
<file path=[Content_Types].xml><?xml version="1.0" encoding="utf-8"?>
<Types xmlns="http://schemas.openxmlformats.org/package/2006/content-types">
  <Default Extension="tmp" ContentType="image/png"/>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24"/>
  </p:notesMasterIdLst>
  <p:sldIdLst>
    <p:sldId id="256" r:id="rId2"/>
    <p:sldId id="257" r:id="rId3"/>
    <p:sldId id="260" r:id="rId4"/>
    <p:sldId id="258" r:id="rId5"/>
    <p:sldId id="261" r:id="rId6"/>
    <p:sldId id="316" r:id="rId7"/>
    <p:sldId id="317" r:id="rId8"/>
    <p:sldId id="268" r:id="rId9"/>
    <p:sldId id="262" r:id="rId10"/>
    <p:sldId id="259" r:id="rId11"/>
    <p:sldId id="263" r:id="rId12"/>
    <p:sldId id="266" r:id="rId13"/>
    <p:sldId id="265" r:id="rId14"/>
    <p:sldId id="269" r:id="rId15"/>
    <p:sldId id="270" r:id="rId16"/>
    <p:sldId id="271" r:id="rId17"/>
    <p:sldId id="273" r:id="rId18"/>
    <p:sldId id="272" r:id="rId19"/>
    <p:sldId id="275" r:id="rId20"/>
    <p:sldId id="278" r:id="rId21"/>
    <p:sldId id="274" r:id="rId22"/>
    <p:sldId id="276" r:id="rId23"/>
  </p:sldIdLst>
  <p:sldSz cx="9144000" cy="5143500" type="screen16x9"/>
  <p:notesSz cx="6858000" cy="9144000"/>
  <p:embeddedFontLst>
    <p:embeddedFont>
      <p:font typeface="Patrick Hand" panose="020B0604020202020204" charset="0"/>
      <p:regular r:id="rId25"/>
    </p:embeddedFont>
    <p:embeddedFont>
      <p:font typeface="Cambria Math" panose="02040503050406030204" pitchFamily="18" charset="0"/>
      <p:regular r:id="rId26"/>
    </p:embeddedFont>
    <p:embeddedFont>
      <p:font typeface="Lato" panose="020B0604020202020204" charset="0"/>
      <p:regular r:id="rId27"/>
      <p:bold r:id="rId28"/>
      <p:italic r:id="rId29"/>
      <p:boldItalic r:id="rId30"/>
    </p:embeddedFont>
    <p:embeddedFont>
      <p:font typeface="SimSun" panose="02010600030101010101" pitchFamily="2" charset="-122"/>
      <p:regular r:id="rId31"/>
    </p:embeddedFont>
    <p:embeddedFont>
      <p:font typeface="Comic Sans MS" panose="030F0702030302020204" pitchFamily="66"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9">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103E81-17ED-4167-B3DD-2E5AC374A328}">
  <a:tblStyle styleId="{C6103E81-17ED-4167-B3DD-2E5AC374A32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714" y="102"/>
      </p:cViewPr>
      <p:guideLst>
        <p:guide orient="horz" pos="3079"/>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7cf0412cd_0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7cf0412c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g77cf0412cd_0_10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4" name="Google Shape;1134;g77cf0412cd_0_10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77cf0412cd_0_1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77cf0412cd_0_1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g77cf0412cd_0_39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1" name="Google Shape;1421;g77cf0412cd_0_39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77cf0412cd_0_3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77cf0412cd_0_3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g77cf0412cd_0_10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7" name="Google Shape;1487;g77cf0412cd_0_1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g77cf0412cd_0_39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1" name="Google Shape;1601;g77cf0412cd_0_39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2"/>
        <p:cNvGrpSpPr/>
        <p:nvPr/>
      </p:nvGrpSpPr>
      <p:grpSpPr>
        <a:xfrm>
          <a:off x="0" y="0"/>
          <a:ext cx="0" cy="0"/>
          <a:chOff x="0" y="0"/>
          <a:chExt cx="0" cy="0"/>
        </a:xfrm>
      </p:grpSpPr>
      <p:sp>
        <p:nvSpPr>
          <p:cNvPr id="1503" name="Google Shape;1503;g77cf0412cd_0_3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4" name="Google Shape;1504;g77cf0412cd_0_3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g77cf0412cd_0_39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5" name="Google Shape;1705;g77cf0412cd_0_39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g77cf0412cd_0_39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0" name="Google Shape;1920;g77cf0412cd_0_39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4"/>
        <p:cNvGrpSpPr/>
        <p:nvPr/>
      </p:nvGrpSpPr>
      <p:grpSpPr>
        <a:xfrm>
          <a:off x="0" y="0"/>
          <a:ext cx="0" cy="0"/>
          <a:chOff x="0" y="0"/>
          <a:chExt cx="0" cy="0"/>
        </a:xfrm>
      </p:grpSpPr>
      <p:sp>
        <p:nvSpPr>
          <p:cNvPr id="1615" name="Google Shape;1615;g77ec3bec1f_6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6" name="Google Shape;1616;g77ec3bec1f_6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77cf0412cd_0_4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77cf0412cd_0_4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6"/>
        <p:cNvGrpSpPr/>
        <p:nvPr/>
      </p:nvGrpSpPr>
      <p:grpSpPr>
        <a:xfrm>
          <a:off x="0" y="0"/>
          <a:ext cx="0" cy="0"/>
          <a:chOff x="0" y="0"/>
          <a:chExt cx="0" cy="0"/>
        </a:xfrm>
      </p:grpSpPr>
      <p:sp>
        <p:nvSpPr>
          <p:cNvPr id="1727" name="Google Shape;1727;g77cf0412cd_0_3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8" name="Google Shape;1728;g77cf0412cd_0_3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77cf0412c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77cf0412c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77cf0412cd_0_1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77cf0412cd_0_1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g77cf0412cd_0_1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3" name="Google Shape;1233;g77cf0412cd_0_1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77cf0412cd_0_1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2" name="Google Shape;942;g77cf0412cd_0_1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77cf0412cd_0_10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77cf0412cd_0_10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77cf0412cd_0_1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77cf0412cd_0_1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1924475" y="443575"/>
            <a:ext cx="5305500" cy="5305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subTitle" idx="1"/>
          </p:nvPr>
        </p:nvSpPr>
        <p:spPr>
          <a:xfrm>
            <a:off x="3529425" y="3892925"/>
            <a:ext cx="2085300" cy="489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2800">
                <a:solidFill>
                  <a:schemeClr val="dk1"/>
                </a:solidFill>
              </a:defRPr>
            </a:lvl2pPr>
            <a:lvl3pPr lvl="2" rtl="0">
              <a:lnSpc>
                <a:spcPct val="100000"/>
              </a:lnSpc>
              <a:spcBef>
                <a:spcPts val="0"/>
              </a:spcBef>
              <a:spcAft>
                <a:spcPts val="0"/>
              </a:spcAft>
              <a:buClr>
                <a:schemeClr val="dk1"/>
              </a:buClr>
              <a:buSzPts val="2800"/>
              <a:buNone/>
              <a:defRPr sz="2800">
                <a:solidFill>
                  <a:schemeClr val="dk1"/>
                </a:solidFill>
              </a:defRPr>
            </a:lvl3pPr>
            <a:lvl4pPr lvl="3" rtl="0">
              <a:lnSpc>
                <a:spcPct val="100000"/>
              </a:lnSpc>
              <a:spcBef>
                <a:spcPts val="0"/>
              </a:spcBef>
              <a:spcAft>
                <a:spcPts val="0"/>
              </a:spcAft>
              <a:buClr>
                <a:schemeClr val="dk1"/>
              </a:buClr>
              <a:buSzPts val="2800"/>
              <a:buNone/>
              <a:defRPr sz="2800">
                <a:solidFill>
                  <a:schemeClr val="dk1"/>
                </a:solidFill>
              </a:defRPr>
            </a:lvl4pPr>
            <a:lvl5pPr lvl="4" rtl="0">
              <a:lnSpc>
                <a:spcPct val="100000"/>
              </a:lnSpc>
              <a:spcBef>
                <a:spcPts val="0"/>
              </a:spcBef>
              <a:spcAft>
                <a:spcPts val="0"/>
              </a:spcAft>
              <a:buClr>
                <a:schemeClr val="dk1"/>
              </a:buClr>
              <a:buSzPts val="2800"/>
              <a:buNone/>
              <a:defRPr sz="2800">
                <a:solidFill>
                  <a:schemeClr val="dk1"/>
                </a:solidFill>
              </a:defRPr>
            </a:lvl5pPr>
            <a:lvl6pPr lvl="5" rtl="0">
              <a:lnSpc>
                <a:spcPct val="100000"/>
              </a:lnSpc>
              <a:spcBef>
                <a:spcPts val="0"/>
              </a:spcBef>
              <a:spcAft>
                <a:spcPts val="0"/>
              </a:spcAft>
              <a:buClr>
                <a:schemeClr val="dk1"/>
              </a:buClr>
              <a:buSzPts val="2800"/>
              <a:buNone/>
              <a:defRPr sz="2800">
                <a:solidFill>
                  <a:schemeClr val="dk1"/>
                </a:solidFill>
              </a:defRPr>
            </a:lvl6pPr>
            <a:lvl7pPr lvl="6" rtl="0">
              <a:lnSpc>
                <a:spcPct val="100000"/>
              </a:lnSpc>
              <a:spcBef>
                <a:spcPts val="0"/>
              </a:spcBef>
              <a:spcAft>
                <a:spcPts val="0"/>
              </a:spcAft>
              <a:buClr>
                <a:schemeClr val="dk1"/>
              </a:buClr>
              <a:buSzPts val="2800"/>
              <a:buNone/>
              <a:defRPr sz="2800">
                <a:solidFill>
                  <a:schemeClr val="dk1"/>
                </a:solidFill>
              </a:defRPr>
            </a:lvl7pPr>
            <a:lvl8pPr lvl="7" rtl="0">
              <a:lnSpc>
                <a:spcPct val="100000"/>
              </a:lnSpc>
              <a:spcBef>
                <a:spcPts val="0"/>
              </a:spcBef>
              <a:spcAft>
                <a:spcPts val="0"/>
              </a:spcAft>
              <a:buClr>
                <a:schemeClr val="dk1"/>
              </a:buClr>
              <a:buSzPts val="2800"/>
              <a:buNone/>
              <a:defRPr sz="2800">
                <a:solidFill>
                  <a:schemeClr val="dk1"/>
                </a:solidFill>
              </a:defRPr>
            </a:lvl8pPr>
            <a:lvl9pPr lvl="8"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11" name="Google Shape;11;p2"/>
          <p:cNvSpPr txBox="1">
            <a:spLocks noGrp="1"/>
          </p:cNvSpPr>
          <p:nvPr>
            <p:ph type="title"/>
          </p:nvPr>
        </p:nvSpPr>
        <p:spPr>
          <a:xfrm>
            <a:off x="3059600" y="847922"/>
            <a:ext cx="3035700" cy="184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50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6">
    <p:bg>
      <p:bgPr>
        <a:solidFill>
          <a:schemeClr val="accent2"/>
        </a:solidFill>
        <a:effectLst/>
      </p:bgPr>
    </p:bg>
    <p:spTree>
      <p:nvGrpSpPr>
        <p:cNvPr id="1" name="Shape 6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17">
    <p:bg>
      <p:bgPr>
        <a:solidFill>
          <a:schemeClr val="lt2"/>
        </a:solidFill>
        <a:effectLst/>
      </p:bgPr>
    </p:bg>
    <p:spTree>
      <p:nvGrpSpPr>
        <p:cNvPr id="1" name="Shape 6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18">
    <p:bg>
      <p:bgPr>
        <a:solidFill>
          <a:schemeClr val="dk2"/>
        </a:solidFill>
        <a:effectLst/>
      </p:bgPr>
    </p:bg>
    <p:spTree>
      <p:nvGrpSpPr>
        <p:cNvPr id="1" name="Shape 6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4">
  <p:cSld name="CUSTOM_19">
    <p:bg>
      <p:bgPr>
        <a:solidFill>
          <a:schemeClr val="accent1"/>
        </a:solidFill>
        <a:effectLst/>
      </p:bgPr>
    </p:bg>
    <p:spTree>
      <p:nvGrpSpPr>
        <p:cNvPr id="1" name="Shape 7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5">
  <p:cSld name="CUSTOM_20">
    <p:bg>
      <p:bgPr>
        <a:solidFill>
          <a:schemeClr val="accent3"/>
        </a:solidFill>
        <a:effectLst/>
      </p:bgPr>
    </p:bg>
    <p:spTree>
      <p:nvGrpSpPr>
        <p:cNvPr id="1" name="Shape 71"/>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CUSTOM_4">
    <p:bg>
      <p:bgPr>
        <a:solidFill>
          <a:schemeClr val="accent3"/>
        </a:solidFill>
        <a:effectLst/>
      </p:bgPr>
    </p:bg>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4" name="Google Shape;74;p18">
            <a:hlinkClick r:id=""/>
          </p:cNvPr>
          <p:cNvSpPr txBox="1">
            <a:spLocks noGrp="1"/>
          </p:cNvSpPr>
          <p:nvPr>
            <p:ph type="title" idx="2"/>
          </p:nvPr>
        </p:nvSpPr>
        <p:spPr>
          <a:xfrm>
            <a:off x="720900"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5" name="Google Shape;75;p18">
            <a:hlinkClick r:id=""/>
          </p:cNvPr>
          <p:cNvSpPr txBox="1">
            <a:spLocks noGrp="1"/>
          </p:cNvSpPr>
          <p:nvPr>
            <p:ph type="title" idx="3"/>
          </p:nvPr>
        </p:nvSpPr>
        <p:spPr>
          <a:xfrm>
            <a:off x="2715175"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6" name="Google Shape;76;p18">
            <a:hlinkClick r:id=""/>
          </p:cNvPr>
          <p:cNvSpPr txBox="1">
            <a:spLocks noGrp="1"/>
          </p:cNvSpPr>
          <p:nvPr>
            <p:ph type="title" idx="4"/>
          </p:nvPr>
        </p:nvSpPr>
        <p:spPr>
          <a:xfrm>
            <a:off x="4709450"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7" name="Google Shape;77;p18">
            <a:hlinkClick r:id=""/>
          </p:cNvPr>
          <p:cNvSpPr txBox="1">
            <a:spLocks noGrp="1"/>
          </p:cNvSpPr>
          <p:nvPr>
            <p:ph type="title" idx="5"/>
          </p:nvPr>
        </p:nvSpPr>
        <p:spPr>
          <a:xfrm>
            <a:off x="6703726"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8" name="Google Shape;78;p18">
            <a:hlinkClick r:id=""/>
          </p:cNvPr>
          <p:cNvSpPr txBox="1">
            <a:spLocks noGrp="1"/>
          </p:cNvSpPr>
          <p:nvPr>
            <p:ph type="subTitle" idx="1"/>
          </p:nvPr>
        </p:nvSpPr>
        <p:spPr>
          <a:xfrm>
            <a:off x="1599200" y="4008300"/>
            <a:ext cx="5956800" cy="5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2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2">
  <p:cSld name="CUSTOM_10">
    <p:spTree>
      <p:nvGrpSpPr>
        <p:cNvPr id="1" name="Shape 89"/>
        <p:cNvGrpSpPr/>
        <p:nvPr/>
      </p:nvGrpSpPr>
      <p:grpSpPr>
        <a:xfrm>
          <a:off x="0" y="0"/>
          <a:ext cx="0" cy="0"/>
          <a:chOff x="0" y="0"/>
          <a:chExt cx="0" cy="0"/>
        </a:xfrm>
      </p:grpSpPr>
      <p:sp>
        <p:nvSpPr>
          <p:cNvPr id="90" name="Google Shape;90;p20"/>
          <p:cNvSpPr txBox="1">
            <a:spLocks noGrp="1"/>
          </p:cNvSpPr>
          <p:nvPr>
            <p:ph type="body" idx="1"/>
          </p:nvPr>
        </p:nvSpPr>
        <p:spPr>
          <a:xfrm>
            <a:off x="535198" y="2101300"/>
            <a:ext cx="4598100" cy="1759200"/>
          </a:xfrm>
          <a:prstGeom prst="rect">
            <a:avLst/>
          </a:prstGeom>
        </p:spPr>
        <p:txBody>
          <a:bodyPr spcFirstLastPara="1" wrap="square" lIns="91425" tIns="91425" rIns="91425" bIns="91425" anchor="t" anchorCtr="0">
            <a:noAutofit/>
          </a:bodyPr>
          <a:lstStyle>
            <a:lvl1pPr marL="457200" lvl="0" indent="-355600" rtl="0">
              <a:lnSpc>
                <a:spcPct val="100000"/>
              </a:lnSpc>
              <a:spcBef>
                <a:spcPts val="0"/>
              </a:spcBef>
              <a:spcAft>
                <a:spcPts val="0"/>
              </a:spcAft>
              <a:buSzPts val="2000"/>
              <a:buChar char="●"/>
              <a:defRPr/>
            </a:lvl1pPr>
            <a:lvl2pPr marL="914400" lvl="1" indent="-342900" algn="ctr" rtl="0">
              <a:spcBef>
                <a:spcPts val="0"/>
              </a:spcBef>
              <a:spcAft>
                <a:spcPts val="0"/>
              </a:spcAft>
              <a:buSzPts val="1800"/>
              <a:buChar char="○"/>
              <a:defRPr sz="1800"/>
            </a:lvl2pPr>
            <a:lvl3pPr marL="1371600" lvl="2" indent="-342900" algn="ctr" rtl="0">
              <a:spcBef>
                <a:spcPts val="1600"/>
              </a:spcBef>
              <a:spcAft>
                <a:spcPts val="0"/>
              </a:spcAft>
              <a:buSzPts val="1800"/>
              <a:buChar char="■"/>
              <a:defRPr sz="1800"/>
            </a:lvl3pPr>
            <a:lvl4pPr marL="1828800" lvl="3" indent="-342900" algn="ctr" rtl="0">
              <a:spcBef>
                <a:spcPts val="1600"/>
              </a:spcBef>
              <a:spcAft>
                <a:spcPts val="0"/>
              </a:spcAft>
              <a:buSzPts val="1800"/>
              <a:buChar char="●"/>
              <a:defRPr sz="1800"/>
            </a:lvl4pPr>
            <a:lvl5pPr marL="2286000" lvl="4" indent="-342900" algn="ctr" rtl="0">
              <a:spcBef>
                <a:spcPts val="1600"/>
              </a:spcBef>
              <a:spcAft>
                <a:spcPts val="0"/>
              </a:spcAft>
              <a:buSzPts val="1800"/>
              <a:buChar char="○"/>
              <a:defRPr sz="1800"/>
            </a:lvl5pPr>
            <a:lvl6pPr marL="2743200" lvl="5" indent="-342900" algn="ctr" rtl="0">
              <a:spcBef>
                <a:spcPts val="1600"/>
              </a:spcBef>
              <a:spcAft>
                <a:spcPts val="0"/>
              </a:spcAft>
              <a:buSzPts val="1800"/>
              <a:buChar char="■"/>
              <a:defRPr sz="1800"/>
            </a:lvl6pPr>
            <a:lvl7pPr marL="3200400" lvl="6" indent="-342900" algn="ctr" rtl="0">
              <a:spcBef>
                <a:spcPts val="1600"/>
              </a:spcBef>
              <a:spcAft>
                <a:spcPts val="0"/>
              </a:spcAft>
              <a:buSzPts val="1800"/>
              <a:buChar char="●"/>
              <a:defRPr sz="1800"/>
            </a:lvl7pPr>
            <a:lvl8pPr marL="3657600" lvl="7" indent="-342900" algn="ctr" rtl="0">
              <a:spcBef>
                <a:spcPts val="1600"/>
              </a:spcBef>
              <a:spcAft>
                <a:spcPts val="0"/>
              </a:spcAft>
              <a:buSzPts val="1800"/>
              <a:buChar char="○"/>
              <a:defRPr sz="1800"/>
            </a:lvl8pPr>
            <a:lvl9pPr marL="4114800" lvl="8" indent="-342900" algn="ctr" rtl="0">
              <a:spcBef>
                <a:spcPts val="1600"/>
              </a:spcBef>
              <a:spcAft>
                <a:spcPts val="1600"/>
              </a:spcAft>
              <a:buSzPts val="1800"/>
              <a:buChar char="■"/>
              <a:defRPr sz="1800"/>
            </a:lvl9pPr>
          </a:lstStyle>
          <a:p>
            <a:endParaRPr/>
          </a:p>
        </p:txBody>
      </p:sp>
      <p:sp>
        <p:nvSpPr>
          <p:cNvPr id="91" name="Google Shape;91;p20"/>
          <p:cNvSpPr/>
          <p:nvPr/>
        </p:nvSpPr>
        <p:spPr>
          <a:xfrm>
            <a:off x="-675" y="366900"/>
            <a:ext cx="9145500" cy="10842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0"/>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grpSp>
        <p:nvGrpSpPr>
          <p:cNvPr id="93" name="Google Shape;93;p20"/>
          <p:cNvGrpSpPr/>
          <p:nvPr/>
        </p:nvGrpSpPr>
        <p:grpSpPr>
          <a:xfrm>
            <a:off x="-1200" y="4422605"/>
            <a:ext cx="9144287" cy="720905"/>
            <a:chOff x="6554556" y="4623505"/>
            <a:chExt cx="7127825" cy="720905"/>
          </a:xfrm>
        </p:grpSpPr>
        <p:sp>
          <p:nvSpPr>
            <p:cNvPr id="94" name="Google Shape;94;p2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3">
  <p:cSld name="CUSTOM_5">
    <p:spTree>
      <p:nvGrpSpPr>
        <p:cNvPr id="1" name="Shape 96"/>
        <p:cNvGrpSpPr/>
        <p:nvPr/>
      </p:nvGrpSpPr>
      <p:grpSpPr>
        <a:xfrm>
          <a:off x="0" y="0"/>
          <a:ext cx="0" cy="0"/>
          <a:chOff x="0" y="0"/>
          <a:chExt cx="0" cy="0"/>
        </a:xfrm>
      </p:grpSpPr>
      <p:sp>
        <p:nvSpPr>
          <p:cNvPr id="97" name="Google Shape;97;p21"/>
          <p:cNvSpPr/>
          <p:nvPr/>
        </p:nvSpPr>
        <p:spPr>
          <a:xfrm>
            <a:off x="-7225" y="638275"/>
            <a:ext cx="9158400" cy="5502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21"/>
          <p:cNvGrpSpPr/>
          <p:nvPr/>
        </p:nvGrpSpPr>
        <p:grpSpPr>
          <a:xfrm>
            <a:off x="-1200" y="4422605"/>
            <a:ext cx="9144287" cy="720905"/>
            <a:chOff x="6554556" y="4623505"/>
            <a:chExt cx="7127825" cy="720905"/>
          </a:xfrm>
        </p:grpSpPr>
        <p:sp>
          <p:nvSpPr>
            <p:cNvPr id="99" name="Google Shape;99;p2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21">
            <a:hlinkClick r:id=""/>
          </p:cNvPr>
          <p:cNvSpPr txBox="1">
            <a:spLocks noGrp="1"/>
          </p:cNvSpPr>
          <p:nvPr>
            <p:ph type="title"/>
          </p:nvPr>
        </p:nvSpPr>
        <p:spPr>
          <a:xfrm>
            <a:off x="5104875" y="2218200"/>
            <a:ext cx="2164800" cy="113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7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21"/>
          <p:cNvSpPr txBox="1">
            <a:spLocks noGrp="1"/>
          </p:cNvSpPr>
          <p:nvPr>
            <p:ph type="subTitle" idx="1"/>
          </p:nvPr>
        </p:nvSpPr>
        <p:spPr>
          <a:xfrm>
            <a:off x="1586850" y="640375"/>
            <a:ext cx="5970300" cy="5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1">
  <p:cSld name="CUSTOM">
    <p:spTree>
      <p:nvGrpSpPr>
        <p:cNvPr id="1" name="Shape 103"/>
        <p:cNvGrpSpPr/>
        <p:nvPr/>
      </p:nvGrpSpPr>
      <p:grpSpPr>
        <a:xfrm>
          <a:off x="0" y="0"/>
          <a:ext cx="0" cy="0"/>
          <a:chOff x="0" y="0"/>
          <a:chExt cx="0" cy="0"/>
        </a:xfrm>
      </p:grpSpPr>
      <p:sp>
        <p:nvSpPr>
          <p:cNvPr id="104" name="Google Shape;104;p22"/>
          <p:cNvSpPr/>
          <p:nvPr/>
        </p:nvSpPr>
        <p:spPr>
          <a:xfrm>
            <a:off x="-1200" y="2571750"/>
            <a:ext cx="9159900" cy="1851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 name="Google Shape;105;p22"/>
          <p:cNvGrpSpPr/>
          <p:nvPr/>
        </p:nvGrpSpPr>
        <p:grpSpPr>
          <a:xfrm>
            <a:off x="-1533" y="4422632"/>
            <a:ext cx="9150702" cy="720905"/>
            <a:chOff x="6554556" y="4623505"/>
            <a:chExt cx="7127825" cy="720905"/>
          </a:xfrm>
        </p:grpSpPr>
        <p:sp>
          <p:nvSpPr>
            <p:cNvPr id="106" name="Google Shape;106;p22"/>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2"/>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22"/>
          <p:cNvSpPr txBox="1">
            <a:spLocks noGrp="1"/>
          </p:cNvSpPr>
          <p:nvPr>
            <p:ph type="title"/>
          </p:nvPr>
        </p:nvSpPr>
        <p:spPr>
          <a:xfrm>
            <a:off x="720900" y="554926"/>
            <a:ext cx="3851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9" name="Google Shape;109;p22"/>
          <p:cNvSpPr txBox="1">
            <a:spLocks noGrp="1"/>
          </p:cNvSpPr>
          <p:nvPr>
            <p:ph type="subTitle" idx="1"/>
          </p:nvPr>
        </p:nvSpPr>
        <p:spPr>
          <a:xfrm>
            <a:off x="720900" y="1295331"/>
            <a:ext cx="3851100" cy="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25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ly Title 1">
  <p:cSld name="CUSTOM_6">
    <p:spTree>
      <p:nvGrpSpPr>
        <p:cNvPr id="1" name="Shape 110"/>
        <p:cNvGrpSpPr/>
        <p:nvPr/>
      </p:nvGrpSpPr>
      <p:grpSpPr>
        <a:xfrm>
          <a:off x="0" y="0"/>
          <a:ext cx="0" cy="0"/>
          <a:chOff x="0" y="0"/>
          <a:chExt cx="0" cy="0"/>
        </a:xfrm>
      </p:grpSpPr>
      <p:sp>
        <p:nvSpPr>
          <p:cNvPr id="111" name="Google Shape;111;p23"/>
          <p:cNvSpPr/>
          <p:nvPr/>
        </p:nvSpPr>
        <p:spPr>
          <a:xfrm>
            <a:off x="-675" y="366900"/>
            <a:ext cx="9145500" cy="10842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3"/>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grpSp>
        <p:nvGrpSpPr>
          <p:cNvPr id="113" name="Google Shape;113;p23"/>
          <p:cNvGrpSpPr/>
          <p:nvPr/>
        </p:nvGrpSpPr>
        <p:grpSpPr>
          <a:xfrm>
            <a:off x="-1200" y="4422605"/>
            <a:ext cx="9144287" cy="720905"/>
            <a:chOff x="6554556" y="4623505"/>
            <a:chExt cx="7127825" cy="720905"/>
          </a:xfrm>
        </p:grpSpPr>
        <p:sp>
          <p:nvSpPr>
            <p:cNvPr id="114" name="Google Shape;114;p2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a:off x="-1200" y="2571750"/>
            <a:ext cx="9159900" cy="1851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3"/>
          <p:cNvGrpSpPr/>
          <p:nvPr/>
        </p:nvGrpSpPr>
        <p:grpSpPr>
          <a:xfrm>
            <a:off x="-1533" y="4422632"/>
            <a:ext cx="9150702" cy="720905"/>
            <a:chOff x="6554556" y="4623505"/>
            <a:chExt cx="7127825" cy="720905"/>
          </a:xfrm>
        </p:grpSpPr>
        <p:sp>
          <p:nvSpPr>
            <p:cNvPr id="15" name="Google Shape;15;p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3"/>
          <p:cNvSpPr txBox="1">
            <a:spLocks noGrp="1"/>
          </p:cNvSpPr>
          <p:nvPr>
            <p:ph type="subTitle" idx="1"/>
          </p:nvPr>
        </p:nvSpPr>
        <p:spPr>
          <a:xfrm>
            <a:off x="720900" y="1295431"/>
            <a:ext cx="3851100" cy="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25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18" name="Google Shape;18;p3"/>
          <p:cNvSpPr txBox="1">
            <a:spLocks noGrp="1"/>
          </p:cNvSpPr>
          <p:nvPr>
            <p:ph type="title"/>
          </p:nvPr>
        </p:nvSpPr>
        <p:spPr>
          <a:xfrm>
            <a:off x="720900" y="554926"/>
            <a:ext cx="3851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4">
  <p:cSld name="CUSTOM_6_1">
    <p:spTree>
      <p:nvGrpSpPr>
        <p:cNvPr id="1" name="Shape 116"/>
        <p:cNvGrpSpPr/>
        <p:nvPr/>
      </p:nvGrpSpPr>
      <p:grpSpPr>
        <a:xfrm>
          <a:off x="0" y="0"/>
          <a:ext cx="0" cy="0"/>
          <a:chOff x="0" y="0"/>
          <a:chExt cx="0" cy="0"/>
        </a:xfrm>
      </p:grpSpPr>
      <p:sp>
        <p:nvSpPr>
          <p:cNvPr id="117" name="Google Shape;117;p24"/>
          <p:cNvSpPr/>
          <p:nvPr/>
        </p:nvSpPr>
        <p:spPr>
          <a:xfrm>
            <a:off x="-675" y="366900"/>
            <a:ext cx="9145500" cy="10842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4"/>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grpSp>
        <p:nvGrpSpPr>
          <p:cNvPr id="119" name="Google Shape;119;p24"/>
          <p:cNvGrpSpPr/>
          <p:nvPr/>
        </p:nvGrpSpPr>
        <p:grpSpPr>
          <a:xfrm>
            <a:off x="-1200" y="4422605"/>
            <a:ext cx="9144287" cy="720905"/>
            <a:chOff x="6554556" y="4623505"/>
            <a:chExt cx="7127825" cy="720905"/>
          </a:xfrm>
        </p:grpSpPr>
        <p:sp>
          <p:nvSpPr>
            <p:cNvPr id="120" name="Google Shape;120;p2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24"/>
          <p:cNvSpPr txBox="1">
            <a:spLocks noGrp="1"/>
          </p:cNvSpPr>
          <p:nvPr>
            <p:ph type="title" idx="2"/>
          </p:nvPr>
        </p:nvSpPr>
        <p:spPr>
          <a:xfrm>
            <a:off x="1590350" y="2222711"/>
            <a:ext cx="5963400" cy="698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5">
  <p:cSld name="CUSTOM_7">
    <p:spTree>
      <p:nvGrpSpPr>
        <p:cNvPr id="1" name="Shape 123"/>
        <p:cNvGrpSpPr/>
        <p:nvPr/>
      </p:nvGrpSpPr>
      <p:grpSpPr>
        <a:xfrm>
          <a:off x="0" y="0"/>
          <a:ext cx="0" cy="0"/>
          <a:chOff x="0" y="0"/>
          <a:chExt cx="0" cy="0"/>
        </a:xfrm>
      </p:grpSpPr>
      <p:sp>
        <p:nvSpPr>
          <p:cNvPr id="124" name="Google Shape;124;p25"/>
          <p:cNvSpPr/>
          <p:nvPr/>
        </p:nvSpPr>
        <p:spPr>
          <a:xfrm>
            <a:off x="-7225" y="638275"/>
            <a:ext cx="9158400" cy="5502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125;p25"/>
          <p:cNvGrpSpPr/>
          <p:nvPr/>
        </p:nvGrpSpPr>
        <p:grpSpPr>
          <a:xfrm>
            <a:off x="-1200" y="4422605"/>
            <a:ext cx="9144287" cy="720905"/>
            <a:chOff x="6554556" y="4623505"/>
            <a:chExt cx="7127825" cy="720905"/>
          </a:xfrm>
        </p:grpSpPr>
        <p:sp>
          <p:nvSpPr>
            <p:cNvPr id="126" name="Google Shape;126;p2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Google Shape;128;p25">
            <a:hlinkClick r:id=""/>
          </p:cNvPr>
          <p:cNvSpPr txBox="1">
            <a:spLocks noGrp="1"/>
          </p:cNvSpPr>
          <p:nvPr>
            <p:ph type="title"/>
          </p:nvPr>
        </p:nvSpPr>
        <p:spPr>
          <a:xfrm>
            <a:off x="5104875" y="2218200"/>
            <a:ext cx="2164800" cy="113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7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9" name="Google Shape;129;p25"/>
          <p:cNvSpPr txBox="1">
            <a:spLocks noGrp="1"/>
          </p:cNvSpPr>
          <p:nvPr>
            <p:ph type="subTitle" idx="1"/>
          </p:nvPr>
        </p:nvSpPr>
        <p:spPr>
          <a:xfrm>
            <a:off x="1586850" y="640375"/>
            <a:ext cx="5970300" cy="5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ly Title 2">
  <p:cSld name="CUSTOM_11">
    <p:spTree>
      <p:nvGrpSpPr>
        <p:cNvPr id="1" name="Shape 144"/>
        <p:cNvGrpSpPr/>
        <p:nvPr/>
      </p:nvGrpSpPr>
      <p:grpSpPr>
        <a:xfrm>
          <a:off x="0" y="0"/>
          <a:ext cx="0" cy="0"/>
          <a:chOff x="0" y="0"/>
          <a:chExt cx="0" cy="0"/>
        </a:xfrm>
      </p:grpSpPr>
      <p:sp>
        <p:nvSpPr>
          <p:cNvPr id="145" name="Google Shape;145;p28"/>
          <p:cNvSpPr/>
          <p:nvPr/>
        </p:nvSpPr>
        <p:spPr>
          <a:xfrm>
            <a:off x="-675" y="366900"/>
            <a:ext cx="9145500" cy="10842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8"/>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grpSp>
        <p:nvGrpSpPr>
          <p:cNvPr id="147" name="Google Shape;147;p28"/>
          <p:cNvGrpSpPr/>
          <p:nvPr/>
        </p:nvGrpSpPr>
        <p:grpSpPr>
          <a:xfrm>
            <a:off x="-1200" y="4422605"/>
            <a:ext cx="9144287" cy="720905"/>
            <a:chOff x="6554556" y="4623505"/>
            <a:chExt cx="7127825" cy="720905"/>
          </a:xfrm>
        </p:grpSpPr>
        <p:sp>
          <p:nvSpPr>
            <p:cNvPr id="148" name="Google Shape;148;p28"/>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8"/>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grpSp>
        <p:nvGrpSpPr>
          <p:cNvPr id="20" name="Google Shape;20;p4"/>
          <p:cNvGrpSpPr/>
          <p:nvPr/>
        </p:nvGrpSpPr>
        <p:grpSpPr>
          <a:xfrm>
            <a:off x="-242443" y="313350"/>
            <a:ext cx="9544819" cy="874613"/>
            <a:chOff x="-242443" y="237150"/>
            <a:chExt cx="9544819" cy="874613"/>
          </a:xfrm>
        </p:grpSpPr>
        <p:sp>
          <p:nvSpPr>
            <p:cNvPr id="21" name="Google Shape;21;p4"/>
            <p:cNvSpPr/>
            <p:nvPr/>
          </p:nvSpPr>
          <p:spPr>
            <a:xfrm>
              <a:off x="7625675" y="408622"/>
              <a:ext cx="808827" cy="645494"/>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855672" y="238550"/>
              <a:ext cx="599324" cy="348163"/>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8585054" y="237150"/>
              <a:ext cx="717322" cy="416604"/>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a:off x="-242443" y="427082"/>
              <a:ext cx="1178906" cy="684681"/>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4"/>
          <p:cNvSpPr txBox="1">
            <a:spLocks noGrp="1"/>
          </p:cNvSpPr>
          <p:nvPr>
            <p:ph type="body" idx="1"/>
          </p:nvPr>
        </p:nvSpPr>
        <p:spPr>
          <a:xfrm>
            <a:off x="613050" y="1323875"/>
            <a:ext cx="7929300" cy="2872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sz="1200"/>
            </a:lvl2pPr>
            <a:lvl3pPr marL="1371600" lvl="2" indent="-304800" rtl="0">
              <a:spcBef>
                <a:spcPts val="1600"/>
              </a:spcBef>
              <a:spcAft>
                <a:spcPts val="0"/>
              </a:spcAft>
              <a:buClr>
                <a:srgbClr val="434343"/>
              </a:buClr>
              <a:buSzPts val="1200"/>
              <a:buFont typeface="Roboto Condensed Light"/>
              <a:buAutoNum type="romanLcPeriod"/>
              <a:defRPr sz="1200"/>
            </a:lvl3pPr>
            <a:lvl4pPr marL="1828800" lvl="3" indent="-304800" rtl="0">
              <a:spcBef>
                <a:spcPts val="1600"/>
              </a:spcBef>
              <a:spcAft>
                <a:spcPts val="0"/>
              </a:spcAft>
              <a:buClr>
                <a:srgbClr val="434343"/>
              </a:buClr>
              <a:buSzPts val="1200"/>
              <a:buFont typeface="Roboto Condensed Light"/>
              <a:buAutoNum type="arabicPeriod"/>
              <a:defRPr sz="1200"/>
            </a:lvl4pPr>
            <a:lvl5pPr marL="2286000" lvl="4" indent="-304800" rtl="0">
              <a:spcBef>
                <a:spcPts val="1600"/>
              </a:spcBef>
              <a:spcAft>
                <a:spcPts val="0"/>
              </a:spcAft>
              <a:buClr>
                <a:srgbClr val="434343"/>
              </a:buClr>
              <a:buSzPts val="1200"/>
              <a:buFont typeface="Roboto Condensed Light"/>
              <a:buAutoNum type="alphaLcPeriod"/>
              <a:defRPr sz="1200"/>
            </a:lvl5pPr>
            <a:lvl6pPr marL="2743200" lvl="5" indent="-304800" rtl="0">
              <a:spcBef>
                <a:spcPts val="1600"/>
              </a:spcBef>
              <a:spcAft>
                <a:spcPts val="0"/>
              </a:spcAft>
              <a:buClr>
                <a:srgbClr val="434343"/>
              </a:buClr>
              <a:buSzPts val="1200"/>
              <a:buFont typeface="Roboto Condensed Light"/>
              <a:buAutoNum type="romanLcPeriod"/>
              <a:defRPr sz="1200"/>
            </a:lvl6pPr>
            <a:lvl7pPr marL="3200400" lvl="6" indent="-304800" rtl="0">
              <a:spcBef>
                <a:spcPts val="1600"/>
              </a:spcBef>
              <a:spcAft>
                <a:spcPts val="0"/>
              </a:spcAft>
              <a:buClr>
                <a:srgbClr val="434343"/>
              </a:buClr>
              <a:buSzPts val="1200"/>
              <a:buFont typeface="Roboto Condensed Light"/>
              <a:buAutoNum type="arabicPeriod"/>
              <a:defRPr sz="1200"/>
            </a:lvl7pPr>
            <a:lvl8pPr marL="3657600" lvl="7" indent="-304800" rtl="0">
              <a:spcBef>
                <a:spcPts val="1600"/>
              </a:spcBef>
              <a:spcAft>
                <a:spcPts val="0"/>
              </a:spcAft>
              <a:buClr>
                <a:srgbClr val="434343"/>
              </a:buClr>
              <a:buSzPts val="1200"/>
              <a:buFont typeface="Roboto Condensed Light"/>
              <a:buAutoNum type="alphaLcPeriod"/>
              <a:defRPr sz="1200"/>
            </a:lvl8pPr>
            <a:lvl9pPr marL="4114800" lvl="8" indent="-304800" rtl="0">
              <a:spcBef>
                <a:spcPts val="1600"/>
              </a:spcBef>
              <a:spcAft>
                <a:spcPts val="1600"/>
              </a:spcAft>
              <a:buClr>
                <a:srgbClr val="434343"/>
              </a:buClr>
              <a:buSzPts val="1200"/>
              <a:buFont typeface="Roboto Condensed Light"/>
              <a:buAutoNum type="romanLcPeriod"/>
              <a:defRPr sz="1200"/>
            </a:lvl9pPr>
          </a:lstStyle>
          <a:p>
            <a:endParaRPr/>
          </a:p>
        </p:txBody>
      </p:sp>
      <p:sp>
        <p:nvSpPr>
          <p:cNvPr id="26" name="Google Shape;26;p4"/>
          <p:cNvSpPr/>
          <p:nvPr/>
        </p:nvSpPr>
        <p:spPr>
          <a:xfrm>
            <a:off x="-1533" y="4560882"/>
            <a:ext cx="9150702"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27;p4"/>
          <p:cNvGrpSpPr/>
          <p:nvPr/>
        </p:nvGrpSpPr>
        <p:grpSpPr>
          <a:xfrm>
            <a:off x="-1533" y="4422632"/>
            <a:ext cx="9150702" cy="720905"/>
            <a:chOff x="6554556" y="4623505"/>
            <a:chExt cx="7127825" cy="720905"/>
          </a:xfrm>
        </p:grpSpPr>
        <p:sp>
          <p:nvSpPr>
            <p:cNvPr id="28" name="Google Shape;28;p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4"/>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p7"/>
          <p:cNvSpPr/>
          <p:nvPr/>
        </p:nvSpPr>
        <p:spPr>
          <a:xfrm>
            <a:off x="-675" y="366900"/>
            <a:ext cx="9145500" cy="10842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grpSp>
        <p:nvGrpSpPr>
          <p:cNvPr id="46" name="Google Shape;46;p7"/>
          <p:cNvGrpSpPr/>
          <p:nvPr/>
        </p:nvGrpSpPr>
        <p:grpSpPr>
          <a:xfrm>
            <a:off x="-1200" y="4422605"/>
            <a:ext cx="9144287" cy="720905"/>
            <a:chOff x="6554556" y="4623505"/>
            <a:chExt cx="7127825" cy="720905"/>
          </a:xfrm>
        </p:grpSpPr>
        <p:sp>
          <p:nvSpPr>
            <p:cNvPr id="47" name="Google Shape;47;p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7"/>
          <p:cNvSpPr txBox="1">
            <a:spLocks noGrp="1"/>
          </p:cNvSpPr>
          <p:nvPr>
            <p:ph type="title" idx="2"/>
          </p:nvPr>
        </p:nvSpPr>
        <p:spPr>
          <a:xfrm>
            <a:off x="1448975" y="1873750"/>
            <a:ext cx="6246300" cy="2124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2500"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388100" y="1183850"/>
            <a:ext cx="6367800" cy="26235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2"/>
        <p:cNvGrpSpPr/>
        <p:nvPr/>
      </p:nvGrpSpPr>
      <p:grpSpPr>
        <a:xfrm>
          <a:off x="0" y="0"/>
          <a:ext cx="0" cy="0"/>
          <a:chOff x="0" y="0"/>
          <a:chExt cx="0" cy="0"/>
        </a:xfrm>
      </p:grpSpPr>
      <p:sp>
        <p:nvSpPr>
          <p:cNvPr id="53" name="Google Shape;53;p9"/>
          <p:cNvSpPr/>
          <p:nvPr/>
        </p:nvSpPr>
        <p:spPr>
          <a:xfrm>
            <a:off x="4572000" y="-125"/>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9"/>
          <p:cNvSpPr txBox="1">
            <a:spLocks noGrp="1"/>
          </p:cNvSpPr>
          <p:nvPr>
            <p:ph type="title"/>
          </p:nvPr>
        </p:nvSpPr>
        <p:spPr>
          <a:xfrm>
            <a:off x="591925" y="1233175"/>
            <a:ext cx="32778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5" name="Google Shape;55;p9"/>
          <p:cNvSpPr txBox="1">
            <a:spLocks noGrp="1"/>
          </p:cNvSpPr>
          <p:nvPr>
            <p:ph type="subTitle" idx="1"/>
          </p:nvPr>
        </p:nvSpPr>
        <p:spPr>
          <a:xfrm>
            <a:off x="591925" y="2803075"/>
            <a:ext cx="32778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6" name="Google Shape;5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55600">
              <a:spcBef>
                <a:spcPts val="0"/>
              </a:spcBef>
              <a:spcAft>
                <a:spcPts val="0"/>
              </a:spcAft>
              <a:buSzPts val="2000"/>
              <a:buChar char="●"/>
              <a:defRPr/>
            </a:lvl1pPr>
            <a:lvl2pPr marL="914400" lvl="1" indent="-355600">
              <a:spcBef>
                <a:spcPts val="1600"/>
              </a:spcBef>
              <a:spcAft>
                <a:spcPts val="0"/>
              </a:spcAft>
              <a:buSzPts val="2000"/>
              <a:buChar char="○"/>
              <a:defRPr/>
            </a:lvl2pPr>
            <a:lvl3pPr marL="1371600" lvl="2" indent="-355600">
              <a:spcBef>
                <a:spcPts val="1600"/>
              </a:spcBef>
              <a:spcAft>
                <a:spcPts val="0"/>
              </a:spcAft>
              <a:buSzPts val="2000"/>
              <a:buChar char="■"/>
              <a:defRPr/>
            </a:lvl3pPr>
            <a:lvl4pPr marL="1828800" lvl="3" indent="-355600">
              <a:spcBef>
                <a:spcPts val="1600"/>
              </a:spcBef>
              <a:spcAft>
                <a:spcPts val="0"/>
              </a:spcAft>
              <a:buSzPts val="2000"/>
              <a:buChar char="●"/>
              <a:defRPr/>
            </a:lvl4pPr>
            <a:lvl5pPr marL="2286000" lvl="4" indent="-355600">
              <a:spcBef>
                <a:spcPts val="1600"/>
              </a:spcBef>
              <a:spcAft>
                <a:spcPts val="0"/>
              </a:spcAft>
              <a:buSzPts val="2000"/>
              <a:buChar char="○"/>
              <a:defRPr/>
            </a:lvl5pPr>
            <a:lvl6pPr marL="2743200" lvl="5" indent="-355600">
              <a:spcBef>
                <a:spcPts val="1600"/>
              </a:spcBef>
              <a:spcAft>
                <a:spcPts val="0"/>
              </a:spcAft>
              <a:buSzPts val="2000"/>
              <a:buChar char="■"/>
              <a:defRPr/>
            </a:lvl6pPr>
            <a:lvl7pPr marL="3200400" lvl="6" indent="-355600">
              <a:spcBef>
                <a:spcPts val="1600"/>
              </a:spcBef>
              <a:spcAft>
                <a:spcPts val="0"/>
              </a:spcAft>
              <a:buSzPts val="2000"/>
              <a:buChar char="●"/>
              <a:defRPr/>
            </a:lvl7pPr>
            <a:lvl8pPr marL="3657600" lvl="7" indent="-355600">
              <a:spcBef>
                <a:spcPts val="1600"/>
              </a:spcBef>
              <a:spcAft>
                <a:spcPts val="0"/>
              </a:spcAft>
              <a:buSzPts val="2000"/>
              <a:buChar char="○"/>
              <a:defRPr/>
            </a:lvl8pPr>
            <a:lvl9pPr marL="4114800" lvl="8" indent="-355600">
              <a:spcBef>
                <a:spcPts val="1600"/>
              </a:spcBef>
              <a:spcAft>
                <a:spcPts val="1600"/>
              </a:spcAft>
              <a:buSzPts val="20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7"/>
        <p:cNvGrpSpPr/>
        <p:nvPr/>
      </p:nvGrpSpPr>
      <p:grpSpPr>
        <a:xfrm>
          <a:off x="0" y="0"/>
          <a:ext cx="0" cy="0"/>
          <a:chOff x="0" y="0"/>
          <a:chExt cx="0" cy="0"/>
        </a:xfrm>
      </p:grpSpPr>
      <p:sp>
        <p:nvSpPr>
          <p:cNvPr id="58" name="Google Shape;58;p10"/>
          <p:cNvSpPr txBox="1">
            <a:spLocks noGrp="1"/>
          </p:cNvSpPr>
          <p:nvPr>
            <p:ph type="body" idx="1"/>
          </p:nvPr>
        </p:nvSpPr>
        <p:spPr>
          <a:xfrm>
            <a:off x="559095" y="4029539"/>
            <a:ext cx="65352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000"/>
              <a:buNone/>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p11"/>
          <p:cNvSpPr txBox="1">
            <a:spLocks noGrp="1"/>
          </p:cNvSpPr>
          <p:nvPr>
            <p:ph type="title" hasCustomPrompt="1"/>
          </p:nvPr>
        </p:nvSpPr>
        <p:spPr>
          <a:xfrm>
            <a:off x="2428775" y="1958850"/>
            <a:ext cx="42864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3000">
                <a:solidFill>
                  <a:schemeClr val="dk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1" name="Google Shape;61;p11"/>
          <p:cNvSpPr/>
          <p:nvPr/>
        </p:nvSpPr>
        <p:spPr>
          <a:xfrm>
            <a:off x="-675" y="366900"/>
            <a:ext cx="9145500" cy="10842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txBox="1">
            <a:spLocks noGrp="1"/>
          </p:cNvSpPr>
          <p:nvPr>
            <p:ph type="title" idx="2"/>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grpSp>
        <p:nvGrpSpPr>
          <p:cNvPr id="63" name="Google Shape;63;p11"/>
          <p:cNvGrpSpPr/>
          <p:nvPr/>
        </p:nvGrpSpPr>
        <p:grpSpPr>
          <a:xfrm>
            <a:off x="-1200" y="4422605"/>
            <a:ext cx="9144287" cy="720905"/>
            <a:chOff x="6554556" y="4623505"/>
            <a:chExt cx="7127825" cy="720905"/>
          </a:xfrm>
        </p:grpSpPr>
        <p:sp>
          <p:nvSpPr>
            <p:cNvPr id="64" name="Google Shape;64;p1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atrick Hand"/>
              <a:buNone/>
              <a:defRPr sz="3500" b="1">
                <a:solidFill>
                  <a:schemeClr val="dk1"/>
                </a:solidFill>
                <a:latin typeface="Patrick Hand"/>
                <a:ea typeface="Patrick Hand"/>
                <a:cs typeface="Patrick Hand"/>
                <a:sym typeface="Patrick H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dk1"/>
              </a:buClr>
              <a:buSzPts val="2000"/>
              <a:buFont typeface="Lato"/>
              <a:buChar char="●"/>
              <a:defRPr sz="2000">
                <a:solidFill>
                  <a:schemeClr val="dk1"/>
                </a:solidFill>
                <a:latin typeface="Lato"/>
                <a:ea typeface="Lato"/>
                <a:cs typeface="Lato"/>
                <a:sym typeface="Lato"/>
              </a:defRPr>
            </a:lvl1pPr>
            <a:lvl2pPr marL="914400" lvl="1"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2pPr>
            <a:lvl3pPr marL="1371600" lvl="2"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3pPr>
            <a:lvl4pPr marL="1828800" lvl="3"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4pPr>
            <a:lvl5pPr marL="2286000" lvl="4"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5pPr>
            <a:lvl6pPr marL="2743200" lvl="5"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6pPr>
            <a:lvl7pPr marL="3200400" lvl="6"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7pPr>
            <a:lvl8pPr marL="3657600" lvl="7"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8pPr>
            <a:lvl9pPr marL="4114800" lvl="8" indent="-355600">
              <a:lnSpc>
                <a:spcPct val="115000"/>
              </a:lnSpc>
              <a:spcBef>
                <a:spcPts val="1600"/>
              </a:spcBef>
              <a:spcAft>
                <a:spcPts val="1600"/>
              </a:spcAft>
              <a:buClr>
                <a:schemeClr val="dk1"/>
              </a:buClr>
              <a:buSzPts val="2000"/>
              <a:buFont typeface="Lato"/>
              <a:buChar char="■"/>
              <a:defRPr sz="2000">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6" r:id="rId16"/>
    <p:sldLayoutId id="2147483667" r:id="rId17"/>
    <p:sldLayoutId id="2147483668" r:id="rId18"/>
    <p:sldLayoutId id="2147483669" r:id="rId19"/>
    <p:sldLayoutId id="2147483670" r:id="rId20"/>
    <p:sldLayoutId id="2147483671" r:id="rId21"/>
    <p:sldLayoutId id="2147483674"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15:clr>
            <a:srgbClr val="EA4335"/>
          </p15:clr>
        </p15:guide>
        <p15:guide id="3" pos="5760">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897">
          <p15:clr>
            <a:srgbClr val="EA4335"/>
          </p15:clr>
        </p15:guide>
        <p15:guide id="10" orient="horz" pos="3237">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9.xml"/><Relationship Id="rId7"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2.png"/><Relationship Id="rId5" Type="http://schemas.openxmlformats.org/officeDocument/2006/relationships/slide" Target="slide10.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12.xml"/><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slide" Target="slide10.xml"/><Relationship Id="rId4" Type="http://schemas.openxmlformats.org/officeDocument/2006/relationships/slide" Target="slide4.xml"/><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2.png"/><Relationship Id="rId5" Type="http://schemas.openxmlformats.org/officeDocument/2006/relationships/slide" Target="slide10.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slide" Target="slide8.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3.xml"/><Relationship Id="rId1" Type="http://schemas.openxmlformats.org/officeDocument/2006/relationships/slideLayout" Target="../slideLayouts/slideLayout21.xml"/><Relationship Id="rId5" Type="http://schemas.openxmlformats.org/officeDocument/2006/relationships/image" Target="../media/image10.png"/><Relationship Id="rId4" Type="http://schemas.openxmlformats.org/officeDocument/2006/relationships/slide" Target="slide8.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slide" Target="slide8.xml"/><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slide" Target="slide8.xml"/><Relationship Id="rId4" Type="http://schemas.openxmlformats.org/officeDocument/2006/relationships/slide" Target="slide21.xml"/></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image" Target="../media/image10.png"/><Relationship Id="rId5" Type="http://schemas.openxmlformats.org/officeDocument/2006/relationships/slide" Target="slide8.xml"/><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slide" Target="slide8.xml"/><Relationship Id="rId4" Type="http://schemas.openxmlformats.org/officeDocument/2006/relationships/slide" Target="slide22.xml"/></Relationships>
</file>

<file path=ppt/slides/_rels/slide2.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22.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9.xml"/><Relationship Id="rId7" Type="http://schemas.openxmlformats.org/officeDocument/2006/relationships/image" Target="../media/image10.png"/><Relationship Id="rId2" Type="http://schemas.openxmlformats.org/officeDocument/2006/relationships/slideLayout" Target="../slideLayouts/slideLayout21.xml"/><Relationship Id="rId1" Type="http://schemas.openxmlformats.org/officeDocument/2006/relationships/vmlDrawing" Target="../drawings/vmlDrawing1.vml"/><Relationship Id="rId6" Type="http://schemas.openxmlformats.org/officeDocument/2006/relationships/slide" Target="slide8.xml"/><Relationship Id="rId5" Type="http://schemas.openxmlformats.org/officeDocument/2006/relationships/slide" Target="slide4.xml"/><Relationship Id="rId4" Type="http://schemas.openxmlformats.org/officeDocument/2006/relationships/slide" Target="slide19.xml"/><Relationship Id="rId9" Type="http://schemas.openxmlformats.org/officeDocument/2006/relationships/image" Target="../media/image15.wmf"/></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21.xml"/><Relationship Id="rId5" Type="http://schemas.openxmlformats.org/officeDocument/2006/relationships/image" Target="../media/image10.png"/><Relationship Id="rId4" Type="http://schemas.openxmlformats.org/officeDocument/2006/relationships/slide" Target="slide8.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slide" Target="slide10.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png"/><Relationship Id="rId5" Type="http://schemas.openxmlformats.org/officeDocument/2006/relationships/slide" Target="slide10.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9.xml"/><Relationship Id="rId1" Type="http://schemas.openxmlformats.org/officeDocument/2006/relationships/slideLayout" Target="../slideLayouts/slideLayout17.xml"/><Relationship Id="rId6" Type="http://schemas.openxmlformats.org/officeDocument/2006/relationships/image" Target="../media/image1.tmp"/><Relationship Id="rId5" Type="http://schemas.openxmlformats.org/officeDocument/2006/relationships/image" Target="../media/image2.png"/><Relationship Id="rId4" Type="http://schemas.openxmlformats.org/officeDocument/2006/relationships/slide" Target="slide10.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9.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slide" Target="slide10.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slide" Target="slide10.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p:nvPr/>
        </p:nvSpPr>
        <p:spPr>
          <a:xfrm>
            <a:off x="7668975" y="1065575"/>
            <a:ext cx="1031008" cy="822965"/>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40"/>
          <p:cNvGrpSpPr/>
          <p:nvPr/>
        </p:nvGrpSpPr>
        <p:grpSpPr>
          <a:xfrm>
            <a:off x="322845" y="1399711"/>
            <a:ext cx="1941885" cy="2248761"/>
            <a:chOff x="5293245" y="6083019"/>
            <a:chExt cx="1941885" cy="2248761"/>
          </a:xfrm>
        </p:grpSpPr>
        <p:sp>
          <p:nvSpPr>
            <p:cNvPr id="228" name="Google Shape;228;p40"/>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0"/>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0"/>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0"/>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0"/>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0"/>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0"/>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0"/>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0"/>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0"/>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0"/>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0"/>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0"/>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0"/>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0"/>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0"/>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0"/>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0"/>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0"/>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0"/>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0"/>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0"/>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0"/>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0"/>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0"/>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0"/>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0"/>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0"/>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0"/>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0"/>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0"/>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0"/>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0"/>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0"/>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0"/>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0"/>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0"/>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0"/>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0"/>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0"/>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0"/>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0"/>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0"/>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0"/>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0"/>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0"/>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0"/>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0"/>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0"/>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0"/>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0"/>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0"/>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0"/>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0"/>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0"/>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0"/>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0"/>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0"/>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0"/>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0"/>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0"/>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0"/>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0"/>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0"/>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0"/>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0"/>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0"/>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0"/>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0"/>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0"/>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0"/>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0"/>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0"/>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0"/>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0"/>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0"/>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0"/>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0"/>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0"/>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0"/>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0"/>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0"/>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0"/>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0"/>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0"/>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0"/>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0"/>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0"/>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0"/>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0"/>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0"/>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0"/>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0"/>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0"/>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0"/>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0"/>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0"/>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0"/>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0"/>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0"/>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0"/>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0"/>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0"/>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0"/>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0"/>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0"/>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0"/>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40"/>
          <p:cNvGrpSpPr/>
          <p:nvPr/>
        </p:nvGrpSpPr>
        <p:grpSpPr>
          <a:xfrm>
            <a:off x="6789213" y="1221136"/>
            <a:ext cx="2012471" cy="2391463"/>
            <a:chOff x="11016213" y="5853720"/>
            <a:chExt cx="2012471" cy="2391463"/>
          </a:xfrm>
        </p:grpSpPr>
        <p:sp>
          <p:nvSpPr>
            <p:cNvPr id="337" name="Google Shape;337;p40"/>
            <p:cNvSpPr/>
            <p:nvPr/>
          </p:nvSpPr>
          <p:spPr>
            <a:xfrm>
              <a:off x="11596703" y="7707979"/>
              <a:ext cx="271820" cy="394502"/>
            </a:xfrm>
            <a:custGeom>
              <a:avLst/>
              <a:gdLst/>
              <a:ahLst/>
              <a:cxnLst/>
              <a:rect l="l" t="t" r="r" b="b"/>
              <a:pathLst>
                <a:path w="10305" h="14956" extrusionOk="0">
                  <a:moveTo>
                    <a:pt x="10305" y="1"/>
                  </a:moveTo>
                  <a:lnTo>
                    <a:pt x="10305" y="1"/>
                  </a:lnTo>
                  <a:cubicBezTo>
                    <a:pt x="6809" y="852"/>
                    <a:pt x="3344" y="1642"/>
                    <a:pt x="0" y="2584"/>
                  </a:cubicBezTo>
                  <a:lnTo>
                    <a:pt x="1368" y="14955"/>
                  </a:lnTo>
                  <a:lnTo>
                    <a:pt x="8025" y="14955"/>
                  </a:lnTo>
                  <a:lnTo>
                    <a:pt x="10305"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0"/>
            <p:cNvSpPr/>
            <p:nvPr/>
          </p:nvSpPr>
          <p:spPr>
            <a:xfrm>
              <a:off x="11579874" y="7529192"/>
              <a:ext cx="315897" cy="246973"/>
            </a:xfrm>
            <a:custGeom>
              <a:avLst/>
              <a:gdLst/>
              <a:ahLst/>
              <a:cxnLst/>
              <a:rect l="l" t="t" r="r" b="b"/>
              <a:pathLst>
                <a:path w="11976" h="9363" extrusionOk="0">
                  <a:moveTo>
                    <a:pt x="11976" y="0"/>
                  </a:moveTo>
                  <a:lnTo>
                    <a:pt x="0" y="3496"/>
                  </a:lnTo>
                  <a:lnTo>
                    <a:pt x="638" y="9362"/>
                  </a:lnTo>
                  <a:cubicBezTo>
                    <a:pt x="3982" y="8420"/>
                    <a:pt x="7447" y="7630"/>
                    <a:pt x="10943" y="6779"/>
                  </a:cubicBezTo>
                  <a:lnTo>
                    <a:pt x="11976"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0"/>
            <p:cNvSpPr/>
            <p:nvPr/>
          </p:nvSpPr>
          <p:spPr>
            <a:xfrm>
              <a:off x="11400269" y="5856727"/>
              <a:ext cx="215689" cy="360000"/>
            </a:xfrm>
            <a:custGeom>
              <a:avLst/>
              <a:gdLst/>
              <a:ahLst/>
              <a:cxnLst/>
              <a:rect l="l" t="t" r="r" b="b"/>
              <a:pathLst>
                <a:path w="8177" h="13648" extrusionOk="0">
                  <a:moveTo>
                    <a:pt x="7630" y="0"/>
                  </a:moveTo>
                  <a:cubicBezTo>
                    <a:pt x="4742" y="274"/>
                    <a:pt x="2219" y="760"/>
                    <a:pt x="1" y="1490"/>
                  </a:cubicBezTo>
                  <a:cubicBezTo>
                    <a:pt x="2098" y="5867"/>
                    <a:pt x="4742" y="9940"/>
                    <a:pt x="8177" y="13648"/>
                  </a:cubicBezTo>
                  <a:cubicBezTo>
                    <a:pt x="7934" y="9119"/>
                    <a:pt x="7691" y="4560"/>
                    <a:pt x="763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0"/>
            <p:cNvSpPr/>
            <p:nvPr/>
          </p:nvSpPr>
          <p:spPr>
            <a:xfrm>
              <a:off x="11029059" y="6037123"/>
              <a:ext cx="623801" cy="843473"/>
            </a:xfrm>
            <a:custGeom>
              <a:avLst/>
              <a:gdLst/>
              <a:ahLst/>
              <a:cxnLst/>
              <a:rect l="l" t="t" r="r" b="b"/>
              <a:pathLst>
                <a:path w="23649" h="31977" extrusionOk="0">
                  <a:moveTo>
                    <a:pt x="5441" y="0"/>
                  </a:moveTo>
                  <a:cubicBezTo>
                    <a:pt x="2341" y="3405"/>
                    <a:pt x="669" y="7964"/>
                    <a:pt x="0" y="13526"/>
                  </a:cubicBezTo>
                  <a:cubicBezTo>
                    <a:pt x="6779" y="21156"/>
                    <a:pt x="13344" y="29818"/>
                    <a:pt x="23648" y="31976"/>
                  </a:cubicBezTo>
                  <a:cubicBezTo>
                    <a:pt x="23618" y="31946"/>
                    <a:pt x="23618" y="31916"/>
                    <a:pt x="23618" y="31855"/>
                  </a:cubicBezTo>
                  <a:cubicBezTo>
                    <a:pt x="23557" y="31733"/>
                    <a:pt x="23557" y="31612"/>
                    <a:pt x="23587" y="31460"/>
                  </a:cubicBezTo>
                  <a:cubicBezTo>
                    <a:pt x="23344" y="27143"/>
                    <a:pt x="23101" y="22797"/>
                    <a:pt x="22888" y="18450"/>
                  </a:cubicBezTo>
                  <a:cubicBezTo>
                    <a:pt x="18876" y="17447"/>
                    <a:pt x="14894" y="12310"/>
                    <a:pt x="12402" y="9484"/>
                  </a:cubicBezTo>
                  <a:cubicBezTo>
                    <a:pt x="9818" y="6505"/>
                    <a:pt x="7478" y="3344"/>
                    <a:pt x="544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0"/>
            <p:cNvSpPr/>
            <p:nvPr/>
          </p:nvSpPr>
          <p:spPr>
            <a:xfrm>
              <a:off x="11635979" y="5853720"/>
              <a:ext cx="119490" cy="338160"/>
            </a:xfrm>
            <a:custGeom>
              <a:avLst/>
              <a:gdLst/>
              <a:ahLst/>
              <a:cxnLst/>
              <a:rect l="l" t="t" r="r" b="b"/>
              <a:pathLst>
                <a:path w="4530" h="12820" extrusionOk="0">
                  <a:moveTo>
                    <a:pt x="936" y="0"/>
                  </a:moveTo>
                  <a:cubicBezTo>
                    <a:pt x="632" y="0"/>
                    <a:pt x="320" y="8"/>
                    <a:pt x="1" y="23"/>
                  </a:cubicBezTo>
                  <a:cubicBezTo>
                    <a:pt x="62" y="4309"/>
                    <a:pt x="214" y="8564"/>
                    <a:pt x="396" y="12820"/>
                  </a:cubicBezTo>
                  <a:cubicBezTo>
                    <a:pt x="1855" y="11816"/>
                    <a:pt x="3375" y="9780"/>
                    <a:pt x="4530" y="8108"/>
                  </a:cubicBezTo>
                  <a:cubicBezTo>
                    <a:pt x="3618" y="4947"/>
                    <a:pt x="2676" y="2211"/>
                    <a:pt x="1825" y="23"/>
                  </a:cubicBezTo>
                  <a:cubicBezTo>
                    <a:pt x="1536" y="8"/>
                    <a:pt x="1239" y="0"/>
                    <a:pt x="93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0"/>
            <p:cNvSpPr/>
            <p:nvPr/>
          </p:nvSpPr>
          <p:spPr>
            <a:xfrm>
              <a:off x="11016213" y="6437190"/>
              <a:ext cx="660677" cy="819417"/>
            </a:xfrm>
            <a:custGeom>
              <a:avLst/>
              <a:gdLst/>
              <a:ahLst/>
              <a:cxnLst/>
              <a:rect l="l" t="t" r="r" b="b"/>
              <a:pathLst>
                <a:path w="25047" h="31065" extrusionOk="0">
                  <a:moveTo>
                    <a:pt x="335" y="1"/>
                  </a:moveTo>
                  <a:lnTo>
                    <a:pt x="335" y="1"/>
                  </a:lnTo>
                  <a:cubicBezTo>
                    <a:pt x="1" y="4226"/>
                    <a:pt x="183" y="8998"/>
                    <a:pt x="730" y="14226"/>
                  </a:cubicBezTo>
                  <a:cubicBezTo>
                    <a:pt x="7205" y="22037"/>
                    <a:pt x="15047" y="30031"/>
                    <a:pt x="25047" y="31065"/>
                  </a:cubicBezTo>
                  <a:cubicBezTo>
                    <a:pt x="24743" y="26506"/>
                    <a:pt x="24439" y="21977"/>
                    <a:pt x="24166" y="17448"/>
                  </a:cubicBezTo>
                  <a:cubicBezTo>
                    <a:pt x="24105" y="17478"/>
                    <a:pt x="24044" y="17478"/>
                    <a:pt x="23953" y="17478"/>
                  </a:cubicBezTo>
                  <a:cubicBezTo>
                    <a:pt x="14257" y="15624"/>
                    <a:pt x="6779" y="7660"/>
                    <a:pt x="335"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0"/>
            <p:cNvSpPr/>
            <p:nvPr/>
          </p:nvSpPr>
          <p:spPr>
            <a:xfrm>
              <a:off x="11191017" y="5905631"/>
              <a:ext cx="440188" cy="600537"/>
            </a:xfrm>
            <a:custGeom>
              <a:avLst/>
              <a:gdLst/>
              <a:ahLst/>
              <a:cxnLst/>
              <a:rect l="l" t="t" r="r" b="b"/>
              <a:pathLst>
                <a:path w="16688" h="22767" extrusionOk="0">
                  <a:moveTo>
                    <a:pt x="6900" y="0"/>
                  </a:moveTo>
                  <a:cubicBezTo>
                    <a:pt x="4104" y="1034"/>
                    <a:pt x="1854" y="2462"/>
                    <a:pt x="0" y="4256"/>
                  </a:cubicBezTo>
                  <a:cubicBezTo>
                    <a:pt x="2006" y="7630"/>
                    <a:pt x="4286" y="10882"/>
                    <a:pt x="6900" y="13830"/>
                  </a:cubicBezTo>
                  <a:cubicBezTo>
                    <a:pt x="9362" y="16596"/>
                    <a:pt x="12979" y="21368"/>
                    <a:pt x="16687" y="22767"/>
                  </a:cubicBezTo>
                  <a:cubicBezTo>
                    <a:pt x="16657" y="22219"/>
                    <a:pt x="16627" y="21672"/>
                    <a:pt x="16627" y="21125"/>
                  </a:cubicBezTo>
                  <a:cubicBezTo>
                    <a:pt x="16475" y="18359"/>
                    <a:pt x="16323" y="15593"/>
                    <a:pt x="16171" y="12797"/>
                  </a:cubicBezTo>
                  <a:cubicBezTo>
                    <a:pt x="12250"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0"/>
            <p:cNvSpPr/>
            <p:nvPr/>
          </p:nvSpPr>
          <p:spPr>
            <a:xfrm>
              <a:off x="11683300" y="6783553"/>
              <a:ext cx="186832" cy="473054"/>
            </a:xfrm>
            <a:custGeom>
              <a:avLst/>
              <a:gdLst/>
              <a:ahLst/>
              <a:cxnLst/>
              <a:rect l="l" t="t" r="r" b="b"/>
              <a:pathLst>
                <a:path w="7083" h="17934" extrusionOk="0">
                  <a:moveTo>
                    <a:pt x="6930" y="0"/>
                  </a:moveTo>
                  <a:lnTo>
                    <a:pt x="6930" y="0"/>
                  </a:lnTo>
                  <a:cubicBezTo>
                    <a:pt x="4712" y="1338"/>
                    <a:pt x="2401" y="2493"/>
                    <a:pt x="0" y="3496"/>
                  </a:cubicBezTo>
                  <a:cubicBezTo>
                    <a:pt x="274" y="8329"/>
                    <a:pt x="578" y="13131"/>
                    <a:pt x="882" y="17934"/>
                  </a:cubicBezTo>
                  <a:cubicBezTo>
                    <a:pt x="2736" y="17022"/>
                    <a:pt x="4560" y="16110"/>
                    <a:pt x="6292" y="15016"/>
                  </a:cubicBezTo>
                  <a:cubicBezTo>
                    <a:pt x="6900" y="9788"/>
                    <a:pt x="7082" y="4742"/>
                    <a:pt x="693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0"/>
            <p:cNvSpPr/>
            <p:nvPr/>
          </p:nvSpPr>
          <p:spPr>
            <a:xfrm>
              <a:off x="11707356" y="7217305"/>
              <a:ext cx="137902" cy="300677"/>
            </a:xfrm>
            <a:custGeom>
              <a:avLst/>
              <a:gdLst/>
              <a:ahLst/>
              <a:cxnLst/>
              <a:rect l="l" t="t" r="r" b="b"/>
              <a:pathLst>
                <a:path w="5228" h="11399" extrusionOk="0">
                  <a:moveTo>
                    <a:pt x="5228" y="0"/>
                  </a:moveTo>
                  <a:cubicBezTo>
                    <a:pt x="3587" y="943"/>
                    <a:pt x="1824" y="1703"/>
                    <a:pt x="0" y="2250"/>
                  </a:cubicBezTo>
                  <a:cubicBezTo>
                    <a:pt x="182" y="5289"/>
                    <a:pt x="365" y="8359"/>
                    <a:pt x="517" y="11399"/>
                  </a:cubicBezTo>
                  <a:cubicBezTo>
                    <a:pt x="1337" y="10913"/>
                    <a:pt x="2310" y="10821"/>
                    <a:pt x="3283" y="10639"/>
                  </a:cubicBezTo>
                  <a:cubicBezTo>
                    <a:pt x="4134" y="7022"/>
                    <a:pt x="4803" y="3466"/>
                    <a:pt x="522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0"/>
            <p:cNvSpPr/>
            <p:nvPr/>
          </p:nvSpPr>
          <p:spPr>
            <a:xfrm>
              <a:off x="11648007" y="6106865"/>
              <a:ext cx="179631" cy="400094"/>
            </a:xfrm>
            <a:custGeom>
              <a:avLst/>
              <a:gdLst/>
              <a:ahLst/>
              <a:cxnLst/>
              <a:rect l="l" t="t" r="r" b="b"/>
              <a:pathLst>
                <a:path w="6810" h="15168" extrusionOk="0">
                  <a:moveTo>
                    <a:pt x="4469" y="1"/>
                  </a:moveTo>
                  <a:cubicBezTo>
                    <a:pt x="3162" y="1824"/>
                    <a:pt x="1612" y="3587"/>
                    <a:pt x="1" y="4165"/>
                  </a:cubicBezTo>
                  <a:cubicBezTo>
                    <a:pt x="183" y="7873"/>
                    <a:pt x="366" y="11521"/>
                    <a:pt x="578" y="15168"/>
                  </a:cubicBezTo>
                  <a:cubicBezTo>
                    <a:pt x="2888" y="13861"/>
                    <a:pt x="4955" y="12341"/>
                    <a:pt x="6809" y="10639"/>
                  </a:cubicBezTo>
                  <a:cubicBezTo>
                    <a:pt x="6141" y="6718"/>
                    <a:pt x="5350" y="3162"/>
                    <a:pt x="446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0"/>
            <p:cNvSpPr/>
            <p:nvPr/>
          </p:nvSpPr>
          <p:spPr>
            <a:xfrm>
              <a:off x="11664044" y="6428380"/>
              <a:ext cx="201260" cy="420932"/>
            </a:xfrm>
            <a:custGeom>
              <a:avLst/>
              <a:gdLst/>
              <a:ahLst/>
              <a:cxnLst/>
              <a:rect l="l" t="t" r="r" b="b"/>
              <a:pathLst>
                <a:path w="7630" h="15958" extrusionOk="0">
                  <a:moveTo>
                    <a:pt x="6445" y="0"/>
                  </a:moveTo>
                  <a:cubicBezTo>
                    <a:pt x="4499" y="1611"/>
                    <a:pt x="2341" y="2918"/>
                    <a:pt x="1" y="3830"/>
                  </a:cubicBezTo>
                  <a:cubicBezTo>
                    <a:pt x="31" y="4104"/>
                    <a:pt x="31" y="4377"/>
                    <a:pt x="61" y="4651"/>
                  </a:cubicBezTo>
                  <a:cubicBezTo>
                    <a:pt x="244" y="8420"/>
                    <a:pt x="457" y="12189"/>
                    <a:pt x="669" y="15958"/>
                  </a:cubicBezTo>
                  <a:cubicBezTo>
                    <a:pt x="3101" y="14833"/>
                    <a:pt x="5442" y="13557"/>
                    <a:pt x="7630" y="12158"/>
                  </a:cubicBezTo>
                  <a:cubicBezTo>
                    <a:pt x="7448" y="7842"/>
                    <a:pt x="7022" y="3769"/>
                    <a:pt x="644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0"/>
            <p:cNvSpPr/>
            <p:nvPr/>
          </p:nvSpPr>
          <p:spPr>
            <a:xfrm>
              <a:off x="11722576" y="7529192"/>
              <a:ext cx="64176" cy="137480"/>
            </a:xfrm>
            <a:custGeom>
              <a:avLst/>
              <a:gdLst/>
              <a:ahLst/>
              <a:cxnLst/>
              <a:rect l="l" t="t" r="r" b="b"/>
              <a:pathLst>
                <a:path w="2433" h="5212" extrusionOk="0">
                  <a:moveTo>
                    <a:pt x="2432" y="0"/>
                  </a:moveTo>
                  <a:lnTo>
                    <a:pt x="2432" y="0"/>
                  </a:lnTo>
                  <a:cubicBezTo>
                    <a:pt x="1642" y="152"/>
                    <a:pt x="852" y="244"/>
                    <a:pt x="1" y="335"/>
                  </a:cubicBezTo>
                  <a:cubicBezTo>
                    <a:pt x="92" y="1946"/>
                    <a:pt x="153" y="3587"/>
                    <a:pt x="213" y="5198"/>
                  </a:cubicBezTo>
                  <a:cubicBezTo>
                    <a:pt x="294" y="5208"/>
                    <a:pt x="375" y="5212"/>
                    <a:pt x="459" y="5212"/>
                  </a:cubicBezTo>
                  <a:cubicBezTo>
                    <a:pt x="625" y="5212"/>
                    <a:pt x="801" y="5198"/>
                    <a:pt x="1004" y="5198"/>
                  </a:cubicBezTo>
                  <a:cubicBezTo>
                    <a:pt x="1551" y="3435"/>
                    <a:pt x="2007" y="1703"/>
                    <a:pt x="24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0"/>
            <p:cNvSpPr/>
            <p:nvPr/>
          </p:nvSpPr>
          <p:spPr>
            <a:xfrm>
              <a:off x="11239921" y="7411338"/>
              <a:ext cx="461844" cy="254174"/>
            </a:xfrm>
            <a:custGeom>
              <a:avLst/>
              <a:gdLst/>
              <a:ahLst/>
              <a:cxnLst/>
              <a:rect l="l" t="t" r="r" b="b"/>
              <a:pathLst>
                <a:path w="17509" h="9636" extrusionOk="0">
                  <a:moveTo>
                    <a:pt x="0" y="0"/>
                  </a:moveTo>
                  <a:lnTo>
                    <a:pt x="0" y="0"/>
                  </a:lnTo>
                  <a:cubicBezTo>
                    <a:pt x="7174" y="8572"/>
                    <a:pt x="17022" y="9575"/>
                    <a:pt x="17508" y="9636"/>
                  </a:cubicBezTo>
                  <a:cubicBezTo>
                    <a:pt x="17447" y="8237"/>
                    <a:pt x="17356" y="6839"/>
                    <a:pt x="17296" y="5471"/>
                  </a:cubicBezTo>
                  <a:cubicBezTo>
                    <a:pt x="17265" y="5471"/>
                    <a:pt x="17235" y="5532"/>
                    <a:pt x="17204" y="5532"/>
                  </a:cubicBezTo>
                  <a:cubicBezTo>
                    <a:pt x="16182" y="5857"/>
                    <a:pt x="15122" y="6002"/>
                    <a:pt x="14045" y="6002"/>
                  </a:cubicBezTo>
                  <a:cubicBezTo>
                    <a:pt x="9069" y="6002"/>
                    <a:pt x="3723" y="2899"/>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0"/>
            <p:cNvSpPr/>
            <p:nvPr/>
          </p:nvSpPr>
          <p:spPr>
            <a:xfrm>
              <a:off x="11041878" y="6866932"/>
              <a:ext cx="653476" cy="681041"/>
            </a:xfrm>
            <a:custGeom>
              <a:avLst/>
              <a:gdLst/>
              <a:ahLst/>
              <a:cxnLst/>
              <a:rect l="l" t="t" r="r" b="b"/>
              <a:pathLst>
                <a:path w="24774" h="25819" extrusionOk="0">
                  <a:moveTo>
                    <a:pt x="1" y="1"/>
                  </a:moveTo>
                  <a:lnTo>
                    <a:pt x="1" y="1"/>
                  </a:lnTo>
                  <a:cubicBezTo>
                    <a:pt x="153" y="1277"/>
                    <a:pt x="305" y="2584"/>
                    <a:pt x="487" y="3922"/>
                  </a:cubicBezTo>
                  <a:cubicBezTo>
                    <a:pt x="1338" y="9818"/>
                    <a:pt x="3192" y="14408"/>
                    <a:pt x="5533" y="17964"/>
                  </a:cubicBezTo>
                  <a:cubicBezTo>
                    <a:pt x="10333" y="22451"/>
                    <a:pt x="15849" y="25819"/>
                    <a:pt x="21640" y="25819"/>
                  </a:cubicBezTo>
                  <a:cubicBezTo>
                    <a:pt x="22596" y="25819"/>
                    <a:pt x="23560" y="25727"/>
                    <a:pt x="24530" y="25533"/>
                  </a:cubicBezTo>
                  <a:cubicBezTo>
                    <a:pt x="24621" y="25533"/>
                    <a:pt x="24712" y="25533"/>
                    <a:pt x="24773" y="25594"/>
                  </a:cubicBezTo>
                  <a:cubicBezTo>
                    <a:pt x="24560" y="22311"/>
                    <a:pt x="24348" y="19059"/>
                    <a:pt x="24135" y="15776"/>
                  </a:cubicBezTo>
                  <a:cubicBezTo>
                    <a:pt x="23952" y="15746"/>
                    <a:pt x="23861" y="15533"/>
                    <a:pt x="23983" y="15381"/>
                  </a:cubicBezTo>
                  <a:cubicBezTo>
                    <a:pt x="14560" y="15350"/>
                    <a:pt x="6384" y="7569"/>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0"/>
            <p:cNvSpPr/>
            <p:nvPr/>
          </p:nvSpPr>
          <p:spPr>
            <a:xfrm>
              <a:off x="11765862" y="5924860"/>
              <a:ext cx="283057" cy="462661"/>
            </a:xfrm>
            <a:custGeom>
              <a:avLst/>
              <a:gdLst/>
              <a:ahLst/>
              <a:cxnLst/>
              <a:rect l="l" t="t" r="r" b="b"/>
              <a:pathLst>
                <a:path w="10731" h="17540" extrusionOk="0">
                  <a:moveTo>
                    <a:pt x="4591" y="1"/>
                  </a:moveTo>
                  <a:cubicBezTo>
                    <a:pt x="3952" y="1034"/>
                    <a:pt x="3314" y="2098"/>
                    <a:pt x="2615" y="3071"/>
                  </a:cubicBezTo>
                  <a:cubicBezTo>
                    <a:pt x="1916" y="4074"/>
                    <a:pt x="1034" y="5502"/>
                    <a:pt x="1" y="6901"/>
                  </a:cubicBezTo>
                  <a:cubicBezTo>
                    <a:pt x="882" y="10062"/>
                    <a:pt x="1673" y="13618"/>
                    <a:pt x="2341" y="17539"/>
                  </a:cubicBezTo>
                  <a:cubicBezTo>
                    <a:pt x="5624" y="14530"/>
                    <a:pt x="8299" y="11004"/>
                    <a:pt x="10731" y="7174"/>
                  </a:cubicBezTo>
                  <a:cubicBezTo>
                    <a:pt x="9089" y="4195"/>
                    <a:pt x="7083" y="1733"/>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0"/>
            <p:cNvSpPr/>
            <p:nvPr/>
          </p:nvSpPr>
          <p:spPr>
            <a:xfrm>
              <a:off x="11684091" y="5854327"/>
              <a:ext cx="177204" cy="213288"/>
            </a:xfrm>
            <a:custGeom>
              <a:avLst/>
              <a:gdLst/>
              <a:ahLst/>
              <a:cxnLst/>
              <a:rect l="l" t="t" r="r" b="b"/>
              <a:pathLst>
                <a:path w="6718" h="8086" extrusionOk="0">
                  <a:moveTo>
                    <a:pt x="1" y="0"/>
                  </a:moveTo>
                  <a:lnTo>
                    <a:pt x="1" y="0"/>
                  </a:lnTo>
                  <a:cubicBezTo>
                    <a:pt x="852" y="2188"/>
                    <a:pt x="1794" y="4924"/>
                    <a:pt x="2706" y="8085"/>
                  </a:cubicBezTo>
                  <a:cubicBezTo>
                    <a:pt x="3131" y="7477"/>
                    <a:pt x="3496" y="6900"/>
                    <a:pt x="3800" y="6474"/>
                  </a:cubicBezTo>
                  <a:cubicBezTo>
                    <a:pt x="4834" y="5046"/>
                    <a:pt x="5806" y="3556"/>
                    <a:pt x="6718" y="2037"/>
                  </a:cubicBezTo>
                  <a:cubicBezTo>
                    <a:pt x="4742" y="851"/>
                    <a:pt x="2523" y="152"/>
                    <a:pt x="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0"/>
            <p:cNvSpPr/>
            <p:nvPr/>
          </p:nvSpPr>
          <p:spPr>
            <a:xfrm>
              <a:off x="11793927" y="6854904"/>
              <a:ext cx="411331" cy="643031"/>
            </a:xfrm>
            <a:custGeom>
              <a:avLst/>
              <a:gdLst/>
              <a:ahLst/>
              <a:cxnLst/>
              <a:rect l="l" t="t" r="r" b="b"/>
              <a:pathLst>
                <a:path w="15594" h="24378" extrusionOk="0">
                  <a:moveTo>
                    <a:pt x="15594" y="1"/>
                  </a:moveTo>
                  <a:cubicBezTo>
                    <a:pt x="12189" y="5381"/>
                    <a:pt x="7569" y="10578"/>
                    <a:pt x="1946" y="13739"/>
                  </a:cubicBezTo>
                  <a:cubicBezTo>
                    <a:pt x="1521" y="17205"/>
                    <a:pt x="852" y="20761"/>
                    <a:pt x="1" y="24378"/>
                  </a:cubicBezTo>
                  <a:cubicBezTo>
                    <a:pt x="396" y="24317"/>
                    <a:pt x="791" y="24256"/>
                    <a:pt x="1186" y="24104"/>
                  </a:cubicBezTo>
                  <a:cubicBezTo>
                    <a:pt x="5107" y="22858"/>
                    <a:pt x="8177" y="20183"/>
                    <a:pt x="10913" y="17205"/>
                  </a:cubicBezTo>
                  <a:cubicBezTo>
                    <a:pt x="12068" y="15928"/>
                    <a:pt x="13284" y="14682"/>
                    <a:pt x="14469" y="1340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0"/>
            <p:cNvSpPr/>
            <p:nvPr/>
          </p:nvSpPr>
          <p:spPr>
            <a:xfrm>
              <a:off x="11834021" y="6147750"/>
              <a:ext cx="339162" cy="601354"/>
            </a:xfrm>
            <a:custGeom>
              <a:avLst/>
              <a:gdLst/>
              <a:ahLst/>
              <a:cxnLst/>
              <a:rect l="l" t="t" r="r" b="b"/>
              <a:pathLst>
                <a:path w="12858" h="22798" extrusionOk="0">
                  <a:moveTo>
                    <a:pt x="8846" y="1"/>
                  </a:moveTo>
                  <a:cubicBezTo>
                    <a:pt x="6444" y="3952"/>
                    <a:pt x="3526" y="7752"/>
                    <a:pt x="1" y="10639"/>
                  </a:cubicBezTo>
                  <a:cubicBezTo>
                    <a:pt x="578" y="14408"/>
                    <a:pt x="1004" y="18481"/>
                    <a:pt x="1186" y="22797"/>
                  </a:cubicBezTo>
                  <a:cubicBezTo>
                    <a:pt x="5563" y="20001"/>
                    <a:pt x="9454" y="16688"/>
                    <a:pt x="12858" y="12858"/>
                  </a:cubicBezTo>
                  <a:cubicBezTo>
                    <a:pt x="12007" y="8208"/>
                    <a:pt x="10700" y="3770"/>
                    <a:pt x="8846"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0"/>
            <p:cNvSpPr/>
            <p:nvPr/>
          </p:nvSpPr>
          <p:spPr>
            <a:xfrm>
              <a:off x="11749033" y="7299075"/>
              <a:ext cx="405712" cy="367228"/>
            </a:xfrm>
            <a:custGeom>
              <a:avLst/>
              <a:gdLst/>
              <a:ahLst/>
              <a:cxnLst/>
              <a:rect l="l" t="t" r="r" b="b"/>
              <a:pathLst>
                <a:path w="15381" h="13922" extrusionOk="0">
                  <a:moveTo>
                    <a:pt x="15381" y="1"/>
                  </a:moveTo>
                  <a:lnTo>
                    <a:pt x="15381" y="1"/>
                  </a:lnTo>
                  <a:cubicBezTo>
                    <a:pt x="13891" y="1399"/>
                    <a:pt x="12402" y="2736"/>
                    <a:pt x="10882" y="3983"/>
                  </a:cubicBezTo>
                  <a:cubicBezTo>
                    <a:pt x="7934" y="6445"/>
                    <a:pt x="4955" y="8025"/>
                    <a:pt x="1429" y="8724"/>
                  </a:cubicBezTo>
                  <a:cubicBezTo>
                    <a:pt x="1004" y="10427"/>
                    <a:pt x="548" y="12159"/>
                    <a:pt x="1" y="13922"/>
                  </a:cubicBezTo>
                  <a:cubicBezTo>
                    <a:pt x="3557" y="13740"/>
                    <a:pt x="11612" y="12068"/>
                    <a:pt x="15198" y="578"/>
                  </a:cubicBezTo>
                  <a:cubicBezTo>
                    <a:pt x="15259" y="396"/>
                    <a:pt x="15320" y="183"/>
                    <a:pt x="1538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0"/>
            <p:cNvSpPr/>
            <p:nvPr/>
          </p:nvSpPr>
          <p:spPr>
            <a:xfrm>
              <a:off x="11849267" y="6531806"/>
              <a:ext cx="355199" cy="647831"/>
            </a:xfrm>
            <a:custGeom>
              <a:avLst/>
              <a:gdLst/>
              <a:ahLst/>
              <a:cxnLst/>
              <a:rect l="l" t="t" r="r" b="b"/>
              <a:pathLst>
                <a:path w="13466" h="24560" extrusionOk="0">
                  <a:moveTo>
                    <a:pt x="12554" y="0"/>
                  </a:moveTo>
                  <a:cubicBezTo>
                    <a:pt x="9088" y="3739"/>
                    <a:pt x="5076" y="6930"/>
                    <a:pt x="638" y="9575"/>
                  </a:cubicBezTo>
                  <a:cubicBezTo>
                    <a:pt x="790" y="14286"/>
                    <a:pt x="608" y="19332"/>
                    <a:pt x="0" y="24560"/>
                  </a:cubicBezTo>
                  <a:cubicBezTo>
                    <a:pt x="1885" y="23405"/>
                    <a:pt x="3648" y="22098"/>
                    <a:pt x="5259" y="20456"/>
                  </a:cubicBezTo>
                  <a:cubicBezTo>
                    <a:pt x="8359" y="17356"/>
                    <a:pt x="10882" y="13830"/>
                    <a:pt x="13465" y="10304"/>
                  </a:cubicBezTo>
                  <a:cubicBezTo>
                    <a:pt x="13374" y="6900"/>
                    <a:pt x="1310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0"/>
            <p:cNvSpPr/>
            <p:nvPr/>
          </p:nvSpPr>
          <p:spPr>
            <a:xfrm>
              <a:off x="11652016" y="6875742"/>
              <a:ext cx="54549" cy="388092"/>
            </a:xfrm>
            <a:custGeom>
              <a:avLst/>
              <a:gdLst/>
              <a:ahLst/>
              <a:cxnLst/>
              <a:rect l="l" t="t" r="r" b="b"/>
              <a:pathLst>
                <a:path w="2068" h="14713" extrusionOk="0">
                  <a:moveTo>
                    <a:pt x="1" y="62"/>
                  </a:moveTo>
                  <a:cubicBezTo>
                    <a:pt x="1" y="123"/>
                    <a:pt x="1" y="153"/>
                    <a:pt x="1" y="183"/>
                  </a:cubicBezTo>
                  <a:lnTo>
                    <a:pt x="31" y="183"/>
                  </a:lnTo>
                  <a:cubicBezTo>
                    <a:pt x="57" y="190"/>
                    <a:pt x="81" y="198"/>
                    <a:pt x="103" y="208"/>
                  </a:cubicBezTo>
                  <a:lnTo>
                    <a:pt x="103" y="208"/>
                  </a:lnTo>
                  <a:cubicBezTo>
                    <a:pt x="61" y="165"/>
                    <a:pt x="27" y="115"/>
                    <a:pt x="1" y="62"/>
                  </a:cubicBezTo>
                  <a:close/>
                  <a:moveTo>
                    <a:pt x="103" y="208"/>
                  </a:moveTo>
                  <a:cubicBezTo>
                    <a:pt x="136" y="242"/>
                    <a:pt x="174" y="272"/>
                    <a:pt x="215" y="293"/>
                  </a:cubicBezTo>
                  <a:lnTo>
                    <a:pt x="215" y="293"/>
                  </a:lnTo>
                  <a:cubicBezTo>
                    <a:pt x="188" y="259"/>
                    <a:pt x="151" y="230"/>
                    <a:pt x="103" y="208"/>
                  </a:cubicBezTo>
                  <a:close/>
                  <a:moveTo>
                    <a:pt x="1186" y="1"/>
                  </a:moveTo>
                  <a:cubicBezTo>
                    <a:pt x="943" y="123"/>
                    <a:pt x="730" y="214"/>
                    <a:pt x="517" y="305"/>
                  </a:cubicBezTo>
                  <a:cubicBezTo>
                    <a:pt x="467" y="324"/>
                    <a:pt x="420" y="332"/>
                    <a:pt x="375" y="332"/>
                  </a:cubicBezTo>
                  <a:cubicBezTo>
                    <a:pt x="317" y="332"/>
                    <a:pt x="263" y="318"/>
                    <a:pt x="215" y="293"/>
                  </a:cubicBezTo>
                  <a:lnTo>
                    <a:pt x="215" y="293"/>
                  </a:lnTo>
                  <a:cubicBezTo>
                    <a:pt x="345" y="456"/>
                    <a:pt x="248" y="728"/>
                    <a:pt x="62" y="822"/>
                  </a:cubicBezTo>
                  <a:cubicBezTo>
                    <a:pt x="335" y="5351"/>
                    <a:pt x="639" y="9910"/>
                    <a:pt x="943" y="14439"/>
                  </a:cubicBezTo>
                  <a:cubicBezTo>
                    <a:pt x="1034" y="14439"/>
                    <a:pt x="1156" y="14469"/>
                    <a:pt x="1277" y="14500"/>
                  </a:cubicBezTo>
                  <a:cubicBezTo>
                    <a:pt x="1429" y="14500"/>
                    <a:pt x="1490" y="14591"/>
                    <a:pt x="1521" y="14712"/>
                  </a:cubicBezTo>
                  <a:cubicBezTo>
                    <a:pt x="1703" y="14621"/>
                    <a:pt x="1885" y="14530"/>
                    <a:pt x="2068" y="14439"/>
                  </a:cubicBezTo>
                  <a:cubicBezTo>
                    <a:pt x="1764" y="9636"/>
                    <a:pt x="1460" y="4834"/>
                    <a:pt x="118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0"/>
            <p:cNvSpPr/>
            <p:nvPr/>
          </p:nvSpPr>
          <p:spPr>
            <a:xfrm>
              <a:off x="11632787" y="6523788"/>
              <a:ext cx="48930" cy="343171"/>
            </a:xfrm>
            <a:custGeom>
              <a:avLst/>
              <a:gdLst/>
              <a:ahLst/>
              <a:cxnLst/>
              <a:rect l="l" t="t" r="r" b="b"/>
              <a:pathLst>
                <a:path w="1855" h="13010" extrusionOk="0">
                  <a:moveTo>
                    <a:pt x="0" y="0"/>
                  </a:moveTo>
                  <a:lnTo>
                    <a:pt x="0" y="0"/>
                  </a:lnTo>
                  <a:cubicBezTo>
                    <a:pt x="183" y="4347"/>
                    <a:pt x="426" y="8693"/>
                    <a:pt x="699" y="13010"/>
                  </a:cubicBezTo>
                  <a:cubicBezTo>
                    <a:pt x="730" y="12949"/>
                    <a:pt x="791" y="12858"/>
                    <a:pt x="882" y="12827"/>
                  </a:cubicBezTo>
                  <a:cubicBezTo>
                    <a:pt x="1216" y="12675"/>
                    <a:pt x="1520" y="12493"/>
                    <a:pt x="1854" y="12341"/>
                  </a:cubicBezTo>
                  <a:cubicBezTo>
                    <a:pt x="1642" y="8572"/>
                    <a:pt x="1429" y="4803"/>
                    <a:pt x="1246" y="1034"/>
                  </a:cubicBezTo>
                  <a:cubicBezTo>
                    <a:pt x="1216" y="760"/>
                    <a:pt x="1216" y="487"/>
                    <a:pt x="1186" y="213"/>
                  </a:cubicBezTo>
                  <a:cubicBezTo>
                    <a:pt x="1034" y="274"/>
                    <a:pt x="912" y="335"/>
                    <a:pt x="760" y="395"/>
                  </a:cubicBezTo>
                  <a:cubicBezTo>
                    <a:pt x="728" y="405"/>
                    <a:pt x="697" y="409"/>
                    <a:pt x="668" y="409"/>
                  </a:cubicBezTo>
                  <a:cubicBezTo>
                    <a:pt x="504" y="409"/>
                    <a:pt x="391" y="272"/>
                    <a:pt x="365" y="92"/>
                  </a:cubicBezTo>
                  <a:cubicBezTo>
                    <a:pt x="243" y="92"/>
                    <a:pt x="122" y="3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0"/>
            <p:cNvSpPr/>
            <p:nvPr/>
          </p:nvSpPr>
          <p:spPr>
            <a:xfrm>
              <a:off x="11601503" y="5854327"/>
              <a:ext cx="61776" cy="660651"/>
            </a:xfrm>
            <a:custGeom>
              <a:avLst/>
              <a:gdLst/>
              <a:ahLst/>
              <a:cxnLst/>
              <a:rect l="l" t="t" r="r" b="b"/>
              <a:pathLst>
                <a:path w="2342" h="25046" extrusionOk="0">
                  <a:moveTo>
                    <a:pt x="913" y="0"/>
                  </a:moveTo>
                  <a:cubicBezTo>
                    <a:pt x="609" y="30"/>
                    <a:pt x="305" y="61"/>
                    <a:pt x="1" y="91"/>
                  </a:cubicBezTo>
                  <a:cubicBezTo>
                    <a:pt x="62" y="4651"/>
                    <a:pt x="305" y="9210"/>
                    <a:pt x="548" y="13739"/>
                  </a:cubicBezTo>
                  <a:cubicBezTo>
                    <a:pt x="761" y="13982"/>
                    <a:pt x="973" y="14225"/>
                    <a:pt x="1217" y="14468"/>
                  </a:cubicBezTo>
                  <a:cubicBezTo>
                    <a:pt x="1426" y="14700"/>
                    <a:pt x="1227" y="14986"/>
                    <a:pt x="986" y="14986"/>
                  </a:cubicBezTo>
                  <a:cubicBezTo>
                    <a:pt x="911" y="14986"/>
                    <a:pt x="833" y="14958"/>
                    <a:pt x="761" y="14894"/>
                  </a:cubicBezTo>
                  <a:cubicBezTo>
                    <a:pt x="700" y="14863"/>
                    <a:pt x="670" y="14803"/>
                    <a:pt x="609" y="14742"/>
                  </a:cubicBezTo>
                  <a:lnTo>
                    <a:pt x="609" y="14742"/>
                  </a:lnTo>
                  <a:cubicBezTo>
                    <a:pt x="761" y="17538"/>
                    <a:pt x="913" y="20304"/>
                    <a:pt x="1065" y="23070"/>
                  </a:cubicBezTo>
                  <a:cubicBezTo>
                    <a:pt x="1065" y="23617"/>
                    <a:pt x="1125" y="24164"/>
                    <a:pt x="1125" y="24712"/>
                  </a:cubicBezTo>
                  <a:cubicBezTo>
                    <a:pt x="1338" y="24772"/>
                    <a:pt x="1521" y="24894"/>
                    <a:pt x="1733" y="24924"/>
                  </a:cubicBezTo>
                  <a:cubicBezTo>
                    <a:pt x="1794" y="24955"/>
                    <a:pt x="1825" y="24985"/>
                    <a:pt x="1855" y="25046"/>
                  </a:cubicBezTo>
                  <a:cubicBezTo>
                    <a:pt x="2037" y="24955"/>
                    <a:pt x="2159" y="24833"/>
                    <a:pt x="2341" y="24742"/>
                  </a:cubicBezTo>
                  <a:cubicBezTo>
                    <a:pt x="2129" y="21095"/>
                    <a:pt x="1946" y="17417"/>
                    <a:pt x="1764" y="13739"/>
                  </a:cubicBezTo>
                  <a:cubicBezTo>
                    <a:pt x="1521" y="13830"/>
                    <a:pt x="1308" y="13891"/>
                    <a:pt x="1065" y="13921"/>
                  </a:cubicBezTo>
                  <a:cubicBezTo>
                    <a:pt x="1044" y="13924"/>
                    <a:pt x="1023" y="13926"/>
                    <a:pt x="1003" y="13926"/>
                  </a:cubicBezTo>
                  <a:cubicBezTo>
                    <a:pt x="625" y="13926"/>
                    <a:pt x="507" y="13397"/>
                    <a:pt x="882" y="13252"/>
                  </a:cubicBezTo>
                  <a:cubicBezTo>
                    <a:pt x="1156" y="13161"/>
                    <a:pt x="1429" y="12979"/>
                    <a:pt x="1703" y="12797"/>
                  </a:cubicBezTo>
                  <a:cubicBezTo>
                    <a:pt x="1521" y="8541"/>
                    <a:pt x="1369" y="4286"/>
                    <a:pt x="13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0"/>
            <p:cNvSpPr/>
            <p:nvPr/>
          </p:nvSpPr>
          <p:spPr>
            <a:xfrm>
              <a:off x="11678473" y="7276628"/>
              <a:ext cx="49748" cy="389675"/>
            </a:xfrm>
            <a:custGeom>
              <a:avLst/>
              <a:gdLst/>
              <a:ahLst/>
              <a:cxnLst/>
              <a:rect l="l" t="t" r="r" b="b"/>
              <a:pathLst>
                <a:path w="1886" h="14773" extrusionOk="0">
                  <a:moveTo>
                    <a:pt x="1095" y="1"/>
                  </a:moveTo>
                  <a:cubicBezTo>
                    <a:pt x="761" y="92"/>
                    <a:pt x="457" y="183"/>
                    <a:pt x="122" y="274"/>
                  </a:cubicBezTo>
                  <a:cubicBezTo>
                    <a:pt x="62" y="274"/>
                    <a:pt x="31" y="274"/>
                    <a:pt x="1" y="244"/>
                  </a:cubicBezTo>
                  <a:lnTo>
                    <a:pt x="1" y="244"/>
                  </a:lnTo>
                  <a:cubicBezTo>
                    <a:pt x="214" y="3527"/>
                    <a:pt x="426" y="6779"/>
                    <a:pt x="639" y="10062"/>
                  </a:cubicBezTo>
                  <a:cubicBezTo>
                    <a:pt x="821" y="10153"/>
                    <a:pt x="852" y="10426"/>
                    <a:pt x="670" y="10578"/>
                  </a:cubicBezTo>
                  <a:cubicBezTo>
                    <a:pt x="730" y="11946"/>
                    <a:pt x="821" y="13344"/>
                    <a:pt x="882" y="14743"/>
                  </a:cubicBezTo>
                  <a:lnTo>
                    <a:pt x="913" y="14743"/>
                  </a:lnTo>
                  <a:cubicBezTo>
                    <a:pt x="913" y="14743"/>
                    <a:pt x="1277" y="14773"/>
                    <a:pt x="1885" y="14773"/>
                  </a:cubicBezTo>
                  <a:cubicBezTo>
                    <a:pt x="1825" y="13162"/>
                    <a:pt x="1764" y="11521"/>
                    <a:pt x="1673" y="9910"/>
                  </a:cubicBezTo>
                  <a:cubicBezTo>
                    <a:pt x="1551" y="9910"/>
                    <a:pt x="1460" y="9910"/>
                    <a:pt x="1369" y="9940"/>
                  </a:cubicBezTo>
                  <a:cubicBezTo>
                    <a:pt x="1125" y="9940"/>
                    <a:pt x="1004" y="9636"/>
                    <a:pt x="1186" y="9484"/>
                  </a:cubicBezTo>
                  <a:cubicBezTo>
                    <a:pt x="1308" y="9363"/>
                    <a:pt x="1460" y="9241"/>
                    <a:pt x="1612" y="9150"/>
                  </a:cubicBezTo>
                  <a:cubicBezTo>
                    <a:pt x="1460" y="6110"/>
                    <a:pt x="1277" y="304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0"/>
            <p:cNvSpPr/>
            <p:nvPr/>
          </p:nvSpPr>
          <p:spPr>
            <a:xfrm>
              <a:off x="11172579" y="6017867"/>
              <a:ext cx="460235" cy="505947"/>
            </a:xfrm>
            <a:custGeom>
              <a:avLst/>
              <a:gdLst/>
              <a:ahLst/>
              <a:cxnLst/>
              <a:rect l="l" t="t" r="r" b="b"/>
              <a:pathLst>
                <a:path w="17448" h="19181" extrusionOk="0">
                  <a:moveTo>
                    <a:pt x="730" y="1"/>
                  </a:moveTo>
                  <a:cubicBezTo>
                    <a:pt x="486" y="244"/>
                    <a:pt x="243" y="487"/>
                    <a:pt x="0" y="730"/>
                  </a:cubicBezTo>
                  <a:cubicBezTo>
                    <a:pt x="2037" y="4074"/>
                    <a:pt x="4377" y="7235"/>
                    <a:pt x="6961" y="10214"/>
                  </a:cubicBezTo>
                  <a:cubicBezTo>
                    <a:pt x="9453" y="13040"/>
                    <a:pt x="13435" y="18177"/>
                    <a:pt x="17447" y="19180"/>
                  </a:cubicBezTo>
                  <a:cubicBezTo>
                    <a:pt x="17417" y="18968"/>
                    <a:pt x="17417" y="18724"/>
                    <a:pt x="17386" y="18512"/>
                  </a:cubicBezTo>
                  <a:cubicBezTo>
                    <a:pt x="13678" y="17113"/>
                    <a:pt x="10061" y="12341"/>
                    <a:pt x="7599" y="9575"/>
                  </a:cubicBezTo>
                  <a:cubicBezTo>
                    <a:pt x="4985" y="6627"/>
                    <a:pt x="2705" y="3375"/>
                    <a:pt x="7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0"/>
            <p:cNvSpPr/>
            <p:nvPr/>
          </p:nvSpPr>
          <p:spPr>
            <a:xfrm>
              <a:off x="11631178" y="6506141"/>
              <a:ext cx="19256" cy="20865"/>
            </a:xfrm>
            <a:custGeom>
              <a:avLst/>
              <a:gdLst/>
              <a:ahLst/>
              <a:cxnLst/>
              <a:rect l="l" t="t" r="r" b="b"/>
              <a:pathLst>
                <a:path w="730" h="791" extrusionOk="0">
                  <a:moveTo>
                    <a:pt x="0" y="1"/>
                  </a:moveTo>
                  <a:lnTo>
                    <a:pt x="0" y="1"/>
                  </a:lnTo>
                  <a:cubicBezTo>
                    <a:pt x="31" y="213"/>
                    <a:pt x="31" y="457"/>
                    <a:pt x="61" y="669"/>
                  </a:cubicBezTo>
                  <a:cubicBezTo>
                    <a:pt x="183" y="700"/>
                    <a:pt x="304" y="761"/>
                    <a:pt x="426" y="791"/>
                  </a:cubicBezTo>
                  <a:cubicBezTo>
                    <a:pt x="396" y="639"/>
                    <a:pt x="426" y="517"/>
                    <a:pt x="578" y="426"/>
                  </a:cubicBezTo>
                  <a:cubicBezTo>
                    <a:pt x="639" y="396"/>
                    <a:pt x="669" y="365"/>
                    <a:pt x="730" y="335"/>
                  </a:cubicBezTo>
                  <a:cubicBezTo>
                    <a:pt x="700" y="274"/>
                    <a:pt x="669" y="244"/>
                    <a:pt x="608" y="213"/>
                  </a:cubicBezTo>
                  <a:cubicBezTo>
                    <a:pt x="396" y="183"/>
                    <a:pt x="213" y="6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0"/>
            <p:cNvSpPr/>
            <p:nvPr/>
          </p:nvSpPr>
          <p:spPr>
            <a:xfrm>
              <a:off x="11025049" y="6393905"/>
              <a:ext cx="628602" cy="504654"/>
            </a:xfrm>
            <a:custGeom>
              <a:avLst/>
              <a:gdLst/>
              <a:ahLst/>
              <a:cxnLst/>
              <a:rect l="l" t="t" r="r" b="b"/>
              <a:pathLst>
                <a:path w="23831" h="19132" extrusionOk="0">
                  <a:moveTo>
                    <a:pt x="152" y="0"/>
                  </a:moveTo>
                  <a:cubicBezTo>
                    <a:pt x="92" y="547"/>
                    <a:pt x="31" y="1064"/>
                    <a:pt x="0" y="1642"/>
                  </a:cubicBezTo>
                  <a:cubicBezTo>
                    <a:pt x="6444" y="9301"/>
                    <a:pt x="13922" y="17265"/>
                    <a:pt x="23618" y="19119"/>
                  </a:cubicBezTo>
                  <a:cubicBezTo>
                    <a:pt x="23644" y="19128"/>
                    <a:pt x="23669" y="19132"/>
                    <a:pt x="23691" y="19132"/>
                  </a:cubicBezTo>
                  <a:cubicBezTo>
                    <a:pt x="23745" y="19132"/>
                    <a:pt x="23788" y="19110"/>
                    <a:pt x="23831" y="19089"/>
                  </a:cubicBezTo>
                  <a:cubicBezTo>
                    <a:pt x="23800" y="18876"/>
                    <a:pt x="23800" y="18663"/>
                    <a:pt x="23770" y="18450"/>
                  </a:cubicBezTo>
                  <a:cubicBezTo>
                    <a:pt x="13496" y="16292"/>
                    <a:pt x="6931" y="7630"/>
                    <a:pt x="15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0"/>
            <p:cNvSpPr/>
            <p:nvPr/>
          </p:nvSpPr>
          <p:spPr>
            <a:xfrm>
              <a:off x="11652834" y="6880570"/>
              <a:ext cx="9628" cy="16855"/>
            </a:xfrm>
            <a:custGeom>
              <a:avLst/>
              <a:gdLst/>
              <a:ahLst/>
              <a:cxnLst/>
              <a:rect l="l" t="t" r="r" b="b"/>
              <a:pathLst>
                <a:path w="365" h="639" extrusionOk="0">
                  <a:moveTo>
                    <a:pt x="0" y="0"/>
                  </a:moveTo>
                  <a:cubicBezTo>
                    <a:pt x="0" y="213"/>
                    <a:pt x="0" y="426"/>
                    <a:pt x="31" y="639"/>
                  </a:cubicBezTo>
                  <a:cubicBezTo>
                    <a:pt x="304" y="517"/>
                    <a:pt x="365"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0"/>
            <p:cNvSpPr/>
            <p:nvPr/>
          </p:nvSpPr>
          <p:spPr>
            <a:xfrm>
              <a:off x="11035469" y="6812410"/>
              <a:ext cx="642239" cy="460235"/>
            </a:xfrm>
            <a:custGeom>
              <a:avLst/>
              <a:gdLst/>
              <a:ahLst/>
              <a:cxnLst/>
              <a:rect l="l" t="t" r="r" b="b"/>
              <a:pathLst>
                <a:path w="24348" h="17448" extrusionOk="0">
                  <a:moveTo>
                    <a:pt x="0" y="1"/>
                  </a:moveTo>
                  <a:lnTo>
                    <a:pt x="0" y="1"/>
                  </a:lnTo>
                  <a:cubicBezTo>
                    <a:pt x="61" y="700"/>
                    <a:pt x="152" y="1369"/>
                    <a:pt x="244" y="2068"/>
                  </a:cubicBezTo>
                  <a:cubicBezTo>
                    <a:pt x="6627" y="9636"/>
                    <a:pt x="14803" y="17417"/>
                    <a:pt x="24226" y="17448"/>
                  </a:cubicBezTo>
                  <a:cubicBezTo>
                    <a:pt x="24256" y="17448"/>
                    <a:pt x="24256" y="17417"/>
                    <a:pt x="24287" y="17387"/>
                  </a:cubicBezTo>
                  <a:cubicBezTo>
                    <a:pt x="24317" y="17387"/>
                    <a:pt x="24317" y="17387"/>
                    <a:pt x="24347" y="17357"/>
                  </a:cubicBezTo>
                  <a:cubicBezTo>
                    <a:pt x="24347" y="17205"/>
                    <a:pt x="24317" y="17022"/>
                    <a:pt x="24317" y="16840"/>
                  </a:cubicBezTo>
                  <a:cubicBezTo>
                    <a:pt x="14317" y="15806"/>
                    <a:pt x="6475" y="781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0"/>
            <p:cNvSpPr/>
            <p:nvPr/>
          </p:nvSpPr>
          <p:spPr>
            <a:xfrm>
              <a:off x="11676890" y="7256581"/>
              <a:ext cx="15246" cy="13664"/>
            </a:xfrm>
            <a:custGeom>
              <a:avLst/>
              <a:gdLst/>
              <a:ahLst/>
              <a:cxnLst/>
              <a:rect l="l" t="t" r="r" b="b"/>
              <a:pathLst>
                <a:path w="578" h="518" extrusionOk="0">
                  <a:moveTo>
                    <a:pt x="0" y="1"/>
                  </a:moveTo>
                  <a:cubicBezTo>
                    <a:pt x="0" y="183"/>
                    <a:pt x="30" y="335"/>
                    <a:pt x="30" y="518"/>
                  </a:cubicBezTo>
                  <a:cubicBezTo>
                    <a:pt x="213" y="426"/>
                    <a:pt x="395" y="366"/>
                    <a:pt x="578" y="274"/>
                  </a:cubicBezTo>
                  <a:cubicBezTo>
                    <a:pt x="547" y="153"/>
                    <a:pt x="486" y="62"/>
                    <a:pt x="334" y="31"/>
                  </a:cubicBezTo>
                  <a:cubicBezTo>
                    <a:pt x="213" y="31"/>
                    <a:pt x="122" y="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0"/>
            <p:cNvSpPr/>
            <p:nvPr/>
          </p:nvSpPr>
          <p:spPr>
            <a:xfrm>
              <a:off x="11187799" y="7340778"/>
              <a:ext cx="508347" cy="228904"/>
            </a:xfrm>
            <a:custGeom>
              <a:avLst/>
              <a:gdLst/>
              <a:ahLst/>
              <a:cxnLst/>
              <a:rect l="l" t="t" r="r" b="b"/>
              <a:pathLst>
                <a:path w="19272" h="8678" extrusionOk="0">
                  <a:moveTo>
                    <a:pt x="1" y="0"/>
                  </a:moveTo>
                  <a:cubicBezTo>
                    <a:pt x="609" y="973"/>
                    <a:pt x="1277" y="1855"/>
                    <a:pt x="1976" y="2675"/>
                  </a:cubicBezTo>
                  <a:cubicBezTo>
                    <a:pt x="5699" y="5574"/>
                    <a:pt x="11045" y="8677"/>
                    <a:pt x="16021" y="8677"/>
                  </a:cubicBezTo>
                  <a:cubicBezTo>
                    <a:pt x="17098" y="8677"/>
                    <a:pt x="18158" y="8532"/>
                    <a:pt x="19180" y="8207"/>
                  </a:cubicBezTo>
                  <a:cubicBezTo>
                    <a:pt x="19211" y="8207"/>
                    <a:pt x="19241" y="8146"/>
                    <a:pt x="19272" y="8146"/>
                  </a:cubicBezTo>
                  <a:cubicBezTo>
                    <a:pt x="19241" y="7964"/>
                    <a:pt x="19241" y="7782"/>
                    <a:pt x="19241" y="7630"/>
                  </a:cubicBezTo>
                  <a:cubicBezTo>
                    <a:pt x="19180" y="7569"/>
                    <a:pt x="19089" y="7569"/>
                    <a:pt x="18998" y="7569"/>
                  </a:cubicBezTo>
                  <a:cubicBezTo>
                    <a:pt x="18028" y="7763"/>
                    <a:pt x="17064" y="7855"/>
                    <a:pt x="16108" y="7855"/>
                  </a:cubicBezTo>
                  <a:cubicBezTo>
                    <a:pt x="10317" y="7855"/>
                    <a:pt x="4801" y="44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0"/>
            <p:cNvSpPr/>
            <p:nvPr/>
          </p:nvSpPr>
          <p:spPr>
            <a:xfrm>
              <a:off x="11695328" y="7542012"/>
              <a:ext cx="5618" cy="13664"/>
            </a:xfrm>
            <a:custGeom>
              <a:avLst/>
              <a:gdLst/>
              <a:ahLst/>
              <a:cxnLst/>
              <a:rect l="l" t="t" r="r" b="b"/>
              <a:pathLst>
                <a:path w="213" h="518" extrusionOk="0">
                  <a:moveTo>
                    <a:pt x="0" y="1"/>
                  </a:moveTo>
                  <a:cubicBezTo>
                    <a:pt x="0" y="153"/>
                    <a:pt x="0" y="335"/>
                    <a:pt x="31" y="517"/>
                  </a:cubicBezTo>
                  <a:cubicBezTo>
                    <a:pt x="213" y="365"/>
                    <a:pt x="182" y="9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0"/>
            <p:cNvSpPr/>
            <p:nvPr/>
          </p:nvSpPr>
          <p:spPr>
            <a:xfrm>
              <a:off x="11373021" y="5896003"/>
              <a:ext cx="244546" cy="347181"/>
            </a:xfrm>
            <a:custGeom>
              <a:avLst/>
              <a:gdLst/>
              <a:ahLst/>
              <a:cxnLst/>
              <a:rect l="l" t="t" r="r" b="b"/>
              <a:pathLst>
                <a:path w="9271" h="13162" extrusionOk="0">
                  <a:moveTo>
                    <a:pt x="1034" y="1"/>
                  </a:moveTo>
                  <a:cubicBezTo>
                    <a:pt x="699" y="122"/>
                    <a:pt x="334" y="213"/>
                    <a:pt x="0" y="365"/>
                  </a:cubicBezTo>
                  <a:cubicBezTo>
                    <a:pt x="2310" y="5107"/>
                    <a:pt x="5350" y="9484"/>
                    <a:pt x="9271" y="13162"/>
                  </a:cubicBezTo>
                  <a:cubicBezTo>
                    <a:pt x="9240" y="12828"/>
                    <a:pt x="9240" y="12493"/>
                    <a:pt x="9210" y="12159"/>
                  </a:cubicBezTo>
                  <a:cubicBezTo>
                    <a:pt x="5775" y="8451"/>
                    <a:pt x="313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0"/>
            <p:cNvSpPr/>
            <p:nvPr/>
          </p:nvSpPr>
          <p:spPr>
            <a:xfrm>
              <a:off x="11615932" y="6216701"/>
              <a:ext cx="23186" cy="32919"/>
            </a:xfrm>
            <a:custGeom>
              <a:avLst/>
              <a:gdLst/>
              <a:ahLst/>
              <a:cxnLst/>
              <a:rect l="l" t="t" r="r" b="b"/>
              <a:pathLst>
                <a:path w="879" h="1248" extrusionOk="0">
                  <a:moveTo>
                    <a:pt x="1" y="1"/>
                  </a:moveTo>
                  <a:lnTo>
                    <a:pt x="1" y="1"/>
                  </a:lnTo>
                  <a:cubicBezTo>
                    <a:pt x="31" y="335"/>
                    <a:pt x="31" y="670"/>
                    <a:pt x="62" y="1004"/>
                  </a:cubicBezTo>
                  <a:cubicBezTo>
                    <a:pt x="123" y="1065"/>
                    <a:pt x="153" y="1125"/>
                    <a:pt x="214" y="1156"/>
                  </a:cubicBezTo>
                  <a:cubicBezTo>
                    <a:pt x="286" y="1220"/>
                    <a:pt x="364" y="1248"/>
                    <a:pt x="439" y="1248"/>
                  </a:cubicBezTo>
                  <a:cubicBezTo>
                    <a:pt x="680" y="1248"/>
                    <a:pt x="879" y="962"/>
                    <a:pt x="670" y="730"/>
                  </a:cubicBezTo>
                  <a:cubicBezTo>
                    <a:pt x="426" y="48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0"/>
            <p:cNvSpPr/>
            <p:nvPr/>
          </p:nvSpPr>
          <p:spPr>
            <a:xfrm>
              <a:off x="11646398" y="6067589"/>
              <a:ext cx="119490" cy="149138"/>
            </a:xfrm>
            <a:custGeom>
              <a:avLst/>
              <a:gdLst/>
              <a:ahLst/>
              <a:cxnLst/>
              <a:rect l="l" t="t" r="r" b="b"/>
              <a:pathLst>
                <a:path w="4530" h="5654" extrusionOk="0">
                  <a:moveTo>
                    <a:pt x="4135" y="0"/>
                  </a:moveTo>
                  <a:cubicBezTo>
                    <a:pt x="2980" y="1672"/>
                    <a:pt x="1460" y="3708"/>
                    <a:pt x="1" y="4712"/>
                  </a:cubicBezTo>
                  <a:cubicBezTo>
                    <a:pt x="31" y="5046"/>
                    <a:pt x="31" y="5350"/>
                    <a:pt x="62" y="5654"/>
                  </a:cubicBezTo>
                  <a:cubicBezTo>
                    <a:pt x="1673" y="5076"/>
                    <a:pt x="3223" y="3313"/>
                    <a:pt x="4530" y="1490"/>
                  </a:cubicBezTo>
                  <a:cubicBezTo>
                    <a:pt x="440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0"/>
            <p:cNvSpPr/>
            <p:nvPr/>
          </p:nvSpPr>
          <p:spPr>
            <a:xfrm>
              <a:off x="11755442" y="5908031"/>
              <a:ext cx="131518" cy="198860"/>
            </a:xfrm>
            <a:custGeom>
              <a:avLst/>
              <a:gdLst/>
              <a:ahLst/>
              <a:cxnLst/>
              <a:rect l="l" t="t" r="r" b="b"/>
              <a:pathLst>
                <a:path w="4986" h="7539" extrusionOk="0">
                  <a:moveTo>
                    <a:pt x="3983" y="1"/>
                  </a:moveTo>
                  <a:cubicBezTo>
                    <a:pt x="3071" y="1520"/>
                    <a:pt x="2129" y="3010"/>
                    <a:pt x="1095" y="4438"/>
                  </a:cubicBezTo>
                  <a:cubicBezTo>
                    <a:pt x="791" y="4864"/>
                    <a:pt x="426" y="5441"/>
                    <a:pt x="1" y="6049"/>
                  </a:cubicBezTo>
                  <a:cubicBezTo>
                    <a:pt x="122" y="6536"/>
                    <a:pt x="274" y="7052"/>
                    <a:pt x="396" y="7539"/>
                  </a:cubicBezTo>
                  <a:cubicBezTo>
                    <a:pt x="1429" y="6140"/>
                    <a:pt x="2311" y="4712"/>
                    <a:pt x="3010" y="3709"/>
                  </a:cubicBezTo>
                  <a:cubicBezTo>
                    <a:pt x="3709" y="2736"/>
                    <a:pt x="4347" y="1672"/>
                    <a:pt x="4986" y="639"/>
                  </a:cubicBezTo>
                  <a:cubicBezTo>
                    <a:pt x="4651" y="426"/>
                    <a:pt x="4347" y="183"/>
                    <a:pt x="398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0"/>
            <p:cNvSpPr/>
            <p:nvPr/>
          </p:nvSpPr>
          <p:spPr>
            <a:xfrm>
              <a:off x="11614930" y="6191853"/>
              <a:ext cx="33104" cy="29807"/>
            </a:xfrm>
            <a:custGeom>
              <a:avLst/>
              <a:gdLst/>
              <a:ahLst/>
              <a:cxnLst/>
              <a:rect l="l" t="t" r="r" b="b"/>
              <a:pathLst>
                <a:path w="1255" h="1130" extrusionOk="0">
                  <a:moveTo>
                    <a:pt x="1194" y="1"/>
                  </a:moveTo>
                  <a:cubicBezTo>
                    <a:pt x="920" y="213"/>
                    <a:pt x="647" y="365"/>
                    <a:pt x="404" y="456"/>
                  </a:cubicBezTo>
                  <a:cubicBezTo>
                    <a:pt x="0" y="629"/>
                    <a:pt x="116" y="1130"/>
                    <a:pt x="517" y="1130"/>
                  </a:cubicBezTo>
                  <a:cubicBezTo>
                    <a:pt x="539" y="1130"/>
                    <a:pt x="562" y="1128"/>
                    <a:pt x="586" y="1125"/>
                  </a:cubicBezTo>
                  <a:cubicBezTo>
                    <a:pt x="799" y="1095"/>
                    <a:pt x="1012" y="1034"/>
                    <a:pt x="1255" y="943"/>
                  </a:cubicBezTo>
                  <a:cubicBezTo>
                    <a:pt x="1224" y="639"/>
                    <a:pt x="1224" y="305"/>
                    <a:pt x="119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0"/>
            <p:cNvSpPr/>
            <p:nvPr/>
          </p:nvSpPr>
          <p:spPr>
            <a:xfrm>
              <a:off x="11663253" y="6387495"/>
              <a:ext cx="170794" cy="141937"/>
            </a:xfrm>
            <a:custGeom>
              <a:avLst/>
              <a:gdLst/>
              <a:ahLst/>
              <a:cxnLst/>
              <a:rect l="l" t="t" r="r" b="b"/>
              <a:pathLst>
                <a:path w="6475" h="5381" extrusionOk="0">
                  <a:moveTo>
                    <a:pt x="6231" y="0"/>
                  </a:moveTo>
                  <a:cubicBezTo>
                    <a:pt x="4377" y="1702"/>
                    <a:pt x="2310" y="3222"/>
                    <a:pt x="0" y="4529"/>
                  </a:cubicBezTo>
                  <a:cubicBezTo>
                    <a:pt x="0" y="4803"/>
                    <a:pt x="31" y="5107"/>
                    <a:pt x="31" y="5380"/>
                  </a:cubicBezTo>
                  <a:cubicBezTo>
                    <a:pt x="2371" y="4468"/>
                    <a:pt x="4529" y="3161"/>
                    <a:pt x="6475" y="1550"/>
                  </a:cubicBezTo>
                  <a:cubicBezTo>
                    <a:pt x="6414" y="1034"/>
                    <a:pt x="6323" y="517"/>
                    <a:pt x="62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0"/>
            <p:cNvSpPr/>
            <p:nvPr/>
          </p:nvSpPr>
          <p:spPr>
            <a:xfrm>
              <a:off x="11827611" y="6114092"/>
              <a:ext cx="239745" cy="314314"/>
            </a:xfrm>
            <a:custGeom>
              <a:avLst/>
              <a:gdLst/>
              <a:ahLst/>
              <a:cxnLst/>
              <a:rect l="l" t="t" r="r" b="b"/>
              <a:pathLst>
                <a:path w="9089" h="11916" extrusionOk="0">
                  <a:moveTo>
                    <a:pt x="8390" y="0"/>
                  </a:moveTo>
                  <a:cubicBezTo>
                    <a:pt x="5958" y="3830"/>
                    <a:pt x="3283" y="7356"/>
                    <a:pt x="0" y="10365"/>
                  </a:cubicBezTo>
                  <a:cubicBezTo>
                    <a:pt x="92" y="10882"/>
                    <a:pt x="183" y="11399"/>
                    <a:pt x="244" y="11915"/>
                  </a:cubicBezTo>
                  <a:cubicBezTo>
                    <a:pt x="3769" y="9028"/>
                    <a:pt x="6687" y="5228"/>
                    <a:pt x="9089" y="1277"/>
                  </a:cubicBezTo>
                  <a:cubicBezTo>
                    <a:pt x="8846" y="851"/>
                    <a:pt x="8633" y="395"/>
                    <a:pt x="839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0"/>
            <p:cNvSpPr/>
            <p:nvPr/>
          </p:nvSpPr>
          <p:spPr>
            <a:xfrm>
              <a:off x="11642415" y="6506959"/>
              <a:ext cx="21656" cy="27644"/>
            </a:xfrm>
            <a:custGeom>
              <a:avLst/>
              <a:gdLst/>
              <a:ahLst/>
              <a:cxnLst/>
              <a:rect l="l" t="t" r="r" b="b"/>
              <a:pathLst>
                <a:path w="821" h="1048" extrusionOk="0">
                  <a:moveTo>
                    <a:pt x="790" y="0"/>
                  </a:moveTo>
                  <a:cubicBezTo>
                    <a:pt x="608" y="91"/>
                    <a:pt x="486" y="213"/>
                    <a:pt x="304" y="304"/>
                  </a:cubicBezTo>
                  <a:cubicBezTo>
                    <a:pt x="449" y="478"/>
                    <a:pt x="318" y="762"/>
                    <a:pt x="68" y="762"/>
                  </a:cubicBezTo>
                  <a:cubicBezTo>
                    <a:pt x="56" y="762"/>
                    <a:pt x="43" y="761"/>
                    <a:pt x="30" y="760"/>
                  </a:cubicBezTo>
                  <a:lnTo>
                    <a:pt x="0" y="760"/>
                  </a:lnTo>
                  <a:cubicBezTo>
                    <a:pt x="26" y="914"/>
                    <a:pt x="139" y="1047"/>
                    <a:pt x="302" y="1047"/>
                  </a:cubicBezTo>
                  <a:cubicBezTo>
                    <a:pt x="332" y="1047"/>
                    <a:pt x="363" y="1043"/>
                    <a:pt x="395" y="1033"/>
                  </a:cubicBezTo>
                  <a:cubicBezTo>
                    <a:pt x="547" y="973"/>
                    <a:pt x="699" y="912"/>
                    <a:pt x="821" y="851"/>
                  </a:cubicBezTo>
                  <a:cubicBezTo>
                    <a:pt x="821" y="578"/>
                    <a:pt x="790" y="304"/>
                    <a:pt x="79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0"/>
            <p:cNvSpPr/>
            <p:nvPr/>
          </p:nvSpPr>
          <p:spPr>
            <a:xfrm>
              <a:off x="11641597" y="6514951"/>
              <a:ext cx="12661" cy="12107"/>
            </a:xfrm>
            <a:custGeom>
              <a:avLst/>
              <a:gdLst/>
              <a:ahLst/>
              <a:cxnLst/>
              <a:rect l="l" t="t" r="r" b="b"/>
              <a:pathLst>
                <a:path w="480" h="459" extrusionOk="0">
                  <a:moveTo>
                    <a:pt x="335" y="1"/>
                  </a:moveTo>
                  <a:cubicBezTo>
                    <a:pt x="274" y="31"/>
                    <a:pt x="244" y="62"/>
                    <a:pt x="183" y="92"/>
                  </a:cubicBezTo>
                  <a:cubicBezTo>
                    <a:pt x="31" y="183"/>
                    <a:pt x="1" y="305"/>
                    <a:pt x="31" y="427"/>
                  </a:cubicBezTo>
                  <a:cubicBezTo>
                    <a:pt x="31" y="457"/>
                    <a:pt x="61" y="457"/>
                    <a:pt x="61" y="457"/>
                  </a:cubicBezTo>
                  <a:cubicBezTo>
                    <a:pt x="74" y="458"/>
                    <a:pt x="87" y="459"/>
                    <a:pt x="99" y="459"/>
                  </a:cubicBezTo>
                  <a:cubicBezTo>
                    <a:pt x="349" y="459"/>
                    <a:pt x="480" y="175"/>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0"/>
            <p:cNvSpPr/>
            <p:nvPr/>
          </p:nvSpPr>
          <p:spPr>
            <a:xfrm>
              <a:off x="11650407" y="6866932"/>
              <a:ext cx="1635" cy="10445"/>
            </a:xfrm>
            <a:custGeom>
              <a:avLst/>
              <a:gdLst/>
              <a:ahLst/>
              <a:cxnLst/>
              <a:rect l="l" t="t" r="r" b="b"/>
              <a:pathLst>
                <a:path w="62" h="396" extrusionOk="0">
                  <a:moveTo>
                    <a:pt x="31" y="1"/>
                  </a:moveTo>
                  <a:cubicBezTo>
                    <a:pt x="1" y="153"/>
                    <a:pt x="1" y="274"/>
                    <a:pt x="62" y="396"/>
                  </a:cubicBezTo>
                  <a:cubicBezTo>
                    <a:pt x="62" y="274"/>
                    <a:pt x="62" y="153"/>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0"/>
            <p:cNvSpPr/>
            <p:nvPr/>
          </p:nvSpPr>
          <p:spPr>
            <a:xfrm>
              <a:off x="11681691" y="6749078"/>
              <a:ext cx="184431" cy="126691"/>
            </a:xfrm>
            <a:custGeom>
              <a:avLst/>
              <a:gdLst/>
              <a:ahLst/>
              <a:cxnLst/>
              <a:rect l="l" t="t" r="r" b="b"/>
              <a:pathLst>
                <a:path w="6992" h="4803" extrusionOk="0">
                  <a:moveTo>
                    <a:pt x="6961" y="0"/>
                  </a:moveTo>
                  <a:cubicBezTo>
                    <a:pt x="4773" y="1399"/>
                    <a:pt x="2432" y="2675"/>
                    <a:pt x="0" y="3800"/>
                  </a:cubicBezTo>
                  <a:cubicBezTo>
                    <a:pt x="31" y="4134"/>
                    <a:pt x="31" y="4469"/>
                    <a:pt x="61" y="4803"/>
                  </a:cubicBezTo>
                  <a:cubicBezTo>
                    <a:pt x="2462" y="3800"/>
                    <a:pt x="4803" y="2645"/>
                    <a:pt x="6991" y="1307"/>
                  </a:cubicBezTo>
                  <a:cubicBezTo>
                    <a:pt x="6991" y="882"/>
                    <a:pt x="6961" y="456"/>
                    <a:pt x="69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0"/>
            <p:cNvSpPr/>
            <p:nvPr/>
          </p:nvSpPr>
          <p:spPr>
            <a:xfrm>
              <a:off x="11865305" y="6486912"/>
              <a:ext cx="315106" cy="297459"/>
            </a:xfrm>
            <a:custGeom>
              <a:avLst/>
              <a:gdLst/>
              <a:ahLst/>
              <a:cxnLst/>
              <a:rect l="l" t="t" r="r" b="b"/>
              <a:pathLst>
                <a:path w="11946" h="11277" extrusionOk="0">
                  <a:moveTo>
                    <a:pt x="11672" y="0"/>
                  </a:moveTo>
                  <a:cubicBezTo>
                    <a:pt x="8268" y="3830"/>
                    <a:pt x="4377" y="7143"/>
                    <a:pt x="0" y="9939"/>
                  </a:cubicBezTo>
                  <a:cubicBezTo>
                    <a:pt x="0" y="10395"/>
                    <a:pt x="30" y="10821"/>
                    <a:pt x="30" y="11277"/>
                  </a:cubicBezTo>
                  <a:cubicBezTo>
                    <a:pt x="4468" y="8632"/>
                    <a:pt x="8450" y="5441"/>
                    <a:pt x="11946" y="1702"/>
                  </a:cubicBezTo>
                  <a:cubicBezTo>
                    <a:pt x="11854" y="1125"/>
                    <a:pt x="11763" y="578"/>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0"/>
            <p:cNvSpPr/>
            <p:nvPr/>
          </p:nvSpPr>
          <p:spPr>
            <a:xfrm>
              <a:off x="11651225" y="6849286"/>
              <a:ext cx="32101" cy="35319"/>
            </a:xfrm>
            <a:custGeom>
              <a:avLst/>
              <a:gdLst/>
              <a:ahLst/>
              <a:cxnLst/>
              <a:rect l="l" t="t" r="r" b="b"/>
              <a:pathLst>
                <a:path w="1217" h="1339" extrusionOk="0">
                  <a:moveTo>
                    <a:pt x="1155" y="1"/>
                  </a:moveTo>
                  <a:cubicBezTo>
                    <a:pt x="821" y="153"/>
                    <a:pt x="517" y="335"/>
                    <a:pt x="183" y="487"/>
                  </a:cubicBezTo>
                  <a:cubicBezTo>
                    <a:pt x="92" y="518"/>
                    <a:pt x="61" y="609"/>
                    <a:pt x="0" y="670"/>
                  </a:cubicBezTo>
                  <a:cubicBezTo>
                    <a:pt x="31" y="822"/>
                    <a:pt x="31" y="943"/>
                    <a:pt x="31" y="1065"/>
                  </a:cubicBezTo>
                  <a:cubicBezTo>
                    <a:pt x="101" y="1229"/>
                    <a:pt x="225" y="1339"/>
                    <a:pt x="390" y="1339"/>
                  </a:cubicBezTo>
                  <a:cubicBezTo>
                    <a:pt x="439" y="1339"/>
                    <a:pt x="492" y="1329"/>
                    <a:pt x="547" y="1308"/>
                  </a:cubicBezTo>
                  <a:cubicBezTo>
                    <a:pt x="760" y="1217"/>
                    <a:pt x="1003" y="1126"/>
                    <a:pt x="1216" y="1004"/>
                  </a:cubicBezTo>
                  <a:cubicBezTo>
                    <a:pt x="1186" y="670"/>
                    <a:pt x="1186" y="33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0"/>
            <p:cNvSpPr/>
            <p:nvPr/>
          </p:nvSpPr>
          <p:spPr>
            <a:xfrm>
              <a:off x="11671272" y="7272618"/>
              <a:ext cx="7227" cy="10445"/>
            </a:xfrm>
            <a:custGeom>
              <a:avLst/>
              <a:gdLst/>
              <a:ahLst/>
              <a:cxnLst/>
              <a:rect l="l" t="t" r="r" b="b"/>
              <a:pathLst>
                <a:path w="274" h="396" extrusionOk="0">
                  <a:moveTo>
                    <a:pt x="122" y="1"/>
                  </a:moveTo>
                  <a:cubicBezTo>
                    <a:pt x="0" y="153"/>
                    <a:pt x="91" y="366"/>
                    <a:pt x="274" y="396"/>
                  </a:cubicBezTo>
                  <a:cubicBezTo>
                    <a:pt x="274" y="274"/>
                    <a:pt x="243" y="15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0"/>
            <p:cNvSpPr/>
            <p:nvPr/>
          </p:nvSpPr>
          <p:spPr>
            <a:xfrm>
              <a:off x="11706539" y="7179611"/>
              <a:ext cx="142729" cy="97043"/>
            </a:xfrm>
            <a:custGeom>
              <a:avLst/>
              <a:gdLst/>
              <a:ahLst/>
              <a:cxnLst/>
              <a:rect l="l" t="t" r="r" b="b"/>
              <a:pathLst>
                <a:path w="5411" h="3679" extrusionOk="0">
                  <a:moveTo>
                    <a:pt x="5411" y="1"/>
                  </a:moveTo>
                  <a:lnTo>
                    <a:pt x="5411" y="1"/>
                  </a:lnTo>
                  <a:cubicBezTo>
                    <a:pt x="3679" y="1095"/>
                    <a:pt x="1855" y="2007"/>
                    <a:pt x="1" y="2919"/>
                  </a:cubicBezTo>
                  <a:cubicBezTo>
                    <a:pt x="1" y="3162"/>
                    <a:pt x="1" y="3405"/>
                    <a:pt x="31" y="3679"/>
                  </a:cubicBezTo>
                  <a:cubicBezTo>
                    <a:pt x="1855" y="3132"/>
                    <a:pt x="3618" y="2372"/>
                    <a:pt x="5259" y="1429"/>
                  </a:cubicBezTo>
                  <a:cubicBezTo>
                    <a:pt x="5320" y="943"/>
                    <a:pt x="5350" y="487"/>
                    <a:pt x="541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0"/>
            <p:cNvSpPr/>
            <p:nvPr/>
          </p:nvSpPr>
          <p:spPr>
            <a:xfrm>
              <a:off x="11845258" y="6803600"/>
              <a:ext cx="360000" cy="413731"/>
            </a:xfrm>
            <a:custGeom>
              <a:avLst/>
              <a:gdLst/>
              <a:ahLst/>
              <a:cxnLst/>
              <a:rect l="l" t="t" r="r" b="b"/>
              <a:pathLst>
                <a:path w="13648" h="15685" extrusionOk="0">
                  <a:moveTo>
                    <a:pt x="13617" y="0"/>
                  </a:moveTo>
                  <a:cubicBezTo>
                    <a:pt x="11034" y="3526"/>
                    <a:pt x="8511" y="7052"/>
                    <a:pt x="5411" y="10152"/>
                  </a:cubicBezTo>
                  <a:cubicBezTo>
                    <a:pt x="3800" y="11794"/>
                    <a:pt x="2037" y="13101"/>
                    <a:pt x="152" y="14256"/>
                  </a:cubicBezTo>
                  <a:cubicBezTo>
                    <a:pt x="91" y="14742"/>
                    <a:pt x="61" y="15198"/>
                    <a:pt x="0" y="15684"/>
                  </a:cubicBezTo>
                  <a:cubicBezTo>
                    <a:pt x="5623" y="12523"/>
                    <a:pt x="10243" y="7326"/>
                    <a:pt x="13648" y="1946"/>
                  </a:cubicBezTo>
                  <a:cubicBezTo>
                    <a:pt x="13648" y="1307"/>
                    <a:pt x="13648" y="639"/>
                    <a:pt x="1361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p:nvPr/>
          </p:nvSpPr>
          <p:spPr>
            <a:xfrm>
              <a:off x="11677682" y="7256581"/>
              <a:ext cx="29675" cy="27301"/>
            </a:xfrm>
            <a:custGeom>
              <a:avLst/>
              <a:gdLst/>
              <a:ahLst/>
              <a:cxnLst/>
              <a:rect l="l" t="t" r="r" b="b"/>
              <a:pathLst>
                <a:path w="1125" h="1035" extrusionOk="0">
                  <a:moveTo>
                    <a:pt x="1064" y="1"/>
                  </a:moveTo>
                  <a:cubicBezTo>
                    <a:pt x="912" y="92"/>
                    <a:pt x="730" y="183"/>
                    <a:pt x="548" y="274"/>
                  </a:cubicBezTo>
                  <a:cubicBezTo>
                    <a:pt x="608" y="426"/>
                    <a:pt x="517" y="639"/>
                    <a:pt x="304" y="639"/>
                  </a:cubicBezTo>
                  <a:cubicBezTo>
                    <a:pt x="213" y="639"/>
                    <a:pt x="92" y="609"/>
                    <a:pt x="0" y="609"/>
                  </a:cubicBezTo>
                  <a:cubicBezTo>
                    <a:pt x="0" y="761"/>
                    <a:pt x="31" y="882"/>
                    <a:pt x="31" y="1004"/>
                  </a:cubicBezTo>
                  <a:cubicBezTo>
                    <a:pt x="61" y="1034"/>
                    <a:pt x="92" y="1034"/>
                    <a:pt x="152" y="1034"/>
                  </a:cubicBezTo>
                  <a:cubicBezTo>
                    <a:pt x="456" y="943"/>
                    <a:pt x="791" y="852"/>
                    <a:pt x="1125" y="761"/>
                  </a:cubicBezTo>
                  <a:cubicBezTo>
                    <a:pt x="1095" y="487"/>
                    <a:pt x="1095" y="244"/>
                    <a:pt x="106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0"/>
            <p:cNvSpPr/>
            <p:nvPr/>
          </p:nvSpPr>
          <p:spPr>
            <a:xfrm>
              <a:off x="11674464" y="7270218"/>
              <a:ext cx="3244" cy="2427"/>
            </a:xfrm>
            <a:custGeom>
              <a:avLst/>
              <a:gdLst/>
              <a:ahLst/>
              <a:cxnLst/>
              <a:rect l="l" t="t" r="r" b="b"/>
              <a:pathLst>
                <a:path w="123" h="92" extrusionOk="0">
                  <a:moveTo>
                    <a:pt x="122" y="1"/>
                  </a:moveTo>
                  <a:cubicBezTo>
                    <a:pt x="92" y="31"/>
                    <a:pt x="92" y="31"/>
                    <a:pt x="62" y="31"/>
                  </a:cubicBezTo>
                  <a:cubicBezTo>
                    <a:pt x="31" y="61"/>
                    <a:pt x="31" y="92"/>
                    <a:pt x="1" y="92"/>
                  </a:cubicBezTo>
                  <a:lnTo>
                    <a:pt x="122" y="92"/>
                  </a:lnTo>
                  <a:cubicBezTo>
                    <a:pt x="122" y="61"/>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0"/>
            <p:cNvSpPr/>
            <p:nvPr/>
          </p:nvSpPr>
          <p:spPr>
            <a:xfrm>
              <a:off x="11677682" y="7263808"/>
              <a:ext cx="16064" cy="9654"/>
            </a:xfrm>
            <a:custGeom>
              <a:avLst/>
              <a:gdLst/>
              <a:ahLst/>
              <a:cxnLst/>
              <a:rect l="l" t="t" r="r" b="b"/>
              <a:pathLst>
                <a:path w="609" h="366" extrusionOk="0">
                  <a:moveTo>
                    <a:pt x="548" y="0"/>
                  </a:moveTo>
                  <a:lnTo>
                    <a:pt x="548" y="0"/>
                  </a:lnTo>
                  <a:cubicBezTo>
                    <a:pt x="365" y="92"/>
                    <a:pt x="183" y="183"/>
                    <a:pt x="0" y="244"/>
                  </a:cubicBezTo>
                  <a:cubicBezTo>
                    <a:pt x="0" y="274"/>
                    <a:pt x="0" y="304"/>
                    <a:pt x="0" y="335"/>
                  </a:cubicBezTo>
                  <a:cubicBezTo>
                    <a:pt x="92" y="335"/>
                    <a:pt x="183" y="365"/>
                    <a:pt x="304" y="365"/>
                  </a:cubicBezTo>
                  <a:cubicBezTo>
                    <a:pt x="517" y="365"/>
                    <a:pt x="608" y="152"/>
                    <a:pt x="54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0"/>
            <p:cNvSpPr/>
            <p:nvPr/>
          </p:nvSpPr>
          <p:spPr>
            <a:xfrm>
              <a:off x="11720967" y="7497909"/>
              <a:ext cx="72987" cy="40120"/>
            </a:xfrm>
            <a:custGeom>
              <a:avLst/>
              <a:gdLst/>
              <a:ahLst/>
              <a:cxnLst/>
              <a:rect l="l" t="t" r="r" b="b"/>
              <a:pathLst>
                <a:path w="2767" h="1521" extrusionOk="0">
                  <a:moveTo>
                    <a:pt x="2767" y="1"/>
                  </a:moveTo>
                  <a:cubicBezTo>
                    <a:pt x="1794" y="183"/>
                    <a:pt x="821" y="275"/>
                    <a:pt x="1" y="761"/>
                  </a:cubicBezTo>
                  <a:cubicBezTo>
                    <a:pt x="31" y="1004"/>
                    <a:pt x="31" y="1247"/>
                    <a:pt x="62" y="1521"/>
                  </a:cubicBezTo>
                  <a:cubicBezTo>
                    <a:pt x="913" y="1460"/>
                    <a:pt x="1703" y="1338"/>
                    <a:pt x="2493" y="1186"/>
                  </a:cubicBezTo>
                  <a:cubicBezTo>
                    <a:pt x="2584" y="791"/>
                    <a:pt x="2676" y="396"/>
                    <a:pt x="276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0"/>
            <p:cNvSpPr/>
            <p:nvPr/>
          </p:nvSpPr>
          <p:spPr>
            <a:xfrm>
              <a:off x="11786726" y="7208495"/>
              <a:ext cx="388883" cy="320724"/>
            </a:xfrm>
            <a:custGeom>
              <a:avLst/>
              <a:gdLst/>
              <a:ahLst/>
              <a:cxnLst/>
              <a:rect l="l" t="t" r="r" b="b"/>
              <a:pathLst>
                <a:path w="14743" h="12159" extrusionOk="0">
                  <a:moveTo>
                    <a:pt x="14742" y="0"/>
                  </a:moveTo>
                  <a:lnTo>
                    <a:pt x="14742" y="0"/>
                  </a:lnTo>
                  <a:cubicBezTo>
                    <a:pt x="13557" y="1277"/>
                    <a:pt x="12341" y="2523"/>
                    <a:pt x="11186" y="3800"/>
                  </a:cubicBezTo>
                  <a:cubicBezTo>
                    <a:pt x="8450" y="6778"/>
                    <a:pt x="5380" y="9453"/>
                    <a:pt x="1459" y="10699"/>
                  </a:cubicBezTo>
                  <a:cubicBezTo>
                    <a:pt x="1064" y="10851"/>
                    <a:pt x="669" y="10912"/>
                    <a:pt x="274" y="10973"/>
                  </a:cubicBezTo>
                  <a:cubicBezTo>
                    <a:pt x="183" y="11368"/>
                    <a:pt x="91" y="11763"/>
                    <a:pt x="0" y="12158"/>
                  </a:cubicBezTo>
                  <a:cubicBezTo>
                    <a:pt x="3526" y="11459"/>
                    <a:pt x="6505" y="9879"/>
                    <a:pt x="9453" y="7417"/>
                  </a:cubicBezTo>
                  <a:cubicBezTo>
                    <a:pt x="10973" y="6170"/>
                    <a:pt x="12462" y="4833"/>
                    <a:pt x="13921" y="3435"/>
                  </a:cubicBezTo>
                  <a:cubicBezTo>
                    <a:pt x="14225" y="2401"/>
                    <a:pt x="14499" y="1246"/>
                    <a:pt x="1474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0"/>
            <p:cNvSpPr/>
            <p:nvPr/>
          </p:nvSpPr>
          <p:spPr>
            <a:xfrm>
              <a:off x="11704930" y="7517955"/>
              <a:ext cx="17673" cy="20891"/>
            </a:xfrm>
            <a:custGeom>
              <a:avLst/>
              <a:gdLst/>
              <a:ahLst/>
              <a:cxnLst/>
              <a:rect l="l" t="t" r="r" b="b"/>
              <a:pathLst>
                <a:path w="670" h="792" extrusionOk="0">
                  <a:moveTo>
                    <a:pt x="609" y="1"/>
                  </a:moveTo>
                  <a:cubicBezTo>
                    <a:pt x="457" y="92"/>
                    <a:pt x="305" y="214"/>
                    <a:pt x="183" y="335"/>
                  </a:cubicBezTo>
                  <a:cubicBezTo>
                    <a:pt x="1" y="487"/>
                    <a:pt x="122" y="791"/>
                    <a:pt x="366" y="791"/>
                  </a:cubicBezTo>
                  <a:cubicBezTo>
                    <a:pt x="457" y="761"/>
                    <a:pt x="548" y="761"/>
                    <a:pt x="670" y="761"/>
                  </a:cubicBezTo>
                  <a:cubicBezTo>
                    <a:pt x="639" y="518"/>
                    <a:pt x="639" y="244"/>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0"/>
            <p:cNvSpPr/>
            <p:nvPr/>
          </p:nvSpPr>
          <p:spPr>
            <a:xfrm>
              <a:off x="12508309" y="7907630"/>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p:nvPr/>
          </p:nvSpPr>
          <p:spPr>
            <a:xfrm>
              <a:off x="12493881" y="7753691"/>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a:off x="12340733" y="6323345"/>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0"/>
            <p:cNvSpPr/>
            <p:nvPr/>
          </p:nvSpPr>
          <p:spPr>
            <a:xfrm>
              <a:off x="12022436" y="6477284"/>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0"/>
            <p:cNvSpPr/>
            <p:nvPr/>
          </p:nvSpPr>
          <p:spPr>
            <a:xfrm>
              <a:off x="12541967" y="6320575"/>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0"/>
            <p:cNvSpPr/>
            <p:nvPr/>
          </p:nvSpPr>
          <p:spPr>
            <a:xfrm>
              <a:off x="12011225" y="6819638"/>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0"/>
            <p:cNvSpPr/>
            <p:nvPr/>
          </p:nvSpPr>
          <p:spPr>
            <a:xfrm>
              <a:off x="12161155" y="6365021"/>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0"/>
            <p:cNvSpPr/>
            <p:nvPr/>
          </p:nvSpPr>
          <p:spPr>
            <a:xfrm>
              <a:off x="12582061" y="7116279"/>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0"/>
            <p:cNvSpPr/>
            <p:nvPr/>
          </p:nvSpPr>
          <p:spPr>
            <a:xfrm>
              <a:off x="12602925" y="7487489"/>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0"/>
            <p:cNvSpPr/>
            <p:nvPr/>
          </p:nvSpPr>
          <p:spPr>
            <a:xfrm>
              <a:off x="12551595" y="6537425"/>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0"/>
            <p:cNvSpPr/>
            <p:nvPr/>
          </p:nvSpPr>
          <p:spPr>
            <a:xfrm>
              <a:off x="12566023" y="6812410"/>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0"/>
            <p:cNvSpPr/>
            <p:nvPr/>
          </p:nvSpPr>
          <p:spPr>
            <a:xfrm>
              <a:off x="12615745" y="7753691"/>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0"/>
            <p:cNvSpPr/>
            <p:nvPr/>
          </p:nvSpPr>
          <p:spPr>
            <a:xfrm>
              <a:off x="12202831" y="7653457"/>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0"/>
            <p:cNvSpPr/>
            <p:nvPr/>
          </p:nvSpPr>
          <p:spPr>
            <a:xfrm>
              <a:off x="12032855" y="7187630"/>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0"/>
            <p:cNvSpPr/>
            <p:nvPr/>
          </p:nvSpPr>
          <p:spPr>
            <a:xfrm>
              <a:off x="12653412" y="6381877"/>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0"/>
            <p:cNvSpPr/>
            <p:nvPr/>
          </p:nvSpPr>
          <p:spPr>
            <a:xfrm>
              <a:off x="12582878" y="6320945"/>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0"/>
            <p:cNvSpPr/>
            <p:nvPr/>
          </p:nvSpPr>
          <p:spPr>
            <a:xfrm>
              <a:off x="12676677" y="7177211"/>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0"/>
            <p:cNvSpPr/>
            <p:nvPr/>
          </p:nvSpPr>
          <p:spPr>
            <a:xfrm>
              <a:off x="12711152" y="6572691"/>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0"/>
            <p:cNvSpPr/>
            <p:nvPr/>
          </p:nvSpPr>
          <p:spPr>
            <a:xfrm>
              <a:off x="12638192" y="7557258"/>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0"/>
            <p:cNvSpPr/>
            <p:nvPr/>
          </p:nvSpPr>
          <p:spPr>
            <a:xfrm>
              <a:off x="12723972" y="6900616"/>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0"/>
            <p:cNvSpPr/>
            <p:nvPr/>
          </p:nvSpPr>
          <p:spPr>
            <a:xfrm>
              <a:off x="12555604" y="7195649"/>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0"/>
            <p:cNvSpPr/>
            <p:nvPr/>
          </p:nvSpPr>
          <p:spPr>
            <a:xfrm>
              <a:off x="12538775" y="6894207"/>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0"/>
            <p:cNvSpPr/>
            <p:nvPr/>
          </p:nvSpPr>
          <p:spPr>
            <a:xfrm>
              <a:off x="12512318" y="6321393"/>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0"/>
            <p:cNvSpPr/>
            <p:nvPr/>
          </p:nvSpPr>
          <p:spPr>
            <a:xfrm>
              <a:off x="12578051" y="7538002"/>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0"/>
            <p:cNvSpPr/>
            <p:nvPr/>
          </p:nvSpPr>
          <p:spPr>
            <a:xfrm>
              <a:off x="12145117" y="6460455"/>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0"/>
            <p:cNvSpPr/>
            <p:nvPr/>
          </p:nvSpPr>
          <p:spPr>
            <a:xfrm>
              <a:off x="12537984" y="6878169"/>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0"/>
            <p:cNvSpPr/>
            <p:nvPr/>
          </p:nvSpPr>
          <p:spPr>
            <a:xfrm>
              <a:off x="12019217" y="6782762"/>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0"/>
            <p:cNvSpPr/>
            <p:nvPr/>
          </p:nvSpPr>
          <p:spPr>
            <a:xfrm>
              <a:off x="12555604" y="7198867"/>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0"/>
            <p:cNvSpPr/>
            <p:nvPr/>
          </p:nvSpPr>
          <p:spPr>
            <a:xfrm>
              <a:off x="12028054" y="7140335"/>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0"/>
            <p:cNvSpPr/>
            <p:nvPr/>
          </p:nvSpPr>
          <p:spPr>
            <a:xfrm>
              <a:off x="12576469" y="7520382"/>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0"/>
            <p:cNvSpPr/>
            <p:nvPr/>
          </p:nvSpPr>
          <p:spPr>
            <a:xfrm>
              <a:off x="12157937" y="7592525"/>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0"/>
            <p:cNvSpPr/>
            <p:nvPr/>
          </p:nvSpPr>
          <p:spPr>
            <a:xfrm>
              <a:off x="12592480" y="7764902"/>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0"/>
            <p:cNvSpPr/>
            <p:nvPr/>
          </p:nvSpPr>
          <p:spPr>
            <a:xfrm>
              <a:off x="12316677" y="6357029"/>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0"/>
            <p:cNvSpPr/>
            <p:nvPr/>
          </p:nvSpPr>
          <p:spPr>
            <a:xfrm>
              <a:off x="12524347" y="6631223"/>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0"/>
            <p:cNvSpPr/>
            <p:nvPr/>
          </p:nvSpPr>
          <p:spPr>
            <a:xfrm>
              <a:off x="12550803" y="6503741"/>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0"/>
            <p:cNvSpPr/>
            <p:nvPr/>
          </p:nvSpPr>
          <p:spPr>
            <a:xfrm>
              <a:off x="12643810" y="6366630"/>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0"/>
            <p:cNvSpPr/>
            <p:nvPr/>
          </p:nvSpPr>
          <p:spPr>
            <a:xfrm>
              <a:off x="12523291" y="6610385"/>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0"/>
            <p:cNvSpPr/>
            <p:nvPr/>
          </p:nvSpPr>
          <p:spPr>
            <a:xfrm>
              <a:off x="12564440" y="6777143"/>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0"/>
            <p:cNvSpPr/>
            <p:nvPr/>
          </p:nvSpPr>
          <p:spPr>
            <a:xfrm>
              <a:off x="12705534" y="6543017"/>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0"/>
            <p:cNvSpPr/>
            <p:nvPr/>
          </p:nvSpPr>
          <p:spPr>
            <a:xfrm>
              <a:off x="12547585" y="6879752"/>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0"/>
            <p:cNvSpPr/>
            <p:nvPr/>
          </p:nvSpPr>
          <p:spPr>
            <a:xfrm>
              <a:off x="12546794" y="6886188"/>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0"/>
            <p:cNvSpPr/>
            <p:nvPr/>
          </p:nvSpPr>
          <p:spPr>
            <a:xfrm>
              <a:off x="12553995" y="7187630"/>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0"/>
            <p:cNvSpPr/>
            <p:nvPr/>
          </p:nvSpPr>
          <p:spPr>
            <a:xfrm>
              <a:off x="12581269" y="7086631"/>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0"/>
            <p:cNvSpPr/>
            <p:nvPr/>
          </p:nvSpPr>
          <p:spPr>
            <a:xfrm>
              <a:off x="12737609" y="6862132"/>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0"/>
            <p:cNvSpPr/>
            <p:nvPr/>
          </p:nvSpPr>
          <p:spPr>
            <a:xfrm>
              <a:off x="12554813" y="7172410"/>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0"/>
            <p:cNvSpPr/>
            <p:nvPr/>
          </p:nvSpPr>
          <p:spPr>
            <a:xfrm>
              <a:off x="12571641" y="7534811"/>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0"/>
            <p:cNvSpPr/>
            <p:nvPr/>
          </p:nvSpPr>
          <p:spPr>
            <a:xfrm>
              <a:off x="12602107" y="7455414"/>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0"/>
            <p:cNvSpPr/>
            <p:nvPr/>
          </p:nvSpPr>
          <p:spPr>
            <a:xfrm>
              <a:off x="12720780" y="7133108"/>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0"/>
            <p:cNvSpPr/>
            <p:nvPr/>
          </p:nvSpPr>
          <p:spPr>
            <a:xfrm>
              <a:off x="12577260" y="7521174"/>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0"/>
            <p:cNvSpPr/>
            <p:nvPr/>
          </p:nvSpPr>
          <p:spPr>
            <a:xfrm>
              <a:off x="12574860" y="7532384"/>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0"/>
            <p:cNvSpPr/>
            <p:nvPr/>
          </p:nvSpPr>
          <p:spPr>
            <a:xfrm>
              <a:off x="12577260" y="7526792"/>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0"/>
            <p:cNvSpPr/>
            <p:nvPr/>
          </p:nvSpPr>
          <p:spPr>
            <a:xfrm>
              <a:off x="12614927" y="7727235"/>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0"/>
            <p:cNvSpPr/>
            <p:nvPr/>
          </p:nvSpPr>
          <p:spPr>
            <a:xfrm>
              <a:off x="12671058" y="7479471"/>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0"/>
            <p:cNvSpPr/>
            <p:nvPr/>
          </p:nvSpPr>
          <p:spPr>
            <a:xfrm>
              <a:off x="12600709" y="7744855"/>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40"/>
          <p:cNvSpPr/>
          <p:nvPr/>
        </p:nvSpPr>
        <p:spPr>
          <a:xfrm>
            <a:off x="490225" y="449803"/>
            <a:ext cx="1170794" cy="67997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6" name="Google Shape;446;p40"/>
          <p:cNvGrpSpPr/>
          <p:nvPr/>
        </p:nvGrpSpPr>
        <p:grpSpPr>
          <a:xfrm>
            <a:off x="-1208" y="3506288"/>
            <a:ext cx="9144294" cy="1637222"/>
            <a:chOff x="6554550" y="3707188"/>
            <a:chExt cx="7127831" cy="1637222"/>
          </a:xfrm>
        </p:grpSpPr>
        <p:sp>
          <p:nvSpPr>
            <p:cNvPr id="447" name="Google Shape;447;p40"/>
            <p:cNvSpPr/>
            <p:nvPr/>
          </p:nvSpPr>
          <p:spPr>
            <a:xfrm>
              <a:off x="6554550" y="3707188"/>
              <a:ext cx="7122500" cy="468875"/>
            </a:xfrm>
            <a:custGeom>
              <a:avLst/>
              <a:gdLst/>
              <a:ahLst/>
              <a:cxnLst/>
              <a:rect l="l" t="t" r="r" b="b"/>
              <a:pathLst>
                <a:path w="284900" h="18755" extrusionOk="0">
                  <a:moveTo>
                    <a:pt x="1" y="0"/>
                  </a:moveTo>
                  <a:lnTo>
                    <a:pt x="1" y="18754"/>
                  </a:lnTo>
                  <a:lnTo>
                    <a:pt x="284900" y="18754"/>
                  </a:lnTo>
                  <a:lnTo>
                    <a:pt x="284900" y="0"/>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0"/>
            <p:cNvSpPr/>
            <p:nvPr/>
          </p:nvSpPr>
          <p:spPr>
            <a:xfrm>
              <a:off x="6554550" y="4172238"/>
              <a:ext cx="7124025" cy="496225"/>
            </a:xfrm>
            <a:custGeom>
              <a:avLst/>
              <a:gdLst/>
              <a:ahLst/>
              <a:cxnLst/>
              <a:rect l="l" t="t" r="r" b="b"/>
              <a:pathLst>
                <a:path w="284961" h="19849" extrusionOk="0">
                  <a:moveTo>
                    <a:pt x="1" y="0"/>
                  </a:moveTo>
                  <a:lnTo>
                    <a:pt x="1" y="19849"/>
                  </a:lnTo>
                  <a:lnTo>
                    <a:pt x="284960" y="16475"/>
                  </a:lnTo>
                  <a:lnTo>
                    <a:pt x="284960" y="0"/>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0"/>
            <p:cNvSpPr/>
            <p:nvPr/>
          </p:nvSpPr>
          <p:spPr>
            <a:xfrm>
              <a:off x="6554556" y="4217140"/>
              <a:ext cx="7124025" cy="635279"/>
            </a:xfrm>
            <a:custGeom>
              <a:avLst/>
              <a:gdLst/>
              <a:ahLst/>
              <a:cxnLst/>
              <a:rect l="l" t="t" r="r" b="b"/>
              <a:pathLst>
                <a:path w="284961" h="6476" extrusionOk="0">
                  <a:moveTo>
                    <a:pt x="284960" y="1"/>
                  </a:moveTo>
                  <a:lnTo>
                    <a:pt x="1" y="3375"/>
                  </a:lnTo>
                  <a:lnTo>
                    <a:pt x="1" y="6475"/>
                  </a:lnTo>
                  <a:lnTo>
                    <a:pt x="284960" y="6475"/>
                  </a:lnTo>
                  <a:lnTo>
                    <a:pt x="284960" y="1"/>
                  </a:ln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40"/>
          <p:cNvGrpSpPr/>
          <p:nvPr/>
        </p:nvGrpSpPr>
        <p:grpSpPr>
          <a:xfrm>
            <a:off x="3572082" y="3023058"/>
            <a:ext cx="1999791" cy="956170"/>
            <a:chOff x="1313950" y="2027925"/>
            <a:chExt cx="6516100" cy="3115575"/>
          </a:xfrm>
        </p:grpSpPr>
        <p:sp>
          <p:nvSpPr>
            <p:cNvPr id="453" name="Google Shape;453;p40"/>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0"/>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0"/>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0"/>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0"/>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0"/>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0"/>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0"/>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0"/>
            <p:cNvSpPr/>
            <p:nvPr/>
          </p:nvSpPr>
          <p:spPr>
            <a:xfrm>
              <a:off x="3618700" y="3787075"/>
              <a:ext cx="1823775" cy="1345775"/>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0"/>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9A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0"/>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0"/>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0"/>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0"/>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0"/>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0"/>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0"/>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0"/>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0"/>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0"/>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0"/>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0"/>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0"/>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0"/>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0"/>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0"/>
            <p:cNvSpPr/>
            <p:nvPr/>
          </p:nvSpPr>
          <p:spPr>
            <a:xfrm>
              <a:off x="3560950" y="3746025"/>
              <a:ext cx="1938525" cy="1391400"/>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0"/>
            <p:cNvSpPr/>
            <p:nvPr/>
          </p:nvSpPr>
          <p:spPr>
            <a:xfrm>
              <a:off x="4445475" y="3801225"/>
              <a:ext cx="110125" cy="1322525"/>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0"/>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0"/>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0"/>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0"/>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0"/>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0"/>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0"/>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0"/>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0"/>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9" name="Google Shape;489;p40">
            <a:hlinkClick r:id="rId3" action="ppaction://hlinksldjump"/>
          </p:cNvPr>
          <p:cNvSpPr/>
          <p:nvPr/>
        </p:nvSpPr>
        <p:spPr>
          <a:xfrm>
            <a:off x="3297700" y="3851225"/>
            <a:ext cx="2548500" cy="572700"/>
          </a:xfrm>
          <a:prstGeom prst="roundRect">
            <a:avLst>
              <a:gd name="adj" fmla="val 30219"/>
            </a:avLst>
          </a:prstGeom>
          <a:solidFill>
            <a:schemeClr val="lt2"/>
          </a:solidFill>
          <a:ln>
            <a:noFill/>
          </a:ln>
          <a:effectLst>
            <a:outerShdw blurRad="57150" dist="28575" dir="762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0"/>
          <p:cNvSpPr/>
          <p:nvPr/>
        </p:nvSpPr>
        <p:spPr>
          <a:xfrm>
            <a:off x="6542212" y="3762350"/>
            <a:ext cx="2616038" cy="888818"/>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0"/>
          <p:cNvSpPr/>
          <p:nvPr/>
        </p:nvSpPr>
        <p:spPr>
          <a:xfrm>
            <a:off x="-14225" y="3762361"/>
            <a:ext cx="2616038" cy="888818"/>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2" name="Google Shape;492;p40"/>
          <p:cNvGrpSpPr/>
          <p:nvPr/>
        </p:nvGrpSpPr>
        <p:grpSpPr>
          <a:xfrm>
            <a:off x="6771113" y="2827500"/>
            <a:ext cx="1104150" cy="2065350"/>
            <a:chOff x="35658225" y="12492275"/>
            <a:chExt cx="1104150" cy="2065350"/>
          </a:xfrm>
        </p:grpSpPr>
        <p:sp>
          <p:nvSpPr>
            <p:cNvPr id="493" name="Google Shape;493;p40"/>
            <p:cNvSpPr/>
            <p:nvPr/>
          </p:nvSpPr>
          <p:spPr>
            <a:xfrm>
              <a:off x="35658225" y="12736025"/>
              <a:ext cx="1104150" cy="1000175"/>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0"/>
            <p:cNvSpPr/>
            <p:nvPr/>
          </p:nvSpPr>
          <p:spPr>
            <a:xfrm>
              <a:off x="35897600" y="13187750"/>
              <a:ext cx="551700" cy="60240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0"/>
            <p:cNvSpPr/>
            <p:nvPr/>
          </p:nvSpPr>
          <p:spPr>
            <a:xfrm>
              <a:off x="35917350" y="13186300"/>
              <a:ext cx="551700" cy="6023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0"/>
            <p:cNvSpPr/>
            <p:nvPr/>
          </p:nvSpPr>
          <p:spPr>
            <a:xfrm>
              <a:off x="35978900" y="14042275"/>
              <a:ext cx="208225" cy="222675"/>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0"/>
            <p:cNvSpPr/>
            <p:nvPr/>
          </p:nvSpPr>
          <p:spPr>
            <a:xfrm>
              <a:off x="35991825" y="14145625"/>
              <a:ext cx="193800" cy="328000"/>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0"/>
            <p:cNvSpPr/>
            <p:nvPr/>
          </p:nvSpPr>
          <p:spPr>
            <a:xfrm>
              <a:off x="35929500" y="14512100"/>
              <a:ext cx="257875" cy="45525"/>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0"/>
            <p:cNvSpPr/>
            <p:nvPr/>
          </p:nvSpPr>
          <p:spPr>
            <a:xfrm>
              <a:off x="35928750" y="14478475"/>
              <a:ext cx="96525" cy="67650"/>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0"/>
            <p:cNvSpPr/>
            <p:nvPr/>
          </p:nvSpPr>
          <p:spPr>
            <a:xfrm>
              <a:off x="35989550" y="14457175"/>
              <a:ext cx="203675" cy="8985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0"/>
            <p:cNvSpPr/>
            <p:nvPr/>
          </p:nvSpPr>
          <p:spPr>
            <a:xfrm>
              <a:off x="35981825" y="14422225"/>
              <a:ext cx="51750" cy="5665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0"/>
            <p:cNvSpPr/>
            <p:nvPr/>
          </p:nvSpPr>
          <p:spPr>
            <a:xfrm>
              <a:off x="36273750" y="13928200"/>
              <a:ext cx="315375" cy="280675"/>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0"/>
            <p:cNvSpPr/>
            <p:nvPr/>
          </p:nvSpPr>
          <p:spPr>
            <a:xfrm>
              <a:off x="36347450" y="14194275"/>
              <a:ext cx="304750" cy="189225"/>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0"/>
            <p:cNvSpPr/>
            <p:nvPr/>
          </p:nvSpPr>
          <p:spPr>
            <a:xfrm>
              <a:off x="36459925" y="14357525"/>
              <a:ext cx="231775" cy="136275"/>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0"/>
            <p:cNvSpPr/>
            <p:nvPr/>
          </p:nvSpPr>
          <p:spPr>
            <a:xfrm>
              <a:off x="36455350" y="14418425"/>
              <a:ext cx="99575" cy="69075"/>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0"/>
            <p:cNvSpPr/>
            <p:nvPr/>
          </p:nvSpPr>
          <p:spPr>
            <a:xfrm>
              <a:off x="36491075" y="14305200"/>
              <a:ext cx="197575" cy="155050"/>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0"/>
            <p:cNvSpPr/>
            <p:nvPr/>
          </p:nvSpPr>
          <p:spPr>
            <a:xfrm>
              <a:off x="36474800" y="14355275"/>
              <a:ext cx="51525" cy="5027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0"/>
            <p:cNvSpPr/>
            <p:nvPr/>
          </p:nvSpPr>
          <p:spPr>
            <a:xfrm>
              <a:off x="36457625" y="12735950"/>
              <a:ext cx="205950" cy="37752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0"/>
            <p:cNvSpPr/>
            <p:nvPr/>
          </p:nvSpPr>
          <p:spPr>
            <a:xfrm>
              <a:off x="36404450" y="13086350"/>
              <a:ext cx="199100" cy="307775"/>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0"/>
            <p:cNvSpPr/>
            <p:nvPr/>
          </p:nvSpPr>
          <p:spPr>
            <a:xfrm>
              <a:off x="35836800" y="13675250"/>
              <a:ext cx="717350" cy="455825"/>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0"/>
            <p:cNvSpPr/>
            <p:nvPr/>
          </p:nvSpPr>
          <p:spPr>
            <a:xfrm>
              <a:off x="35890750" y="13159300"/>
              <a:ext cx="612500" cy="496975"/>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0"/>
            <p:cNvSpPr/>
            <p:nvPr/>
          </p:nvSpPr>
          <p:spPr>
            <a:xfrm>
              <a:off x="35850475" y="13375875"/>
              <a:ext cx="554750" cy="328225"/>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0"/>
            <p:cNvSpPr/>
            <p:nvPr/>
          </p:nvSpPr>
          <p:spPr>
            <a:xfrm>
              <a:off x="35988775" y="13655500"/>
              <a:ext cx="602625" cy="33895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0"/>
            <p:cNvSpPr/>
            <p:nvPr/>
          </p:nvSpPr>
          <p:spPr>
            <a:xfrm>
              <a:off x="36259300" y="13205750"/>
              <a:ext cx="198350" cy="48930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0"/>
            <p:cNvSpPr/>
            <p:nvPr/>
          </p:nvSpPr>
          <p:spPr>
            <a:xfrm>
              <a:off x="36228900" y="13233775"/>
              <a:ext cx="230275" cy="48407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0"/>
            <p:cNvSpPr/>
            <p:nvPr/>
          </p:nvSpPr>
          <p:spPr>
            <a:xfrm>
              <a:off x="35722825" y="12981525"/>
              <a:ext cx="136025" cy="8330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0"/>
            <p:cNvSpPr/>
            <p:nvPr/>
          </p:nvSpPr>
          <p:spPr>
            <a:xfrm>
              <a:off x="35715975" y="12937200"/>
              <a:ext cx="133775" cy="7925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0"/>
            <p:cNvSpPr/>
            <p:nvPr/>
          </p:nvSpPr>
          <p:spPr>
            <a:xfrm>
              <a:off x="35758525" y="12985325"/>
              <a:ext cx="89700" cy="61675"/>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0"/>
            <p:cNvSpPr/>
            <p:nvPr/>
          </p:nvSpPr>
          <p:spPr>
            <a:xfrm>
              <a:off x="35796075" y="13002750"/>
              <a:ext cx="49525" cy="2332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0"/>
            <p:cNvSpPr/>
            <p:nvPr/>
          </p:nvSpPr>
          <p:spPr>
            <a:xfrm>
              <a:off x="36429525" y="12867300"/>
              <a:ext cx="129850" cy="85075"/>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0"/>
            <p:cNvSpPr/>
            <p:nvPr/>
          </p:nvSpPr>
          <p:spPr>
            <a:xfrm>
              <a:off x="36423450" y="12831975"/>
              <a:ext cx="135275" cy="61375"/>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0"/>
            <p:cNvSpPr/>
            <p:nvPr/>
          </p:nvSpPr>
          <p:spPr>
            <a:xfrm>
              <a:off x="36442425" y="12871300"/>
              <a:ext cx="76775" cy="7587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0"/>
            <p:cNvSpPr/>
            <p:nvPr/>
          </p:nvSpPr>
          <p:spPr>
            <a:xfrm>
              <a:off x="36445475" y="12894350"/>
              <a:ext cx="43075" cy="3202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0"/>
            <p:cNvSpPr/>
            <p:nvPr/>
          </p:nvSpPr>
          <p:spPr>
            <a:xfrm>
              <a:off x="36094400" y="13210200"/>
              <a:ext cx="151250" cy="7707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0"/>
            <p:cNvSpPr/>
            <p:nvPr/>
          </p:nvSpPr>
          <p:spPr>
            <a:xfrm>
              <a:off x="36094400" y="13153225"/>
              <a:ext cx="162650" cy="84375"/>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0"/>
            <p:cNvSpPr/>
            <p:nvPr/>
          </p:nvSpPr>
          <p:spPr>
            <a:xfrm>
              <a:off x="35779500" y="12594425"/>
              <a:ext cx="671325" cy="584125"/>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0"/>
            <p:cNvSpPr/>
            <p:nvPr/>
          </p:nvSpPr>
          <p:spPr>
            <a:xfrm>
              <a:off x="35973575" y="12924300"/>
              <a:ext cx="38025" cy="4220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0"/>
            <p:cNvSpPr/>
            <p:nvPr/>
          </p:nvSpPr>
          <p:spPr>
            <a:xfrm>
              <a:off x="36258550" y="12877325"/>
              <a:ext cx="38000" cy="4225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0"/>
            <p:cNvSpPr/>
            <p:nvPr/>
          </p:nvSpPr>
          <p:spPr>
            <a:xfrm>
              <a:off x="36116450" y="12883150"/>
              <a:ext cx="47875" cy="71550"/>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0"/>
            <p:cNvSpPr/>
            <p:nvPr/>
          </p:nvSpPr>
          <p:spPr>
            <a:xfrm>
              <a:off x="36125850" y="12994175"/>
              <a:ext cx="62800" cy="35625"/>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0"/>
            <p:cNvSpPr/>
            <p:nvPr/>
          </p:nvSpPr>
          <p:spPr>
            <a:xfrm>
              <a:off x="35908225" y="12827975"/>
              <a:ext cx="51700" cy="4955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0"/>
            <p:cNvSpPr/>
            <p:nvPr/>
          </p:nvSpPr>
          <p:spPr>
            <a:xfrm>
              <a:off x="36246375" y="12770850"/>
              <a:ext cx="67150" cy="2125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0"/>
            <p:cNvSpPr/>
            <p:nvPr/>
          </p:nvSpPr>
          <p:spPr>
            <a:xfrm>
              <a:off x="35934825" y="12998850"/>
              <a:ext cx="125400" cy="109650"/>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0"/>
            <p:cNvSpPr/>
            <p:nvPr/>
          </p:nvSpPr>
          <p:spPr>
            <a:xfrm>
              <a:off x="36250175" y="12946625"/>
              <a:ext cx="124650" cy="11020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0"/>
            <p:cNvSpPr/>
            <p:nvPr/>
          </p:nvSpPr>
          <p:spPr>
            <a:xfrm>
              <a:off x="35968250" y="13032400"/>
              <a:ext cx="12200" cy="1232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0"/>
            <p:cNvSpPr/>
            <p:nvPr/>
          </p:nvSpPr>
          <p:spPr>
            <a:xfrm>
              <a:off x="36010825" y="13061275"/>
              <a:ext cx="12175" cy="1232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0"/>
            <p:cNvSpPr/>
            <p:nvPr/>
          </p:nvSpPr>
          <p:spPr>
            <a:xfrm>
              <a:off x="35969775" y="13092275"/>
              <a:ext cx="12175" cy="1247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0"/>
            <p:cNvSpPr/>
            <p:nvPr/>
          </p:nvSpPr>
          <p:spPr>
            <a:xfrm>
              <a:off x="36029825" y="13013250"/>
              <a:ext cx="12175" cy="1247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0"/>
            <p:cNvSpPr/>
            <p:nvPr/>
          </p:nvSpPr>
          <p:spPr>
            <a:xfrm>
              <a:off x="36070850" y="13064150"/>
              <a:ext cx="12175" cy="11725"/>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0"/>
            <p:cNvSpPr/>
            <p:nvPr/>
          </p:nvSpPr>
          <p:spPr>
            <a:xfrm>
              <a:off x="36242575" y="12987425"/>
              <a:ext cx="12200" cy="1232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0"/>
            <p:cNvSpPr/>
            <p:nvPr/>
          </p:nvSpPr>
          <p:spPr>
            <a:xfrm>
              <a:off x="36274500" y="13042150"/>
              <a:ext cx="11425" cy="12450"/>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0"/>
            <p:cNvSpPr/>
            <p:nvPr/>
          </p:nvSpPr>
          <p:spPr>
            <a:xfrm>
              <a:off x="36310225" y="12979825"/>
              <a:ext cx="12175" cy="1232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0"/>
            <p:cNvSpPr/>
            <p:nvPr/>
          </p:nvSpPr>
          <p:spPr>
            <a:xfrm>
              <a:off x="36349725" y="13017950"/>
              <a:ext cx="12175" cy="1232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0"/>
            <p:cNvSpPr/>
            <p:nvPr/>
          </p:nvSpPr>
          <p:spPr>
            <a:xfrm>
              <a:off x="36304900" y="13019325"/>
              <a:ext cx="11425" cy="1232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0"/>
            <p:cNvSpPr/>
            <p:nvPr/>
          </p:nvSpPr>
          <p:spPr>
            <a:xfrm>
              <a:off x="35879350" y="12782600"/>
              <a:ext cx="520550" cy="26120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0"/>
            <p:cNvSpPr/>
            <p:nvPr/>
          </p:nvSpPr>
          <p:spPr>
            <a:xfrm>
              <a:off x="35691650" y="12692725"/>
              <a:ext cx="217375" cy="180125"/>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0"/>
            <p:cNvSpPr/>
            <p:nvPr/>
          </p:nvSpPr>
          <p:spPr>
            <a:xfrm>
              <a:off x="35729650" y="12492625"/>
              <a:ext cx="527400" cy="33690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0"/>
            <p:cNvSpPr/>
            <p:nvPr/>
          </p:nvSpPr>
          <p:spPr>
            <a:xfrm>
              <a:off x="36051850" y="12492275"/>
              <a:ext cx="250025" cy="32662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0"/>
            <p:cNvSpPr/>
            <p:nvPr/>
          </p:nvSpPr>
          <p:spPr>
            <a:xfrm>
              <a:off x="36211425" y="12498200"/>
              <a:ext cx="302450" cy="344475"/>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0"/>
            <p:cNvSpPr/>
            <p:nvPr/>
          </p:nvSpPr>
          <p:spPr>
            <a:xfrm>
              <a:off x="35697750" y="12821900"/>
              <a:ext cx="187700" cy="145925"/>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0"/>
            <p:cNvSpPr/>
            <p:nvPr/>
          </p:nvSpPr>
          <p:spPr>
            <a:xfrm>
              <a:off x="36189400" y="12726150"/>
              <a:ext cx="1525" cy="382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0"/>
            <p:cNvSpPr/>
            <p:nvPr/>
          </p:nvSpPr>
          <p:spPr>
            <a:xfrm>
              <a:off x="35931800" y="13248625"/>
              <a:ext cx="136025" cy="49050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0"/>
            <p:cNvSpPr/>
            <p:nvPr/>
          </p:nvSpPr>
          <p:spPr>
            <a:xfrm>
              <a:off x="35935575" y="13248975"/>
              <a:ext cx="164925" cy="51217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0"/>
            <p:cNvSpPr/>
            <p:nvPr/>
          </p:nvSpPr>
          <p:spPr>
            <a:xfrm>
              <a:off x="35821600" y="13499725"/>
              <a:ext cx="135275" cy="14440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0"/>
            <p:cNvSpPr/>
            <p:nvPr/>
          </p:nvSpPr>
          <p:spPr>
            <a:xfrm>
              <a:off x="35795275" y="13432300"/>
              <a:ext cx="349300" cy="360150"/>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40"/>
          <p:cNvGrpSpPr/>
          <p:nvPr/>
        </p:nvGrpSpPr>
        <p:grpSpPr>
          <a:xfrm>
            <a:off x="1349038" y="2666913"/>
            <a:ext cx="1114025" cy="2225925"/>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 name="Google Shape;612;p40"/>
          <p:cNvSpPr txBox="1">
            <a:spLocks noGrp="1"/>
          </p:cNvSpPr>
          <p:nvPr>
            <p:ph type="subTitle" idx="1"/>
          </p:nvPr>
        </p:nvSpPr>
        <p:spPr>
          <a:xfrm>
            <a:off x="3529425" y="3892925"/>
            <a:ext cx="2085300" cy="48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Start!</a:t>
            </a:r>
            <a:endParaRPr/>
          </a:p>
        </p:txBody>
      </p:sp>
      <p:sp>
        <p:nvSpPr>
          <p:cNvPr id="613" name="Google Shape;613;p40"/>
          <p:cNvSpPr txBox="1">
            <a:spLocks noGrp="1"/>
          </p:cNvSpPr>
          <p:nvPr>
            <p:ph type="title"/>
          </p:nvPr>
        </p:nvSpPr>
        <p:spPr>
          <a:xfrm>
            <a:off x="348510" y="738231"/>
            <a:ext cx="7756414" cy="213011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u="sng" dirty="0" err="1" smtClean="0">
                <a:solidFill>
                  <a:schemeClr val="tx1"/>
                </a:solidFill>
              </a:rPr>
              <a:t>Tiết</a:t>
            </a:r>
            <a:r>
              <a:rPr lang="en-US" sz="3200" u="sng" dirty="0" smtClean="0">
                <a:solidFill>
                  <a:schemeClr val="tx1"/>
                </a:solidFill>
              </a:rPr>
              <a:t> 20, 21</a:t>
            </a:r>
            <a:r>
              <a:rPr lang="en-US" sz="3200" dirty="0" smtClean="0"/>
              <a:t>:</a:t>
            </a:r>
            <a:br>
              <a:rPr lang="en-US" sz="3200" dirty="0" smtClean="0"/>
            </a:br>
            <a:r>
              <a:rPr lang="en-US" sz="3200" dirty="0" smtClean="0"/>
              <a:t/>
            </a:r>
            <a:br>
              <a:rPr lang="en-US" sz="3200" dirty="0" smtClean="0"/>
            </a:br>
            <a:r>
              <a:rPr lang="en-US" sz="3200" dirty="0" smtClean="0"/>
              <a:t>BÀI </a:t>
            </a:r>
            <a:r>
              <a:rPr lang="en-US" sz="3200" dirty="0" smtClean="0"/>
              <a:t>10 – </a:t>
            </a:r>
            <a:r>
              <a:rPr lang="en-US" sz="3200" dirty="0" smtClean="0">
                <a:solidFill>
                  <a:srgbClr val="FF0000"/>
                </a:solidFill>
              </a:rPr>
              <a:t>ƯỚC CHUNG – ƯỚC CHUNG LỚN NHẤT</a:t>
            </a:r>
            <a:endParaRPr sz="32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43"/>
          <p:cNvSpPr txBox="1">
            <a:spLocks noGrp="1"/>
          </p:cNvSpPr>
          <p:nvPr>
            <p:ph type="title"/>
          </p:nvPr>
        </p:nvSpPr>
        <p:spPr>
          <a:xfrm>
            <a:off x="475791" y="235362"/>
            <a:ext cx="4137609" cy="80989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b="0" smtClean="0"/>
              <a:t>Ví dụ 1: Tìm ƯCLN của</a:t>
            </a:r>
            <a:br>
              <a:rPr lang="en" sz="2800" b="0" smtClean="0"/>
            </a:br>
            <a:r>
              <a:rPr lang="en" sz="2800" b="0" smtClean="0"/>
              <a:t>a, 40 và 70       b, 55 và 77</a:t>
            </a:r>
            <a:endParaRPr sz="2800" b="0"/>
          </a:p>
        </p:txBody>
      </p:sp>
      <p:grpSp>
        <p:nvGrpSpPr>
          <p:cNvPr id="730" name="Google Shape;730;p43"/>
          <p:cNvGrpSpPr/>
          <p:nvPr/>
        </p:nvGrpSpPr>
        <p:grpSpPr>
          <a:xfrm>
            <a:off x="6740281" y="867143"/>
            <a:ext cx="2403719" cy="4138752"/>
            <a:chOff x="5885161" y="728625"/>
            <a:chExt cx="2145411" cy="3693995"/>
          </a:xfrm>
        </p:grpSpPr>
        <p:sp>
          <p:nvSpPr>
            <p:cNvPr id="731" name="Google Shape;731;p43"/>
            <p:cNvSpPr/>
            <p:nvPr/>
          </p:nvSpPr>
          <p:spPr>
            <a:xfrm>
              <a:off x="6713773" y="2074585"/>
              <a:ext cx="888704" cy="541663"/>
            </a:xfrm>
            <a:custGeom>
              <a:avLst/>
              <a:gdLst/>
              <a:ahLst/>
              <a:cxnLst/>
              <a:rect l="l" t="t" r="r" b="b"/>
              <a:pathLst>
                <a:path w="16658" h="10153" extrusionOk="0">
                  <a:moveTo>
                    <a:pt x="16657" y="0"/>
                  </a:moveTo>
                  <a:lnTo>
                    <a:pt x="1" y="61"/>
                  </a:lnTo>
                  <a:lnTo>
                    <a:pt x="1" y="10152"/>
                  </a:lnTo>
                  <a:lnTo>
                    <a:pt x="16019" y="10092"/>
                  </a:lnTo>
                  <a:lnTo>
                    <a:pt x="16657"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3"/>
            <p:cNvSpPr/>
            <p:nvPr/>
          </p:nvSpPr>
          <p:spPr>
            <a:xfrm>
              <a:off x="6553247" y="1813502"/>
              <a:ext cx="123292" cy="1058944"/>
            </a:xfrm>
            <a:custGeom>
              <a:avLst/>
              <a:gdLst/>
              <a:ahLst/>
              <a:cxnLst/>
              <a:rect l="l" t="t" r="r" b="b"/>
              <a:pathLst>
                <a:path w="2311" h="19849" extrusionOk="0">
                  <a:moveTo>
                    <a:pt x="2159" y="1"/>
                  </a:moveTo>
                  <a:lnTo>
                    <a:pt x="304" y="61"/>
                  </a:lnTo>
                  <a:lnTo>
                    <a:pt x="0" y="19849"/>
                  </a:lnTo>
                  <a:lnTo>
                    <a:pt x="2311" y="19758"/>
                  </a:lnTo>
                  <a:lnTo>
                    <a:pt x="2159"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3"/>
            <p:cNvSpPr/>
            <p:nvPr/>
          </p:nvSpPr>
          <p:spPr>
            <a:xfrm>
              <a:off x="6668374" y="1813502"/>
              <a:ext cx="73036" cy="1054089"/>
            </a:xfrm>
            <a:custGeom>
              <a:avLst/>
              <a:gdLst/>
              <a:ahLst/>
              <a:cxnLst/>
              <a:rect l="l" t="t" r="r" b="b"/>
              <a:pathLst>
                <a:path w="1369" h="19758" extrusionOk="0">
                  <a:moveTo>
                    <a:pt x="1" y="1"/>
                  </a:moveTo>
                  <a:lnTo>
                    <a:pt x="153" y="19758"/>
                  </a:lnTo>
                  <a:lnTo>
                    <a:pt x="1368" y="19697"/>
                  </a:lnTo>
                  <a:lnTo>
                    <a:pt x="1368" y="973"/>
                  </a:lnTo>
                  <a:lnTo>
                    <a:pt x="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3"/>
            <p:cNvSpPr/>
            <p:nvPr/>
          </p:nvSpPr>
          <p:spPr>
            <a:xfrm>
              <a:off x="7511604" y="1839429"/>
              <a:ext cx="150874" cy="1054089"/>
            </a:xfrm>
            <a:custGeom>
              <a:avLst/>
              <a:gdLst/>
              <a:ahLst/>
              <a:cxnLst/>
              <a:rect l="l" t="t" r="r" b="b"/>
              <a:pathLst>
                <a:path w="2828" h="19758" extrusionOk="0">
                  <a:moveTo>
                    <a:pt x="973" y="1"/>
                  </a:moveTo>
                  <a:lnTo>
                    <a:pt x="0" y="19758"/>
                  </a:lnTo>
                  <a:lnTo>
                    <a:pt x="2341" y="19758"/>
                  </a:lnTo>
                  <a:lnTo>
                    <a:pt x="2827"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3"/>
            <p:cNvSpPr/>
            <p:nvPr/>
          </p:nvSpPr>
          <p:spPr>
            <a:xfrm>
              <a:off x="7636440" y="1839429"/>
              <a:ext cx="97364" cy="1054089"/>
            </a:xfrm>
            <a:custGeom>
              <a:avLst/>
              <a:gdLst/>
              <a:ahLst/>
              <a:cxnLst/>
              <a:rect l="l" t="t" r="r" b="b"/>
              <a:pathLst>
                <a:path w="1825" h="19758" extrusionOk="0">
                  <a:moveTo>
                    <a:pt x="487" y="1"/>
                  </a:moveTo>
                  <a:lnTo>
                    <a:pt x="1" y="19758"/>
                  </a:lnTo>
                  <a:lnTo>
                    <a:pt x="1217" y="19758"/>
                  </a:lnTo>
                  <a:lnTo>
                    <a:pt x="1825" y="1034"/>
                  </a:lnTo>
                  <a:lnTo>
                    <a:pt x="487"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3"/>
            <p:cNvSpPr/>
            <p:nvPr/>
          </p:nvSpPr>
          <p:spPr>
            <a:xfrm>
              <a:off x="6710519" y="2938869"/>
              <a:ext cx="124946" cy="1033016"/>
            </a:xfrm>
            <a:custGeom>
              <a:avLst/>
              <a:gdLst/>
              <a:ahLst/>
              <a:cxnLst/>
              <a:rect l="l" t="t" r="r" b="b"/>
              <a:pathLst>
                <a:path w="2342" h="19363" extrusionOk="0">
                  <a:moveTo>
                    <a:pt x="1" y="0"/>
                  </a:moveTo>
                  <a:lnTo>
                    <a:pt x="518" y="19332"/>
                  </a:lnTo>
                  <a:lnTo>
                    <a:pt x="2341" y="19362"/>
                  </a:lnTo>
                  <a:lnTo>
                    <a:pt x="2341" y="19362"/>
                  </a:lnTo>
                  <a:lnTo>
                    <a:pt x="2281" y="6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3"/>
            <p:cNvSpPr/>
            <p:nvPr/>
          </p:nvSpPr>
          <p:spPr>
            <a:xfrm>
              <a:off x="6832154" y="2942070"/>
              <a:ext cx="73036" cy="1029815"/>
            </a:xfrm>
            <a:custGeom>
              <a:avLst/>
              <a:gdLst/>
              <a:ahLst/>
              <a:cxnLst/>
              <a:rect l="l" t="t" r="r" b="b"/>
              <a:pathLst>
                <a:path w="1369" h="19303" extrusionOk="0">
                  <a:moveTo>
                    <a:pt x="1" y="1"/>
                  </a:moveTo>
                  <a:lnTo>
                    <a:pt x="61" y="19302"/>
                  </a:lnTo>
                  <a:lnTo>
                    <a:pt x="1368" y="18329"/>
                  </a:lnTo>
                  <a:lnTo>
                    <a:pt x="1186" y="31"/>
                  </a:lnTo>
                  <a:lnTo>
                    <a:pt x="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3"/>
            <p:cNvSpPr/>
            <p:nvPr/>
          </p:nvSpPr>
          <p:spPr>
            <a:xfrm>
              <a:off x="7550495" y="2989123"/>
              <a:ext cx="144418" cy="1033016"/>
            </a:xfrm>
            <a:custGeom>
              <a:avLst/>
              <a:gdLst/>
              <a:ahLst/>
              <a:cxnLst/>
              <a:rect l="l" t="t" r="r" b="b"/>
              <a:pathLst>
                <a:path w="2707" h="19363" extrusionOk="0">
                  <a:moveTo>
                    <a:pt x="1" y="0"/>
                  </a:moveTo>
                  <a:lnTo>
                    <a:pt x="882" y="19332"/>
                  </a:lnTo>
                  <a:lnTo>
                    <a:pt x="2706" y="19362"/>
                  </a:lnTo>
                  <a:lnTo>
                    <a:pt x="2706" y="19362"/>
                  </a:lnTo>
                  <a:lnTo>
                    <a:pt x="2281" y="3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3"/>
            <p:cNvSpPr/>
            <p:nvPr/>
          </p:nvSpPr>
          <p:spPr>
            <a:xfrm>
              <a:off x="7672130" y="2990723"/>
              <a:ext cx="90855" cy="1031416"/>
            </a:xfrm>
            <a:custGeom>
              <a:avLst/>
              <a:gdLst/>
              <a:ahLst/>
              <a:cxnLst/>
              <a:rect l="l" t="t" r="r" b="b"/>
              <a:pathLst>
                <a:path w="1703" h="19333" extrusionOk="0">
                  <a:moveTo>
                    <a:pt x="1" y="1"/>
                  </a:moveTo>
                  <a:lnTo>
                    <a:pt x="426" y="19332"/>
                  </a:lnTo>
                  <a:lnTo>
                    <a:pt x="1703" y="18299"/>
                  </a:lnTo>
                  <a:lnTo>
                    <a:pt x="1186"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3"/>
            <p:cNvSpPr/>
            <p:nvPr/>
          </p:nvSpPr>
          <p:spPr>
            <a:xfrm>
              <a:off x="6648901" y="1983787"/>
              <a:ext cx="913032" cy="570845"/>
            </a:xfrm>
            <a:custGeom>
              <a:avLst/>
              <a:gdLst/>
              <a:ahLst/>
              <a:cxnLst/>
              <a:rect l="l" t="t" r="r" b="b"/>
              <a:pathLst>
                <a:path w="17114" h="10700" extrusionOk="0">
                  <a:moveTo>
                    <a:pt x="1" y="0"/>
                  </a:moveTo>
                  <a:lnTo>
                    <a:pt x="487" y="10699"/>
                  </a:lnTo>
                  <a:lnTo>
                    <a:pt x="16506" y="10669"/>
                  </a:lnTo>
                  <a:lnTo>
                    <a:pt x="17114" y="578"/>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3"/>
            <p:cNvSpPr/>
            <p:nvPr/>
          </p:nvSpPr>
          <p:spPr>
            <a:xfrm>
              <a:off x="6118668" y="1174077"/>
              <a:ext cx="1911904" cy="1348154"/>
            </a:xfrm>
            <a:custGeom>
              <a:avLst/>
              <a:gdLst/>
              <a:ahLst/>
              <a:cxnLst/>
              <a:rect l="l" t="t" r="r" b="b"/>
              <a:pathLst>
                <a:path w="35837" h="25270" extrusionOk="0">
                  <a:moveTo>
                    <a:pt x="21522" y="1"/>
                  </a:moveTo>
                  <a:cubicBezTo>
                    <a:pt x="14641" y="1"/>
                    <a:pt x="4955" y="2230"/>
                    <a:pt x="4955" y="2230"/>
                  </a:cubicBezTo>
                  <a:cubicBezTo>
                    <a:pt x="4955" y="2230"/>
                    <a:pt x="1946" y="21257"/>
                    <a:pt x="0" y="23354"/>
                  </a:cubicBezTo>
                  <a:cubicBezTo>
                    <a:pt x="0" y="23354"/>
                    <a:pt x="983" y="25017"/>
                    <a:pt x="3980" y="25017"/>
                  </a:cubicBezTo>
                  <a:cubicBezTo>
                    <a:pt x="4275" y="25017"/>
                    <a:pt x="4589" y="25001"/>
                    <a:pt x="4925" y="24965"/>
                  </a:cubicBezTo>
                  <a:cubicBezTo>
                    <a:pt x="8694" y="24601"/>
                    <a:pt x="29819" y="25269"/>
                    <a:pt x="31946" y="22807"/>
                  </a:cubicBezTo>
                  <a:lnTo>
                    <a:pt x="31369" y="19859"/>
                  </a:lnTo>
                  <a:lnTo>
                    <a:pt x="33466" y="22351"/>
                  </a:lnTo>
                  <a:cubicBezTo>
                    <a:pt x="33466" y="22351"/>
                    <a:pt x="34803" y="21592"/>
                    <a:pt x="35837" y="20528"/>
                  </a:cubicBezTo>
                  <a:cubicBezTo>
                    <a:pt x="35837" y="20528"/>
                    <a:pt x="29606" y="7245"/>
                    <a:pt x="28177" y="2230"/>
                  </a:cubicBezTo>
                  <a:cubicBezTo>
                    <a:pt x="27701" y="558"/>
                    <a:pt x="24962" y="1"/>
                    <a:pt x="21522"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3"/>
            <p:cNvSpPr/>
            <p:nvPr/>
          </p:nvSpPr>
          <p:spPr>
            <a:xfrm>
              <a:off x="6775391" y="3368531"/>
              <a:ext cx="296839" cy="253039"/>
            </a:xfrm>
            <a:custGeom>
              <a:avLst/>
              <a:gdLst/>
              <a:ahLst/>
              <a:cxnLst/>
              <a:rect l="l" t="t" r="r" b="b"/>
              <a:pathLst>
                <a:path w="5564" h="4743" extrusionOk="0">
                  <a:moveTo>
                    <a:pt x="1" y="1"/>
                  </a:moveTo>
                  <a:lnTo>
                    <a:pt x="548" y="4743"/>
                  </a:lnTo>
                  <a:cubicBezTo>
                    <a:pt x="2068" y="3770"/>
                    <a:pt x="3739" y="3071"/>
                    <a:pt x="5502" y="2676"/>
                  </a:cubicBezTo>
                  <a:lnTo>
                    <a:pt x="5563" y="1"/>
                  </a:lnTo>
                  <a:close/>
                </a:path>
              </a:pathLst>
            </a:custGeom>
            <a:solidFill>
              <a:srgbClr val="33D7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3"/>
            <p:cNvSpPr/>
            <p:nvPr/>
          </p:nvSpPr>
          <p:spPr>
            <a:xfrm>
              <a:off x="6804573" y="3511236"/>
              <a:ext cx="264403" cy="441151"/>
            </a:xfrm>
            <a:custGeom>
              <a:avLst/>
              <a:gdLst/>
              <a:ahLst/>
              <a:cxnLst/>
              <a:rect l="l" t="t" r="r" b="b"/>
              <a:pathLst>
                <a:path w="4956" h="8269" extrusionOk="0">
                  <a:moveTo>
                    <a:pt x="4955" y="1"/>
                  </a:moveTo>
                  <a:lnTo>
                    <a:pt x="4955" y="1"/>
                  </a:lnTo>
                  <a:cubicBezTo>
                    <a:pt x="3192" y="426"/>
                    <a:pt x="1521" y="1095"/>
                    <a:pt x="1" y="2098"/>
                  </a:cubicBezTo>
                  <a:lnTo>
                    <a:pt x="761" y="8208"/>
                  </a:lnTo>
                  <a:lnTo>
                    <a:pt x="4773" y="8268"/>
                  </a:lnTo>
                  <a:lnTo>
                    <a:pt x="4955" y="1"/>
                  </a:lnTo>
                  <a:close/>
                </a:path>
              </a:pathLst>
            </a:custGeom>
            <a:solidFill>
              <a:srgbClr val="73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3"/>
            <p:cNvSpPr/>
            <p:nvPr/>
          </p:nvSpPr>
          <p:spPr>
            <a:xfrm>
              <a:off x="6666773" y="3926013"/>
              <a:ext cx="398951" cy="333117"/>
            </a:xfrm>
            <a:custGeom>
              <a:avLst/>
              <a:gdLst/>
              <a:ahLst/>
              <a:cxnLst/>
              <a:rect l="l" t="t" r="r" b="b"/>
              <a:pathLst>
                <a:path w="7478" h="6244" extrusionOk="0">
                  <a:moveTo>
                    <a:pt x="7387" y="1"/>
                  </a:moveTo>
                  <a:cubicBezTo>
                    <a:pt x="7335" y="1"/>
                    <a:pt x="7211" y="1093"/>
                    <a:pt x="5550" y="1093"/>
                  </a:cubicBezTo>
                  <a:cubicBezTo>
                    <a:pt x="4994" y="1093"/>
                    <a:pt x="4267" y="971"/>
                    <a:pt x="3313" y="645"/>
                  </a:cubicBezTo>
                  <a:cubicBezTo>
                    <a:pt x="3313" y="645"/>
                    <a:pt x="0" y="6086"/>
                    <a:pt x="2736" y="6238"/>
                  </a:cubicBezTo>
                  <a:cubicBezTo>
                    <a:pt x="2790" y="6242"/>
                    <a:pt x="2843" y="6244"/>
                    <a:pt x="2896" y="6244"/>
                  </a:cubicBezTo>
                  <a:cubicBezTo>
                    <a:pt x="5864" y="6244"/>
                    <a:pt x="7478" y="493"/>
                    <a:pt x="7478" y="493"/>
                  </a:cubicBezTo>
                  <a:cubicBezTo>
                    <a:pt x="7414" y="134"/>
                    <a:pt x="7405" y="1"/>
                    <a:pt x="7387"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3"/>
            <p:cNvSpPr/>
            <p:nvPr/>
          </p:nvSpPr>
          <p:spPr>
            <a:xfrm>
              <a:off x="6764028" y="3939350"/>
              <a:ext cx="295186" cy="186512"/>
            </a:xfrm>
            <a:custGeom>
              <a:avLst/>
              <a:gdLst/>
              <a:ahLst/>
              <a:cxnLst/>
              <a:rect l="l" t="t" r="r" b="b"/>
              <a:pathLst>
                <a:path w="5533" h="3496" extrusionOk="0">
                  <a:moveTo>
                    <a:pt x="1490" y="0"/>
                  </a:moveTo>
                  <a:cubicBezTo>
                    <a:pt x="1490" y="0"/>
                    <a:pt x="426" y="1763"/>
                    <a:pt x="1" y="3313"/>
                  </a:cubicBezTo>
                  <a:cubicBezTo>
                    <a:pt x="560" y="3135"/>
                    <a:pt x="1124" y="3053"/>
                    <a:pt x="1687" y="3053"/>
                  </a:cubicBezTo>
                  <a:cubicBezTo>
                    <a:pt x="2471" y="3053"/>
                    <a:pt x="3252" y="3213"/>
                    <a:pt x="4013" y="3496"/>
                  </a:cubicBezTo>
                  <a:cubicBezTo>
                    <a:pt x="5016" y="1885"/>
                    <a:pt x="5533" y="0"/>
                    <a:pt x="5533" y="0"/>
                  </a:cubicBezTo>
                  <a:lnTo>
                    <a:pt x="5533" y="0"/>
                  </a:lnTo>
                  <a:cubicBezTo>
                    <a:pt x="5067" y="122"/>
                    <a:pt x="4462" y="162"/>
                    <a:pt x="3863" y="162"/>
                  </a:cubicBezTo>
                  <a:cubicBezTo>
                    <a:pt x="2666" y="162"/>
                    <a:pt x="1490" y="0"/>
                    <a:pt x="149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3"/>
            <p:cNvSpPr/>
            <p:nvPr/>
          </p:nvSpPr>
          <p:spPr>
            <a:xfrm>
              <a:off x="6814336" y="3829668"/>
              <a:ext cx="200809" cy="171520"/>
            </a:xfrm>
            <a:custGeom>
              <a:avLst/>
              <a:gdLst/>
              <a:ahLst/>
              <a:cxnLst/>
              <a:rect l="l" t="t" r="r" b="b"/>
              <a:pathLst>
                <a:path w="3764" h="3215" extrusionOk="0">
                  <a:moveTo>
                    <a:pt x="1233" y="323"/>
                  </a:moveTo>
                  <a:cubicBezTo>
                    <a:pt x="1543" y="323"/>
                    <a:pt x="1672" y="1564"/>
                    <a:pt x="1672" y="1691"/>
                  </a:cubicBezTo>
                  <a:cubicBezTo>
                    <a:pt x="1672" y="1935"/>
                    <a:pt x="1663" y="2170"/>
                    <a:pt x="1651" y="2400"/>
                  </a:cubicBezTo>
                  <a:lnTo>
                    <a:pt x="1651" y="2400"/>
                  </a:lnTo>
                  <a:cubicBezTo>
                    <a:pt x="1554" y="2215"/>
                    <a:pt x="1461" y="2029"/>
                    <a:pt x="1368" y="1843"/>
                  </a:cubicBezTo>
                  <a:cubicBezTo>
                    <a:pt x="1216" y="1539"/>
                    <a:pt x="821" y="810"/>
                    <a:pt x="1034" y="476"/>
                  </a:cubicBezTo>
                  <a:cubicBezTo>
                    <a:pt x="1107" y="368"/>
                    <a:pt x="1173" y="323"/>
                    <a:pt x="1233" y="323"/>
                  </a:cubicBezTo>
                  <a:close/>
                  <a:moveTo>
                    <a:pt x="2599" y="991"/>
                  </a:moveTo>
                  <a:cubicBezTo>
                    <a:pt x="2748" y="991"/>
                    <a:pt x="2870" y="1144"/>
                    <a:pt x="2827" y="1357"/>
                  </a:cubicBezTo>
                  <a:cubicBezTo>
                    <a:pt x="2777" y="1908"/>
                    <a:pt x="2376" y="2356"/>
                    <a:pt x="1965" y="2734"/>
                  </a:cubicBezTo>
                  <a:lnTo>
                    <a:pt x="1965" y="2734"/>
                  </a:lnTo>
                  <a:cubicBezTo>
                    <a:pt x="1968" y="2670"/>
                    <a:pt x="1972" y="2598"/>
                    <a:pt x="1976" y="2521"/>
                  </a:cubicBezTo>
                  <a:lnTo>
                    <a:pt x="1976" y="2521"/>
                  </a:lnTo>
                  <a:cubicBezTo>
                    <a:pt x="1997" y="2238"/>
                    <a:pt x="2032" y="1959"/>
                    <a:pt x="2128" y="1691"/>
                  </a:cubicBezTo>
                  <a:cubicBezTo>
                    <a:pt x="2189" y="1509"/>
                    <a:pt x="2249" y="1205"/>
                    <a:pt x="2401" y="1083"/>
                  </a:cubicBezTo>
                  <a:cubicBezTo>
                    <a:pt x="2465" y="1020"/>
                    <a:pt x="2535" y="991"/>
                    <a:pt x="2599" y="991"/>
                  </a:cubicBezTo>
                  <a:close/>
                  <a:moveTo>
                    <a:pt x="1305" y="0"/>
                  </a:moveTo>
                  <a:cubicBezTo>
                    <a:pt x="1216" y="0"/>
                    <a:pt x="1116" y="26"/>
                    <a:pt x="1003" y="80"/>
                  </a:cubicBezTo>
                  <a:cubicBezTo>
                    <a:pt x="0" y="536"/>
                    <a:pt x="1277" y="2542"/>
                    <a:pt x="1611" y="3120"/>
                  </a:cubicBezTo>
                  <a:cubicBezTo>
                    <a:pt x="1649" y="3187"/>
                    <a:pt x="1709" y="3215"/>
                    <a:pt x="1769" y="3215"/>
                  </a:cubicBezTo>
                  <a:cubicBezTo>
                    <a:pt x="1880" y="3215"/>
                    <a:pt x="1993" y="3117"/>
                    <a:pt x="1968" y="2996"/>
                  </a:cubicBezTo>
                  <a:lnTo>
                    <a:pt x="1968" y="2996"/>
                  </a:lnTo>
                  <a:cubicBezTo>
                    <a:pt x="2623" y="2546"/>
                    <a:pt x="3764" y="1421"/>
                    <a:pt x="2918" y="688"/>
                  </a:cubicBezTo>
                  <a:cubicBezTo>
                    <a:pt x="2844" y="631"/>
                    <a:pt x="2762" y="607"/>
                    <a:pt x="2677" y="607"/>
                  </a:cubicBezTo>
                  <a:cubicBezTo>
                    <a:pt x="2449" y="607"/>
                    <a:pt x="2208" y="784"/>
                    <a:pt x="2097" y="962"/>
                  </a:cubicBezTo>
                  <a:cubicBezTo>
                    <a:pt x="2047" y="1045"/>
                    <a:pt x="2002" y="1132"/>
                    <a:pt x="1962" y="1220"/>
                  </a:cubicBezTo>
                  <a:lnTo>
                    <a:pt x="1962" y="1220"/>
                  </a:lnTo>
                  <a:cubicBezTo>
                    <a:pt x="1901" y="570"/>
                    <a:pt x="1728" y="0"/>
                    <a:pt x="130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3"/>
            <p:cNvSpPr/>
            <p:nvPr/>
          </p:nvSpPr>
          <p:spPr>
            <a:xfrm>
              <a:off x="6746209" y="4102221"/>
              <a:ext cx="231966" cy="137270"/>
            </a:xfrm>
            <a:custGeom>
              <a:avLst/>
              <a:gdLst/>
              <a:ahLst/>
              <a:cxnLst/>
              <a:rect l="l" t="t" r="r" b="b"/>
              <a:pathLst>
                <a:path w="4348" h="2573" extrusionOk="0">
                  <a:moveTo>
                    <a:pt x="2021" y="0"/>
                  </a:moveTo>
                  <a:cubicBezTo>
                    <a:pt x="1458" y="0"/>
                    <a:pt x="894" y="82"/>
                    <a:pt x="335" y="260"/>
                  </a:cubicBezTo>
                  <a:cubicBezTo>
                    <a:pt x="1" y="1446"/>
                    <a:pt x="61" y="2479"/>
                    <a:pt x="1247" y="2570"/>
                  </a:cubicBezTo>
                  <a:cubicBezTo>
                    <a:pt x="1285" y="2572"/>
                    <a:pt x="1322" y="2573"/>
                    <a:pt x="1359" y="2573"/>
                  </a:cubicBezTo>
                  <a:cubicBezTo>
                    <a:pt x="2613" y="2573"/>
                    <a:pt x="3609" y="1594"/>
                    <a:pt x="4347" y="443"/>
                  </a:cubicBezTo>
                  <a:cubicBezTo>
                    <a:pt x="3586" y="160"/>
                    <a:pt x="2805" y="0"/>
                    <a:pt x="202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3"/>
            <p:cNvSpPr/>
            <p:nvPr/>
          </p:nvSpPr>
          <p:spPr>
            <a:xfrm>
              <a:off x="6824525" y="3995632"/>
              <a:ext cx="180857" cy="20220"/>
            </a:xfrm>
            <a:custGeom>
              <a:avLst/>
              <a:gdLst/>
              <a:ahLst/>
              <a:cxnLst/>
              <a:rect l="l" t="t" r="r" b="b"/>
              <a:pathLst>
                <a:path w="3390" h="379" extrusionOk="0">
                  <a:moveTo>
                    <a:pt x="2012" y="1"/>
                  </a:moveTo>
                  <a:cubicBezTo>
                    <a:pt x="1362" y="1"/>
                    <a:pt x="697" y="132"/>
                    <a:pt x="52" y="222"/>
                  </a:cubicBezTo>
                  <a:cubicBezTo>
                    <a:pt x="26" y="222"/>
                    <a:pt x="0" y="289"/>
                    <a:pt x="32" y="289"/>
                  </a:cubicBezTo>
                  <a:cubicBezTo>
                    <a:pt x="37" y="289"/>
                    <a:pt x="44" y="287"/>
                    <a:pt x="52" y="283"/>
                  </a:cubicBezTo>
                  <a:cubicBezTo>
                    <a:pt x="687" y="248"/>
                    <a:pt x="1283" y="166"/>
                    <a:pt x="1878" y="166"/>
                  </a:cubicBezTo>
                  <a:cubicBezTo>
                    <a:pt x="2338" y="166"/>
                    <a:pt x="2798" y="215"/>
                    <a:pt x="3274" y="374"/>
                  </a:cubicBezTo>
                  <a:cubicBezTo>
                    <a:pt x="3281" y="377"/>
                    <a:pt x="3288" y="379"/>
                    <a:pt x="3294" y="379"/>
                  </a:cubicBezTo>
                  <a:cubicBezTo>
                    <a:pt x="3347" y="379"/>
                    <a:pt x="3389" y="279"/>
                    <a:pt x="3335" y="252"/>
                  </a:cubicBezTo>
                  <a:cubicBezTo>
                    <a:pt x="2910" y="65"/>
                    <a:pt x="2465" y="1"/>
                    <a:pt x="201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3"/>
            <p:cNvSpPr/>
            <p:nvPr/>
          </p:nvSpPr>
          <p:spPr>
            <a:xfrm>
              <a:off x="6807827" y="4042044"/>
              <a:ext cx="179629" cy="19259"/>
            </a:xfrm>
            <a:custGeom>
              <a:avLst/>
              <a:gdLst/>
              <a:ahLst/>
              <a:cxnLst/>
              <a:rect l="l" t="t" r="r" b="b"/>
              <a:pathLst>
                <a:path w="3367" h="361" extrusionOk="0">
                  <a:moveTo>
                    <a:pt x="1926" y="0"/>
                  </a:moveTo>
                  <a:cubicBezTo>
                    <a:pt x="1301" y="0"/>
                    <a:pt x="667" y="116"/>
                    <a:pt x="61" y="203"/>
                  </a:cubicBezTo>
                  <a:cubicBezTo>
                    <a:pt x="1" y="203"/>
                    <a:pt x="1" y="294"/>
                    <a:pt x="61" y="294"/>
                  </a:cubicBezTo>
                  <a:cubicBezTo>
                    <a:pt x="680" y="242"/>
                    <a:pt x="1279" y="162"/>
                    <a:pt x="1875" y="162"/>
                  </a:cubicBezTo>
                  <a:cubicBezTo>
                    <a:pt x="2334" y="162"/>
                    <a:pt x="2791" y="209"/>
                    <a:pt x="3253" y="355"/>
                  </a:cubicBezTo>
                  <a:cubicBezTo>
                    <a:pt x="3266" y="359"/>
                    <a:pt x="3277" y="361"/>
                    <a:pt x="3287" y="361"/>
                  </a:cubicBezTo>
                  <a:cubicBezTo>
                    <a:pt x="3351" y="361"/>
                    <a:pt x="3366" y="290"/>
                    <a:pt x="3314" y="264"/>
                  </a:cubicBezTo>
                  <a:cubicBezTo>
                    <a:pt x="2868" y="67"/>
                    <a:pt x="2400" y="0"/>
                    <a:pt x="192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3"/>
            <p:cNvSpPr/>
            <p:nvPr/>
          </p:nvSpPr>
          <p:spPr>
            <a:xfrm>
              <a:off x="7075371" y="3368531"/>
              <a:ext cx="296839" cy="253039"/>
            </a:xfrm>
            <a:custGeom>
              <a:avLst/>
              <a:gdLst/>
              <a:ahLst/>
              <a:cxnLst/>
              <a:rect l="l" t="t" r="r" b="b"/>
              <a:pathLst>
                <a:path w="5564" h="4743" extrusionOk="0">
                  <a:moveTo>
                    <a:pt x="1" y="1"/>
                  </a:moveTo>
                  <a:lnTo>
                    <a:pt x="578" y="4743"/>
                  </a:lnTo>
                  <a:cubicBezTo>
                    <a:pt x="2068" y="3770"/>
                    <a:pt x="3770" y="3071"/>
                    <a:pt x="5503" y="2676"/>
                  </a:cubicBezTo>
                  <a:lnTo>
                    <a:pt x="5563" y="1"/>
                  </a:lnTo>
                  <a:close/>
                </a:path>
              </a:pathLst>
            </a:custGeom>
            <a:solidFill>
              <a:srgbClr val="33D7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3"/>
            <p:cNvSpPr/>
            <p:nvPr/>
          </p:nvSpPr>
          <p:spPr>
            <a:xfrm>
              <a:off x="7104606" y="3511236"/>
              <a:ext cx="264349" cy="441151"/>
            </a:xfrm>
            <a:custGeom>
              <a:avLst/>
              <a:gdLst/>
              <a:ahLst/>
              <a:cxnLst/>
              <a:rect l="l" t="t" r="r" b="b"/>
              <a:pathLst>
                <a:path w="4955" h="8269" extrusionOk="0">
                  <a:moveTo>
                    <a:pt x="4955" y="1"/>
                  </a:moveTo>
                  <a:lnTo>
                    <a:pt x="4955" y="1"/>
                  </a:lnTo>
                  <a:cubicBezTo>
                    <a:pt x="3222" y="396"/>
                    <a:pt x="1520" y="1095"/>
                    <a:pt x="0" y="2068"/>
                  </a:cubicBezTo>
                  <a:lnTo>
                    <a:pt x="760" y="8208"/>
                  </a:lnTo>
                  <a:lnTo>
                    <a:pt x="4772" y="8268"/>
                  </a:lnTo>
                  <a:lnTo>
                    <a:pt x="4955" y="1"/>
                  </a:lnTo>
                  <a:close/>
                </a:path>
              </a:pathLst>
            </a:custGeom>
            <a:solidFill>
              <a:srgbClr val="73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3"/>
            <p:cNvSpPr/>
            <p:nvPr/>
          </p:nvSpPr>
          <p:spPr>
            <a:xfrm>
              <a:off x="6966753" y="3926013"/>
              <a:ext cx="398951" cy="333117"/>
            </a:xfrm>
            <a:custGeom>
              <a:avLst/>
              <a:gdLst/>
              <a:ahLst/>
              <a:cxnLst/>
              <a:rect l="l" t="t" r="r" b="b"/>
              <a:pathLst>
                <a:path w="7478" h="6244" extrusionOk="0">
                  <a:moveTo>
                    <a:pt x="7387" y="1"/>
                  </a:moveTo>
                  <a:cubicBezTo>
                    <a:pt x="7335" y="1"/>
                    <a:pt x="7211" y="1093"/>
                    <a:pt x="5550" y="1093"/>
                  </a:cubicBezTo>
                  <a:cubicBezTo>
                    <a:pt x="4995" y="1093"/>
                    <a:pt x="4267" y="971"/>
                    <a:pt x="3314" y="645"/>
                  </a:cubicBezTo>
                  <a:cubicBezTo>
                    <a:pt x="3314" y="645"/>
                    <a:pt x="0" y="6086"/>
                    <a:pt x="2736" y="6238"/>
                  </a:cubicBezTo>
                  <a:cubicBezTo>
                    <a:pt x="2790" y="6242"/>
                    <a:pt x="2843" y="6244"/>
                    <a:pt x="2896" y="6244"/>
                  </a:cubicBezTo>
                  <a:cubicBezTo>
                    <a:pt x="5864" y="6244"/>
                    <a:pt x="7478" y="493"/>
                    <a:pt x="7478" y="493"/>
                  </a:cubicBezTo>
                  <a:cubicBezTo>
                    <a:pt x="7415" y="134"/>
                    <a:pt x="7405" y="1"/>
                    <a:pt x="7387"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3"/>
            <p:cNvSpPr/>
            <p:nvPr/>
          </p:nvSpPr>
          <p:spPr>
            <a:xfrm>
              <a:off x="7064061" y="3939350"/>
              <a:ext cx="295186" cy="186512"/>
            </a:xfrm>
            <a:custGeom>
              <a:avLst/>
              <a:gdLst/>
              <a:ahLst/>
              <a:cxnLst/>
              <a:rect l="l" t="t" r="r" b="b"/>
              <a:pathLst>
                <a:path w="5533" h="3496" extrusionOk="0">
                  <a:moveTo>
                    <a:pt x="1490" y="0"/>
                  </a:moveTo>
                  <a:cubicBezTo>
                    <a:pt x="1490" y="0"/>
                    <a:pt x="426" y="1763"/>
                    <a:pt x="0" y="3313"/>
                  </a:cubicBezTo>
                  <a:cubicBezTo>
                    <a:pt x="546" y="3135"/>
                    <a:pt x="1109" y="3053"/>
                    <a:pt x="1674" y="3053"/>
                  </a:cubicBezTo>
                  <a:cubicBezTo>
                    <a:pt x="2460" y="3053"/>
                    <a:pt x="3252" y="3213"/>
                    <a:pt x="4012" y="3496"/>
                  </a:cubicBezTo>
                  <a:cubicBezTo>
                    <a:pt x="5015" y="1885"/>
                    <a:pt x="5532" y="0"/>
                    <a:pt x="5532" y="0"/>
                  </a:cubicBezTo>
                  <a:lnTo>
                    <a:pt x="5532" y="0"/>
                  </a:lnTo>
                  <a:cubicBezTo>
                    <a:pt x="5066" y="122"/>
                    <a:pt x="4462" y="162"/>
                    <a:pt x="3863" y="162"/>
                  </a:cubicBezTo>
                  <a:cubicBezTo>
                    <a:pt x="2665" y="162"/>
                    <a:pt x="1490" y="0"/>
                    <a:pt x="149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3"/>
            <p:cNvSpPr/>
            <p:nvPr/>
          </p:nvSpPr>
          <p:spPr>
            <a:xfrm>
              <a:off x="7114316" y="3829668"/>
              <a:ext cx="200809" cy="171520"/>
            </a:xfrm>
            <a:custGeom>
              <a:avLst/>
              <a:gdLst/>
              <a:ahLst/>
              <a:cxnLst/>
              <a:rect l="l" t="t" r="r" b="b"/>
              <a:pathLst>
                <a:path w="3764" h="3215" extrusionOk="0">
                  <a:moveTo>
                    <a:pt x="1222" y="323"/>
                  </a:moveTo>
                  <a:cubicBezTo>
                    <a:pt x="1522" y="323"/>
                    <a:pt x="1672" y="1564"/>
                    <a:pt x="1672" y="1691"/>
                  </a:cubicBezTo>
                  <a:cubicBezTo>
                    <a:pt x="1672" y="1935"/>
                    <a:pt x="1663" y="2170"/>
                    <a:pt x="1651" y="2400"/>
                  </a:cubicBezTo>
                  <a:lnTo>
                    <a:pt x="1651" y="2400"/>
                  </a:lnTo>
                  <a:cubicBezTo>
                    <a:pt x="1554" y="2215"/>
                    <a:pt x="1461" y="2029"/>
                    <a:pt x="1368" y="1843"/>
                  </a:cubicBezTo>
                  <a:cubicBezTo>
                    <a:pt x="1216" y="1539"/>
                    <a:pt x="821" y="810"/>
                    <a:pt x="1034" y="476"/>
                  </a:cubicBezTo>
                  <a:cubicBezTo>
                    <a:pt x="1102" y="368"/>
                    <a:pt x="1165" y="323"/>
                    <a:pt x="1222" y="323"/>
                  </a:cubicBezTo>
                  <a:close/>
                  <a:moveTo>
                    <a:pt x="2599" y="991"/>
                  </a:moveTo>
                  <a:cubicBezTo>
                    <a:pt x="2749" y="991"/>
                    <a:pt x="2870" y="1144"/>
                    <a:pt x="2827" y="1357"/>
                  </a:cubicBezTo>
                  <a:cubicBezTo>
                    <a:pt x="2777" y="1909"/>
                    <a:pt x="2375" y="2357"/>
                    <a:pt x="1963" y="2736"/>
                  </a:cubicBezTo>
                  <a:lnTo>
                    <a:pt x="1963" y="2736"/>
                  </a:lnTo>
                  <a:cubicBezTo>
                    <a:pt x="1983" y="2379"/>
                    <a:pt x="2009" y="2026"/>
                    <a:pt x="2128" y="1691"/>
                  </a:cubicBezTo>
                  <a:cubicBezTo>
                    <a:pt x="2189" y="1509"/>
                    <a:pt x="2250" y="1205"/>
                    <a:pt x="2402" y="1083"/>
                  </a:cubicBezTo>
                  <a:cubicBezTo>
                    <a:pt x="2466" y="1020"/>
                    <a:pt x="2535" y="991"/>
                    <a:pt x="2599" y="991"/>
                  </a:cubicBezTo>
                  <a:close/>
                  <a:moveTo>
                    <a:pt x="1304" y="0"/>
                  </a:moveTo>
                  <a:cubicBezTo>
                    <a:pt x="1216" y="0"/>
                    <a:pt x="1116" y="26"/>
                    <a:pt x="1003" y="80"/>
                  </a:cubicBezTo>
                  <a:cubicBezTo>
                    <a:pt x="0" y="536"/>
                    <a:pt x="1277" y="2542"/>
                    <a:pt x="1611" y="3120"/>
                  </a:cubicBezTo>
                  <a:cubicBezTo>
                    <a:pt x="1650" y="3187"/>
                    <a:pt x="1709" y="3215"/>
                    <a:pt x="1769" y="3215"/>
                  </a:cubicBezTo>
                  <a:cubicBezTo>
                    <a:pt x="1881" y="3215"/>
                    <a:pt x="1993" y="3117"/>
                    <a:pt x="1968" y="2996"/>
                  </a:cubicBezTo>
                  <a:lnTo>
                    <a:pt x="1968" y="2996"/>
                  </a:lnTo>
                  <a:cubicBezTo>
                    <a:pt x="2624" y="2546"/>
                    <a:pt x="3764" y="1421"/>
                    <a:pt x="2918" y="688"/>
                  </a:cubicBezTo>
                  <a:cubicBezTo>
                    <a:pt x="2845" y="631"/>
                    <a:pt x="2762" y="607"/>
                    <a:pt x="2678" y="607"/>
                  </a:cubicBezTo>
                  <a:cubicBezTo>
                    <a:pt x="2449" y="607"/>
                    <a:pt x="2209" y="784"/>
                    <a:pt x="2098" y="962"/>
                  </a:cubicBezTo>
                  <a:cubicBezTo>
                    <a:pt x="2043" y="1047"/>
                    <a:pt x="1994" y="1135"/>
                    <a:pt x="1951" y="1225"/>
                  </a:cubicBezTo>
                  <a:lnTo>
                    <a:pt x="1951" y="1225"/>
                  </a:lnTo>
                  <a:cubicBezTo>
                    <a:pt x="1893" y="572"/>
                    <a:pt x="1726" y="0"/>
                    <a:pt x="1304"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3"/>
            <p:cNvSpPr/>
            <p:nvPr/>
          </p:nvSpPr>
          <p:spPr>
            <a:xfrm>
              <a:off x="7046189" y="4102221"/>
              <a:ext cx="231966" cy="137270"/>
            </a:xfrm>
            <a:custGeom>
              <a:avLst/>
              <a:gdLst/>
              <a:ahLst/>
              <a:cxnLst/>
              <a:rect l="l" t="t" r="r" b="b"/>
              <a:pathLst>
                <a:path w="4348" h="2573" extrusionOk="0">
                  <a:moveTo>
                    <a:pt x="2009" y="0"/>
                  </a:moveTo>
                  <a:cubicBezTo>
                    <a:pt x="1444" y="0"/>
                    <a:pt x="881" y="82"/>
                    <a:pt x="335" y="260"/>
                  </a:cubicBezTo>
                  <a:cubicBezTo>
                    <a:pt x="1" y="1446"/>
                    <a:pt x="62" y="2479"/>
                    <a:pt x="1247" y="2570"/>
                  </a:cubicBezTo>
                  <a:cubicBezTo>
                    <a:pt x="1285" y="2572"/>
                    <a:pt x="1322" y="2573"/>
                    <a:pt x="1360" y="2573"/>
                  </a:cubicBezTo>
                  <a:cubicBezTo>
                    <a:pt x="2614" y="2573"/>
                    <a:pt x="3609" y="1594"/>
                    <a:pt x="4347" y="443"/>
                  </a:cubicBezTo>
                  <a:cubicBezTo>
                    <a:pt x="3587" y="160"/>
                    <a:pt x="2795" y="0"/>
                    <a:pt x="200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3"/>
            <p:cNvSpPr/>
            <p:nvPr/>
          </p:nvSpPr>
          <p:spPr>
            <a:xfrm>
              <a:off x="7125732" y="3995632"/>
              <a:ext cx="179629" cy="20220"/>
            </a:xfrm>
            <a:custGeom>
              <a:avLst/>
              <a:gdLst/>
              <a:ahLst/>
              <a:cxnLst/>
              <a:rect l="l" t="t" r="r" b="b"/>
              <a:pathLst>
                <a:path w="3367" h="379" extrusionOk="0">
                  <a:moveTo>
                    <a:pt x="1991" y="1"/>
                  </a:moveTo>
                  <a:cubicBezTo>
                    <a:pt x="1345" y="1"/>
                    <a:pt x="686" y="132"/>
                    <a:pt x="60" y="222"/>
                  </a:cubicBezTo>
                  <a:cubicBezTo>
                    <a:pt x="8" y="222"/>
                    <a:pt x="0" y="289"/>
                    <a:pt x="18" y="289"/>
                  </a:cubicBezTo>
                  <a:cubicBezTo>
                    <a:pt x="21" y="289"/>
                    <a:pt x="25" y="287"/>
                    <a:pt x="30" y="283"/>
                  </a:cubicBezTo>
                  <a:cubicBezTo>
                    <a:pt x="664" y="248"/>
                    <a:pt x="1260" y="166"/>
                    <a:pt x="1856" y="166"/>
                  </a:cubicBezTo>
                  <a:cubicBezTo>
                    <a:pt x="2315" y="166"/>
                    <a:pt x="2775" y="215"/>
                    <a:pt x="3251" y="374"/>
                  </a:cubicBezTo>
                  <a:cubicBezTo>
                    <a:pt x="3258" y="377"/>
                    <a:pt x="3265" y="379"/>
                    <a:pt x="3271" y="379"/>
                  </a:cubicBezTo>
                  <a:cubicBezTo>
                    <a:pt x="3324" y="379"/>
                    <a:pt x="3366" y="279"/>
                    <a:pt x="3312" y="252"/>
                  </a:cubicBezTo>
                  <a:cubicBezTo>
                    <a:pt x="2887" y="65"/>
                    <a:pt x="2442" y="1"/>
                    <a:pt x="199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3"/>
            <p:cNvSpPr/>
            <p:nvPr/>
          </p:nvSpPr>
          <p:spPr>
            <a:xfrm>
              <a:off x="7107807" y="4042044"/>
              <a:ext cx="179629" cy="19259"/>
            </a:xfrm>
            <a:custGeom>
              <a:avLst/>
              <a:gdLst/>
              <a:ahLst/>
              <a:cxnLst/>
              <a:rect l="l" t="t" r="r" b="b"/>
              <a:pathLst>
                <a:path w="3367" h="361" extrusionOk="0">
                  <a:moveTo>
                    <a:pt x="1926" y="0"/>
                  </a:moveTo>
                  <a:cubicBezTo>
                    <a:pt x="1301" y="0"/>
                    <a:pt x="667" y="116"/>
                    <a:pt x="62" y="203"/>
                  </a:cubicBezTo>
                  <a:cubicBezTo>
                    <a:pt x="1" y="203"/>
                    <a:pt x="1" y="294"/>
                    <a:pt x="62" y="294"/>
                  </a:cubicBezTo>
                  <a:cubicBezTo>
                    <a:pt x="680" y="242"/>
                    <a:pt x="1279" y="162"/>
                    <a:pt x="1881" y="162"/>
                  </a:cubicBezTo>
                  <a:cubicBezTo>
                    <a:pt x="2344" y="162"/>
                    <a:pt x="2808" y="209"/>
                    <a:pt x="3284" y="355"/>
                  </a:cubicBezTo>
                  <a:cubicBezTo>
                    <a:pt x="3292" y="359"/>
                    <a:pt x="3300" y="361"/>
                    <a:pt x="3307" y="361"/>
                  </a:cubicBezTo>
                  <a:cubicBezTo>
                    <a:pt x="3351" y="361"/>
                    <a:pt x="3366" y="290"/>
                    <a:pt x="3314" y="264"/>
                  </a:cubicBezTo>
                  <a:cubicBezTo>
                    <a:pt x="2868" y="67"/>
                    <a:pt x="2400" y="0"/>
                    <a:pt x="192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3"/>
            <p:cNvSpPr/>
            <p:nvPr/>
          </p:nvSpPr>
          <p:spPr>
            <a:xfrm>
              <a:off x="7681839" y="2611315"/>
              <a:ext cx="285476" cy="582209"/>
            </a:xfrm>
            <a:custGeom>
              <a:avLst/>
              <a:gdLst/>
              <a:ahLst/>
              <a:cxnLst/>
              <a:rect l="l" t="t" r="r" b="b"/>
              <a:pathLst>
                <a:path w="5351" h="10913" extrusionOk="0">
                  <a:moveTo>
                    <a:pt x="5351" y="0"/>
                  </a:moveTo>
                  <a:lnTo>
                    <a:pt x="426" y="7751"/>
                  </a:lnTo>
                  <a:lnTo>
                    <a:pt x="1" y="10912"/>
                  </a:lnTo>
                  <a:lnTo>
                    <a:pt x="5351" y="2797"/>
                  </a:lnTo>
                  <a:lnTo>
                    <a:pt x="535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3"/>
            <p:cNvSpPr/>
            <p:nvPr/>
          </p:nvSpPr>
          <p:spPr>
            <a:xfrm>
              <a:off x="6499738" y="3109102"/>
              <a:ext cx="157329" cy="1054089"/>
            </a:xfrm>
            <a:custGeom>
              <a:avLst/>
              <a:gdLst/>
              <a:ahLst/>
              <a:cxnLst/>
              <a:rect l="l" t="t" r="r" b="b"/>
              <a:pathLst>
                <a:path w="2949" h="19758" extrusionOk="0">
                  <a:moveTo>
                    <a:pt x="0" y="1"/>
                  </a:moveTo>
                  <a:lnTo>
                    <a:pt x="1034" y="19758"/>
                  </a:lnTo>
                  <a:lnTo>
                    <a:pt x="2949"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3"/>
            <p:cNvSpPr/>
            <p:nvPr/>
          </p:nvSpPr>
          <p:spPr>
            <a:xfrm>
              <a:off x="6626228" y="3109102"/>
              <a:ext cx="102219" cy="1054089"/>
            </a:xfrm>
            <a:custGeom>
              <a:avLst/>
              <a:gdLst/>
              <a:ahLst/>
              <a:cxnLst/>
              <a:rect l="l" t="t" r="r" b="b"/>
              <a:pathLst>
                <a:path w="1916" h="19758" extrusionOk="0">
                  <a:moveTo>
                    <a:pt x="0" y="1"/>
                  </a:moveTo>
                  <a:lnTo>
                    <a:pt x="578" y="19758"/>
                  </a:lnTo>
                  <a:lnTo>
                    <a:pt x="1915" y="18694"/>
                  </a:lnTo>
                  <a:lnTo>
                    <a:pt x="1246"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3"/>
            <p:cNvSpPr/>
            <p:nvPr/>
          </p:nvSpPr>
          <p:spPr>
            <a:xfrm>
              <a:off x="7719130" y="3094538"/>
              <a:ext cx="131454" cy="1068654"/>
            </a:xfrm>
            <a:custGeom>
              <a:avLst/>
              <a:gdLst/>
              <a:ahLst/>
              <a:cxnLst/>
              <a:rect l="l" t="t" r="r" b="b"/>
              <a:pathLst>
                <a:path w="2464" h="20031" extrusionOk="0">
                  <a:moveTo>
                    <a:pt x="1" y="0"/>
                  </a:moveTo>
                  <a:lnTo>
                    <a:pt x="578" y="20031"/>
                  </a:lnTo>
                  <a:lnTo>
                    <a:pt x="2463" y="20031"/>
                  </a:lnTo>
                  <a:lnTo>
                    <a:pt x="1886" y="274"/>
                  </a:lnTo>
                  <a:lnTo>
                    <a:pt x="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3"/>
            <p:cNvSpPr/>
            <p:nvPr/>
          </p:nvSpPr>
          <p:spPr>
            <a:xfrm>
              <a:off x="7819693" y="3002086"/>
              <a:ext cx="102219" cy="1161109"/>
            </a:xfrm>
            <a:custGeom>
              <a:avLst/>
              <a:gdLst/>
              <a:ahLst/>
              <a:cxnLst/>
              <a:rect l="l" t="t" r="r" b="b"/>
              <a:pathLst>
                <a:path w="1916" h="21764" extrusionOk="0">
                  <a:moveTo>
                    <a:pt x="1368" y="0"/>
                  </a:moveTo>
                  <a:lnTo>
                    <a:pt x="1" y="2007"/>
                  </a:lnTo>
                  <a:lnTo>
                    <a:pt x="578" y="21764"/>
                  </a:lnTo>
                  <a:lnTo>
                    <a:pt x="1915" y="20700"/>
                  </a:lnTo>
                  <a:lnTo>
                    <a:pt x="136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3"/>
            <p:cNvSpPr/>
            <p:nvPr/>
          </p:nvSpPr>
          <p:spPr>
            <a:xfrm>
              <a:off x="6013251" y="3193444"/>
              <a:ext cx="1684900" cy="175148"/>
            </a:xfrm>
            <a:custGeom>
              <a:avLst/>
              <a:gdLst/>
              <a:ahLst/>
              <a:cxnLst/>
              <a:rect l="l" t="t" r="r" b="b"/>
              <a:pathLst>
                <a:path w="31582" h="3283" extrusionOk="0">
                  <a:moveTo>
                    <a:pt x="1" y="0"/>
                  </a:moveTo>
                  <a:lnTo>
                    <a:pt x="1" y="3283"/>
                  </a:lnTo>
                  <a:lnTo>
                    <a:pt x="31582" y="3283"/>
                  </a:lnTo>
                  <a:lnTo>
                    <a:pt x="3127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3"/>
            <p:cNvSpPr/>
            <p:nvPr/>
          </p:nvSpPr>
          <p:spPr>
            <a:xfrm>
              <a:off x="7681839" y="2801019"/>
              <a:ext cx="259548" cy="567591"/>
            </a:xfrm>
            <a:custGeom>
              <a:avLst/>
              <a:gdLst/>
              <a:ahLst/>
              <a:cxnLst/>
              <a:rect l="l" t="t" r="r" b="b"/>
              <a:pathLst>
                <a:path w="4865" h="10639" extrusionOk="0">
                  <a:moveTo>
                    <a:pt x="4864" y="0"/>
                  </a:moveTo>
                  <a:lnTo>
                    <a:pt x="1" y="7356"/>
                  </a:lnTo>
                  <a:lnTo>
                    <a:pt x="305" y="10639"/>
                  </a:lnTo>
                  <a:lnTo>
                    <a:pt x="4743" y="2949"/>
                  </a:lnTo>
                  <a:lnTo>
                    <a:pt x="4864"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3"/>
            <p:cNvSpPr/>
            <p:nvPr/>
          </p:nvSpPr>
          <p:spPr>
            <a:xfrm>
              <a:off x="6079724" y="3368531"/>
              <a:ext cx="157382" cy="1054089"/>
            </a:xfrm>
            <a:custGeom>
              <a:avLst/>
              <a:gdLst/>
              <a:ahLst/>
              <a:cxnLst/>
              <a:rect l="l" t="t" r="r" b="b"/>
              <a:pathLst>
                <a:path w="2950" h="19758" extrusionOk="0">
                  <a:moveTo>
                    <a:pt x="1" y="1"/>
                  </a:moveTo>
                  <a:lnTo>
                    <a:pt x="1034"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3"/>
            <p:cNvSpPr/>
            <p:nvPr/>
          </p:nvSpPr>
          <p:spPr>
            <a:xfrm>
              <a:off x="6206213" y="3368531"/>
              <a:ext cx="102219" cy="1054089"/>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3"/>
            <p:cNvSpPr/>
            <p:nvPr/>
          </p:nvSpPr>
          <p:spPr>
            <a:xfrm>
              <a:off x="7453240" y="3368531"/>
              <a:ext cx="157329" cy="1054089"/>
            </a:xfrm>
            <a:custGeom>
              <a:avLst/>
              <a:gdLst/>
              <a:ahLst/>
              <a:cxnLst/>
              <a:rect l="l" t="t" r="r" b="b"/>
              <a:pathLst>
                <a:path w="2949" h="19758" extrusionOk="0">
                  <a:moveTo>
                    <a:pt x="0" y="1"/>
                  </a:moveTo>
                  <a:lnTo>
                    <a:pt x="1034" y="19758"/>
                  </a:lnTo>
                  <a:lnTo>
                    <a:pt x="2948"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3"/>
            <p:cNvSpPr/>
            <p:nvPr/>
          </p:nvSpPr>
          <p:spPr>
            <a:xfrm>
              <a:off x="7579677" y="3368531"/>
              <a:ext cx="102219" cy="1054089"/>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3"/>
            <p:cNvSpPr/>
            <p:nvPr/>
          </p:nvSpPr>
          <p:spPr>
            <a:xfrm>
              <a:off x="5885161" y="3024812"/>
              <a:ext cx="468680" cy="168693"/>
            </a:xfrm>
            <a:custGeom>
              <a:avLst/>
              <a:gdLst/>
              <a:ahLst/>
              <a:cxnLst/>
              <a:rect l="l" t="t" r="r" b="b"/>
              <a:pathLst>
                <a:path w="8785" h="3162" extrusionOk="0">
                  <a:moveTo>
                    <a:pt x="0" y="0"/>
                  </a:moveTo>
                  <a:lnTo>
                    <a:pt x="578" y="3161"/>
                  </a:lnTo>
                  <a:lnTo>
                    <a:pt x="8785" y="3161"/>
                  </a:lnTo>
                  <a:cubicBezTo>
                    <a:pt x="8055" y="2310"/>
                    <a:pt x="7295" y="912"/>
                    <a:pt x="6596"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3"/>
            <p:cNvSpPr/>
            <p:nvPr/>
          </p:nvSpPr>
          <p:spPr>
            <a:xfrm>
              <a:off x="6237049" y="3024812"/>
              <a:ext cx="248131" cy="168693"/>
            </a:xfrm>
            <a:custGeom>
              <a:avLst/>
              <a:gdLst/>
              <a:ahLst/>
              <a:cxnLst/>
              <a:rect l="l" t="t" r="r" b="b"/>
              <a:pathLst>
                <a:path w="4651" h="3162" extrusionOk="0">
                  <a:moveTo>
                    <a:pt x="0" y="0"/>
                  </a:moveTo>
                  <a:cubicBezTo>
                    <a:pt x="699" y="912"/>
                    <a:pt x="1459" y="2310"/>
                    <a:pt x="2189" y="3161"/>
                  </a:cubicBezTo>
                  <a:lnTo>
                    <a:pt x="4651" y="3161"/>
                  </a:lnTo>
                  <a:cubicBezTo>
                    <a:pt x="3982" y="2249"/>
                    <a:pt x="3070" y="882"/>
                    <a:pt x="2310" y="0"/>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3"/>
            <p:cNvSpPr/>
            <p:nvPr/>
          </p:nvSpPr>
          <p:spPr>
            <a:xfrm>
              <a:off x="6361885" y="3024812"/>
              <a:ext cx="275766" cy="168693"/>
            </a:xfrm>
            <a:custGeom>
              <a:avLst/>
              <a:gdLst/>
              <a:ahLst/>
              <a:cxnLst/>
              <a:rect l="l" t="t" r="r" b="b"/>
              <a:pathLst>
                <a:path w="5169" h="3162" extrusionOk="0">
                  <a:moveTo>
                    <a:pt x="1" y="0"/>
                  </a:moveTo>
                  <a:cubicBezTo>
                    <a:pt x="730" y="882"/>
                    <a:pt x="1642" y="2249"/>
                    <a:pt x="2311" y="3161"/>
                  </a:cubicBezTo>
                  <a:lnTo>
                    <a:pt x="5168" y="3161"/>
                  </a:lnTo>
                  <a:cubicBezTo>
                    <a:pt x="4651" y="2249"/>
                    <a:pt x="3831" y="882"/>
                    <a:pt x="3344"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3"/>
            <p:cNvSpPr/>
            <p:nvPr/>
          </p:nvSpPr>
          <p:spPr>
            <a:xfrm>
              <a:off x="6775391" y="3024812"/>
              <a:ext cx="929250" cy="168693"/>
            </a:xfrm>
            <a:custGeom>
              <a:avLst/>
              <a:gdLst/>
              <a:ahLst/>
              <a:cxnLst/>
              <a:rect l="l" t="t" r="r" b="b"/>
              <a:pathLst>
                <a:path w="17418" h="3162" extrusionOk="0">
                  <a:moveTo>
                    <a:pt x="1" y="0"/>
                  </a:moveTo>
                  <a:cubicBezTo>
                    <a:pt x="457" y="942"/>
                    <a:pt x="1277" y="2219"/>
                    <a:pt x="1885" y="3161"/>
                  </a:cubicBezTo>
                  <a:lnTo>
                    <a:pt x="16992" y="3161"/>
                  </a:lnTo>
                  <a:lnTo>
                    <a:pt x="17417"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3"/>
            <p:cNvSpPr/>
            <p:nvPr/>
          </p:nvSpPr>
          <p:spPr>
            <a:xfrm>
              <a:off x="6540283" y="3024812"/>
              <a:ext cx="335732" cy="168693"/>
            </a:xfrm>
            <a:custGeom>
              <a:avLst/>
              <a:gdLst/>
              <a:ahLst/>
              <a:cxnLst/>
              <a:rect l="l" t="t" r="r" b="b"/>
              <a:pathLst>
                <a:path w="6293" h="3162" extrusionOk="0">
                  <a:moveTo>
                    <a:pt x="0" y="0"/>
                  </a:moveTo>
                  <a:cubicBezTo>
                    <a:pt x="487" y="912"/>
                    <a:pt x="1307" y="2249"/>
                    <a:pt x="1824" y="3161"/>
                  </a:cubicBezTo>
                  <a:lnTo>
                    <a:pt x="6292" y="3161"/>
                  </a:lnTo>
                  <a:cubicBezTo>
                    <a:pt x="5684" y="2219"/>
                    <a:pt x="4864" y="942"/>
                    <a:pt x="4408" y="0"/>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3"/>
            <p:cNvSpPr/>
            <p:nvPr/>
          </p:nvSpPr>
          <p:spPr>
            <a:xfrm>
              <a:off x="5890016" y="2578880"/>
              <a:ext cx="2083851" cy="446006"/>
            </a:xfrm>
            <a:custGeom>
              <a:avLst/>
              <a:gdLst/>
              <a:ahLst/>
              <a:cxnLst/>
              <a:rect l="l" t="t" r="r" b="b"/>
              <a:pathLst>
                <a:path w="39060" h="8360" extrusionOk="0">
                  <a:moveTo>
                    <a:pt x="8511" y="0"/>
                  </a:moveTo>
                  <a:lnTo>
                    <a:pt x="1" y="8359"/>
                  </a:lnTo>
                  <a:lnTo>
                    <a:pt x="34105" y="8359"/>
                  </a:lnTo>
                  <a:lnTo>
                    <a:pt x="39059" y="608"/>
                  </a:lnTo>
                  <a:lnTo>
                    <a:pt x="8511"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3"/>
            <p:cNvSpPr/>
            <p:nvPr/>
          </p:nvSpPr>
          <p:spPr>
            <a:xfrm>
              <a:off x="6890518" y="2611315"/>
              <a:ext cx="638973" cy="361660"/>
            </a:xfrm>
            <a:custGeom>
              <a:avLst/>
              <a:gdLst/>
              <a:ahLst/>
              <a:cxnLst/>
              <a:rect l="l" t="t" r="r" b="b"/>
              <a:pathLst>
                <a:path w="11977" h="6779" extrusionOk="0">
                  <a:moveTo>
                    <a:pt x="10852" y="578"/>
                  </a:moveTo>
                  <a:cubicBezTo>
                    <a:pt x="11034" y="578"/>
                    <a:pt x="11186" y="699"/>
                    <a:pt x="11186" y="851"/>
                  </a:cubicBezTo>
                  <a:cubicBezTo>
                    <a:pt x="11186" y="1003"/>
                    <a:pt x="11034" y="1125"/>
                    <a:pt x="10852" y="1125"/>
                  </a:cubicBezTo>
                  <a:cubicBezTo>
                    <a:pt x="10670" y="1125"/>
                    <a:pt x="10518" y="1003"/>
                    <a:pt x="10518" y="851"/>
                  </a:cubicBezTo>
                  <a:cubicBezTo>
                    <a:pt x="10518" y="699"/>
                    <a:pt x="10670" y="578"/>
                    <a:pt x="10852" y="578"/>
                  </a:cubicBezTo>
                  <a:close/>
                  <a:moveTo>
                    <a:pt x="10183" y="2827"/>
                  </a:moveTo>
                  <a:cubicBezTo>
                    <a:pt x="10366" y="2827"/>
                    <a:pt x="10518" y="2979"/>
                    <a:pt x="10518" y="3131"/>
                  </a:cubicBezTo>
                  <a:cubicBezTo>
                    <a:pt x="10518" y="3283"/>
                    <a:pt x="10366" y="3404"/>
                    <a:pt x="10183" y="3404"/>
                  </a:cubicBezTo>
                  <a:cubicBezTo>
                    <a:pt x="10001" y="3404"/>
                    <a:pt x="9849" y="3252"/>
                    <a:pt x="9849" y="3131"/>
                  </a:cubicBezTo>
                  <a:cubicBezTo>
                    <a:pt x="9849" y="2979"/>
                    <a:pt x="10001" y="2827"/>
                    <a:pt x="10183" y="2827"/>
                  </a:cubicBezTo>
                  <a:close/>
                  <a:moveTo>
                    <a:pt x="9211" y="5593"/>
                  </a:moveTo>
                  <a:cubicBezTo>
                    <a:pt x="9393" y="5593"/>
                    <a:pt x="9545" y="5715"/>
                    <a:pt x="9545" y="5867"/>
                  </a:cubicBezTo>
                  <a:cubicBezTo>
                    <a:pt x="9545" y="5988"/>
                    <a:pt x="9363" y="6140"/>
                    <a:pt x="9211" y="6140"/>
                  </a:cubicBezTo>
                  <a:cubicBezTo>
                    <a:pt x="9028" y="6140"/>
                    <a:pt x="8876" y="6018"/>
                    <a:pt x="8876" y="5867"/>
                  </a:cubicBezTo>
                  <a:cubicBezTo>
                    <a:pt x="8876" y="5715"/>
                    <a:pt x="8998" y="5593"/>
                    <a:pt x="9211" y="5593"/>
                  </a:cubicBezTo>
                  <a:close/>
                  <a:moveTo>
                    <a:pt x="3132" y="0"/>
                  </a:moveTo>
                  <a:lnTo>
                    <a:pt x="1" y="6778"/>
                  </a:lnTo>
                  <a:lnTo>
                    <a:pt x="9849" y="6778"/>
                  </a:lnTo>
                  <a:lnTo>
                    <a:pt x="1197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3"/>
            <p:cNvSpPr/>
            <p:nvPr/>
          </p:nvSpPr>
          <p:spPr>
            <a:xfrm>
              <a:off x="7320935" y="2623052"/>
              <a:ext cx="110595" cy="330130"/>
            </a:xfrm>
            <a:custGeom>
              <a:avLst/>
              <a:gdLst/>
              <a:ahLst/>
              <a:cxnLst/>
              <a:rect l="l" t="t" r="r" b="b"/>
              <a:pathLst>
                <a:path w="2073" h="6188" extrusionOk="0">
                  <a:moveTo>
                    <a:pt x="1977" y="1"/>
                  </a:moveTo>
                  <a:cubicBezTo>
                    <a:pt x="1945" y="1"/>
                    <a:pt x="1915" y="18"/>
                    <a:pt x="1903" y="54"/>
                  </a:cubicBezTo>
                  <a:cubicBezTo>
                    <a:pt x="1143" y="1999"/>
                    <a:pt x="535" y="4096"/>
                    <a:pt x="18" y="6102"/>
                  </a:cubicBezTo>
                  <a:cubicBezTo>
                    <a:pt x="0" y="6155"/>
                    <a:pt x="34" y="6188"/>
                    <a:pt x="71" y="6188"/>
                  </a:cubicBezTo>
                  <a:cubicBezTo>
                    <a:pt x="98" y="6188"/>
                    <a:pt x="127" y="6171"/>
                    <a:pt x="140" y="6133"/>
                  </a:cubicBezTo>
                  <a:cubicBezTo>
                    <a:pt x="900" y="4218"/>
                    <a:pt x="1568" y="2121"/>
                    <a:pt x="2055" y="115"/>
                  </a:cubicBezTo>
                  <a:cubicBezTo>
                    <a:pt x="2073" y="41"/>
                    <a:pt x="2024" y="1"/>
                    <a:pt x="1977"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3"/>
            <p:cNvSpPr/>
            <p:nvPr/>
          </p:nvSpPr>
          <p:spPr>
            <a:xfrm>
              <a:off x="6955390" y="2862316"/>
              <a:ext cx="441151" cy="19419"/>
            </a:xfrm>
            <a:custGeom>
              <a:avLst/>
              <a:gdLst/>
              <a:ahLst/>
              <a:cxnLst/>
              <a:rect l="l" t="t" r="r" b="b"/>
              <a:pathLst>
                <a:path w="8269" h="364" extrusionOk="0">
                  <a:moveTo>
                    <a:pt x="5180" y="1"/>
                  </a:moveTo>
                  <a:cubicBezTo>
                    <a:pt x="3355" y="1"/>
                    <a:pt x="1369" y="53"/>
                    <a:pt x="92" y="128"/>
                  </a:cubicBezTo>
                  <a:cubicBezTo>
                    <a:pt x="1" y="128"/>
                    <a:pt x="1" y="250"/>
                    <a:pt x="92" y="250"/>
                  </a:cubicBezTo>
                  <a:cubicBezTo>
                    <a:pt x="1125" y="326"/>
                    <a:pt x="2630" y="364"/>
                    <a:pt x="4134" y="364"/>
                  </a:cubicBezTo>
                  <a:cubicBezTo>
                    <a:pt x="5639" y="364"/>
                    <a:pt x="7144" y="326"/>
                    <a:pt x="8177" y="250"/>
                  </a:cubicBezTo>
                  <a:cubicBezTo>
                    <a:pt x="8268" y="250"/>
                    <a:pt x="8268" y="98"/>
                    <a:pt x="8177" y="67"/>
                  </a:cubicBezTo>
                  <a:cubicBezTo>
                    <a:pt x="7376" y="21"/>
                    <a:pt x="6309" y="1"/>
                    <a:pt x="518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3"/>
            <p:cNvSpPr/>
            <p:nvPr/>
          </p:nvSpPr>
          <p:spPr>
            <a:xfrm>
              <a:off x="6970007" y="2800646"/>
              <a:ext cx="442752" cy="18086"/>
            </a:xfrm>
            <a:custGeom>
              <a:avLst/>
              <a:gdLst/>
              <a:ahLst/>
              <a:cxnLst/>
              <a:rect l="l" t="t" r="r" b="b"/>
              <a:pathLst>
                <a:path w="8299" h="339" extrusionOk="0">
                  <a:moveTo>
                    <a:pt x="5029" y="0"/>
                  </a:moveTo>
                  <a:cubicBezTo>
                    <a:pt x="3254" y="0"/>
                    <a:pt x="1350" y="44"/>
                    <a:pt x="91" y="99"/>
                  </a:cubicBezTo>
                  <a:cubicBezTo>
                    <a:pt x="0" y="129"/>
                    <a:pt x="0" y="251"/>
                    <a:pt x="91" y="251"/>
                  </a:cubicBezTo>
                  <a:cubicBezTo>
                    <a:pt x="1082" y="308"/>
                    <a:pt x="2478" y="338"/>
                    <a:pt x="3895" y="338"/>
                  </a:cubicBezTo>
                  <a:cubicBezTo>
                    <a:pt x="5478" y="338"/>
                    <a:pt x="7086" y="300"/>
                    <a:pt x="8177" y="220"/>
                  </a:cubicBezTo>
                  <a:cubicBezTo>
                    <a:pt x="8298" y="220"/>
                    <a:pt x="8268" y="68"/>
                    <a:pt x="8177" y="68"/>
                  </a:cubicBezTo>
                  <a:cubicBezTo>
                    <a:pt x="7338" y="20"/>
                    <a:pt x="6212" y="0"/>
                    <a:pt x="5029"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3"/>
            <p:cNvSpPr/>
            <p:nvPr/>
          </p:nvSpPr>
          <p:spPr>
            <a:xfrm>
              <a:off x="7012153" y="2749219"/>
              <a:ext cx="411915" cy="17072"/>
            </a:xfrm>
            <a:custGeom>
              <a:avLst/>
              <a:gdLst/>
              <a:ahLst/>
              <a:cxnLst/>
              <a:rect l="l" t="t" r="r" b="b"/>
              <a:pathLst>
                <a:path w="7721" h="320" extrusionOk="0">
                  <a:moveTo>
                    <a:pt x="5130" y="1"/>
                  </a:moveTo>
                  <a:cubicBezTo>
                    <a:pt x="3354" y="1"/>
                    <a:pt x="1345" y="61"/>
                    <a:pt x="92" y="120"/>
                  </a:cubicBezTo>
                  <a:cubicBezTo>
                    <a:pt x="0" y="120"/>
                    <a:pt x="0" y="242"/>
                    <a:pt x="92" y="242"/>
                  </a:cubicBezTo>
                  <a:cubicBezTo>
                    <a:pt x="931" y="295"/>
                    <a:pt x="2110" y="319"/>
                    <a:pt x="3333" y="319"/>
                  </a:cubicBezTo>
                  <a:cubicBezTo>
                    <a:pt x="4899" y="319"/>
                    <a:pt x="6537" y="280"/>
                    <a:pt x="7630" y="212"/>
                  </a:cubicBezTo>
                  <a:cubicBezTo>
                    <a:pt x="7721" y="181"/>
                    <a:pt x="7721" y="60"/>
                    <a:pt x="7599" y="60"/>
                  </a:cubicBezTo>
                  <a:cubicBezTo>
                    <a:pt x="6938" y="18"/>
                    <a:pt x="6066" y="1"/>
                    <a:pt x="513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3"/>
            <p:cNvSpPr/>
            <p:nvPr/>
          </p:nvSpPr>
          <p:spPr>
            <a:xfrm>
              <a:off x="7020262" y="2699712"/>
              <a:ext cx="411915" cy="16859"/>
            </a:xfrm>
            <a:custGeom>
              <a:avLst/>
              <a:gdLst/>
              <a:ahLst/>
              <a:cxnLst/>
              <a:rect l="l" t="t" r="r" b="b"/>
              <a:pathLst>
                <a:path w="7721" h="316" extrusionOk="0">
                  <a:moveTo>
                    <a:pt x="5119" y="0"/>
                  </a:moveTo>
                  <a:cubicBezTo>
                    <a:pt x="3348" y="0"/>
                    <a:pt x="1359" y="47"/>
                    <a:pt x="92" y="106"/>
                  </a:cubicBezTo>
                  <a:cubicBezTo>
                    <a:pt x="0" y="106"/>
                    <a:pt x="31" y="228"/>
                    <a:pt x="92" y="228"/>
                  </a:cubicBezTo>
                  <a:cubicBezTo>
                    <a:pt x="1010" y="285"/>
                    <a:pt x="2308" y="315"/>
                    <a:pt x="3627" y="315"/>
                  </a:cubicBezTo>
                  <a:cubicBezTo>
                    <a:pt x="5102" y="315"/>
                    <a:pt x="6603" y="278"/>
                    <a:pt x="7630" y="197"/>
                  </a:cubicBezTo>
                  <a:cubicBezTo>
                    <a:pt x="7721" y="197"/>
                    <a:pt x="7721" y="45"/>
                    <a:pt x="7630" y="45"/>
                  </a:cubicBezTo>
                  <a:cubicBezTo>
                    <a:pt x="6952" y="14"/>
                    <a:pt x="6067" y="0"/>
                    <a:pt x="5119"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3"/>
            <p:cNvSpPr/>
            <p:nvPr/>
          </p:nvSpPr>
          <p:spPr>
            <a:xfrm>
              <a:off x="7036480" y="2648712"/>
              <a:ext cx="411915" cy="17019"/>
            </a:xfrm>
            <a:custGeom>
              <a:avLst/>
              <a:gdLst/>
              <a:ahLst/>
              <a:cxnLst/>
              <a:rect l="l" t="t" r="r" b="b"/>
              <a:pathLst>
                <a:path w="7721" h="319" extrusionOk="0">
                  <a:moveTo>
                    <a:pt x="5145" y="0"/>
                  </a:moveTo>
                  <a:cubicBezTo>
                    <a:pt x="3368" y="0"/>
                    <a:pt x="1365" y="60"/>
                    <a:pt x="92" y="120"/>
                  </a:cubicBezTo>
                  <a:cubicBezTo>
                    <a:pt x="0" y="120"/>
                    <a:pt x="0" y="241"/>
                    <a:pt x="92" y="241"/>
                  </a:cubicBezTo>
                  <a:cubicBezTo>
                    <a:pt x="944" y="295"/>
                    <a:pt x="2125" y="319"/>
                    <a:pt x="3345" y="319"/>
                  </a:cubicBezTo>
                  <a:cubicBezTo>
                    <a:pt x="4908" y="319"/>
                    <a:pt x="6537" y="279"/>
                    <a:pt x="7630" y="211"/>
                  </a:cubicBezTo>
                  <a:cubicBezTo>
                    <a:pt x="7721" y="181"/>
                    <a:pt x="7721" y="59"/>
                    <a:pt x="7630" y="59"/>
                  </a:cubicBezTo>
                  <a:cubicBezTo>
                    <a:pt x="6958" y="17"/>
                    <a:pt x="6083" y="0"/>
                    <a:pt x="5145"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3"/>
            <p:cNvSpPr/>
            <p:nvPr/>
          </p:nvSpPr>
          <p:spPr>
            <a:xfrm>
              <a:off x="7190498" y="2920998"/>
              <a:ext cx="17926" cy="22780"/>
            </a:xfrm>
            <a:custGeom>
              <a:avLst/>
              <a:gdLst/>
              <a:ahLst/>
              <a:cxnLst/>
              <a:rect l="l" t="t" r="r" b="b"/>
              <a:pathLst>
                <a:path w="336" h="427" extrusionOk="0">
                  <a:moveTo>
                    <a:pt x="214" y="1"/>
                  </a:moveTo>
                  <a:cubicBezTo>
                    <a:pt x="123" y="122"/>
                    <a:pt x="1" y="244"/>
                    <a:pt x="1" y="426"/>
                  </a:cubicBezTo>
                  <a:cubicBezTo>
                    <a:pt x="123" y="426"/>
                    <a:pt x="244" y="396"/>
                    <a:pt x="275" y="335"/>
                  </a:cubicBezTo>
                  <a:cubicBezTo>
                    <a:pt x="335" y="274"/>
                    <a:pt x="275" y="153"/>
                    <a:pt x="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3"/>
            <p:cNvSpPr/>
            <p:nvPr/>
          </p:nvSpPr>
          <p:spPr>
            <a:xfrm>
              <a:off x="6992681" y="2796165"/>
              <a:ext cx="170347" cy="145966"/>
            </a:xfrm>
            <a:custGeom>
              <a:avLst/>
              <a:gdLst/>
              <a:ahLst/>
              <a:cxnLst/>
              <a:rect l="l" t="t" r="r" b="b"/>
              <a:pathLst>
                <a:path w="3193" h="2736" extrusionOk="0">
                  <a:moveTo>
                    <a:pt x="487" y="0"/>
                  </a:moveTo>
                  <a:lnTo>
                    <a:pt x="1" y="821"/>
                  </a:lnTo>
                  <a:lnTo>
                    <a:pt x="3071" y="2705"/>
                  </a:lnTo>
                  <a:lnTo>
                    <a:pt x="3071" y="2736"/>
                  </a:lnTo>
                  <a:lnTo>
                    <a:pt x="3101" y="2736"/>
                  </a:lnTo>
                  <a:cubicBezTo>
                    <a:pt x="3131" y="2675"/>
                    <a:pt x="3162" y="2645"/>
                    <a:pt x="3192" y="2614"/>
                  </a:cubicBezTo>
                  <a:cubicBezTo>
                    <a:pt x="2372" y="2189"/>
                    <a:pt x="1308" y="1581"/>
                    <a:pt x="700" y="851"/>
                  </a:cubicBezTo>
                  <a:cubicBezTo>
                    <a:pt x="517" y="608"/>
                    <a:pt x="548" y="335"/>
                    <a:pt x="669" y="91"/>
                  </a:cubicBezTo>
                  <a:lnTo>
                    <a:pt x="487"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3"/>
            <p:cNvSpPr/>
            <p:nvPr/>
          </p:nvSpPr>
          <p:spPr>
            <a:xfrm>
              <a:off x="7020262" y="2801019"/>
              <a:ext cx="165438" cy="134655"/>
            </a:xfrm>
            <a:custGeom>
              <a:avLst/>
              <a:gdLst/>
              <a:ahLst/>
              <a:cxnLst/>
              <a:rect l="l" t="t" r="r" b="b"/>
              <a:pathLst>
                <a:path w="3101" h="2524" extrusionOk="0">
                  <a:moveTo>
                    <a:pt x="152" y="0"/>
                  </a:moveTo>
                  <a:lnTo>
                    <a:pt x="152" y="0"/>
                  </a:lnTo>
                  <a:cubicBezTo>
                    <a:pt x="31" y="244"/>
                    <a:pt x="0" y="517"/>
                    <a:pt x="183" y="760"/>
                  </a:cubicBezTo>
                  <a:cubicBezTo>
                    <a:pt x="791" y="1490"/>
                    <a:pt x="1855" y="2067"/>
                    <a:pt x="2675" y="2523"/>
                  </a:cubicBezTo>
                  <a:cubicBezTo>
                    <a:pt x="2736" y="2462"/>
                    <a:pt x="2797" y="2432"/>
                    <a:pt x="2797" y="2432"/>
                  </a:cubicBezTo>
                  <a:cubicBezTo>
                    <a:pt x="2645" y="2128"/>
                    <a:pt x="3010" y="2037"/>
                    <a:pt x="3010" y="2037"/>
                  </a:cubicBezTo>
                  <a:cubicBezTo>
                    <a:pt x="2949" y="1915"/>
                    <a:pt x="3010" y="1824"/>
                    <a:pt x="3101" y="1794"/>
                  </a:cubicBezTo>
                  <a:cubicBezTo>
                    <a:pt x="3070" y="1763"/>
                    <a:pt x="3070" y="1763"/>
                    <a:pt x="3070" y="1763"/>
                  </a:cubicBezTo>
                  <a:lnTo>
                    <a:pt x="3070" y="1794"/>
                  </a:lnTo>
                  <a:lnTo>
                    <a:pt x="152"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3"/>
            <p:cNvSpPr/>
            <p:nvPr/>
          </p:nvSpPr>
          <p:spPr>
            <a:xfrm>
              <a:off x="7158115" y="2935615"/>
              <a:ext cx="17872" cy="8163"/>
            </a:xfrm>
            <a:custGeom>
              <a:avLst/>
              <a:gdLst/>
              <a:ahLst/>
              <a:cxnLst/>
              <a:rect l="l" t="t" r="r" b="b"/>
              <a:pathLst>
                <a:path w="335" h="153" extrusionOk="0">
                  <a:moveTo>
                    <a:pt x="91" y="0"/>
                  </a:moveTo>
                  <a:cubicBezTo>
                    <a:pt x="61" y="31"/>
                    <a:pt x="30" y="61"/>
                    <a:pt x="0" y="122"/>
                  </a:cubicBezTo>
                  <a:cubicBezTo>
                    <a:pt x="61" y="122"/>
                    <a:pt x="182" y="122"/>
                    <a:pt x="334" y="152"/>
                  </a:cubicBezTo>
                  <a:lnTo>
                    <a:pt x="91" y="0"/>
                  </a:lnTo>
                  <a:close/>
                </a:path>
              </a:pathLst>
            </a:custGeom>
            <a:solidFill>
              <a:srgbClr val="FF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3"/>
            <p:cNvSpPr/>
            <p:nvPr/>
          </p:nvSpPr>
          <p:spPr>
            <a:xfrm>
              <a:off x="7161316" y="2896671"/>
              <a:ext cx="40599" cy="47108"/>
            </a:xfrm>
            <a:custGeom>
              <a:avLst/>
              <a:gdLst/>
              <a:ahLst/>
              <a:cxnLst/>
              <a:rect l="l" t="t" r="r" b="b"/>
              <a:pathLst>
                <a:path w="761" h="883" extrusionOk="0">
                  <a:moveTo>
                    <a:pt x="457" y="1"/>
                  </a:moveTo>
                  <a:cubicBezTo>
                    <a:pt x="366" y="31"/>
                    <a:pt x="305" y="122"/>
                    <a:pt x="366" y="244"/>
                  </a:cubicBezTo>
                  <a:cubicBezTo>
                    <a:pt x="366" y="244"/>
                    <a:pt x="1" y="335"/>
                    <a:pt x="153" y="639"/>
                  </a:cubicBezTo>
                  <a:cubicBezTo>
                    <a:pt x="153" y="639"/>
                    <a:pt x="92" y="669"/>
                    <a:pt x="31" y="730"/>
                  </a:cubicBezTo>
                  <a:lnTo>
                    <a:pt x="274" y="882"/>
                  </a:lnTo>
                  <a:lnTo>
                    <a:pt x="518" y="882"/>
                  </a:lnTo>
                  <a:cubicBezTo>
                    <a:pt x="548" y="700"/>
                    <a:pt x="670" y="578"/>
                    <a:pt x="761" y="457"/>
                  </a:cubicBezTo>
                  <a:cubicBezTo>
                    <a:pt x="700" y="335"/>
                    <a:pt x="487" y="31"/>
                    <a:pt x="457" y="1"/>
                  </a:cubicBezTo>
                  <a:close/>
                </a:path>
              </a:pathLst>
            </a:custGeom>
            <a:solidFill>
              <a:srgbClr val="FFE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3"/>
            <p:cNvSpPr/>
            <p:nvPr/>
          </p:nvSpPr>
          <p:spPr>
            <a:xfrm>
              <a:off x="6970007" y="2804273"/>
              <a:ext cx="25981" cy="33130"/>
            </a:xfrm>
            <a:custGeom>
              <a:avLst/>
              <a:gdLst/>
              <a:ahLst/>
              <a:cxnLst/>
              <a:rect l="l" t="t" r="r" b="b"/>
              <a:pathLst>
                <a:path w="487" h="621" extrusionOk="0">
                  <a:moveTo>
                    <a:pt x="183" y="0"/>
                  </a:moveTo>
                  <a:lnTo>
                    <a:pt x="61" y="183"/>
                  </a:lnTo>
                  <a:cubicBezTo>
                    <a:pt x="61" y="243"/>
                    <a:pt x="0" y="395"/>
                    <a:pt x="91" y="456"/>
                  </a:cubicBezTo>
                  <a:lnTo>
                    <a:pt x="304" y="608"/>
                  </a:lnTo>
                  <a:cubicBezTo>
                    <a:pt x="313" y="617"/>
                    <a:pt x="322" y="621"/>
                    <a:pt x="331" y="621"/>
                  </a:cubicBezTo>
                  <a:cubicBezTo>
                    <a:pt x="352" y="621"/>
                    <a:pt x="374" y="599"/>
                    <a:pt x="395" y="578"/>
                  </a:cubicBezTo>
                  <a:lnTo>
                    <a:pt x="486" y="456"/>
                  </a:lnTo>
                  <a:cubicBezTo>
                    <a:pt x="304" y="335"/>
                    <a:pt x="213" y="183"/>
                    <a:pt x="183" y="0"/>
                  </a:cubicBezTo>
                  <a:close/>
                </a:path>
              </a:pathLst>
            </a:custGeom>
            <a:solidFill>
              <a:srgbClr val="F95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3"/>
            <p:cNvSpPr/>
            <p:nvPr/>
          </p:nvSpPr>
          <p:spPr>
            <a:xfrm>
              <a:off x="6979717" y="2784055"/>
              <a:ext cx="35745" cy="44601"/>
            </a:xfrm>
            <a:custGeom>
              <a:avLst/>
              <a:gdLst/>
              <a:ahLst/>
              <a:cxnLst/>
              <a:rect l="l" t="t" r="r" b="b"/>
              <a:pathLst>
                <a:path w="670" h="836" extrusionOk="0">
                  <a:moveTo>
                    <a:pt x="349" y="0"/>
                  </a:moveTo>
                  <a:cubicBezTo>
                    <a:pt x="267" y="0"/>
                    <a:pt x="178" y="111"/>
                    <a:pt x="153" y="136"/>
                  </a:cubicBezTo>
                  <a:lnTo>
                    <a:pt x="31" y="349"/>
                  </a:lnTo>
                  <a:lnTo>
                    <a:pt x="1" y="410"/>
                  </a:lnTo>
                  <a:cubicBezTo>
                    <a:pt x="31" y="592"/>
                    <a:pt x="122" y="744"/>
                    <a:pt x="304" y="835"/>
                  </a:cubicBezTo>
                  <a:lnTo>
                    <a:pt x="426" y="622"/>
                  </a:lnTo>
                  <a:lnTo>
                    <a:pt x="456" y="562"/>
                  </a:lnTo>
                  <a:lnTo>
                    <a:pt x="639" y="258"/>
                  </a:lnTo>
                  <a:cubicBezTo>
                    <a:pt x="669" y="197"/>
                    <a:pt x="669" y="166"/>
                    <a:pt x="639" y="136"/>
                  </a:cubicBezTo>
                  <a:lnTo>
                    <a:pt x="396" y="14"/>
                  </a:lnTo>
                  <a:cubicBezTo>
                    <a:pt x="381" y="5"/>
                    <a:pt x="365" y="0"/>
                    <a:pt x="349" y="0"/>
                  </a:cubicBezTo>
                  <a:close/>
                </a:path>
              </a:pathLst>
            </a:custGeom>
            <a:solidFill>
              <a:srgbClr val="FA7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3"/>
            <p:cNvSpPr/>
            <p:nvPr/>
          </p:nvSpPr>
          <p:spPr>
            <a:xfrm>
              <a:off x="6986225" y="2825346"/>
              <a:ext cx="13017" cy="14618"/>
            </a:xfrm>
            <a:custGeom>
              <a:avLst/>
              <a:gdLst/>
              <a:ahLst/>
              <a:cxnLst/>
              <a:rect l="l" t="t" r="r" b="b"/>
              <a:pathLst>
                <a:path w="244" h="274" extrusionOk="0">
                  <a:moveTo>
                    <a:pt x="122" y="0"/>
                  </a:moveTo>
                  <a:lnTo>
                    <a:pt x="0" y="213"/>
                  </a:lnTo>
                  <a:lnTo>
                    <a:pt x="122" y="274"/>
                  </a:lnTo>
                  <a:lnTo>
                    <a:pt x="243" y="92"/>
                  </a:lnTo>
                  <a:cubicBezTo>
                    <a:pt x="182" y="61"/>
                    <a:pt x="152" y="31"/>
                    <a:pt x="122" y="0"/>
                  </a:cubicBezTo>
                  <a:close/>
                </a:path>
              </a:pathLst>
            </a:custGeom>
            <a:solidFill>
              <a:srgbClr val="E3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3"/>
            <p:cNvSpPr/>
            <p:nvPr/>
          </p:nvSpPr>
          <p:spPr>
            <a:xfrm>
              <a:off x="6992681" y="2791310"/>
              <a:ext cx="27635" cy="38946"/>
            </a:xfrm>
            <a:custGeom>
              <a:avLst/>
              <a:gdLst/>
              <a:ahLst/>
              <a:cxnLst/>
              <a:rect l="l" t="t" r="r" b="b"/>
              <a:pathLst>
                <a:path w="518" h="730" extrusionOk="0">
                  <a:moveTo>
                    <a:pt x="365" y="0"/>
                  </a:moveTo>
                  <a:lnTo>
                    <a:pt x="1" y="638"/>
                  </a:lnTo>
                  <a:cubicBezTo>
                    <a:pt x="31" y="669"/>
                    <a:pt x="61" y="699"/>
                    <a:pt x="122" y="730"/>
                  </a:cubicBezTo>
                  <a:lnTo>
                    <a:pt x="517" y="91"/>
                  </a:lnTo>
                  <a:lnTo>
                    <a:pt x="365" y="0"/>
                  </a:lnTo>
                  <a:close/>
                </a:path>
              </a:pathLst>
            </a:custGeom>
            <a:solidFill>
              <a:srgbClr val="F1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3"/>
            <p:cNvSpPr/>
            <p:nvPr/>
          </p:nvSpPr>
          <p:spPr>
            <a:xfrm>
              <a:off x="6404084" y="2014676"/>
              <a:ext cx="1251911" cy="585356"/>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3"/>
            <p:cNvSpPr/>
            <p:nvPr/>
          </p:nvSpPr>
          <p:spPr>
            <a:xfrm>
              <a:off x="6875953" y="1868610"/>
              <a:ext cx="347042" cy="234206"/>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3"/>
            <p:cNvSpPr/>
            <p:nvPr/>
          </p:nvSpPr>
          <p:spPr>
            <a:xfrm>
              <a:off x="6261376" y="1519290"/>
              <a:ext cx="241675" cy="149647"/>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3"/>
            <p:cNvSpPr/>
            <p:nvPr/>
          </p:nvSpPr>
          <p:spPr>
            <a:xfrm>
              <a:off x="6253267" y="1434360"/>
              <a:ext cx="244876" cy="13108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3"/>
            <p:cNvSpPr/>
            <p:nvPr/>
          </p:nvSpPr>
          <p:spPr>
            <a:xfrm>
              <a:off x="6331103" y="1525211"/>
              <a:ext cx="152474" cy="121318"/>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3"/>
            <p:cNvSpPr/>
            <p:nvPr/>
          </p:nvSpPr>
          <p:spPr>
            <a:xfrm>
              <a:off x="6394748" y="1558927"/>
              <a:ext cx="87867" cy="49082"/>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3"/>
            <p:cNvSpPr/>
            <p:nvPr/>
          </p:nvSpPr>
          <p:spPr>
            <a:xfrm>
              <a:off x="7573221" y="1456180"/>
              <a:ext cx="236821" cy="150554"/>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3"/>
            <p:cNvSpPr/>
            <p:nvPr/>
          </p:nvSpPr>
          <p:spPr>
            <a:xfrm>
              <a:off x="7568367" y="1370397"/>
              <a:ext cx="246530" cy="118864"/>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3"/>
            <p:cNvSpPr/>
            <p:nvPr/>
          </p:nvSpPr>
          <p:spPr>
            <a:xfrm>
              <a:off x="7592694" y="1462315"/>
              <a:ext cx="145966" cy="129107"/>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3"/>
            <p:cNvSpPr/>
            <p:nvPr/>
          </p:nvSpPr>
          <p:spPr>
            <a:xfrm>
              <a:off x="7593814" y="1498964"/>
              <a:ext cx="83013" cy="53617"/>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3"/>
            <p:cNvSpPr/>
            <p:nvPr/>
          </p:nvSpPr>
          <p:spPr>
            <a:xfrm>
              <a:off x="6443882" y="867809"/>
              <a:ext cx="1173220" cy="1076283"/>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3"/>
            <p:cNvSpPr/>
            <p:nvPr/>
          </p:nvSpPr>
          <p:spPr>
            <a:xfrm>
              <a:off x="6995935" y="1405286"/>
              <a:ext cx="82746" cy="136523"/>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3"/>
            <p:cNvSpPr/>
            <p:nvPr/>
          </p:nvSpPr>
          <p:spPr>
            <a:xfrm>
              <a:off x="6645700" y="1250845"/>
              <a:ext cx="103819" cy="81252"/>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3"/>
            <p:cNvSpPr/>
            <p:nvPr/>
          </p:nvSpPr>
          <p:spPr>
            <a:xfrm>
              <a:off x="7281351" y="1211421"/>
              <a:ext cx="118971" cy="4742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3"/>
            <p:cNvSpPr/>
            <p:nvPr/>
          </p:nvSpPr>
          <p:spPr>
            <a:xfrm>
              <a:off x="6625383" y="1572387"/>
              <a:ext cx="256337" cy="235649"/>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3"/>
            <p:cNvSpPr/>
            <p:nvPr/>
          </p:nvSpPr>
          <p:spPr>
            <a:xfrm>
              <a:off x="7196415" y="1533105"/>
              <a:ext cx="280169" cy="257672"/>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3"/>
            <p:cNvSpPr/>
            <p:nvPr/>
          </p:nvSpPr>
          <p:spPr>
            <a:xfrm>
              <a:off x="6963499" y="1595150"/>
              <a:ext cx="100618" cy="69248"/>
            </a:xfrm>
            <a:custGeom>
              <a:avLst/>
              <a:gdLst/>
              <a:ahLst/>
              <a:cxnLst/>
              <a:rect l="l" t="t" r="r" b="b"/>
              <a:pathLst>
                <a:path w="1886" h="1298" extrusionOk="0">
                  <a:moveTo>
                    <a:pt x="149" y="1"/>
                  </a:moveTo>
                  <a:cubicBezTo>
                    <a:pt x="123" y="1"/>
                    <a:pt x="92" y="15"/>
                    <a:pt x="92" y="51"/>
                  </a:cubicBezTo>
                  <a:cubicBezTo>
                    <a:pt x="1" y="932"/>
                    <a:pt x="1095" y="1236"/>
                    <a:pt x="1764" y="1297"/>
                  </a:cubicBezTo>
                  <a:cubicBezTo>
                    <a:pt x="1855" y="1297"/>
                    <a:pt x="1885" y="1145"/>
                    <a:pt x="1794" y="1145"/>
                  </a:cubicBezTo>
                  <a:cubicBezTo>
                    <a:pt x="1460" y="1054"/>
                    <a:pt x="1125" y="993"/>
                    <a:pt x="791" y="841"/>
                  </a:cubicBezTo>
                  <a:cubicBezTo>
                    <a:pt x="457" y="659"/>
                    <a:pt x="305" y="416"/>
                    <a:pt x="183" y="21"/>
                  </a:cubicBezTo>
                  <a:cubicBezTo>
                    <a:pt x="183" y="8"/>
                    <a:pt x="167" y="1"/>
                    <a:pt x="1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3"/>
            <p:cNvSpPr/>
            <p:nvPr/>
          </p:nvSpPr>
          <p:spPr>
            <a:xfrm>
              <a:off x="6747810" y="1437188"/>
              <a:ext cx="60072" cy="69889"/>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3"/>
            <p:cNvSpPr/>
            <p:nvPr/>
          </p:nvSpPr>
          <p:spPr>
            <a:xfrm>
              <a:off x="7222934" y="1404752"/>
              <a:ext cx="60072" cy="69889"/>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3"/>
            <p:cNvSpPr/>
            <p:nvPr/>
          </p:nvSpPr>
          <p:spPr>
            <a:xfrm>
              <a:off x="6363539" y="887601"/>
              <a:ext cx="282222" cy="571859"/>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3"/>
            <p:cNvSpPr/>
            <p:nvPr/>
          </p:nvSpPr>
          <p:spPr>
            <a:xfrm>
              <a:off x="6567865" y="861674"/>
              <a:ext cx="171894" cy="505971"/>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3"/>
            <p:cNvSpPr/>
            <p:nvPr/>
          </p:nvSpPr>
          <p:spPr>
            <a:xfrm>
              <a:off x="6702410" y="728625"/>
              <a:ext cx="724920" cy="621207"/>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3"/>
            <p:cNvSpPr/>
            <p:nvPr/>
          </p:nvSpPr>
          <p:spPr>
            <a:xfrm>
              <a:off x="7192151" y="835160"/>
              <a:ext cx="371369" cy="532486"/>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3"/>
            <p:cNvSpPr/>
            <p:nvPr/>
          </p:nvSpPr>
          <p:spPr>
            <a:xfrm>
              <a:off x="7349423" y="845456"/>
              <a:ext cx="300040" cy="549772"/>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3"/>
            <p:cNvSpPr/>
            <p:nvPr/>
          </p:nvSpPr>
          <p:spPr>
            <a:xfrm>
              <a:off x="6219177" y="2335615"/>
              <a:ext cx="351950" cy="34240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3"/>
            <p:cNvSpPr/>
            <p:nvPr/>
          </p:nvSpPr>
          <p:spPr>
            <a:xfrm>
              <a:off x="6600247" y="1951352"/>
              <a:ext cx="411969" cy="718411"/>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3"/>
            <p:cNvSpPr/>
            <p:nvPr/>
          </p:nvSpPr>
          <p:spPr>
            <a:xfrm>
              <a:off x="6699209" y="1933481"/>
              <a:ext cx="330823" cy="718464"/>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3"/>
            <p:cNvSpPr/>
            <p:nvPr/>
          </p:nvSpPr>
          <p:spPr>
            <a:xfrm>
              <a:off x="6806227" y="1920517"/>
              <a:ext cx="225457" cy="718411"/>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3"/>
            <p:cNvSpPr/>
            <p:nvPr/>
          </p:nvSpPr>
          <p:spPr>
            <a:xfrm>
              <a:off x="7033226" y="1948098"/>
              <a:ext cx="411969" cy="718411"/>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3"/>
            <p:cNvSpPr/>
            <p:nvPr/>
          </p:nvSpPr>
          <p:spPr>
            <a:xfrm>
              <a:off x="7015407" y="1930280"/>
              <a:ext cx="330823" cy="718411"/>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3"/>
            <p:cNvSpPr/>
            <p:nvPr/>
          </p:nvSpPr>
          <p:spPr>
            <a:xfrm>
              <a:off x="7013753" y="1918917"/>
              <a:ext cx="227111" cy="716811"/>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3"/>
            <p:cNvSpPr/>
            <p:nvPr/>
          </p:nvSpPr>
          <p:spPr>
            <a:xfrm>
              <a:off x="6542097" y="1994724"/>
              <a:ext cx="445793" cy="694510"/>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rgbClr val="C4B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3"/>
            <p:cNvSpPr/>
            <p:nvPr/>
          </p:nvSpPr>
          <p:spPr>
            <a:xfrm>
              <a:off x="7075371" y="1985014"/>
              <a:ext cx="445793" cy="694457"/>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rgbClr val="C4B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3"/>
            <p:cNvSpPr/>
            <p:nvPr/>
          </p:nvSpPr>
          <p:spPr>
            <a:xfrm>
              <a:off x="6987826" y="2149218"/>
              <a:ext cx="87601" cy="545984"/>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B4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3"/>
            <p:cNvSpPr/>
            <p:nvPr/>
          </p:nvSpPr>
          <p:spPr>
            <a:xfrm>
              <a:off x="6206160" y="2304993"/>
              <a:ext cx="564443" cy="494234"/>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3"/>
            <p:cNvSpPr/>
            <p:nvPr/>
          </p:nvSpPr>
          <p:spPr>
            <a:xfrm>
              <a:off x="7488877" y="2335615"/>
              <a:ext cx="353604" cy="34240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3"/>
            <p:cNvSpPr/>
            <p:nvPr/>
          </p:nvSpPr>
          <p:spPr>
            <a:xfrm>
              <a:off x="7291060" y="2304993"/>
              <a:ext cx="562789" cy="494234"/>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9" name="Google Shape;839;p43">
            <a:hlinkClick r:id="rId3" action="ppaction://hlinksldjump"/>
          </p:cNvPr>
          <p:cNvSpPr/>
          <p:nvPr/>
        </p:nvSpPr>
        <p:spPr>
          <a:xfrm>
            <a:off x="38772" y="192166"/>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9" name="Google Shape;969;p47">
            <a:hlinkClick r:id="rId3" action="ppaction://hlinksldjump"/>
          </p:cNvPr>
          <p:cNvSpPr/>
          <p:nvPr/>
        </p:nvSpPr>
        <p:spPr>
          <a:xfrm>
            <a:off x="8171299" y="782150"/>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7"/>
          <p:cNvSpPr/>
          <p:nvPr/>
        </p:nvSpPr>
        <p:spPr>
          <a:xfrm>
            <a:off x="-56772" y="0"/>
            <a:ext cx="951175" cy="552509"/>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7"/>
          <p:cNvSpPr txBox="1">
            <a:spLocks noGrp="1"/>
          </p:cNvSpPr>
          <p:nvPr>
            <p:ph type="subTitle" idx="1"/>
          </p:nvPr>
        </p:nvSpPr>
        <p:spPr>
          <a:xfrm>
            <a:off x="1586850" y="640375"/>
            <a:ext cx="5970300" cy="54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smtClean="0">
                <a:latin typeface="Patrick Hand" panose="020B0604020202020204" charset="0"/>
              </a:rPr>
              <a:t>VÍ DỤ 2: </a:t>
            </a:r>
            <a:endParaRPr b="1">
              <a:latin typeface="Patrick Hand" panose="020B0604020202020204" charset="0"/>
            </a:endParaRPr>
          </a:p>
        </p:txBody>
      </p:sp>
      <p:sp>
        <p:nvSpPr>
          <p:cNvPr id="973" name="Google Shape;973;p47">
            <a:hlinkClick r:id="rId4"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6" name="Google Shape;1046;p47">
            <a:hlinkClick r:id="rId5" action="ppaction://hlinksldjump"/>
          </p:cNvPr>
          <p:cNvPicPr preferRelativeResize="0"/>
          <p:nvPr/>
        </p:nvPicPr>
        <p:blipFill>
          <a:blip r:embed="rId6">
            <a:alphaModFix/>
          </a:blip>
          <a:stretch>
            <a:fillRect/>
          </a:stretch>
        </p:blipFill>
        <p:spPr>
          <a:xfrm>
            <a:off x="8226666" y="4538775"/>
            <a:ext cx="392872" cy="392882"/>
          </a:xfrm>
          <a:prstGeom prst="rect">
            <a:avLst/>
          </a:prstGeom>
          <a:noFill/>
          <a:ln>
            <a:noFill/>
          </a:ln>
          <a:effectLst>
            <a:outerShdw blurRad="57150" dist="19050" dir="5400000" algn="bl" rotWithShape="0">
              <a:srgbClr val="000000">
                <a:alpha val="50000"/>
              </a:srgbClr>
            </a:outerShdw>
          </a:effectLst>
        </p:spPr>
      </p:pic>
      <p:sp>
        <p:nvSpPr>
          <p:cNvPr id="3" name="Rectangle 2"/>
          <p:cNvSpPr/>
          <p:nvPr/>
        </p:nvSpPr>
        <p:spPr>
          <a:xfrm>
            <a:off x="103910" y="1274250"/>
            <a:ext cx="5941887" cy="1477328"/>
          </a:xfrm>
          <a:prstGeom prst="rect">
            <a:avLst/>
          </a:prstGeom>
        </p:spPr>
        <p:txBody>
          <a:bodyPr wrap="square">
            <a:spAutoFit/>
          </a:bodyPr>
          <a:lstStyle/>
          <a:p>
            <a:r>
              <a:rPr lang="en-US" sz="1800">
                <a:latin typeface="Patrick Hand" panose="020B0604020202020204" charset="0"/>
              </a:rPr>
              <a:t>Một đại đội bộ binh có ba trung đội: trung đội I có 24 chiến sĩ, trung đội II có 28 chiến sĩ, trung đội III có 36 chiến sĩ. Trong cuộc diễu binh, cả ba trung đội phải xếp thành các hàng dọc đều nhau mà không có chiến sĩ nào trong mỗi trung đội bị lẻ hàng. Hỏi có thể xếp được nhiều nhất bao nhiêu hàng dọc?</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45798" y="1186375"/>
            <a:ext cx="2994292" cy="1565203"/>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03910" y="2751578"/>
                <a:ext cx="7293588" cy="1477328"/>
              </a:xfrm>
              <a:prstGeom prst="rect">
                <a:avLst/>
              </a:prstGeom>
            </p:spPr>
            <p:txBody>
              <a:bodyPr wrap="square">
                <a:spAutoFit/>
              </a:bodyPr>
              <a:lstStyle/>
              <a:p>
                <a:r>
                  <a:rPr lang="en-US" sz="1800" dirty="0" smtClean="0">
                    <a:solidFill>
                      <a:schemeClr val="tx2">
                        <a:lumMod val="50000"/>
                      </a:schemeClr>
                    </a:solidFill>
                    <a:latin typeface="Patrick Hand" panose="020B0604020202020204" charset="0"/>
                  </a:rPr>
                  <a:t>Gọi</a:t>
                </a:r>
                <a:r>
                  <a:rPr lang="en-US" sz="1800" dirty="0">
                    <a:solidFill>
                      <a:schemeClr val="tx2">
                        <a:lumMod val="50000"/>
                      </a:schemeClr>
                    </a:solidFill>
                    <a:latin typeface="Patrick Hand" panose="020B0604020202020204" charset="0"/>
                  </a:rPr>
                  <a:t>: </a:t>
                </a:r>
                <a:r>
                  <a:rPr lang="en-US" sz="1800" dirty="0" err="1">
                    <a:solidFill>
                      <a:schemeClr val="tx2">
                        <a:lumMod val="50000"/>
                      </a:schemeClr>
                    </a:solidFill>
                    <a:latin typeface="Patrick Hand" panose="020B0604020202020204" charset="0"/>
                  </a:rPr>
                  <a:t>Số</a:t>
                </a:r>
                <a:r>
                  <a:rPr lang="en-US" sz="1800" dirty="0">
                    <a:solidFill>
                      <a:schemeClr val="tx2">
                        <a:lumMod val="50000"/>
                      </a:schemeClr>
                    </a:solidFill>
                    <a:latin typeface="Patrick Hand" panose="020B0604020202020204" charset="0"/>
                  </a:rPr>
                  <a:t> </a:t>
                </a:r>
                <a:r>
                  <a:rPr lang="en-US" sz="1800" dirty="0" err="1">
                    <a:solidFill>
                      <a:schemeClr val="tx2">
                        <a:lumMod val="50000"/>
                      </a:schemeClr>
                    </a:solidFill>
                    <a:latin typeface="Patrick Hand" panose="020B0604020202020204" charset="0"/>
                  </a:rPr>
                  <a:t>hàng</a:t>
                </a:r>
                <a:r>
                  <a:rPr lang="en-US" sz="1800" dirty="0">
                    <a:solidFill>
                      <a:schemeClr val="tx2">
                        <a:lumMod val="50000"/>
                      </a:schemeClr>
                    </a:solidFill>
                    <a:latin typeface="Patrick Hand" panose="020B0604020202020204" charset="0"/>
                  </a:rPr>
                  <a:t> </a:t>
                </a:r>
                <a:r>
                  <a:rPr lang="en-US" sz="1800" dirty="0" err="1">
                    <a:solidFill>
                      <a:schemeClr val="tx2">
                        <a:lumMod val="50000"/>
                      </a:schemeClr>
                    </a:solidFill>
                    <a:latin typeface="Patrick Hand" panose="020B0604020202020204" charset="0"/>
                  </a:rPr>
                  <a:t>dọc</a:t>
                </a:r>
                <a:r>
                  <a:rPr lang="en-US" sz="1800" dirty="0">
                    <a:solidFill>
                      <a:schemeClr val="tx2">
                        <a:lumMod val="50000"/>
                      </a:schemeClr>
                    </a:solidFill>
                    <a:latin typeface="Patrick Hand" panose="020B0604020202020204" charset="0"/>
                  </a:rPr>
                  <a:t> </a:t>
                </a:r>
                <a:r>
                  <a:rPr lang="en-US" sz="1800" dirty="0" err="1">
                    <a:solidFill>
                      <a:schemeClr val="tx2">
                        <a:lumMod val="50000"/>
                      </a:schemeClr>
                    </a:solidFill>
                    <a:latin typeface="Patrick Hand" panose="020B0604020202020204" charset="0"/>
                  </a:rPr>
                  <a:t>nhiều</a:t>
                </a:r>
                <a:r>
                  <a:rPr lang="en-US" sz="1800" dirty="0">
                    <a:solidFill>
                      <a:schemeClr val="tx2">
                        <a:lumMod val="50000"/>
                      </a:schemeClr>
                    </a:solidFill>
                    <a:latin typeface="Patrick Hand" panose="020B0604020202020204" charset="0"/>
                  </a:rPr>
                  <a:t> </a:t>
                </a:r>
                <a:r>
                  <a:rPr lang="en-US" sz="1800" dirty="0" err="1">
                    <a:solidFill>
                      <a:schemeClr val="tx2">
                        <a:lumMod val="50000"/>
                      </a:schemeClr>
                    </a:solidFill>
                    <a:latin typeface="Patrick Hand" panose="020B0604020202020204" charset="0"/>
                  </a:rPr>
                  <a:t>nhất</a:t>
                </a:r>
                <a:r>
                  <a:rPr lang="en-US" sz="1800" dirty="0">
                    <a:solidFill>
                      <a:schemeClr val="tx2">
                        <a:lumMod val="50000"/>
                      </a:schemeClr>
                    </a:solidFill>
                    <a:latin typeface="Patrick Hand" panose="020B0604020202020204" charset="0"/>
                  </a:rPr>
                  <a:t> </a:t>
                </a:r>
                <a:r>
                  <a:rPr lang="en-US" sz="1800" dirty="0" err="1">
                    <a:solidFill>
                      <a:schemeClr val="tx2">
                        <a:lumMod val="50000"/>
                      </a:schemeClr>
                    </a:solidFill>
                    <a:latin typeface="Patrick Hand" panose="020B0604020202020204" charset="0"/>
                  </a:rPr>
                  <a:t>có</a:t>
                </a:r>
                <a:r>
                  <a:rPr lang="en-US" sz="1800" dirty="0">
                    <a:solidFill>
                      <a:schemeClr val="tx2">
                        <a:lumMod val="50000"/>
                      </a:schemeClr>
                    </a:solidFill>
                    <a:latin typeface="Patrick Hand" panose="020B0604020202020204" charset="0"/>
                  </a:rPr>
                  <a:t> </a:t>
                </a:r>
                <a:r>
                  <a:rPr lang="en-US" sz="1800" dirty="0" err="1">
                    <a:solidFill>
                      <a:schemeClr val="tx2">
                        <a:lumMod val="50000"/>
                      </a:schemeClr>
                    </a:solidFill>
                    <a:latin typeface="Patrick Hand" panose="020B0604020202020204" charset="0"/>
                  </a:rPr>
                  <a:t>thể</a:t>
                </a:r>
                <a:r>
                  <a:rPr lang="en-US" sz="1800" dirty="0">
                    <a:solidFill>
                      <a:schemeClr val="tx2">
                        <a:lumMod val="50000"/>
                      </a:schemeClr>
                    </a:solidFill>
                    <a:latin typeface="Patrick Hand" panose="020B0604020202020204" charset="0"/>
                  </a:rPr>
                  <a:t> </a:t>
                </a:r>
                <a:r>
                  <a:rPr lang="en-US" sz="1800" dirty="0" err="1">
                    <a:solidFill>
                      <a:schemeClr val="tx2">
                        <a:lumMod val="50000"/>
                      </a:schemeClr>
                    </a:solidFill>
                    <a:latin typeface="Patrick Hand" panose="020B0604020202020204" charset="0"/>
                  </a:rPr>
                  <a:t>xếp</a:t>
                </a:r>
                <a:r>
                  <a:rPr lang="en-US" sz="1800" dirty="0">
                    <a:solidFill>
                      <a:schemeClr val="tx2">
                        <a:lumMod val="50000"/>
                      </a:schemeClr>
                    </a:solidFill>
                    <a:latin typeface="Patrick Hand" panose="020B0604020202020204" charset="0"/>
                  </a:rPr>
                  <a:t> </a:t>
                </a:r>
                <a:r>
                  <a:rPr lang="en-US" sz="1800" dirty="0" err="1">
                    <a:solidFill>
                      <a:schemeClr val="tx2">
                        <a:lumMod val="50000"/>
                      </a:schemeClr>
                    </a:solidFill>
                    <a:latin typeface="Patrick Hand" panose="020B0604020202020204" charset="0"/>
                  </a:rPr>
                  <a:t>được</a:t>
                </a:r>
                <a:r>
                  <a:rPr lang="en-US" sz="1800" dirty="0">
                    <a:solidFill>
                      <a:schemeClr val="tx2">
                        <a:lumMod val="50000"/>
                      </a:schemeClr>
                    </a:solidFill>
                    <a:latin typeface="Patrick Hand" panose="020B0604020202020204" charset="0"/>
                  </a:rPr>
                  <a:t> </a:t>
                </a:r>
                <a:r>
                  <a:rPr lang="en-US" sz="1800" dirty="0" err="1">
                    <a:solidFill>
                      <a:schemeClr val="tx2">
                        <a:lumMod val="50000"/>
                      </a:schemeClr>
                    </a:solidFill>
                    <a:latin typeface="Patrick Hand" panose="020B0604020202020204" charset="0"/>
                  </a:rPr>
                  <a:t>là</a:t>
                </a:r>
                <a:r>
                  <a:rPr lang="en-US" sz="1800" dirty="0">
                    <a:solidFill>
                      <a:schemeClr val="tx2">
                        <a:lumMod val="50000"/>
                      </a:schemeClr>
                    </a:solidFill>
                    <a:latin typeface="Patrick Hand" panose="020B0604020202020204" charset="0"/>
                  </a:rPr>
                  <a:t>: x (</a:t>
                </a:r>
                <a:r>
                  <a:rPr lang="en-US" sz="1800" dirty="0" err="1">
                    <a:solidFill>
                      <a:schemeClr val="tx2">
                        <a:lumMod val="50000"/>
                      </a:schemeClr>
                    </a:solidFill>
                    <a:latin typeface="Patrick Hand" panose="020B0604020202020204" charset="0"/>
                  </a:rPr>
                  <a:t>hàng</a:t>
                </a:r>
                <a:r>
                  <a:rPr lang="en-US" sz="1800" dirty="0">
                    <a:solidFill>
                      <a:schemeClr val="tx2">
                        <a:lumMod val="50000"/>
                      </a:schemeClr>
                    </a:solidFill>
                    <a:latin typeface="Patrick Hand" panose="020B0604020202020204" charset="0"/>
                  </a:rPr>
                  <a:t>, x </a:t>
                </a:r>
                <a14:m>
                  <m:oMath xmlns:m="http://schemas.openxmlformats.org/officeDocument/2006/math">
                    <m:r>
                      <a:rPr lang="en-US" sz="1800" i="1">
                        <a:solidFill>
                          <a:schemeClr val="tx2">
                            <a:lumMod val="50000"/>
                          </a:schemeClr>
                        </a:solidFill>
                        <a:latin typeface="Cambria Math"/>
                      </a:rPr>
                      <m:t>∈</m:t>
                    </m:r>
                  </m:oMath>
                </a14:m>
                <a:r>
                  <a:rPr lang="en-US" sz="1800" dirty="0">
                    <a:solidFill>
                      <a:schemeClr val="tx2">
                        <a:lumMod val="50000"/>
                      </a:schemeClr>
                    </a:solidFill>
                    <a:latin typeface="Patrick Hand" panose="020B0604020202020204" charset="0"/>
                  </a:rPr>
                  <a:t> N</a:t>
                </a:r>
                <a:r>
                  <a:rPr lang="en-US" sz="1800" baseline="30000" dirty="0">
                    <a:solidFill>
                      <a:schemeClr val="tx2">
                        <a:lumMod val="50000"/>
                      </a:schemeClr>
                    </a:solidFill>
                    <a:latin typeface="Patrick Hand" panose="020B0604020202020204" charset="0"/>
                  </a:rPr>
                  <a:t>*</a:t>
                </a:r>
                <a:r>
                  <a:rPr lang="en-US" sz="1800" dirty="0">
                    <a:solidFill>
                      <a:schemeClr val="tx2">
                        <a:lumMod val="50000"/>
                      </a:schemeClr>
                    </a:solidFill>
                    <a:latin typeface="Patrick Hand" panose="020B0604020202020204" charset="0"/>
                  </a:rPr>
                  <a:t>)</a:t>
                </a:r>
              </a:p>
              <a:p>
                <a:r>
                  <a:rPr lang="en-US" sz="1800" dirty="0">
                    <a:solidFill>
                      <a:schemeClr val="tx2">
                        <a:lumMod val="50000"/>
                      </a:schemeClr>
                    </a:solidFill>
                    <a:latin typeface="Patrick Hand" panose="020B0604020202020204" charset="0"/>
                  </a:rPr>
                  <a:t>=&gt; x </a:t>
                </a:r>
                <a14:m>
                  <m:oMath xmlns:m="http://schemas.openxmlformats.org/officeDocument/2006/math">
                    <m:r>
                      <a:rPr lang="en-US" sz="1800" i="1">
                        <a:solidFill>
                          <a:schemeClr val="tx2">
                            <a:lumMod val="50000"/>
                          </a:schemeClr>
                        </a:solidFill>
                        <a:latin typeface="Cambria Math"/>
                      </a:rPr>
                      <m:t>∈</m:t>
                    </m:r>
                  </m:oMath>
                </a14:m>
                <a:r>
                  <a:rPr lang="en-US" sz="1800" dirty="0">
                    <a:solidFill>
                      <a:schemeClr val="tx2">
                        <a:lumMod val="50000"/>
                      </a:schemeClr>
                    </a:solidFill>
                    <a:latin typeface="Patrick Hand" panose="020B0604020202020204" charset="0"/>
                  </a:rPr>
                  <a:t> ƯCLN (24, 28, 36) </a:t>
                </a:r>
              </a:p>
              <a:p>
                <a:r>
                  <a:rPr lang="en-US" sz="1800" dirty="0">
                    <a:solidFill>
                      <a:schemeClr val="tx2">
                        <a:lumMod val="50000"/>
                      </a:schemeClr>
                    </a:solidFill>
                    <a:latin typeface="Patrick Hand" panose="020B0604020202020204" charset="0"/>
                  </a:rPr>
                  <a:t>24 </a:t>
                </a:r>
                <a:r>
                  <a:rPr lang="en-US" sz="1800">
                    <a:solidFill>
                      <a:schemeClr val="tx2">
                        <a:lumMod val="50000"/>
                      </a:schemeClr>
                    </a:solidFill>
                    <a:latin typeface="Patrick Hand" panose="020B0604020202020204" charset="0"/>
                  </a:rPr>
                  <a:t>= </a:t>
                </a:r>
                <a:r>
                  <a:rPr lang="en-US" sz="1800" smtClean="0">
                    <a:solidFill>
                      <a:schemeClr val="tx2">
                        <a:lumMod val="50000"/>
                      </a:schemeClr>
                    </a:solidFill>
                    <a:latin typeface="Patrick Hand" panose="020B0604020202020204" charset="0"/>
                  </a:rPr>
                  <a:t>2</a:t>
                </a:r>
                <a:r>
                  <a:rPr lang="en-US" sz="1800" baseline="30000" smtClean="0">
                    <a:solidFill>
                      <a:schemeClr val="tx2">
                        <a:lumMod val="50000"/>
                      </a:schemeClr>
                    </a:solidFill>
                    <a:latin typeface="Patrick Hand" panose="020B0604020202020204" charset="0"/>
                  </a:rPr>
                  <a:t>3</a:t>
                </a:r>
                <a:r>
                  <a:rPr lang="en-US" sz="1800" smtClean="0">
                    <a:solidFill>
                      <a:schemeClr val="tx2">
                        <a:lumMod val="50000"/>
                      </a:schemeClr>
                    </a:solidFill>
                    <a:latin typeface="Patrick Hand" panose="020B0604020202020204" charset="0"/>
                  </a:rPr>
                  <a:t>.3   ,  28 </a:t>
                </a:r>
                <a:r>
                  <a:rPr lang="en-US" sz="1800">
                    <a:solidFill>
                      <a:schemeClr val="tx2">
                        <a:lumMod val="50000"/>
                      </a:schemeClr>
                    </a:solidFill>
                    <a:latin typeface="Patrick Hand" panose="020B0604020202020204" charset="0"/>
                  </a:rPr>
                  <a:t>= </a:t>
                </a:r>
                <a:r>
                  <a:rPr lang="en-US" sz="1800" smtClean="0">
                    <a:solidFill>
                      <a:schemeClr val="tx2">
                        <a:lumMod val="50000"/>
                      </a:schemeClr>
                    </a:solidFill>
                    <a:latin typeface="Patrick Hand" panose="020B0604020202020204" charset="0"/>
                  </a:rPr>
                  <a:t>2</a:t>
                </a:r>
                <a:r>
                  <a:rPr lang="en-US" sz="1800" baseline="30000" smtClean="0">
                    <a:solidFill>
                      <a:schemeClr val="tx2">
                        <a:lumMod val="50000"/>
                      </a:schemeClr>
                    </a:solidFill>
                    <a:latin typeface="Patrick Hand" panose="020B0604020202020204" charset="0"/>
                  </a:rPr>
                  <a:t>2</a:t>
                </a:r>
                <a:r>
                  <a:rPr lang="en-US" sz="1800" smtClean="0">
                    <a:solidFill>
                      <a:schemeClr val="tx2">
                        <a:lumMod val="50000"/>
                      </a:schemeClr>
                    </a:solidFill>
                    <a:latin typeface="Patrick Hand" panose="020B0604020202020204" charset="0"/>
                  </a:rPr>
                  <a:t>.7    ,     36 </a:t>
                </a:r>
                <a:r>
                  <a:rPr lang="en-US" sz="1800" dirty="0">
                    <a:solidFill>
                      <a:schemeClr val="tx2">
                        <a:lumMod val="50000"/>
                      </a:schemeClr>
                    </a:solidFill>
                    <a:latin typeface="Patrick Hand" panose="020B0604020202020204" charset="0"/>
                  </a:rPr>
                  <a:t>= 2</a:t>
                </a:r>
                <a:r>
                  <a:rPr lang="en-US" sz="1800" baseline="30000" dirty="0">
                    <a:solidFill>
                      <a:schemeClr val="tx2">
                        <a:lumMod val="50000"/>
                      </a:schemeClr>
                    </a:solidFill>
                    <a:latin typeface="Patrick Hand" panose="020B0604020202020204" charset="0"/>
                  </a:rPr>
                  <a:t>2</a:t>
                </a:r>
                <a:r>
                  <a:rPr lang="en-US" sz="1800" dirty="0">
                    <a:solidFill>
                      <a:schemeClr val="tx2">
                        <a:lumMod val="50000"/>
                      </a:schemeClr>
                    </a:solidFill>
                    <a:latin typeface="Patrick Hand" panose="020B0604020202020204" charset="0"/>
                  </a:rPr>
                  <a:t>.3</a:t>
                </a:r>
                <a:r>
                  <a:rPr lang="en-US" sz="1800" baseline="30000" dirty="0">
                    <a:solidFill>
                      <a:schemeClr val="tx2">
                        <a:lumMod val="50000"/>
                      </a:schemeClr>
                    </a:solidFill>
                    <a:latin typeface="Patrick Hand" panose="020B0604020202020204" charset="0"/>
                  </a:rPr>
                  <a:t>2</a:t>
                </a:r>
                <a:endParaRPr lang="en-US" sz="1800" dirty="0">
                  <a:solidFill>
                    <a:schemeClr val="tx2">
                      <a:lumMod val="50000"/>
                    </a:schemeClr>
                  </a:solidFill>
                  <a:latin typeface="Patrick Hand" panose="020B0604020202020204" charset="0"/>
                </a:endParaRPr>
              </a:p>
              <a:p>
                <a:r>
                  <a:rPr lang="en-US" sz="1800" dirty="0">
                    <a:solidFill>
                      <a:schemeClr val="tx2">
                        <a:lumMod val="50000"/>
                      </a:schemeClr>
                    </a:solidFill>
                    <a:latin typeface="Patrick Hand" panose="020B0604020202020204" charset="0"/>
                  </a:rPr>
                  <a:t>x </a:t>
                </a:r>
                <a14:m>
                  <m:oMath xmlns:m="http://schemas.openxmlformats.org/officeDocument/2006/math">
                    <m:r>
                      <a:rPr lang="en-US" sz="1800" i="1">
                        <a:solidFill>
                          <a:schemeClr val="tx2">
                            <a:lumMod val="50000"/>
                          </a:schemeClr>
                        </a:solidFill>
                        <a:latin typeface="Cambria Math"/>
                      </a:rPr>
                      <m:t>∈</m:t>
                    </m:r>
                  </m:oMath>
                </a14:m>
                <a:r>
                  <a:rPr lang="en-US" sz="1800" dirty="0">
                    <a:solidFill>
                      <a:schemeClr val="tx2">
                        <a:lumMod val="50000"/>
                      </a:schemeClr>
                    </a:solidFill>
                    <a:latin typeface="Patrick Hand" panose="020B0604020202020204" charset="0"/>
                  </a:rPr>
                  <a:t> ƯCLN (24, 28, 36) = 2</a:t>
                </a:r>
                <a:r>
                  <a:rPr lang="en-US" sz="1800" baseline="30000" dirty="0">
                    <a:solidFill>
                      <a:schemeClr val="tx2">
                        <a:lumMod val="50000"/>
                      </a:schemeClr>
                    </a:solidFill>
                    <a:latin typeface="Patrick Hand" panose="020B0604020202020204" charset="0"/>
                  </a:rPr>
                  <a:t>2 </a:t>
                </a:r>
                <a:r>
                  <a:rPr lang="en-US" sz="1800" dirty="0">
                    <a:solidFill>
                      <a:schemeClr val="tx2">
                        <a:lumMod val="50000"/>
                      </a:schemeClr>
                    </a:solidFill>
                    <a:latin typeface="Patrick Hand" panose="020B0604020202020204" charset="0"/>
                  </a:rPr>
                  <a:t>= 4</a:t>
                </a:r>
              </a:p>
              <a:p>
                <a:r>
                  <a:rPr lang="en-US" sz="1800" dirty="0" err="1">
                    <a:solidFill>
                      <a:schemeClr val="tx2">
                        <a:lumMod val="50000"/>
                      </a:schemeClr>
                    </a:solidFill>
                    <a:latin typeface="Patrick Hand" panose="020B0604020202020204" charset="0"/>
                  </a:rPr>
                  <a:t>Vậy</a:t>
                </a:r>
                <a:r>
                  <a:rPr lang="en-US" sz="1800" dirty="0">
                    <a:solidFill>
                      <a:schemeClr val="tx2">
                        <a:lumMod val="50000"/>
                      </a:schemeClr>
                    </a:solidFill>
                    <a:latin typeface="Patrick Hand" panose="020B0604020202020204" charset="0"/>
                  </a:rPr>
                  <a:t> </a:t>
                </a:r>
                <a:r>
                  <a:rPr lang="en-US" sz="1800" dirty="0" err="1">
                    <a:solidFill>
                      <a:schemeClr val="tx2">
                        <a:lumMod val="50000"/>
                      </a:schemeClr>
                    </a:solidFill>
                    <a:latin typeface="Patrick Hand" panose="020B0604020202020204" charset="0"/>
                  </a:rPr>
                  <a:t>Có</a:t>
                </a:r>
                <a:r>
                  <a:rPr lang="en-US" sz="1800" dirty="0">
                    <a:solidFill>
                      <a:schemeClr val="tx2">
                        <a:lumMod val="50000"/>
                      </a:schemeClr>
                    </a:solidFill>
                    <a:latin typeface="Patrick Hand" panose="020B0604020202020204" charset="0"/>
                  </a:rPr>
                  <a:t> </a:t>
                </a:r>
                <a:r>
                  <a:rPr lang="en-US" sz="1800" dirty="0" err="1">
                    <a:solidFill>
                      <a:schemeClr val="tx2">
                        <a:lumMod val="50000"/>
                      </a:schemeClr>
                    </a:solidFill>
                    <a:latin typeface="Patrick Hand" panose="020B0604020202020204" charset="0"/>
                  </a:rPr>
                  <a:t>thể</a:t>
                </a:r>
                <a:r>
                  <a:rPr lang="en-US" sz="1800" dirty="0">
                    <a:solidFill>
                      <a:schemeClr val="tx2">
                        <a:lumMod val="50000"/>
                      </a:schemeClr>
                    </a:solidFill>
                    <a:latin typeface="Patrick Hand" panose="020B0604020202020204" charset="0"/>
                  </a:rPr>
                  <a:t> </a:t>
                </a:r>
                <a:r>
                  <a:rPr lang="en-US" sz="1800" dirty="0" err="1">
                    <a:solidFill>
                      <a:schemeClr val="tx2">
                        <a:lumMod val="50000"/>
                      </a:schemeClr>
                    </a:solidFill>
                    <a:latin typeface="Patrick Hand" panose="020B0604020202020204" charset="0"/>
                  </a:rPr>
                  <a:t>xếp</a:t>
                </a:r>
                <a:r>
                  <a:rPr lang="en-US" sz="1800" dirty="0">
                    <a:solidFill>
                      <a:schemeClr val="tx2">
                        <a:lumMod val="50000"/>
                      </a:schemeClr>
                    </a:solidFill>
                    <a:latin typeface="Patrick Hand" panose="020B0604020202020204" charset="0"/>
                  </a:rPr>
                  <a:t> </a:t>
                </a:r>
                <a:r>
                  <a:rPr lang="en-US" sz="1800" dirty="0" err="1">
                    <a:solidFill>
                      <a:schemeClr val="tx2">
                        <a:lumMod val="50000"/>
                      </a:schemeClr>
                    </a:solidFill>
                    <a:latin typeface="Patrick Hand" panose="020B0604020202020204" charset="0"/>
                  </a:rPr>
                  <a:t>được</a:t>
                </a:r>
                <a:r>
                  <a:rPr lang="en-US" sz="1800" dirty="0">
                    <a:solidFill>
                      <a:schemeClr val="tx2">
                        <a:lumMod val="50000"/>
                      </a:schemeClr>
                    </a:solidFill>
                    <a:latin typeface="Patrick Hand" panose="020B0604020202020204" charset="0"/>
                  </a:rPr>
                  <a:t> </a:t>
                </a:r>
                <a:r>
                  <a:rPr lang="en-US" sz="1800" dirty="0" err="1">
                    <a:solidFill>
                      <a:schemeClr val="tx2">
                        <a:lumMod val="50000"/>
                      </a:schemeClr>
                    </a:solidFill>
                    <a:latin typeface="Patrick Hand" panose="020B0604020202020204" charset="0"/>
                  </a:rPr>
                  <a:t>nhiều</a:t>
                </a:r>
                <a:r>
                  <a:rPr lang="en-US" sz="1800" dirty="0">
                    <a:solidFill>
                      <a:schemeClr val="tx2">
                        <a:lumMod val="50000"/>
                      </a:schemeClr>
                    </a:solidFill>
                    <a:latin typeface="Patrick Hand" panose="020B0604020202020204" charset="0"/>
                  </a:rPr>
                  <a:t> </a:t>
                </a:r>
                <a:r>
                  <a:rPr lang="en-US" sz="1800" dirty="0" err="1">
                    <a:solidFill>
                      <a:schemeClr val="tx2">
                        <a:lumMod val="50000"/>
                      </a:schemeClr>
                    </a:solidFill>
                    <a:latin typeface="Patrick Hand" panose="020B0604020202020204" charset="0"/>
                  </a:rPr>
                  <a:t>nhất</a:t>
                </a:r>
                <a:r>
                  <a:rPr lang="en-US" sz="1800" dirty="0">
                    <a:solidFill>
                      <a:schemeClr val="tx2">
                        <a:lumMod val="50000"/>
                      </a:schemeClr>
                    </a:solidFill>
                    <a:latin typeface="Patrick Hand" panose="020B0604020202020204" charset="0"/>
                  </a:rPr>
                  <a:t> 4 </a:t>
                </a:r>
                <a:r>
                  <a:rPr lang="en-US" sz="1800" err="1">
                    <a:solidFill>
                      <a:schemeClr val="tx2">
                        <a:lumMod val="50000"/>
                      </a:schemeClr>
                    </a:solidFill>
                    <a:latin typeface="Patrick Hand" panose="020B0604020202020204" charset="0"/>
                  </a:rPr>
                  <a:t>hàng</a:t>
                </a:r>
                <a:r>
                  <a:rPr lang="en-US" sz="1800">
                    <a:solidFill>
                      <a:schemeClr val="tx2">
                        <a:lumMod val="50000"/>
                      </a:schemeClr>
                    </a:solidFill>
                    <a:latin typeface="Patrick Hand" panose="020B0604020202020204" charset="0"/>
                  </a:rPr>
                  <a:t> dọc.</a:t>
                </a:r>
              </a:p>
            </p:txBody>
          </p:sp>
        </mc:Choice>
        <mc:Fallback xmlns="">
          <p:sp>
            <p:nvSpPr>
              <p:cNvPr id="5" name="Rectangle 4"/>
              <p:cNvSpPr>
                <a:spLocks noRot="1" noChangeAspect="1" noMove="1" noResize="1" noEditPoints="1" noAdjustHandles="1" noChangeArrowheads="1" noChangeShapeType="1" noTextEdit="1"/>
              </p:cNvSpPr>
              <p:nvPr/>
            </p:nvSpPr>
            <p:spPr>
              <a:xfrm>
                <a:off x="103910" y="2751578"/>
                <a:ext cx="7293588" cy="1477328"/>
              </a:xfrm>
              <a:prstGeom prst="rect">
                <a:avLst/>
              </a:prstGeom>
              <a:blipFill>
                <a:blip r:embed="rId8"/>
                <a:stretch>
                  <a:fillRect l="-668" t="-1646" b="-5761"/>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Google Shape;1136;p50">
            <a:hlinkClick r:id="rId3" action="ppaction://hlinksldjump"/>
          </p:cNvPr>
          <p:cNvSpPr/>
          <p:nvPr/>
        </p:nvSpPr>
        <p:spPr>
          <a:xfrm>
            <a:off x="8171299" y="782150"/>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0"/>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mtClean="0"/>
              <a:t>3. PHÂN SỐ TỐI GIẢN</a:t>
            </a:r>
            <a:endParaRPr/>
          </a:p>
        </p:txBody>
      </p:sp>
      <p:sp>
        <p:nvSpPr>
          <p:cNvPr id="1162" name="Google Shape;1162;p50">
            <a:hlinkClick r:id="rId4"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63" name="Google Shape;1163;p50">
            <a:hlinkClick r:id="rId5" action="ppaction://hlinksldjump"/>
          </p:cNvPr>
          <p:cNvPicPr preferRelativeResize="0"/>
          <p:nvPr/>
        </p:nvPicPr>
        <p:blipFill>
          <a:blip r:embed="rId6">
            <a:alphaModFix/>
          </a:blip>
          <a:stretch>
            <a:fillRect/>
          </a:stretch>
        </p:blipFill>
        <p:spPr>
          <a:xfrm>
            <a:off x="8226666" y="4538775"/>
            <a:ext cx="392872" cy="392882"/>
          </a:xfrm>
          <a:prstGeom prst="rect">
            <a:avLst/>
          </a:prstGeom>
          <a:noFill/>
          <a:ln>
            <a:noFill/>
          </a:ln>
          <a:effectLst>
            <a:outerShdw blurRad="57150" dist="19050" dir="5400000" algn="bl" rotWithShape="0">
              <a:srgbClr val="000000">
                <a:alpha val="50000"/>
              </a:srgbClr>
            </a:outerShdw>
          </a:effectLst>
        </p:spPr>
      </p:pic>
      <p:pic>
        <p:nvPicPr>
          <p:cNvPr id="3" name="Picture 2"/>
          <p:cNvPicPr>
            <a:picLocks noChangeAspect="1"/>
          </p:cNvPicPr>
          <p:nvPr/>
        </p:nvPicPr>
        <p:blipFill>
          <a:blip r:embed="rId7"/>
          <a:stretch>
            <a:fillRect/>
          </a:stretch>
        </p:blipFill>
        <p:spPr>
          <a:xfrm>
            <a:off x="40278" y="1612186"/>
            <a:ext cx="8771826" cy="809051"/>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342900" y="2478841"/>
                <a:ext cx="2691245" cy="1711622"/>
              </a:xfrm>
              <a:prstGeom prst="rect">
                <a:avLst/>
              </a:prstGeom>
            </p:spPr>
            <p:txBody>
              <a:bodyPr wrap="square">
                <a:spAutoFit/>
              </a:bodyPr>
              <a:lstStyle/>
              <a:p>
                <a14:m>
                  <m:oMath xmlns:m="http://schemas.openxmlformats.org/officeDocument/2006/math">
                    <m:f>
                      <m:fPr>
                        <m:ctrlPr>
                          <a:rPr lang="en-US" sz="2000" i="1" smtClean="0">
                            <a:solidFill>
                              <a:schemeClr val="tx2">
                                <a:lumMod val="50000"/>
                              </a:schemeClr>
                            </a:solidFill>
                            <a:latin typeface="Cambria Math" panose="02040503050406030204" pitchFamily="18" charset="0"/>
                          </a:rPr>
                        </m:ctrlPr>
                      </m:fPr>
                      <m:num>
                        <m:r>
                          <a:rPr lang="en-US" sz="2000" b="0" i="1">
                            <a:solidFill>
                              <a:schemeClr val="tx2">
                                <a:lumMod val="50000"/>
                              </a:schemeClr>
                            </a:solidFill>
                            <a:latin typeface="Cambria Math"/>
                          </a:rPr>
                          <m:t>16</m:t>
                        </m:r>
                      </m:num>
                      <m:den>
                        <m:r>
                          <a:rPr lang="en-US" sz="2000" b="0" i="1">
                            <a:solidFill>
                              <a:schemeClr val="tx2">
                                <a:lumMod val="50000"/>
                              </a:schemeClr>
                            </a:solidFill>
                            <a:latin typeface="Cambria Math"/>
                          </a:rPr>
                          <m:t>10</m:t>
                        </m:r>
                      </m:den>
                    </m:f>
                  </m:oMath>
                </a14:m>
                <a:r>
                  <a:rPr lang="en-US" sz="2000" dirty="0">
                    <a:solidFill>
                      <a:schemeClr val="tx2">
                        <a:lumMod val="50000"/>
                      </a:schemeClr>
                    </a:solidFill>
                    <a:latin typeface="Patrick Hand" panose="020B0604020202020204" charset="0"/>
                  </a:rPr>
                  <a:t> </a:t>
                </a:r>
                <a:r>
                  <a:rPr lang="en-US" sz="2000" dirty="0" err="1">
                    <a:solidFill>
                      <a:schemeClr val="tx2">
                        <a:lumMod val="50000"/>
                      </a:schemeClr>
                    </a:solidFill>
                    <a:latin typeface="Patrick Hand" panose="020B0604020202020204" charset="0"/>
                  </a:rPr>
                  <a:t>chưa</a:t>
                </a:r>
                <a:r>
                  <a:rPr lang="en-US" sz="2000" dirty="0">
                    <a:solidFill>
                      <a:schemeClr val="tx2">
                        <a:lumMod val="50000"/>
                      </a:schemeClr>
                    </a:solidFill>
                    <a:latin typeface="Patrick Hand" panose="020B0604020202020204" charset="0"/>
                  </a:rPr>
                  <a:t> </a:t>
                </a:r>
                <a:r>
                  <a:rPr lang="en-US" sz="2000" dirty="0" err="1">
                    <a:solidFill>
                      <a:schemeClr val="tx2">
                        <a:lumMod val="50000"/>
                      </a:schemeClr>
                    </a:solidFill>
                    <a:latin typeface="Patrick Hand" panose="020B0604020202020204" charset="0"/>
                  </a:rPr>
                  <a:t>là</a:t>
                </a:r>
                <a:r>
                  <a:rPr lang="en-US" sz="2000" dirty="0">
                    <a:solidFill>
                      <a:schemeClr val="tx2">
                        <a:lumMod val="50000"/>
                      </a:schemeClr>
                    </a:solidFill>
                    <a:latin typeface="Patrick Hand" panose="020B0604020202020204" charset="0"/>
                  </a:rPr>
                  <a:t> </a:t>
                </a:r>
                <a:r>
                  <a:rPr lang="en-US" sz="2000" dirty="0" err="1">
                    <a:solidFill>
                      <a:schemeClr val="tx2">
                        <a:lumMod val="50000"/>
                      </a:schemeClr>
                    </a:solidFill>
                    <a:latin typeface="Patrick Hand" panose="020B0604020202020204" charset="0"/>
                  </a:rPr>
                  <a:t>phân</a:t>
                </a:r>
                <a:r>
                  <a:rPr lang="en-US" sz="2000" dirty="0">
                    <a:solidFill>
                      <a:schemeClr val="tx2">
                        <a:lumMod val="50000"/>
                      </a:schemeClr>
                    </a:solidFill>
                    <a:latin typeface="Patrick Hand" panose="020B0604020202020204" charset="0"/>
                  </a:rPr>
                  <a:t> </a:t>
                </a:r>
                <a:r>
                  <a:rPr lang="en-US" sz="2000" dirty="0" err="1">
                    <a:solidFill>
                      <a:schemeClr val="tx2">
                        <a:lumMod val="50000"/>
                      </a:schemeClr>
                    </a:solidFill>
                    <a:latin typeface="Patrick Hand" panose="020B0604020202020204" charset="0"/>
                  </a:rPr>
                  <a:t>số</a:t>
                </a:r>
                <a:r>
                  <a:rPr lang="en-US" sz="2000" dirty="0">
                    <a:solidFill>
                      <a:schemeClr val="tx2">
                        <a:lumMod val="50000"/>
                      </a:schemeClr>
                    </a:solidFill>
                    <a:latin typeface="Patrick Hand" panose="020B0604020202020204" charset="0"/>
                  </a:rPr>
                  <a:t> </a:t>
                </a:r>
                <a:r>
                  <a:rPr lang="en-US" sz="2000" dirty="0" err="1">
                    <a:solidFill>
                      <a:schemeClr val="tx2">
                        <a:lumMod val="50000"/>
                      </a:schemeClr>
                    </a:solidFill>
                    <a:latin typeface="Patrick Hand" panose="020B0604020202020204" charset="0"/>
                  </a:rPr>
                  <a:t>tối</a:t>
                </a:r>
                <a:r>
                  <a:rPr lang="en-US" sz="2000" dirty="0">
                    <a:solidFill>
                      <a:schemeClr val="tx2">
                        <a:lumMod val="50000"/>
                      </a:schemeClr>
                    </a:solidFill>
                    <a:latin typeface="Patrick Hand" panose="020B0604020202020204" charset="0"/>
                  </a:rPr>
                  <a:t> </a:t>
                </a:r>
                <a:r>
                  <a:rPr lang="en-US" sz="2000" dirty="0" err="1">
                    <a:solidFill>
                      <a:schemeClr val="tx2">
                        <a:lumMod val="50000"/>
                      </a:schemeClr>
                    </a:solidFill>
                    <a:latin typeface="Patrick Hand" panose="020B0604020202020204" charset="0"/>
                  </a:rPr>
                  <a:t>giản</a:t>
                </a:r>
                <a:r>
                  <a:rPr lang="en-US" sz="2000" dirty="0">
                    <a:solidFill>
                      <a:schemeClr val="tx2">
                        <a:lumMod val="50000"/>
                      </a:schemeClr>
                    </a:solidFill>
                    <a:latin typeface="Patrick Hand" panose="020B0604020202020204" charset="0"/>
                  </a:rPr>
                  <a:t>.</a:t>
                </a:r>
              </a:p>
              <a:p>
                <a:r>
                  <a:rPr lang="en-US" sz="2000" dirty="0">
                    <a:solidFill>
                      <a:schemeClr val="tx2">
                        <a:lumMod val="50000"/>
                      </a:schemeClr>
                    </a:solidFill>
                    <a:latin typeface="Patrick Hand" panose="020B0604020202020204" charset="0"/>
                  </a:rPr>
                  <a:t>ƯCLN (16,10) = 2</a:t>
                </a:r>
              </a:p>
              <a:p>
                <a:r>
                  <a:rPr lang="en-US" sz="2000" dirty="0">
                    <a:solidFill>
                      <a:schemeClr val="tx2">
                        <a:lumMod val="50000"/>
                      </a:schemeClr>
                    </a:solidFill>
                    <a:latin typeface="Patrick Hand" panose="020B0604020202020204" charset="0"/>
                  </a:rPr>
                  <a:t>=&gt; </a:t>
                </a:r>
                <a14:m>
                  <m:oMath xmlns:m="http://schemas.openxmlformats.org/officeDocument/2006/math">
                    <m:f>
                      <m:fPr>
                        <m:ctrlPr>
                          <a:rPr lang="en-US" sz="2000" i="1">
                            <a:solidFill>
                              <a:schemeClr val="tx2">
                                <a:lumMod val="50000"/>
                              </a:schemeClr>
                            </a:solidFill>
                            <a:latin typeface="Cambria Math" panose="02040503050406030204" pitchFamily="18" charset="0"/>
                          </a:rPr>
                        </m:ctrlPr>
                      </m:fPr>
                      <m:num>
                        <m:r>
                          <a:rPr lang="en-US" sz="2000" b="0" i="1">
                            <a:solidFill>
                              <a:schemeClr val="tx2">
                                <a:lumMod val="50000"/>
                              </a:schemeClr>
                            </a:solidFill>
                            <a:latin typeface="Cambria Math"/>
                          </a:rPr>
                          <m:t>16</m:t>
                        </m:r>
                      </m:num>
                      <m:den>
                        <m:r>
                          <a:rPr lang="en-US" sz="2000" b="0" i="1">
                            <a:solidFill>
                              <a:schemeClr val="tx2">
                                <a:lumMod val="50000"/>
                              </a:schemeClr>
                            </a:solidFill>
                            <a:latin typeface="Cambria Math"/>
                          </a:rPr>
                          <m:t>10</m:t>
                        </m:r>
                      </m:den>
                    </m:f>
                    <m:r>
                      <a:rPr lang="en-US" sz="2000" b="0" i="1">
                        <a:solidFill>
                          <a:schemeClr val="tx2">
                            <a:lumMod val="50000"/>
                          </a:schemeClr>
                        </a:solidFill>
                        <a:latin typeface="Cambria Math"/>
                      </a:rPr>
                      <m:t>= </m:t>
                    </m:r>
                    <m:f>
                      <m:fPr>
                        <m:ctrlPr>
                          <a:rPr lang="en-US" sz="2000" i="1">
                            <a:solidFill>
                              <a:schemeClr val="tx2">
                                <a:lumMod val="50000"/>
                              </a:schemeClr>
                            </a:solidFill>
                            <a:latin typeface="Cambria Math" panose="02040503050406030204" pitchFamily="18" charset="0"/>
                          </a:rPr>
                        </m:ctrlPr>
                      </m:fPr>
                      <m:num>
                        <m:r>
                          <a:rPr lang="en-US" sz="2000" b="0" i="1">
                            <a:solidFill>
                              <a:schemeClr val="tx2">
                                <a:lumMod val="50000"/>
                              </a:schemeClr>
                            </a:solidFill>
                            <a:latin typeface="Cambria Math"/>
                          </a:rPr>
                          <m:t>16  : 2</m:t>
                        </m:r>
                      </m:num>
                      <m:den>
                        <m:r>
                          <a:rPr lang="en-US" sz="2000" b="0" i="1">
                            <a:solidFill>
                              <a:schemeClr val="tx2">
                                <a:lumMod val="50000"/>
                              </a:schemeClr>
                            </a:solidFill>
                            <a:latin typeface="Cambria Math"/>
                          </a:rPr>
                          <m:t>10  : 2</m:t>
                        </m:r>
                      </m:den>
                    </m:f>
                    <m:r>
                      <a:rPr lang="en-US" sz="2000" b="0" i="1">
                        <a:solidFill>
                          <a:schemeClr val="tx2">
                            <a:lumMod val="50000"/>
                          </a:schemeClr>
                        </a:solidFill>
                        <a:latin typeface="Cambria Math"/>
                      </a:rPr>
                      <m:t>=</m:t>
                    </m:r>
                    <m:f>
                      <m:fPr>
                        <m:ctrlPr>
                          <a:rPr lang="en-US" sz="2000" i="1">
                            <a:solidFill>
                              <a:schemeClr val="tx2">
                                <a:lumMod val="50000"/>
                              </a:schemeClr>
                            </a:solidFill>
                            <a:latin typeface="Cambria Math" panose="02040503050406030204" pitchFamily="18" charset="0"/>
                          </a:rPr>
                        </m:ctrlPr>
                      </m:fPr>
                      <m:num>
                        <m:r>
                          <a:rPr lang="en-US" sz="2000" b="0" i="1">
                            <a:solidFill>
                              <a:schemeClr val="tx2">
                                <a:lumMod val="50000"/>
                              </a:schemeClr>
                            </a:solidFill>
                            <a:latin typeface="Cambria Math"/>
                          </a:rPr>
                          <m:t>8</m:t>
                        </m:r>
                      </m:num>
                      <m:den>
                        <m:r>
                          <a:rPr lang="en-US" sz="2000" b="0" i="1">
                            <a:solidFill>
                              <a:schemeClr val="tx2">
                                <a:lumMod val="50000"/>
                              </a:schemeClr>
                            </a:solidFill>
                            <a:latin typeface="Cambria Math"/>
                          </a:rPr>
                          <m:t>5</m:t>
                        </m:r>
                      </m:den>
                    </m:f>
                  </m:oMath>
                </a14:m>
                <a:endParaRPr lang="en-US" sz="2000" dirty="0">
                  <a:solidFill>
                    <a:schemeClr val="tx2">
                      <a:lumMod val="50000"/>
                    </a:schemeClr>
                  </a:solidFill>
                  <a:latin typeface="Patrick Hand" panose="020B0604020202020204" charset="0"/>
                </a:endParaRPr>
              </a:p>
              <a:p>
                <a:r>
                  <a:rPr lang="en-US" sz="2000" dirty="0">
                    <a:solidFill>
                      <a:schemeClr val="tx2">
                        <a:lumMod val="50000"/>
                      </a:schemeClr>
                    </a:solidFill>
                    <a:latin typeface="Patrick Hand" panose="020B0604020202020204" charset="0"/>
                  </a:rPr>
                  <a:t>Ta </a:t>
                </a:r>
                <a:r>
                  <a:rPr lang="en-US" sz="2000" dirty="0" err="1">
                    <a:solidFill>
                      <a:schemeClr val="tx2">
                        <a:lumMod val="50000"/>
                      </a:schemeClr>
                    </a:solidFill>
                    <a:latin typeface="Patrick Hand" panose="020B0604020202020204" charset="0"/>
                  </a:rPr>
                  <a:t>có</a:t>
                </a:r>
                <a:r>
                  <a:rPr lang="en-US" sz="2000" dirty="0">
                    <a:solidFill>
                      <a:schemeClr val="tx2">
                        <a:lumMod val="50000"/>
                      </a:schemeClr>
                    </a:solidFill>
                    <a:latin typeface="Patrick Hand" panose="020B0604020202020204" charset="0"/>
                  </a:rPr>
                  <a:t>: </a:t>
                </a:r>
                <a14:m>
                  <m:oMath xmlns:m="http://schemas.openxmlformats.org/officeDocument/2006/math">
                    <m:f>
                      <m:fPr>
                        <m:ctrlPr>
                          <a:rPr lang="en-US" sz="2000" i="1">
                            <a:solidFill>
                              <a:schemeClr val="tx2">
                                <a:lumMod val="50000"/>
                              </a:schemeClr>
                            </a:solidFill>
                            <a:latin typeface="Cambria Math" panose="02040503050406030204" pitchFamily="18" charset="0"/>
                          </a:rPr>
                        </m:ctrlPr>
                      </m:fPr>
                      <m:num>
                        <m:r>
                          <a:rPr lang="en-US" sz="2000" b="0" i="1">
                            <a:solidFill>
                              <a:schemeClr val="tx2">
                                <a:lumMod val="50000"/>
                              </a:schemeClr>
                            </a:solidFill>
                            <a:latin typeface="Cambria Math"/>
                          </a:rPr>
                          <m:t>8</m:t>
                        </m:r>
                      </m:num>
                      <m:den>
                        <m:r>
                          <a:rPr lang="en-US" sz="2000" b="0" i="1">
                            <a:solidFill>
                              <a:schemeClr val="tx2">
                                <a:lumMod val="50000"/>
                              </a:schemeClr>
                            </a:solidFill>
                            <a:latin typeface="Cambria Math"/>
                          </a:rPr>
                          <m:t>5</m:t>
                        </m:r>
                      </m:den>
                    </m:f>
                  </m:oMath>
                </a14:m>
                <a:r>
                  <a:rPr lang="en-US" sz="2000" dirty="0">
                    <a:solidFill>
                      <a:schemeClr val="tx2">
                        <a:lumMod val="50000"/>
                      </a:schemeClr>
                    </a:solidFill>
                    <a:latin typeface="Patrick Hand" panose="020B0604020202020204" charset="0"/>
                  </a:rPr>
                  <a:t> </a:t>
                </a:r>
                <a:r>
                  <a:rPr lang="en-US" sz="2000" dirty="0" err="1">
                    <a:solidFill>
                      <a:schemeClr val="tx2">
                        <a:lumMod val="50000"/>
                      </a:schemeClr>
                    </a:solidFill>
                    <a:latin typeface="Patrick Hand" panose="020B0604020202020204" charset="0"/>
                  </a:rPr>
                  <a:t>là</a:t>
                </a:r>
                <a:r>
                  <a:rPr lang="en-US" sz="2000" dirty="0">
                    <a:solidFill>
                      <a:schemeClr val="tx2">
                        <a:lumMod val="50000"/>
                      </a:schemeClr>
                    </a:solidFill>
                    <a:latin typeface="Patrick Hand" panose="020B0604020202020204" charset="0"/>
                  </a:rPr>
                  <a:t> </a:t>
                </a:r>
                <a:r>
                  <a:rPr lang="en-US" sz="2000" dirty="0" err="1">
                    <a:solidFill>
                      <a:schemeClr val="tx2">
                        <a:lumMod val="50000"/>
                      </a:schemeClr>
                    </a:solidFill>
                    <a:latin typeface="Patrick Hand" panose="020B0604020202020204" charset="0"/>
                  </a:rPr>
                  <a:t>phân</a:t>
                </a:r>
                <a:r>
                  <a:rPr lang="en-US" sz="2000" dirty="0">
                    <a:solidFill>
                      <a:schemeClr val="tx2">
                        <a:lumMod val="50000"/>
                      </a:schemeClr>
                    </a:solidFill>
                    <a:latin typeface="Patrick Hand" panose="020B0604020202020204" charset="0"/>
                  </a:rPr>
                  <a:t> </a:t>
                </a:r>
                <a:r>
                  <a:rPr lang="en-US" sz="2000" dirty="0" err="1">
                    <a:solidFill>
                      <a:schemeClr val="tx2">
                        <a:lumMod val="50000"/>
                      </a:schemeClr>
                    </a:solidFill>
                    <a:latin typeface="Patrick Hand" panose="020B0604020202020204" charset="0"/>
                  </a:rPr>
                  <a:t>số</a:t>
                </a:r>
                <a:r>
                  <a:rPr lang="en-US" sz="2000" dirty="0">
                    <a:solidFill>
                      <a:schemeClr val="tx2">
                        <a:lumMod val="50000"/>
                      </a:schemeClr>
                    </a:solidFill>
                    <a:latin typeface="Patrick Hand" panose="020B0604020202020204" charset="0"/>
                  </a:rPr>
                  <a:t> </a:t>
                </a:r>
                <a:r>
                  <a:rPr lang="en-US" sz="2000" dirty="0" err="1">
                    <a:solidFill>
                      <a:schemeClr val="tx2">
                        <a:lumMod val="50000"/>
                      </a:schemeClr>
                    </a:solidFill>
                    <a:latin typeface="Patrick Hand" panose="020B0604020202020204" charset="0"/>
                  </a:rPr>
                  <a:t>tối</a:t>
                </a:r>
                <a:r>
                  <a:rPr lang="en-US" sz="2000" dirty="0">
                    <a:solidFill>
                      <a:schemeClr val="tx2">
                        <a:lumMod val="50000"/>
                      </a:schemeClr>
                    </a:solidFill>
                    <a:latin typeface="Patrick Hand" panose="020B0604020202020204" charset="0"/>
                  </a:rPr>
                  <a:t> </a:t>
                </a:r>
                <a:r>
                  <a:rPr lang="en-US" sz="2000" err="1">
                    <a:solidFill>
                      <a:schemeClr val="tx2">
                        <a:lumMod val="50000"/>
                      </a:schemeClr>
                    </a:solidFill>
                    <a:latin typeface="Patrick Hand" panose="020B0604020202020204" charset="0"/>
                  </a:rPr>
                  <a:t>giản</a:t>
                </a:r>
                <a:r>
                  <a:rPr lang="en-US" sz="2000">
                    <a:solidFill>
                      <a:schemeClr val="tx2">
                        <a:lumMod val="50000"/>
                      </a:schemeClr>
                    </a:solidFill>
                    <a:latin typeface="Patrick Hand" panose="020B0604020202020204" charset="0"/>
                  </a:rPr>
                  <a:t>.</a:t>
                </a:r>
                <a:endParaRPr lang="en-US" sz="2000" dirty="0">
                  <a:solidFill>
                    <a:schemeClr val="tx2">
                      <a:lumMod val="50000"/>
                    </a:schemeClr>
                  </a:solidFill>
                  <a:latin typeface="Patrick Hand" panose="020B060402020202020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42900" y="2478841"/>
                <a:ext cx="2691245" cy="1711622"/>
              </a:xfrm>
              <a:prstGeom prst="rect">
                <a:avLst/>
              </a:prstGeom>
              <a:blipFill>
                <a:blip r:embed="rId8"/>
                <a:stretch>
                  <a:fillRect l="-2262" r="-1357" b="-2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346153" y="2599363"/>
                <a:ext cx="5797847" cy="1406667"/>
              </a:xfrm>
              <a:prstGeom prst="rect">
                <a:avLst/>
              </a:prstGeom>
            </p:spPr>
            <p:txBody>
              <a:bodyPr wrap="square">
                <a:spAutoFit/>
              </a:bodyPr>
              <a:lstStyle/>
              <a:p>
                <a:r>
                  <a:rPr lang="en-US" sz="1600" smtClean="0">
                    <a:solidFill>
                      <a:schemeClr val="accent2">
                        <a:lumMod val="75000"/>
                      </a:schemeClr>
                    </a:solidFill>
                    <a:latin typeface="Comic Sans MS" panose="030F0702030302020204" pitchFamily="66" charset="0"/>
                  </a:rPr>
                  <a:t>Rút gọn về phân số </a:t>
                </a:r>
                <a:r>
                  <a:rPr lang="en-US" sz="1600">
                    <a:solidFill>
                      <a:schemeClr val="accent2">
                        <a:lumMod val="75000"/>
                      </a:schemeClr>
                    </a:solidFill>
                    <a:latin typeface="Comic Sans MS" panose="030F0702030302020204" pitchFamily="66" charset="0"/>
                  </a:rPr>
                  <a:t>tối </a:t>
                </a:r>
                <a:r>
                  <a:rPr lang="en-US" sz="1600" smtClean="0">
                    <a:solidFill>
                      <a:schemeClr val="accent2">
                        <a:lumMod val="75000"/>
                      </a:schemeClr>
                    </a:solidFill>
                    <a:latin typeface="Comic Sans MS" panose="030F0702030302020204" pitchFamily="66" charset="0"/>
                  </a:rPr>
                  <a:t>giản</a:t>
                </a:r>
              </a:p>
              <a:p>
                <a:pPr marL="285750" indent="-285750">
                  <a:buFontTx/>
                  <a:buChar char="-"/>
                </a:pPr>
                <a:r>
                  <a:rPr lang="en-US" sz="1600" smtClean="0">
                    <a:solidFill>
                      <a:schemeClr val="accent2">
                        <a:lumMod val="75000"/>
                      </a:schemeClr>
                    </a:solidFill>
                    <a:latin typeface="Comic Sans MS" panose="030F0702030302020204" pitchFamily="66" charset="0"/>
                  </a:rPr>
                  <a:t>Ta </a:t>
                </a:r>
                <a:r>
                  <a:rPr lang="en-US" sz="1600">
                    <a:solidFill>
                      <a:schemeClr val="accent2">
                        <a:lumMod val="75000"/>
                      </a:schemeClr>
                    </a:solidFill>
                    <a:latin typeface="Comic Sans MS" panose="030F0702030302020204" pitchFamily="66" charset="0"/>
                  </a:rPr>
                  <a:t>rút gọn phân số bằng cách chia cả tử và mẫu của phân số đó cho một ước chungkhác 1 (nếu có). </a:t>
                </a:r>
                <a:endParaRPr lang="en-US" sz="1600" smtClean="0">
                  <a:solidFill>
                    <a:schemeClr val="accent2">
                      <a:lumMod val="75000"/>
                    </a:schemeClr>
                  </a:solidFill>
                  <a:latin typeface="Comic Sans MS" panose="030F0702030302020204" pitchFamily="66" charset="0"/>
                </a:endParaRPr>
              </a:p>
              <a:p>
                <a:pPr marL="285750" indent="-285750">
                  <a:buFontTx/>
                  <a:buChar char="-"/>
                </a:pPr>
                <a:r>
                  <a:rPr lang="en-US" sz="1600" smtClean="0">
                    <a:solidFill>
                      <a:schemeClr val="accent2">
                        <a:lumMod val="75000"/>
                      </a:schemeClr>
                    </a:solidFill>
                    <a:latin typeface="Comic Sans MS" panose="030F0702030302020204" pitchFamily="66" charset="0"/>
                  </a:rPr>
                  <a:t> </a:t>
                </a:r>
                <a:r>
                  <a:rPr lang="en-US" sz="1600">
                    <a:solidFill>
                      <a:schemeClr val="accent2">
                        <a:lumMod val="75000"/>
                      </a:schemeClr>
                    </a:solidFill>
                    <a:latin typeface="Comic Sans MS" panose="030F0702030302020204" pitchFamily="66" charset="0"/>
                  </a:rPr>
                  <a:t>Phân số </a:t>
                </a:r>
                <a14:m>
                  <m:oMath xmlns:m="http://schemas.openxmlformats.org/officeDocument/2006/math">
                    <m:f>
                      <m:fPr>
                        <m:ctrlPr>
                          <a:rPr lang="en-US" sz="1600" i="1" smtClean="0">
                            <a:solidFill>
                              <a:schemeClr val="accent2">
                                <a:lumMod val="75000"/>
                              </a:schemeClr>
                            </a:solidFill>
                            <a:latin typeface="Cambria Math" panose="02040503050406030204" pitchFamily="18" charset="0"/>
                          </a:rPr>
                        </m:ctrlPr>
                      </m:fPr>
                      <m:num>
                        <m:r>
                          <a:rPr lang="en-US" sz="1600" b="0" i="1" smtClean="0">
                            <a:solidFill>
                              <a:schemeClr val="accent2">
                                <a:lumMod val="75000"/>
                              </a:schemeClr>
                            </a:solidFill>
                            <a:latin typeface="Cambria Math" panose="02040503050406030204" pitchFamily="18" charset="0"/>
                          </a:rPr>
                          <m:t>𝑎</m:t>
                        </m:r>
                      </m:num>
                      <m:den>
                        <m:r>
                          <a:rPr lang="en-US" sz="1600" b="0" i="1" smtClean="0">
                            <a:solidFill>
                              <a:schemeClr val="accent2">
                                <a:lumMod val="75000"/>
                              </a:schemeClr>
                            </a:solidFill>
                            <a:latin typeface="Cambria Math" panose="02040503050406030204" pitchFamily="18" charset="0"/>
                          </a:rPr>
                          <m:t>𝑏</m:t>
                        </m:r>
                      </m:den>
                    </m:f>
                  </m:oMath>
                </a14:m>
                <a:r>
                  <a:rPr lang="en-US" sz="1600" smtClean="0">
                    <a:solidFill>
                      <a:schemeClr val="accent2">
                        <a:lumMod val="75000"/>
                      </a:schemeClr>
                    </a:solidFill>
                    <a:latin typeface="Comic Sans MS" panose="030F0702030302020204" pitchFamily="66" charset="0"/>
                  </a:rPr>
                  <a:t> </a:t>
                </a:r>
                <a:r>
                  <a:rPr lang="en-US" sz="1600">
                    <a:solidFill>
                      <a:schemeClr val="accent2">
                        <a:lumMod val="75000"/>
                      </a:schemeClr>
                    </a:solidFill>
                    <a:latin typeface="Comic Sans MS" panose="030F0702030302020204" pitchFamily="66" charset="0"/>
                  </a:rPr>
                  <a:t>được gọi là phân số tối giản nếu a và b không có ước chung nào </a:t>
                </a:r>
                <a:r>
                  <a:rPr lang="en-US" sz="1600" smtClean="0">
                    <a:solidFill>
                      <a:schemeClr val="accent2">
                        <a:lumMod val="75000"/>
                      </a:schemeClr>
                    </a:solidFill>
                    <a:latin typeface="Comic Sans MS" panose="030F0702030302020204" pitchFamily="66" charset="0"/>
                  </a:rPr>
                  <a:t>khác 1</a:t>
                </a:r>
                <a:r>
                  <a:rPr lang="en-US" sz="1600">
                    <a:solidFill>
                      <a:schemeClr val="accent2">
                        <a:lumMod val="75000"/>
                      </a:schemeClr>
                    </a:solidFill>
                    <a:latin typeface="Comic Sans MS" panose="030F0702030302020204" pitchFamily="66" charset="0"/>
                  </a:rPr>
                  <a:t>, nghĩa là UCLN(a, b) = 1.</a:t>
                </a:r>
              </a:p>
            </p:txBody>
          </p:sp>
        </mc:Choice>
        <mc:Fallback xmlns="">
          <p:sp>
            <p:nvSpPr>
              <p:cNvPr id="19" name="Rectangle 18"/>
              <p:cNvSpPr>
                <a:spLocks noRot="1" noChangeAspect="1" noMove="1" noResize="1" noEditPoints="1" noAdjustHandles="1" noChangeArrowheads="1" noChangeShapeType="1" noTextEdit="1"/>
              </p:cNvSpPr>
              <p:nvPr/>
            </p:nvSpPr>
            <p:spPr>
              <a:xfrm>
                <a:off x="3346153" y="2599363"/>
                <a:ext cx="5797847" cy="1406667"/>
              </a:xfrm>
              <a:prstGeom prst="rect">
                <a:avLst/>
              </a:prstGeom>
              <a:blipFill>
                <a:blip r:embed="rId9"/>
                <a:stretch>
                  <a:fillRect l="-946" t="-1732" r="-1052" b="-4762"/>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grpSp>
        <p:nvGrpSpPr>
          <p:cNvPr id="1087" name="Google Shape;1087;p49"/>
          <p:cNvGrpSpPr/>
          <p:nvPr/>
        </p:nvGrpSpPr>
        <p:grpSpPr>
          <a:xfrm>
            <a:off x="6788794" y="2166578"/>
            <a:ext cx="2355206" cy="2959482"/>
            <a:chOff x="2039108" y="678179"/>
            <a:chExt cx="1846062" cy="2319889"/>
          </a:xfrm>
        </p:grpSpPr>
        <p:grpSp>
          <p:nvGrpSpPr>
            <p:cNvPr id="1088" name="Google Shape;1088;p49"/>
            <p:cNvGrpSpPr/>
            <p:nvPr/>
          </p:nvGrpSpPr>
          <p:grpSpPr>
            <a:xfrm>
              <a:off x="2039108" y="678179"/>
              <a:ext cx="1846062" cy="2319889"/>
              <a:chOff x="-1122992" y="804804"/>
              <a:chExt cx="1846062" cy="2319889"/>
            </a:xfrm>
          </p:grpSpPr>
          <p:sp>
            <p:nvSpPr>
              <p:cNvPr id="1089" name="Google Shape;1089;p49"/>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9"/>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9"/>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9"/>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9"/>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9"/>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9"/>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9"/>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9"/>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9"/>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9"/>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9"/>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9"/>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9"/>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9"/>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9"/>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9"/>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9"/>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9"/>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9"/>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9"/>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9"/>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9"/>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9"/>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9"/>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9"/>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9"/>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9"/>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9"/>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9"/>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9"/>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9"/>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9"/>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9"/>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9"/>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9"/>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5" name="Google Shape;1125;p49"/>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6" name="Google Shape;1126;p49">
            <a:hlinkClick r:id="rId3" action="ppaction://hlinksldjump"/>
          </p:cNvPr>
          <p:cNvSpPr/>
          <p:nvPr/>
        </p:nvSpPr>
        <p:spPr>
          <a:xfrm>
            <a:off x="8171299" y="782150"/>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9"/>
          <p:cNvSpPr/>
          <p:nvPr/>
        </p:nvSpPr>
        <p:spPr>
          <a:xfrm>
            <a:off x="-87626" y="-39460"/>
            <a:ext cx="1805931" cy="1048843"/>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9"/>
          <p:cNvSpPr/>
          <p:nvPr/>
        </p:nvSpPr>
        <p:spPr>
          <a:xfrm>
            <a:off x="8423101" y="207179"/>
            <a:ext cx="720323" cy="574971"/>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9"/>
          <p:cNvSpPr txBox="1">
            <a:spLocks noGrp="1"/>
          </p:cNvSpPr>
          <p:nvPr>
            <p:ph type="subTitle" idx="1"/>
          </p:nvPr>
        </p:nvSpPr>
        <p:spPr>
          <a:xfrm>
            <a:off x="1586850" y="640375"/>
            <a:ext cx="5970300" cy="54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smtClean="0">
                <a:latin typeface="Patrick Hand" panose="020B0604020202020204" charset="0"/>
              </a:rPr>
              <a:t>Ví dụ 1: </a:t>
            </a:r>
            <a:endParaRPr sz="3200" b="1">
              <a:latin typeface="Patrick Hand" panose="020B0604020202020204" charset="0"/>
            </a:endParaRPr>
          </a:p>
        </p:txBody>
      </p:sp>
      <p:sp>
        <p:nvSpPr>
          <p:cNvPr id="1130" name="Google Shape;1130;p49">
            <a:hlinkClick r:id="rId4"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1" name="Google Shape;1131;p49">
            <a:hlinkClick r:id="rId5" action="ppaction://hlinksldjump"/>
          </p:cNvPr>
          <p:cNvPicPr preferRelativeResize="0"/>
          <p:nvPr/>
        </p:nvPicPr>
        <p:blipFill>
          <a:blip r:embed="rId6">
            <a:alphaModFix/>
          </a:blip>
          <a:stretch>
            <a:fillRect/>
          </a:stretch>
        </p:blipFill>
        <p:spPr>
          <a:xfrm>
            <a:off x="8226666" y="4538775"/>
            <a:ext cx="392872" cy="392882"/>
          </a:xfrm>
          <a:prstGeom prst="rect">
            <a:avLst/>
          </a:prstGeom>
          <a:noFill/>
          <a:ln>
            <a:noFill/>
          </a:ln>
          <a:effectLst>
            <a:outerShdw blurRad="57150" dist="19050" dir="5400000" algn="bl" rotWithShape="0">
              <a:srgbClr val="000000">
                <a:alpha val="50000"/>
              </a:srgbClr>
            </a:outerShdw>
          </a:effectLst>
        </p:spPr>
      </p:pic>
      <p:pic>
        <p:nvPicPr>
          <p:cNvPr id="3" name="Picture 2"/>
          <p:cNvPicPr>
            <a:picLocks noChangeAspect="1"/>
          </p:cNvPicPr>
          <p:nvPr/>
        </p:nvPicPr>
        <p:blipFill>
          <a:blip r:embed="rId7"/>
          <a:stretch>
            <a:fillRect/>
          </a:stretch>
        </p:blipFill>
        <p:spPr>
          <a:xfrm>
            <a:off x="379768" y="1297738"/>
            <a:ext cx="5168978" cy="69321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sp>
        <p:nvSpPr>
          <p:cNvPr id="1423" name="Google Shape;1423;p53">
            <a:hlinkClick r:id="rId3"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3">
            <a:hlinkClick r:id="rId4" action="ppaction://hlinksldjump"/>
          </p:cNvPr>
          <p:cNvSpPr/>
          <p:nvPr/>
        </p:nvSpPr>
        <p:spPr>
          <a:xfrm>
            <a:off x="8171299" y="782150"/>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3"/>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p>
            <a:pPr>
              <a:buNone/>
            </a:pPr>
            <a:r>
              <a:rPr lang="en" sz="2800" smtClean="0">
                <a:latin typeface="Patrick Hand" panose="020B0604020202020204" charset="0"/>
              </a:rPr>
              <a:t>Dạng 1: </a:t>
            </a:r>
            <a:r>
              <a:rPr lang="en-US" sz="2800">
                <a:latin typeface="Patrick Hand" panose="020B0604020202020204" charset="0"/>
                <a:ea typeface="SimSun" panose="02010600030101010101" pitchFamily="2" charset="-122"/>
                <a:cs typeface="Times New Roman" panose="02020603050405020304" pitchFamily="18" charset="0"/>
              </a:rPr>
              <a:t>Tìm ƯCLN và ƯC của hai hay nhiều </a:t>
            </a:r>
            <a:r>
              <a:rPr lang="en-US" sz="2800" smtClean="0">
                <a:latin typeface="Patrick Hand" panose="020B0604020202020204" charset="0"/>
                <a:ea typeface="SimSun" panose="02010600030101010101" pitchFamily="2" charset="-122"/>
                <a:cs typeface="Times New Roman" panose="02020603050405020304" pitchFamily="18" charset="0"/>
              </a:rPr>
              <a:t>số.</a:t>
            </a:r>
            <a:endParaRPr sz="2800">
              <a:latin typeface="Patrick Hand" panose="020B0604020202020204" charset="0"/>
            </a:endParaRPr>
          </a:p>
        </p:txBody>
      </p:sp>
      <p:pic>
        <p:nvPicPr>
          <p:cNvPr id="1433" name="Google Shape;1433;p53">
            <a:hlinkClick r:id="rId5" action="ppaction://hlinksldjump"/>
          </p:cNvPr>
          <p:cNvPicPr preferRelativeResize="0"/>
          <p:nvPr/>
        </p:nvPicPr>
        <p:blipFill>
          <a:blip r:embed="rId6">
            <a:alphaModFix/>
          </a:blip>
          <a:stretch>
            <a:fillRect/>
          </a:stretch>
        </p:blipFill>
        <p:spPr>
          <a:xfrm flipH="1">
            <a:off x="8264675" y="4573721"/>
            <a:ext cx="332200" cy="332175"/>
          </a:xfrm>
          <a:prstGeom prst="rect">
            <a:avLst/>
          </a:prstGeom>
          <a:noFill/>
          <a:ln>
            <a:noFill/>
          </a:ln>
          <a:effectLst>
            <a:outerShdw blurRad="57150" dist="19050" dir="5400000" algn="bl" rotWithShape="0">
              <a:srgbClr val="000000">
                <a:alpha val="50000"/>
              </a:srgbClr>
            </a:outerShdw>
          </a:effectLst>
        </p:spPr>
      </p:pic>
      <p:sp>
        <p:nvSpPr>
          <p:cNvPr id="6" name="Rectangle 5"/>
          <p:cNvSpPr/>
          <p:nvPr/>
        </p:nvSpPr>
        <p:spPr>
          <a:xfrm>
            <a:off x="145472" y="1534385"/>
            <a:ext cx="4572000" cy="1490536"/>
          </a:xfrm>
          <a:prstGeom prst="rect">
            <a:avLst/>
          </a:prstGeom>
        </p:spPr>
        <p:txBody>
          <a:bodyPr>
            <a:spAutoFit/>
          </a:bodyPr>
          <a:lstStyle/>
          <a:p>
            <a:pPr marL="38100">
              <a:lnSpc>
                <a:spcPct val="115000"/>
              </a:lnSpc>
            </a:pPr>
            <a:r>
              <a:rPr lang="en-US" sz="2000" b="1" u="sng">
                <a:solidFill>
                  <a:srgbClr val="00B050"/>
                </a:solidFill>
                <a:latin typeface="Patrick Hand" panose="020B0604020202020204" charset="0"/>
                <a:ea typeface="SimSun" panose="02010600030101010101" pitchFamily="2" charset="-122"/>
                <a:cs typeface="Times New Roman" panose="02020603050405020304" pitchFamily="18" charset="0"/>
              </a:rPr>
              <a:t>Bài 1</a:t>
            </a:r>
            <a:r>
              <a:rPr lang="en-US" sz="2000">
                <a:solidFill>
                  <a:srgbClr val="00B050"/>
                </a:solidFill>
                <a:latin typeface="Patrick Hand" panose="020B0604020202020204" charset="0"/>
                <a:ea typeface="SimSun" panose="02010600030101010101" pitchFamily="2" charset="-122"/>
                <a:cs typeface="Times New Roman" panose="02020603050405020304" pitchFamily="18" charset="0"/>
              </a:rPr>
              <a:t>. </a:t>
            </a:r>
            <a:r>
              <a:rPr lang="en-US" sz="2000">
                <a:latin typeface="Patrick Hand" panose="020B0604020202020204" charset="0"/>
                <a:ea typeface="SimSun" panose="02010600030101010101" pitchFamily="2" charset="-122"/>
                <a:cs typeface="Times New Roman" panose="02020603050405020304" pitchFamily="18" charset="0"/>
              </a:rPr>
              <a:t>Tìm ƯCLN rồi tìm ƯC của:</a:t>
            </a:r>
            <a:r>
              <a:rPr lang="en-US" sz="2000">
                <a:latin typeface="Patrick Hand" panose="020B0604020202020204" charset="0"/>
                <a:ea typeface="SimSun" panose="02010600030101010101" pitchFamily="2" charset="-122"/>
              </a:rPr>
              <a:t/>
            </a:r>
            <a:br>
              <a:rPr lang="en-US" sz="2000">
                <a:latin typeface="Patrick Hand" panose="020B0604020202020204" charset="0"/>
                <a:ea typeface="SimSun" panose="02010600030101010101" pitchFamily="2" charset="-122"/>
              </a:rPr>
            </a:br>
            <a:r>
              <a:rPr lang="en-US" sz="2000">
                <a:latin typeface="Patrick Hand" panose="020B0604020202020204" charset="0"/>
                <a:ea typeface="SimSun" panose="02010600030101010101" pitchFamily="2" charset="-122"/>
              </a:rPr>
              <a:t>a) 60 và 88</a:t>
            </a:r>
            <a:br>
              <a:rPr lang="en-US" sz="2000">
                <a:latin typeface="Patrick Hand" panose="020B0604020202020204" charset="0"/>
                <a:ea typeface="SimSun" panose="02010600030101010101" pitchFamily="2" charset="-122"/>
              </a:rPr>
            </a:br>
            <a:r>
              <a:rPr lang="en-US" sz="2000">
                <a:latin typeface="Patrick Hand" panose="020B0604020202020204" charset="0"/>
                <a:ea typeface="SimSun" panose="02010600030101010101" pitchFamily="2" charset="-122"/>
              </a:rPr>
              <a:t>b) 150, 168 và 210</a:t>
            </a:r>
            <a:br>
              <a:rPr lang="en-US" sz="2000">
                <a:latin typeface="Patrick Hand" panose="020B0604020202020204" charset="0"/>
                <a:ea typeface="SimSun" panose="02010600030101010101" pitchFamily="2" charset="-122"/>
              </a:rPr>
            </a:br>
            <a:r>
              <a:rPr lang="en-US" sz="2000">
                <a:latin typeface="Patrick Hand" panose="020B0604020202020204" charset="0"/>
                <a:ea typeface="SimSun" panose="02010600030101010101" pitchFamily="2" charset="-122"/>
              </a:rPr>
              <a:t>c) 90, 180 và 315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39" name="Google Shape;1439;p54">
            <a:hlinkClick r:id=""/>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4">
            <a:hlinkClick r:id="rId3" action="ppaction://hlinksldjump"/>
          </p:cNvPr>
          <p:cNvSpPr/>
          <p:nvPr/>
        </p:nvSpPr>
        <p:spPr>
          <a:xfrm>
            <a:off x="8171299" y="782150"/>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4"/>
          <p:cNvSpPr/>
          <p:nvPr/>
        </p:nvSpPr>
        <p:spPr>
          <a:xfrm>
            <a:off x="186697" y="-139100"/>
            <a:ext cx="1092588" cy="63455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4"/>
          <p:cNvSpPr/>
          <p:nvPr/>
        </p:nvSpPr>
        <p:spPr>
          <a:xfrm flipH="1">
            <a:off x="7959985" y="-103385"/>
            <a:ext cx="1273779" cy="1016748"/>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4"/>
          <p:cNvSpPr/>
          <p:nvPr/>
        </p:nvSpPr>
        <p:spPr>
          <a:xfrm>
            <a:off x="894492" y="640375"/>
            <a:ext cx="692358" cy="55265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84" name="Google Shape;1484;p54">
            <a:hlinkClick r:id="rId4" action="ppaction://hlinksldjump"/>
          </p:cNvPr>
          <p:cNvPicPr preferRelativeResize="0"/>
          <p:nvPr/>
        </p:nvPicPr>
        <p:blipFill>
          <a:blip r:embed="rId5">
            <a:alphaModFix/>
          </a:blip>
          <a:stretch>
            <a:fillRect/>
          </a:stretch>
        </p:blipFill>
        <p:spPr>
          <a:xfrm flipH="1">
            <a:off x="8264675" y="4573721"/>
            <a:ext cx="332200" cy="332175"/>
          </a:xfrm>
          <a:prstGeom prst="rect">
            <a:avLst/>
          </a:prstGeom>
          <a:noFill/>
          <a:ln>
            <a:noFill/>
          </a:ln>
          <a:effectLst>
            <a:outerShdw blurRad="57150" dist="19050" dir="5400000" algn="bl" rotWithShape="0">
              <a:srgbClr val="000000">
                <a:alpha val="50000"/>
              </a:srgbClr>
            </a:outerShdw>
          </a:effectLst>
        </p:spPr>
      </p:pic>
      <p:sp>
        <p:nvSpPr>
          <p:cNvPr id="50" name="Google Shape;1425;p53"/>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p>
            <a:pPr>
              <a:buNone/>
            </a:pPr>
            <a:r>
              <a:rPr lang="en" sz="2400" smtClean="0">
                <a:latin typeface="Patrick Hand" panose="020B0604020202020204" charset="0"/>
              </a:rPr>
              <a:t>DẠNG 1: </a:t>
            </a:r>
            <a:r>
              <a:rPr lang="en-US" sz="2400">
                <a:latin typeface="Patrick Hand" panose="020B0604020202020204" charset="0"/>
                <a:ea typeface="SimSun" panose="02010600030101010101" pitchFamily="2" charset="-122"/>
                <a:cs typeface="Times New Roman" panose="02020603050405020304" pitchFamily="18" charset="0"/>
              </a:rPr>
              <a:t>Tìm ƯCLN và ƯC của hai hay nhiều </a:t>
            </a:r>
            <a:r>
              <a:rPr lang="en-US" sz="2400" smtClean="0">
                <a:latin typeface="Patrick Hand" panose="020B0604020202020204" charset="0"/>
                <a:ea typeface="SimSun" panose="02010600030101010101" pitchFamily="2" charset="-122"/>
                <a:cs typeface="Times New Roman" panose="02020603050405020304" pitchFamily="18" charset="0"/>
              </a:rPr>
              <a:t>số.</a:t>
            </a:r>
            <a:endParaRPr sz="2400">
              <a:latin typeface="Patrick Hand" panose="020B0604020202020204" charset="0"/>
            </a:endParaRPr>
          </a:p>
        </p:txBody>
      </p:sp>
      <p:sp>
        <p:nvSpPr>
          <p:cNvPr id="4" name="Rectangle 3"/>
          <p:cNvSpPr/>
          <p:nvPr/>
        </p:nvSpPr>
        <p:spPr>
          <a:xfrm>
            <a:off x="186697" y="1318074"/>
            <a:ext cx="4572000" cy="1490536"/>
          </a:xfrm>
          <a:prstGeom prst="rect">
            <a:avLst/>
          </a:prstGeom>
        </p:spPr>
        <p:txBody>
          <a:bodyPr>
            <a:spAutoFit/>
          </a:bodyPr>
          <a:lstStyle/>
          <a:p>
            <a:pPr algn="just">
              <a:lnSpc>
                <a:spcPct val="115000"/>
              </a:lnSpc>
            </a:pPr>
            <a:r>
              <a:rPr lang="en-US" sz="2000" b="1" u="sng">
                <a:solidFill>
                  <a:srgbClr val="00B050"/>
                </a:solidFill>
                <a:latin typeface="Patrick Hand" panose="020B0604020202020204" charset="0"/>
                <a:ea typeface="SimSun" panose="02010600030101010101" pitchFamily="2" charset="-122"/>
                <a:cs typeface="Times New Roman" panose="02020603050405020304" pitchFamily="18" charset="0"/>
              </a:rPr>
              <a:t>Bài 2</a:t>
            </a:r>
            <a:r>
              <a:rPr lang="en-US" sz="2000" u="sng">
                <a:solidFill>
                  <a:srgbClr val="00B050"/>
                </a:solidFill>
                <a:latin typeface="Patrick Hand" panose="020B0604020202020204" charset="0"/>
                <a:ea typeface="SimSun" panose="02010600030101010101" pitchFamily="2" charset="-122"/>
                <a:cs typeface="Times New Roman" panose="02020603050405020304" pitchFamily="18" charset="0"/>
              </a:rPr>
              <a:t>.</a:t>
            </a:r>
            <a:r>
              <a:rPr lang="en-US" sz="2000">
                <a:solidFill>
                  <a:srgbClr val="00B050"/>
                </a:solidFill>
                <a:latin typeface="Patrick Hand" panose="020B0604020202020204" charset="0"/>
                <a:ea typeface="SimSun" panose="02010600030101010101" pitchFamily="2" charset="-122"/>
                <a:cs typeface="Times New Roman" panose="02020603050405020304" pitchFamily="18" charset="0"/>
              </a:rPr>
              <a:t> </a:t>
            </a:r>
            <a:r>
              <a:rPr lang="en-US" sz="2000">
                <a:latin typeface="Patrick Hand" panose="020B0604020202020204" charset="0"/>
                <a:ea typeface="SimSun" panose="02010600030101010101" pitchFamily="2" charset="-122"/>
                <a:cs typeface="Times New Roman" panose="02020603050405020304" pitchFamily="18" charset="0"/>
              </a:rPr>
              <a:t>Tìm ƯCLN của:</a:t>
            </a:r>
            <a:endParaRPr lang="en-US" sz="2000">
              <a:latin typeface="Patrick Hand" panose="020B0604020202020204" charset="0"/>
              <a:ea typeface="SimSun" panose="02010600030101010101" pitchFamily="2" charset="-122"/>
            </a:endParaRPr>
          </a:p>
          <a:p>
            <a:pPr marL="342900" lvl="0" indent="-342900" algn="just">
              <a:lnSpc>
                <a:spcPct val="115000"/>
              </a:lnSpc>
              <a:buFont typeface="+mj-lt"/>
              <a:buAutoNum type="alphaLcParenR"/>
            </a:pPr>
            <a:r>
              <a:rPr lang="en-US" sz="2000">
                <a:latin typeface="Patrick Hand" panose="020B0604020202020204" charset="0"/>
                <a:ea typeface="SimSun" panose="02010600030101010101" pitchFamily="2" charset="-122"/>
                <a:cs typeface="Times New Roman" panose="02020603050405020304" pitchFamily="18" charset="0"/>
              </a:rPr>
              <a:t>105 và 140 </a:t>
            </a:r>
          </a:p>
          <a:p>
            <a:pPr marL="342900" lvl="0" indent="-342900" algn="just">
              <a:lnSpc>
                <a:spcPct val="115000"/>
              </a:lnSpc>
              <a:buFont typeface="+mj-lt"/>
              <a:buAutoNum type="alphaLcParenR"/>
            </a:pPr>
            <a:r>
              <a:rPr lang="en-US" sz="2000">
                <a:latin typeface="Patrick Hand" panose="020B0604020202020204" charset="0"/>
                <a:ea typeface="SimSun" panose="02010600030101010101" pitchFamily="2" charset="-122"/>
                <a:cs typeface="Times New Roman" panose="02020603050405020304" pitchFamily="18" charset="0"/>
              </a:rPr>
              <a:t>15; 180 và 105  </a:t>
            </a:r>
          </a:p>
          <a:p>
            <a:pPr marL="342900" lvl="0" indent="-342900" algn="just">
              <a:lnSpc>
                <a:spcPct val="115000"/>
              </a:lnSpc>
              <a:buFont typeface="+mj-lt"/>
              <a:buAutoNum type="alphaLcParenR"/>
            </a:pPr>
            <a:r>
              <a:rPr lang="en-US" sz="2000">
                <a:latin typeface="Patrick Hand" panose="020B0604020202020204" charset="0"/>
                <a:ea typeface="SimSun" panose="02010600030101010101" pitchFamily="2" charset="-122"/>
                <a:cs typeface="Times New Roman" panose="02020603050405020304" pitchFamily="18" charset="0"/>
              </a:rPr>
              <a:t>123 456 789 và 987 654 321</a:t>
            </a:r>
            <a:endParaRPr lang="en-US" sz="2000">
              <a:effectLst/>
              <a:latin typeface="Patrick Hand" panose="020B0604020202020204" charset="0"/>
              <a:ea typeface="SimSun"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p55"/>
          <p:cNvSpPr txBox="1">
            <a:spLocks noGrp="1"/>
          </p:cNvSpPr>
          <p:nvPr>
            <p:ph type="title"/>
          </p:nvPr>
        </p:nvSpPr>
        <p:spPr>
          <a:xfrm>
            <a:off x="547400" y="625663"/>
            <a:ext cx="7713600" cy="575400"/>
          </a:xfrm>
          <a:prstGeom prst="rect">
            <a:avLst/>
          </a:prstGeom>
        </p:spPr>
        <p:txBody>
          <a:bodyPr spcFirstLastPara="1" wrap="square" lIns="91425" tIns="91425" rIns="91425" bIns="91425" anchor="ctr" anchorCtr="0">
            <a:noAutofit/>
          </a:bodyPr>
          <a:lstStyle/>
          <a:p>
            <a:pPr marL="457200" lvl="0" algn="l">
              <a:buNone/>
            </a:pPr>
            <a:r>
              <a:rPr lang="en-US" sz="2800">
                <a:latin typeface="Patrick Hand" panose="020B0604020202020204" charset="0"/>
                <a:ea typeface="SimSun" panose="02010600030101010101" pitchFamily="2" charset="-122"/>
                <a:cs typeface="Times New Roman" panose="02020603050405020304" pitchFamily="18" charset="0"/>
              </a:rPr>
              <a:t>Dạng 2: Tìm số tự nhiên a thỏa mãn điều kiện cho </a:t>
            </a:r>
            <a:r>
              <a:rPr lang="en-US" sz="2800" smtClean="0">
                <a:latin typeface="Patrick Hand" panose="020B0604020202020204" charset="0"/>
                <a:ea typeface="SimSun" panose="02010600030101010101" pitchFamily="2" charset="-122"/>
                <a:cs typeface="Times New Roman" panose="02020603050405020304" pitchFamily="18" charset="0"/>
              </a:rPr>
              <a:t>trước</a:t>
            </a:r>
            <a:endParaRPr sz="2800">
              <a:latin typeface="Patrick Hand" panose="020B0604020202020204" charset="0"/>
            </a:endParaRPr>
          </a:p>
        </p:txBody>
      </p:sp>
      <p:sp>
        <p:nvSpPr>
          <p:cNvPr id="1491" name="Google Shape;1491;p55">
            <a:hlinkClick r:id="rId3"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5">
            <a:hlinkClick r:id="rId4" action="ppaction://hlinksldjump"/>
          </p:cNvPr>
          <p:cNvSpPr/>
          <p:nvPr/>
        </p:nvSpPr>
        <p:spPr>
          <a:xfrm>
            <a:off x="8171299" y="782150"/>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01" name="Google Shape;1501;p55">
            <a:hlinkClick r:id="rId5" action="ppaction://hlinksldjump"/>
          </p:cNvPr>
          <p:cNvPicPr preferRelativeResize="0"/>
          <p:nvPr/>
        </p:nvPicPr>
        <p:blipFill>
          <a:blip r:embed="rId6">
            <a:alphaModFix/>
          </a:blip>
          <a:stretch>
            <a:fillRect/>
          </a:stretch>
        </p:blipFill>
        <p:spPr>
          <a:xfrm flipH="1">
            <a:off x="8264675" y="4573721"/>
            <a:ext cx="332200" cy="332175"/>
          </a:xfrm>
          <a:prstGeom prst="rect">
            <a:avLst/>
          </a:prstGeom>
          <a:noFill/>
          <a:ln>
            <a:noFill/>
          </a:ln>
          <a:effectLst>
            <a:outerShdw blurRad="57150" dist="19050" dir="5400000" algn="bl" rotWithShape="0">
              <a:srgbClr val="000000">
                <a:alpha val="50000"/>
              </a:srgbClr>
            </a:outerShdw>
          </a:effectLst>
        </p:spPr>
      </p:pic>
      <p:sp>
        <p:nvSpPr>
          <p:cNvPr id="3" name="Rectangle 2"/>
          <p:cNvSpPr/>
          <p:nvPr/>
        </p:nvSpPr>
        <p:spPr>
          <a:xfrm>
            <a:off x="278458" y="1528032"/>
            <a:ext cx="3411415" cy="1938992"/>
          </a:xfrm>
          <a:prstGeom prst="rect">
            <a:avLst/>
          </a:prstGeom>
        </p:spPr>
        <p:txBody>
          <a:bodyPr wrap="square">
            <a:spAutoFit/>
          </a:bodyPr>
          <a:lstStyle/>
          <a:p>
            <a:r>
              <a:rPr lang="en-US" sz="2000" b="1" smtClean="0">
                <a:solidFill>
                  <a:schemeClr val="tx2">
                    <a:lumMod val="50000"/>
                  </a:schemeClr>
                </a:solidFill>
                <a:latin typeface="Patrick Hand" panose="020B0604020202020204" charset="0"/>
                <a:ea typeface="SimSun" panose="02010600030101010101" pitchFamily="2" charset="-122"/>
                <a:cs typeface="Times New Roman" panose="02020603050405020304" pitchFamily="18" charset="0"/>
              </a:rPr>
              <a:t>Phương </a:t>
            </a:r>
            <a:r>
              <a:rPr lang="en-US" sz="2000" b="1">
                <a:solidFill>
                  <a:schemeClr val="tx2">
                    <a:lumMod val="50000"/>
                  </a:schemeClr>
                </a:solidFill>
                <a:latin typeface="Patrick Hand" panose="020B0604020202020204" charset="0"/>
                <a:ea typeface="SimSun" panose="02010600030101010101" pitchFamily="2" charset="-122"/>
                <a:cs typeface="Times New Roman" panose="02020603050405020304" pitchFamily="18" charset="0"/>
              </a:rPr>
              <a:t>pháp:</a:t>
            </a:r>
            <a:br>
              <a:rPr lang="en-US" sz="2000" b="1">
                <a:solidFill>
                  <a:schemeClr val="tx2">
                    <a:lumMod val="50000"/>
                  </a:schemeClr>
                </a:solidFill>
                <a:latin typeface="Patrick Hand" panose="020B0604020202020204" charset="0"/>
                <a:ea typeface="SimSun" panose="02010600030101010101" pitchFamily="2" charset="-122"/>
                <a:cs typeface="Times New Roman" panose="02020603050405020304" pitchFamily="18" charset="0"/>
              </a:rPr>
            </a:br>
            <a:r>
              <a:rPr lang="en-US" sz="2000">
                <a:solidFill>
                  <a:schemeClr val="tx2">
                    <a:lumMod val="50000"/>
                  </a:schemeClr>
                </a:solidFill>
                <a:latin typeface="Patrick Hand" panose="020B0604020202020204" charset="0"/>
                <a:ea typeface="SimSun" panose="02010600030101010101" pitchFamily="2" charset="-122"/>
                <a:cs typeface="Times New Roman" panose="02020603050405020304" pitchFamily="18" charset="0"/>
              </a:rPr>
              <a:t>– Tìm ƯCLN của hai hay nhiều số cho trước ;</a:t>
            </a:r>
            <a:br>
              <a:rPr lang="en-US" sz="2000">
                <a:solidFill>
                  <a:schemeClr val="tx2">
                    <a:lumMod val="50000"/>
                  </a:schemeClr>
                </a:solidFill>
                <a:latin typeface="Patrick Hand" panose="020B0604020202020204" charset="0"/>
                <a:ea typeface="SimSun" panose="02010600030101010101" pitchFamily="2" charset="-122"/>
                <a:cs typeface="Times New Roman" panose="02020603050405020304" pitchFamily="18" charset="0"/>
              </a:rPr>
            </a:br>
            <a:r>
              <a:rPr lang="en-US" sz="2000">
                <a:solidFill>
                  <a:schemeClr val="tx2">
                    <a:lumMod val="50000"/>
                  </a:schemeClr>
                </a:solidFill>
                <a:latin typeface="Patrick Hand" panose="020B0604020202020204" charset="0"/>
                <a:ea typeface="SimSun" panose="02010600030101010101" pitchFamily="2" charset="-122"/>
                <a:cs typeface="Times New Roman" panose="02020603050405020304" pitchFamily="18" charset="0"/>
              </a:rPr>
              <a:t>– Tìm các ước của ƯCLN này ;</a:t>
            </a:r>
            <a:br>
              <a:rPr lang="en-US" sz="2000">
                <a:solidFill>
                  <a:schemeClr val="tx2">
                    <a:lumMod val="50000"/>
                  </a:schemeClr>
                </a:solidFill>
                <a:latin typeface="Patrick Hand" panose="020B0604020202020204" charset="0"/>
                <a:ea typeface="SimSun" panose="02010600030101010101" pitchFamily="2" charset="-122"/>
                <a:cs typeface="Times New Roman" panose="02020603050405020304" pitchFamily="18" charset="0"/>
              </a:rPr>
            </a:br>
            <a:r>
              <a:rPr lang="en-US" sz="2000">
                <a:solidFill>
                  <a:schemeClr val="tx2">
                    <a:lumMod val="50000"/>
                  </a:schemeClr>
                </a:solidFill>
                <a:latin typeface="Patrick Hand" panose="020B0604020202020204" charset="0"/>
                <a:ea typeface="SimSun" panose="02010600030101010101" pitchFamily="2" charset="-122"/>
                <a:cs typeface="Times New Roman" panose="02020603050405020304" pitchFamily="18" charset="0"/>
              </a:rPr>
              <a:t>– Chọn trong số đó các ước thỏa mãn điều kiện đã cho</a:t>
            </a:r>
            <a:r>
              <a:rPr lang="en-US" sz="2000" smtClean="0">
                <a:solidFill>
                  <a:schemeClr val="tx2">
                    <a:lumMod val="50000"/>
                  </a:schemeClr>
                </a:solidFill>
                <a:latin typeface="Patrick Hand" panose="020B0604020202020204" charset="0"/>
                <a:ea typeface="SimSun" panose="02010600030101010101" pitchFamily="2" charset="-122"/>
                <a:cs typeface="Times New Roman" panose="02020603050405020304" pitchFamily="18" charset="0"/>
              </a:rPr>
              <a:t>.</a:t>
            </a:r>
            <a:endParaRPr lang="en-US" sz="2000">
              <a:solidFill>
                <a:schemeClr val="tx2">
                  <a:lumMod val="50000"/>
                </a:schemeClr>
              </a:solidFill>
              <a:latin typeface="Patrick Hand" panose="020B0604020202020204" charset="0"/>
            </a:endParaRPr>
          </a:p>
        </p:txBody>
      </p:sp>
      <p:pic>
        <p:nvPicPr>
          <p:cNvPr id="16" name="Picture 15"/>
          <p:cNvPicPr>
            <a:picLocks noChangeAspect="1"/>
          </p:cNvPicPr>
          <p:nvPr/>
        </p:nvPicPr>
        <p:blipFill>
          <a:blip r:embed="rId7"/>
          <a:stretch>
            <a:fillRect/>
          </a:stretch>
        </p:blipFill>
        <p:spPr>
          <a:xfrm>
            <a:off x="4542522" y="1528032"/>
            <a:ext cx="4054353" cy="95485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sp>
        <p:nvSpPr>
          <p:cNvPr id="1604" name="Google Shape;1604;p57"/>
          <p:cNvSpPr txBox="1">
            <a:spLocks noGrp="1"/>
          </p:cNvSpPr>
          <p:nvPr>
            <p:ph type="title" idx="2"/>
          </p:nvPr>
        </p:nvSpPr>
        <p:spPr>
          <a:xfrm>
            <a:off x="720900" y="609759"/>
            <a:ext cx="7713600" cy="5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mtClean="0"/>
              <a:t>DẠNG 3 – TOÁN CÓ LỜI VĂN</a:t>
            </a:r>
            <a:endParaRPr/>
          </a:p>
        </p:txBody>
      </p:sp>
      <p:sp>
        <p:nvSpPr>
          <p:cNvPr id="1605" name="Google Shape;1605;p57">
            <a:hlinkClick r:id="rId3"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7">
            <a:hlinkClick r:id="rId4" action="ppaction://hlinksldjump"/>
          </p:cNvPr>
          <p:cNvSpPr/>
          <p:nvPr/>
        </p:nvSpPr>
        <p:spPr>
          <a:xfrm>
            <a:off x="8171299" y="782150"/>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3" name="Google Shape;1613;p57">
            <a:hlinkClick r:id="rId5" action="ppaction://hlinksldjump"/>
          </p:cNvPr>
          <p:cNvPicPr preferRelativeResize="0"/>
          <p:nvPr/>
        </p:nvPicPr>
        <p:blipFill>
          <a:blip r:embed="rId6">
            <a:alphaModFix/>
          </a:blip>
          <a:stretch>
            <a:fillRect/>
          </a:stretch>
        </p:blipFill>
        <p:spPr>
          <a:xfrm flipH="1">
            <a:off x="8264675" y="4573721"/>
            <a:ext cx="332200" cy="332175"/>
          </a:xfrm>
          <a:prstGeom prst="rect">
            <a:avLst/>
          </a:prstGeom>
          <a:noFill/>
          <a:ln>
            <a:noFill/>
          </a:ln>
          <a:effectLst>
            <a:outerShdw blurRad="57150" dist="19050" dir="5400000" algn="bl" rotWithShape="0">
              <a:srgbClr val="000000">
                <a:alpha val="50000"/>
              </a:srgbClr>
            </a:outerShdw>
          </a:effectLst>
        </p:spPr>
      </p:pic>
      <p:sp>
        <p:nvSpPr>
          <p:cNvPr id="11" name="Rectangle 10"/>
          <p:cNvSpPr/>
          <p:nvPr/>
        </p:nvSpPr>
        <p:spPr>
          <a:xfrm>
            <a:off x="145228" y="1610311"/>
            <a:ext cx="3619948" cy="2246769"/>
          </a:xfrm>
          <a:prstGeom prst="rect">
            <a:avLst/>
          </a:prstGeom>
        </p:spPr>
        <p:txBody>
          <a:bodyPr wrap="square">
            <a:spAutoFit/>
          </a:bodyPr>
          <a:lstStyle/>
          <a:p>
            <a:r>
              <a:rPr lang="en-US" sz="2000" smtClean="0">
                <a:solidFill>
                  <a:srgbClr val="00B050"/>
                </a:solidFill>
                <a:latin typeface="Patrick Hand" panose="020B0604020202020204" charset="0"/>
              </a:rPr>
              <a:t>BÀI 1</a:t>
            </a:r>
            <a:r>
              <a:rPr lang="vi-VN" sz="2000" smtClean="0">
                <a:solidFill>
                  <a:srgbClr val="00B050"/>
                </a:solidFill>
                <a:latin typeface="Patrick Hand" panose="020B0604020202020204" charset="0"/>
              </a:rPr>
              <a:t>. </a:t>
            </a:r>
            <a:r>
              <a:rPr lang="vi-VN" sz="2000">
                <a:latin typeface="Patrick Hand" panose="020B0604020202020204" charset="0"/>
              </a:rPr>
              <a:t>Đào và Mai mỗi người mua một số bút chì màu, trong mỗi hộp đều có nhiều hơn hai bút và số </a:t>
            </a:r>
            <a:r>
              <a:rPr lang="vi-VN" sz="2000" smtClean="0">
                <a:latin typeface="Patrick Hand" panose="020B0604020202020204" charset="0"/>
              </a:rPr>
              <a:t>bút</a:t>
            </a:r>
            <a:r>
              <a:rPr lang="en-US" sz="2000" smtClean="0">
                <a:latin typeface="Patrick Hand" panose="020B0604020202020204" charset="0"/>
              </a:rPr>
              <a:t> </a:t>
            </a:r>
            <a:r>
              <a:rPr lang="vi-VN" sz="2000" smtClean="0">
                <a:latin typeface="Patrick Hand" panose="020B0604020202020204" charset="0"/>
              </a:rPr>
              <a:t>ở </a:t>
            </a:r>
            <a:r>
              <a:rPr lang="vi-VN" sz="2000">
                <a:latin typeface="Patrick Hand" panose="020B0604020202020204" charset="0"/>
              </a:rPr>
              <a:t>mỗi hộp bằng nhau. Biết rằng Đào mua được 28 bút và Mai mua được 36 bút. Hỏi mỗi hộp bút chì </a:t>
            </a:r>
            <a:r>
              <a:rPr lang="vi-VN" sz="2000" smtClean="0">
                <a:latin typeface="Patrick Hand" panose="020B0604020202020204" charset="0"/>
              </a:rPr>
              <a:t>màu</a:t>
            </a:r>
            <a:r>
              <a:rPr lang="en-US" sz="2000" smtClean="0">
                <a:latin typeface="Patrick Hand" panose="020B0604020202020204" charset="0"/>
              </a:rPr>
              <a:t> </a:t>
            </a:r>
            <a:r>
              <a:rPr lang="vi-VN" sz="2000" smtClean="0">
                <a:latin typeface="Patrick Hand" panose="020B0604020202020204" charset="0"/>
              </a:rPr>
              <a:t>có </a:t>
            </a:r>
            <a:r>
              <a:rPr lang="vi-VN" sz="2000">
                <a:latin typeface="Patrick Hand" panose="020B0604020202020204" charset="0"/>
              </a:rPr>
              <a:t>bao nhiêu </a:t>
            </a:r>
            <a:r>
              <a:rPr lang="vi-VN" sz="2000" smtClean="0">
                <a:latin typeface="Patrick Hand" panose="020B0604020202020204" charset="0"/>
              </a:rPr>
              <a:t>chiếc</a:t>
            </a:r>
            <a:r>
              <a:rPr lang="en-US" sz="2000" smtClean="0">
                <a:latin typeface="Patrick Hand" panose="020B0604020202020204" charset="0"/>
              </a:rPr>
              <a:t> </a:t>
            </a:r>
            <a:r>
              <a:rPr lang="vi-VN" sz="2000" smtClean="0">
                <a:latin typeface="Patrick Hand" panose="020B0604020202020204" charset="0"/>
              </a:rPr>
              <a:t>? </a:t>
            </a:r>
            <a:endParaRPr lang="en-US" sz="2000">
              <a:latin typeface="Patrick Hand" panose="020B060402020202020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5"/>
        <p:cNvGrpSpPr/>
        <p:nvPr/>
      </p:nvGrpSpPr>
      <p:grpSpPr>
        <a:xfrm>
          <a:off x="0" y="0"/>
          <a:ext cx="0" cy="0"/>
          <a:chOff x="0" y="0"/>
          <a:chExt cx="0" cy="0"/>
        </a:xfrm>
      </p:grpSpPr>
      <p:sp>
        <p:nvSpPr>
          <p:cNvPr id="1507" name="Google Shape;1507;p56">
            <a:hlinkClick r:id="rId3" action="ppaction://hlinksldjump"/>
          </p:cNvPr>
          <p:cNvSpPr/>
          <p:nvPr/>
        </p:nvSpPr>
        <p:spPr>
          <a:xfrm>
            <a:off x="8171299" y="782150"/>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6"/>
          <p:cNvSpPr/>
          <p:nvPr/>
        </p:nvSpPr>
        <p:spPr>
          <a:xfrm>
            <a:off x="34068" y="-6552"/>
            <a:ext cx="1092588" cy="63455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2" name="Google Shape;1512;p56"/>
          <p:cNvGrpSpPr/>
          <p:nvPr/>
        </p:nvGrpSpPr>
        <p:grpSpPr>
          <a:xfrm flipH="1">
            <a:off x="6153989" y="3679657"/>
            <a:ext cx="3444367" cy="5839675"/>
            <a:chOff x="1862899" y="1669750"/>
            <a:chExt cx="2709114" cy="4593106"/>
          </a:xfrm>
        </p:grpSpPr>
        <p:sp>
          <p:nvSpPr>
            <p:cNvPr id="1513" name="Google Shape;1513;p56"/>
            <p:cNvSpPr/>
            <p:nvPr/>
          </p:nvSpPr>
          <p:spPr>
            <a:xfrm>
              <a:off x="1894306" y="5659175"/>
              <a:ext cx="2598422" cy="603680"/>
            </a:xfrm>
            <a:custGeom>
              <a:avLst/>
              <a:gdLst/>
              <a:ahLst/>
              <a:cxnLst/>
              <a:rect l="l" t="t" r="r" b="b"/>
              <a:pathLst>
                <a:path w="40822" h="9484" extrusionOk="0">
                  <a:moveTo>
                    <a:pt x="20426" y="0"/>
                  </a:moveTo>
                  <a:cubicBezTo>
                    <a:pt x="9149" y="0"/>
                    <a:pt x="0" y="2128"/>
                    <a:pt x="0" y="4742"/>
                  </a:cubicBezTo>
                  <a:cubicBezTo>
                    <a:pt x="0" y="7386"/>
                    <a:pt x="9149" y="9483"/>
                    <a:pt x="20426" y="9483"/>
                  </a:cubicBezTo>
                  <a:cubicBezTo>
                    <a:pt x="31703" y="9483"/>
                    <a:pt x="40821" y="7386"/>
                    <a:pt x="40821" y="4742"/>
                  </a:cubicBezTo>
                  <a:cubicBezTo>
                    <a:pt x="40821" y="2128"/>
                    <a:pt x="31703" y="0"/>
                    <a:pt x="20426" y="0"/>
                  </a:cubicBezTo>
                  <a:close/>
                </a:path>
              </a:pathLst>
            </a:custGeom>
            <a:solidFill>
              <a:srgbClr val="BC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6"/>
            <p:cNvSpPr/>
            <p:nvPr/>
          </p:nvSpPr>
          <p:spPr>
            <a:xfrm>
              <a:off x="2103210" y="3029857"/>
              <a:ext cx="416033" cy="483759"/>
            </a:xfrm>
            <a:custGeom>
              <a:avLst/>
              <a:gdLst/>
              <a:ahLst/>
              <a:cxnLst/>
              <a:rect l="l" t="t" r="r" b="b"/>
              <a:pathLst>
                <a:path w="6536" h="7600" extrusionOk="0">
                  <a:moveTo>
                    <a:pt x="1" y="0"/>
                  </a:moveTo>
                  <a:cubicBezTo>
                    <a:pt x="1946" y="3405"/>
                    <a:pt x="4439" y="6475"/>
                    <a:pt x="6110" y="7599"/>
                  </a:cubicBezTo>
                  <a:lnTo>
                    <a:pt x="6536" y="791"/>
                  </a:lnTo>
                  <a:lnTo>
                    <a:pt x="6536" y="791"/>
                  </a:lnTo>
                  <a:cubicBezTo>
                    <a:pt x="5822" y="974"/>
                    <a:pt x="5108" y="1059"/>
                    <a:pt x="4401" y="1059"/>
                  </a:cubicBezTo>
                  <a:cubicBezTo>
                    <a:pt x="2880" y="1059"/>
                    <a:pt x="1391" y="664"/>
                    <a:pt x="1"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6"/>
            <p:cNvSpPr/>
            <p:nvPr/>
          </p:nvSpPr>
          <p:spPr>
            <a:xfrm>
              <a:off x="1862899" y="2185683"/>
              <a:ext cx="663705" cy="915132"/>
            </a:xfrm>
            <a:custGeom>
              <a:avLst/>
              <a:gdLst/>
              <a:ahLst/>
              <a:cxnLst/>
              <a:rect l="l" t="t" r="r" b="b"/>
              <a:pathLst>
                <a:path w="10427" h="14377" extrusionOk="0">
                  <a:moveTo>
                    <a:pt x="3233" y="0"/>
                  </a:moveTo>
                  <a:cubicBezTo>
                    <a:pt x="3219" y="0"/>
                    <a:pt x="3206" y="2"/>
                    <a:pt x="3192" y="4"/>
                  </a:cubicBezTo>
                  <a:cubicBezTo>
                    <a:pt x="2585" y="126"/>
                    <a:pt x="3192" y="2375"/>
                    <a:pt x="3192" y="2375"/>
                  </a:cubicBezTo>
                  <a:cubicBezTo>
                    <a:pt x="3192" y="2375"/>
                    <a:pt x="2544" y="146"/>
                    <a:pt x="1953" y="146"/>
                  </a:cubicBezTo>
                  <a:cubicBezTo>
                    <a:pt x="1930" y="146"/>
                    <a:pt x="1908" y="150"/>
                    <a:pt x="1885" y="156"/>
                  </a:cubicBezTo>
                  <a:cubicBezTo>
                    <a:pt x="1338" y="339"/>
                    <a:pt x="1916" y="2466"/>
                    <a:pt x="1977" y="2770"/>
                  </a:cubicBezTo>
                  <a:cubicBezTo>
                    <a:pt x="1917" y="2473"/>
                    <a:pt x="1365" y="670"/>
                    <a:pt x="887" y="670"/>
                  </a:cubicBezTo>
                  <a:cubicBezTo>
                    <a:pt x="875" y="670"/>
                    <a:pt x="863" y="671"/>
                    <a:pt x="852" y="673"/>
                  </a:cubicBezTo>
                  <a:cubicBezTo>
                    <a:pt x="335" y="764"/>
                    <a:pt x="1" y="4503"/>
                    <a:pt x="1855" y="9244"/>
                  </a:cubicBezTo>
                  <a:cubicBezTo>
                    <a:pt x="2372" y="10582"/>
                    <a:pt x="3071" y="11980"/>
                    <a:pt x="3831" y="13317"/>
                  </a:cubicBezTo>
                  <a:cubicBezTo>
                    <a:pt x="5242" y="13981"/>
                    <a:pt x="6724" y="14376"/>
                    <a:pt x="8247" y="14376"/>
                  </a:cubicBezTo>
                  <a:cubicBezTo>
                    <a:pt x="8956" y="14376"/>
                    <a:pt x="9673" y="14291"/>
                    <a:pt x="10396" y="14108"/>
                  </a:cubicBezTo>
                  <a:lnTo>
                    <a:pt x="10427" y="13591"/>
                  </a:lnTo>
                  <a:cubicBezTo>
                    <a:pt x="10427" y="13591"/>
                    <a:pt x="6323" y="8971"/>
                    <a:pt x="5472" y="6934"/>
                  </a:cubicBezTo>
                  <a:cubicBezTo>
                    <a:pt x="4651" y="4898"/>
                    <a:pt x="4591" y="4533"/>
                    <a:pt x="4591" y="4533"/>
                  </a:cubicBezTo>
                  <a:cubicBezTo>
                    <a:pt x="4591" y="4533"/>
                    <a:pt x="5655" y="2162"/>
                    <a:pt x="4955" y="1767"/>
                  </a:cubicBezTo>
                  <a:cubicBezTo>
                    <a:pt x="4847" y="1704"/>
                    <a:pt x="4754" y="1677"/>
                    <a:pt x="4676" y="1677"/>
                  </a:cubicBezTo>
                  <a:cubicBezTo>
                    <a:pt x="4226" y="1677"/>
                    <a:pt x="4226" y="2557"/>
                    <a:pt x="4226" y="2557"/>
                  </a:cubicBezTo>
                  <a:cubicBezTo>
                    <a:pt x="4226" y="2557"/>
                    <a:pt x="3819" y="0"/>
                    <a:pt x="3233"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6"/>
            <p:cNvSpPr/>
            <p:nvPr/>
          </p:nvSpPr>
          <p:spPr>
            <a:xfrm>
              <a:off x="2933225" y="3040373"/>
              <a:ext cx="323164" cy="134360"/>
            </a:xfrm>
            <a:custGeom>
              <a:avLst/>
              <a:gdLst/>
              <a:ahLst/>
              <a:cxnLst/>
              <a:rect l="l" t="t" r="r" b="b"/>
              <a:pathLst>
                <a:path w="5077" h="2081" extrusionOk="0">
                  <a:moveTo>
                    <a:pt x="915" y="1"/>
                  </a:moveTo>
                  <a:cubicBezTo>
                    <a:pt x="610" y="1"/>
                    <a:pt x="305" y="7"/>
                    <a:pt x="1" y="18"/>
                  </a:cubicBezTo>
                  <a:cubicBezTo>
                    <a:pt x="183" y="961"/>
                    <a:pt x="213" y="1781"/>
                    <a:pt x="213" y="1781"/>
                  </a:cubicBezTo>
                  <a:cubicBezTo>
                    <a:pt x="944" y="1995"/>
                    <a:pt x="1581" y="2080"/>
                    <a:pt x="2132" y="2080"/>
                  </a:cubicBezTo>
                  <a:cubicBezTo>
                    <a:pt x="4236" y="2080"/>
                    <a:pt x="5077" y="839"/>
                    <a:pt x="5077" y="839"/>
                  </a:cubicBezTo>
                  <a:cubicBezTo>
                    <a:pt x="4985" y="717"/>
                    <a:pt x="4894" y="565"/>
                    <a:pt x="4833" y="383"/>
                  </a:cubicBezTo>
                  <a:cubicBezTo>
                    <a:pt x="3527" y="112"/>
                    <a:pt x="2221" y="1"/>
                    <a:pt x="915"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6"/>
            <p:cNvSpPr/>
            <p:nvPr/>
          </p:nvSpPr>
          <p:spPr>
            <a:xfrm>
              <a:off x="2896500" y="2917639"/>
              <a:ext cx="344424" cy="149011"/>
            </a:xfrm>
            <a:custGeom>
              <a:avLst/>
              <a:gdLst/>
              <a:ahLst/>
              <a:cxnLst/>
              <a:rect l="l" t="t" r="r" b="b"/>
              <a:pathLst>
                <a:path w="5411" h="2341" extrusionOk="0">
                  <a:moveTo>
                    <a:pt x="5319" y="1"/>
                  </a:moveTo>
                  <a:lnTo>
                    <a:pt x="0" y="183"/>
                  </a:lnTo>
                  <a:cubicBezTo>
                    <a:pt x="274" y="730"/>
                    <a:pt x="456" y="1368"/>
                    <a:pt x="578" y="1976"/>
                  </a:cubicBezTo>
                  <a:cubicBezTo>
                    <a:pt x="882" y="1965"/>
                    <a:pt x="1187" y="1959"/>
                    <a:pt x="1492" y="1959"/>
                  </a:cubicBezTo>
                  <a:cubicBezTo>
                    <a:pt x="2798" y="1959"/>
                    <a:pt x="4104" y="2070"/>
                    <a:pt x="5410" y="2341"/>
                  </a:cubicBezTo>
                  <a:cubicBezTo>
                    <a:pt x="5076" y="1368"/>
                    <a:pt x="5319" y="1"/>
                    <a:pt x="5319"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6"/>
            <p:cNvSpPr/>
            <p:nvPr/>
          </p:nvSpPr>
          <p:spPr>
            <a:xfrm>
              <a:off x="2499823" y="3033739"/>
              <a:ext cx="1298320" cy="489551"/>
            </a:xfrm>
            <a:custGeom>
              <a:avLst/>
              <a:gdLst/>
              <a:ahLst/>
              <a:cxnLst/>
              <a:rect l="l" t="t" r="r" b="b"/>
              <a:pathLst>
                <a:path w="20397" h="7691" extrusionOk="0">
                  <a:moveTo>
                    <a:pt x="396" y="0"/>
                  </a:moveTo>
                  <a:cubicBezTo>
                    <a:pt x="396" y="0"/>
                    <a:pt x="214" y="973"/>
                    <a:pt x="62" y="2250"/>
                  </a:cubicBezTo>
                  <a:cubicBezTo>
                    <a:pt x="31" y="2432"/>
                    <a:pt x="31" y="2645"/>
                    <a:pt x="1" y="2827"/>
                  </a:cubicBezTo>
                  <a:cubicBezTo>
                    <a:pt x="6080" y="5623"/>
                    <a:pt x="12828" y="7326"/>
                    <a:pt x="19454" y="7690"/>
                  </a:cubicBezTo>
                  <a:cubicBezTo>
                    <a:pt x="20032" y="7265"/>
                    <a:pt x="20396" y="6991"/>
                    <a:pt x="20396" y="6991"/>
                  </a:cubicBezTo>
                  <a:cubicBezTo>
                    <a:pt x="20244" y="6687"/>
                    <a:pt x="20062" y="6383"/>
                    <a:pt x="19849" y="6079"/>
                  </a:cubicBezTo>
                  <a:cubicBezTo>
                    <a:pt x="19333" y="5350"/>
                    <a:pt x="18725" y="4529"/>
                    <a:pt x="18086" y="3800"/>
                  </a:cubicBezTo>
                  <a:cubicBezTo>
                    <a:pt x="17661" y="3313"/>
                    <a:pt x="17205" y="2857"/>
                    <a:pt x="16779" y="2462"/>
                  </a:cubicBezTo>
                  <a:cubicBezTo>
                    <a:pt x="16415" y="2158"/>
                    <a:pt x="16050" y="1885"/>
                    <a:pt x="15715" y="1672"/>
                  </a:cubicBezTo>
                  <a:cubicBezTo>
                    <a:pt x="14582" y="1002"/>
                    <a:pt x="13584" y="843"/>
                    <a:pt x="12890" y="843"/>
                  </a:cubicBezTo>
                  <a:cubicBezTo>
                    <a:pt x="12263" y="843"/>
                    <a:pt x="11886" y="973"/>
                    <a:pt x="11886" y="973"/>
                  </a:cubicBezTo>
                  <a:cubicBezTo>
                    <a:pt x="11004" y="1841"/>
                    <a:pt x="9922" y="2078"/>
                    <a:pt x="9003" y="2078"/>
                  </a:cubicBezTo>
                  <a:cubicBezTo>
                    <a:pt x="7895" y="2078"/>
                    <a:pt x="7022" y="1733"/>
                    <a:pt x="7022" y="1733"/>
                  </a:cubicBezTo>
                  <a:lnTo>
                    <a:pt x="4864" y="1550"/>
                  </a:lnTo>
                  <a:cubicBezTo>
                    <a:pt x="4317" y="1155"/>
                    <a:pt x="396"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6"/>
            <p:cNvSpPr/>
            <p:nvPr/>
          </p:nvSpPr>
          <p:spPr>
            <a:xfrm>
              <a:off x="2482446" y="3210208"/>
              <a:ext cx="1257646" cy="726593"/>
            </a:xfrm>
            <a:custGeom>
              <a:avLst/>
              <a:gdLst/>
              <a:ahLst/>
              <a:cxnLst/>
              <a:rect l="l" t="t" r="r" b="b"/>
              <a:pathLst>
                <a:path w="19758" h="11415" extrusionOk="0">
                  <a:moveTo>
                    <a:pt x="274" y="0"/>
                  </a:moveTo>
                  <a:cubicBezTo>
                    <a:pt x="213" y="486"/>
                    <a:pt x="183" y="973"/>
                    <a:pt x="122" y="1489"/>
                  </a:cubicBezTo>
                  <a:cubicBezTo>
                    <a:pt x="92" y="1793"/>
                    <a:pt x="92" y="2128"/>
                    <a:pt x="61" y="2432"/>
                  </a:cubicBezTo>
                  <a:cubicBezTo>
                    <a:pt x="0" y="3678"/>
                    <a:pt x="31" y="4742"/>
                    <a:pt x="304" y="5137"/>
                  </a:cubicBezTo>
                  <a:cubicBezTo>
                    <a:pt x="547" y="5471"/>
                    <a:pt x="851" y="5806"/>
                    <a:pt x="1155" y="6110"/>
                  </a:cubicBezTo>
                  <a:cubicBezTo>
                    <a:pt x="1946" y="6900"/>
                    <a:pt x="2827" y="7538"/>
                    <a:pt x="2827" y="7538"/>
                  </a:cubicBezTo>
                  <a:cubicBezTo>
                    <a:pt x="2827" y="7538"/>
                    <a:pt x="3253" y="10031"/>
                    <a:pt x="3830" y="10942"/>
                  </a:cubicBezTo>
                  <a:cubicBezTo>
                    <a:pt x="4040" y="11264"/>
                    <a:pt x="6141" y="11414"/>
                    <a:pt x="8547" y="11414"/>
                  </a:cubicBezTo>
                  <a:cubicBezTo>
                    <a:pt x="12057" y="11414"/>
                    <a:pt x="16218" y="11094"/>
                    <a:pt x="16110" y="10517"/>
                  </a:cubicBezTo>
                  <a:cubicBezTo>
                    <a:pt x="15988" y="9727"/>
                    <a:pt x="15745" y="8602"/>
                    <a:pt x="15593" y="7842"/>
                  </a:cubicBezTo>
                  <a:cubicBezTo>
                    <a:pt x="15502" y="7417"/>
                    <a:pt x="15441" y="7113"/>
                    <a:pt x="15441" y="7113"/>
                  </a:cubicBezTo>
                  <a:cubicBezTo>
                    <a:pt x="16931" y="6748"/>
                    <a:pt x="18694" y="5623"/>
                    <a:pt x="19758" y="4863"/>
                  </a:cubicBezTo>
                  <a:cubicBezTo>
                    <a:pt x="13131" y="4499"/>
                    <a:pt x="6353" y="2827"/>
                    <a:pt x="2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6"/>
            <p:cNvSpPr/>
            <p:nvPr/>
          </p:nvSpPr>
          <p:spPr>
            <a:xfrm>
              <a:off x="2213519" y="2588115"/>
              <a:ext cx="417051" cy="586176"/>
            </a:xfrm>
            <a:custGeom>
              <a:avLst/>
              <a:gdLst/>
              <a:ahLst/>
              <a:cxnLst/>
              <a:rect l="l" t="t" r="r" b="b"/>
              <a:pathLst>
                <a:path w="6552" h="9209" extrusionOk="0">
                  <a:moveTo>
                    <a:pt x="3403" y="0"/>
                  </a:moveTo>
                  <a:cubicBezTo>
                    <a:pt x="3352" y="0"/>
                    <a:pt x="3302" y="4"/>
                    <a:pt x="3253" y="10"/>
                  </a:cubicBezTo>
                  <a:cubicBezTo>
                    <a:pt x="3253" y="10"/>
                    <a:pt x="3982" y="2199"/>
                    <a:pt x="4256" y="2746"/>
                  </a:cubicBezTo>
                  <a:cubicBezTo>
                    <a:pt x="4256" y="2746"/>
                    <a:pt x="1520" y="4326"/>
                    <a:pt x="0" y="4600"/>
                  </a:cubicBezTo>
                  <a:cubicBezTo>
                    <a:pt x="0" y="4600"/>
                    <a:pt x="851" y="5877"/>
                    <a:pt x="1551" y="6576"/>
                  </a:cubicBezTo>
                  <a:cubicBezTo>
                    <a:pt x="1551" y="6576"/>
                    <a:pt x="2158" y="6302"/>
                    <a:pt x="2523" y="5846"/>
                  </a:cubicBezTo>
                  <a:cubicBezTo>
                    <a:pt x="2561" y="5802"/>
                    <a:pt x="2589" y="5782"/>
                    <a:pt x="2609" y="5782"/>
                  </a:cubicBezTo>
                  <a:cubicBezTo>
                    <a:pt x="2790" y="5782"/>
                    <a:pt x="2219" y="7518"/>
                    <a:pt x="2219" y="7518"/>
                  </a:cubicBezTo>
                  <a:cubicBezTo>
                    <a:pt x="2219" y="7518"/>
                    <a:pt x="2736" y="8551"/>
                    <a:pt x="3952" y="9038"/>
                  </a:cubicBezTo>
                  <a:cubicBezTo>
                    <a:pt x="4243" y="9162"/>
                    <a:pt x="4499" y="9209"/>
                    <a:pt x="4721" y="9209"/>
                  </a:cubicBezTo>
                  <a:cubicBezTo>
                    <a:pt x="5424" y="9209"/>
                    <a:pt x="5776" y="8734"/>
                    <a:pt x="5776" y="8734"/>
                  </a:cubicBezTo>
                  <a:cubicBezTo>
                    <a:pt x="5776" y="8734"/>
                    <a:pt x="5776" y="5451"/>
                    <a:pt x="6171" y="3840"/>
                  </a:cubicBezTo>
                  <a:cubicBezTo>
                    <a:pt x="6552" y="2287"/>
                    <a:pt x="4758" y="0"/>
                    <a:pt x="3403"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6"/>
            <p:cNvSpPr/>
            <p:nvPr/>
          </p:nvSpPr>
          <p:spPr>
            <a:xfrm>
              <a:off x="2432162" y="2695177"/>
              <a:ext cx="222529" cy="175172"/>
            </a:xfrm>
            <a:custGeom>
              <a:avLst/>
              <a:gdLst/>
              <a:ahLst/>
              <a:cxnLst/>
              <a:rect l="l" t="t" r="r" b="b"/>
              <a:pathLst>
                <a:path w="3496" h="2752" extrusionOk="0">
                  <a:moveTo>
                    <a:pt x="882" y="0"/>
                  </a:moveTo>
                  <a:cubicBezTo>
                    <a:pt x="881" y="0"/>
                    <a:pt x="0" y="243"/>
                    <a:pt x="1125" y="1611"/>
                  </a:cubicBezTo>
                  <a:cubicBezTo>
                    <a:pt x="1776" y="2408"/>
                    <a:pt x="2417" y="2751"/>
                    <a:pt x="2855" y="2751"/>
                  </a:cubicBezTo>
                  <a:cubicBezTo>
                    <a:pt x="3152" y="2751"/>
                    <a:pt x="3355" y="2593"/>
                    <a:pt x="3404" y="2310"/>
                  </a:cubicBezTo>
                  <a:cubicBezTo>
                    <a:pt x="3496" y="1641"/>
                    <a:pt x="882" y="0"/>
                    <a:pt x="882"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6"/>
            <p:cNvSpPr/>
            <p:nvPr/>
          </p:nvSpPr>
          <p:spPr>
            <a:xfrm>
              <a:off x="3446768" y="2588115"/>
              <a:ext cx="417115" cy="586176"/>
            </a:xfrm>
            <a:custGeom>
              <a:avLst/>
              <a:gdLst/>
              <a:ahLst/>
              <a:cxnLst/>
              <a:rect l="l" t="t" r="r" b="b"/>
              <a:pathLst>
                <a:path w="6553" h="9209" extrusionOk="0">
                  <a:moveTo>
                    <a:pt x="3150" y="0"/>
                  </a:moveTo>
                  <a:cubicBezTo>
                    <a:pt x="1795" y="0"/>
                    <a:pt x="1" y="2287"/>
                    <a:pt x="352" y="3840"/>
                  </a:cubicBezTo>
                  <a:cubicBezTo>
                    <a:pt x="747" y="5451"/>
                    <a:pt x="778" y="8734"/>
                    <a:pt x="778" y="8734"/>
                  </a:cubicBezTo>
                  <a:cubicBezTo>
                    <a:pt x="778" y="8734"/>
                    <a:pt x="1129" y="9209"/>
                    <a:pt x="1833" y="9209"/>
                  </a:cubicBezTo>
                  <a:cubicBezTo>
                    <a:pt x="2054" y="9209"/>
                    <a:pt x="2310" y="9162"/>
                    <a:pt x="2601" y="9038"/>
                  </a:cubicBezTo>
                  <a:cubicBezTo>
                    <a:pt x="3817" y="8551"/>
                    <a:pt x="4304" y="7518"/>
                    <a:pt x="4304" y="7518"/>
                  </a:cubicBezTo>
                  <a:cubicBezTo>
                    <a:pt x="4304" y="7518"/>
                    <a:pt x="3758" y="5782"/>
                    <a:pt x="3921" y="5782"/>
                  </a:cubicBezTo>
                  <a:cubicBezTo>
                    <a:pt x="3939" y="5782"/>
                    <a:pt x="3964" y="5802"/>
                    <a:pt x="4000" y="5846"/>
                  </a:cubicBezTo>
                  <a:cubicBezTo>
                    <a:pt x="4364" y="6302"/>
                    <a:pt x="5003" y="6576"/>
                    <a:pt x="5003" y="6576"/>
                  </a:cubicBezTo>
                  <a:cubicBezTo>
                    <a:pt x="5702" y="5877"/>
                    <a:pt x="6553" y="4600"/>
                    <a:pt x="6553" y="4600"/>
                  </a:cubicBezTo>
                  <a:cubicBezTo>
                    <a:pt x="5003" y="4326"/>
                    <a:pt x="2267" y="2746"/>
                    <a:pt x="2267" y="2746"/>
                  </a:cubicBezTo>
                  <a:cubicBezTo>
                    <a:pt x="2571" y="2199"/>
                    <a:pt x="3301" y="10"/>
                    <a:pt x="3301" y="10"/>
                  </a:cubicBezTo>
                  <a:cubicBezTo>
                    <a:pt x="3251" y="4"/>
                    <a:pt x="3201" y="0"/>
                    <a:pt x="3150"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6"/>
            <p:cNvSpPr/>
            <p:nvPr/>
          </p:nvSpPr>
          <p:spPr>
            <a:xfrm>
              <a:off x="3422707" y="2695177"/>
              <a:ext cx="222593" cy="175172"/>
            </a:xfrm>
            <a:custGeom>
              <a:avLst/>
              <a:gdLst/>
              <a:ahLst/>
              <a:cxnLst/>
              <a:rect l="l" t="t" r="r" b="b"/>
              <a:pathLst>
                <a:path w="3497" h="2752" extrusionOk="0">
                  <a:moveTo>
                    <a:pt x="2615" y="0"/>
                  </a:moveTo>
                  <a:cubicBezTo>
                    <a:pt x="2615" y="0"/>
                    <a:pt x="1" y="1641"/>
                    <a:pt x="92" y="2310"/>
                  </a:cubicBezTo>
                  <a:cubicBezTo>
                    <a:pt x="141" y="2593"/>
                    <a:pt x="344" y="2751"/>
                    <a:pt x="641" y="2751"/>
                  </a:cubicBezTo>
                  <a:cubicBezTo>
                    <a:pt x="1079" y="2751"/>
                    <a:pt x="1720" y="2408"/>
                    <a:pt x="2372" y="1611"/>
                  </a:cubicBezTo>
                  <a:cubicBezTo>
                    <a:pt x="3496" y="243"/>
                    <a:pt x="2615" y="0"/>
                    <a:pt x="2615"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6"/>
            <p:cNvSpPr/>
            <p:nvPr/>
          </p:nvSpPr>
          <p:spPr>
            <a:xfrm>
              <a:off x="2213519" y="2471850"/>
              <a:ext cx="251555" cy="160850"/>
            </a:xfrm>
            <a:custGeom>
              <a:avLst/>
              <a:gdLst/>
              <a:ahLst/>
              <a:cxnLst/>
              <a:rect l="l" t="t" r="r" b="b"/>
              <a:pathLst>
                <a:path w="3952" h="2527" extrusionOk="0">
                  <a:moveTo>
                    <a:pt x="2186" y="1"/>
                  </a:moveTo>
                  <a:cubicBezTo>
                    <a:pt x="1416" y="1"/>
                    <a:pt x="643" y="232"/>
                    <a:pt x="0" y="688"/>
                  </a:cubicBezTo>
                  <a:cubicBezTo>
                    <a:pt x="138" y="1607"/>
                    <a:pt x="901" y="2526"/>
                    <a:pt x="2342" y="2526"/>
                  </a:cubicBezTo>
                  <a:cubicBezTo>
                    <a:pt x="2808" y="2526"/>
                    <a:pt x="3343" y="2430"/>
                    <a:pt x="3952" y="2208"/>
                  </a:cubicBezTo>
                  <a:lnTo>
                    <a:pt x="3952" y="445"/>
                  </a:lnTo>
                  <a:cubicBezTo>
                    <a:pt x="3412" y="148"/>
                    <a:pt x="2800" y="1"/>
                    <a:pt x="2186"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6"/>
            <p:cNvSpPr/>
            <p:nvPr/>
          </p:nvSpPr>
          <p:spPr>
            <a:xfrm>
              <a:off x="2205753" y="2381337"/>
              <a:ext cx="259320" cy="134370"/>
            </a:xfrm>
            <a:custGeom>
              <a:avLst/>
              <a:gdLst/>
              <a:ahLst/>
              <a:cxnLst/>
              <a:rect l="l" t="t" r="r" b="b"/>
              <a:pathLst>
                <a:path w="4074" h="2111" extrusionOk="0">
                  <a:moveTo>
                    <a:pt x="2123" y="0"/>
                  </a:moveTo>
                  <a:cubicBezTo>
                    <a:pt x="1720" y="0"/>
                    <a:pt x="1286" y="93"/>
                    <a:pt x="852" y="347"/>
                  </a:cubicBezTo>
                  <a:cubicBezTo>
                    <a:pt x="244" y="681"/>
                    <a:pt x="1" y="1411"/>
                    <a:pt x="122" y="2110"/>
                  </a:cubicBezTo>
                  <a:cubicBezTo>
                    <a:pt x="765" y="1654"/>
                    <a:pt x="1529" y="1423"/>
                    <a:pt x="2295" y="1423"/>
                  </a:cubicBezTo>
                  <a:cubicBezTo>
                    <a:pt x="2907" y="1423"/>
                    <a:pt x="3521" y="1570"/>
                    <a:pt x="4074" y="1867"/>
                  </a:cubicBezTo>
                  <a:lnTo>
                    <a:pt x="4074" y="681"/>
                  </a:lnTo>
                  <a:cubicBezTo>
                    <a:pt x="4074" y="681"/>
                    <a:pt x="3214" y="0"/>
                    <a:pt x="2123"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6"/>
            <p:cNvSpPr/>
            <p:nvPr/>
          </p:nvSpPr>
          <p:spPr>
            <a:xfrm>
              <a:off x="2288946" y="2481817"/>
              <a:ext cx="156776" cy="132652"/>
            </a:xfrm>
            <a:custGeom>
              <a:avLst/>
              <a:gdLst/>
              <a:ahLst/>
              <a:cxnLst/>
              <a:rect l="l" t="t" r="r" b="b"/>
              <a:pathLst>
                <a:path w="2463" h="2084" extrusionOk="0">
                  <a:moveTo>
                    <a:pt x="1049" y="1"/>
                  </a:moveTo>
                  <a:cubicBezTo>
                    <a:pt x="692" y="1"/>
                    <a:pt x="320" y="85"/>
                    <a:pt x="1" y="161"/>
                  </a:cubicBezTo>
                  <a:cubicBezTo>
                    <a:pt x="1" y="161"/>
                    <a:pt x="1" y="191"/>
                    <a:pt x="31" y="191"/>
                  </a:cubicBezTo>
                  <a:cubicBezTo>
                    <a:pt x="60" y="192"/>
                    <a:pt x="90" y="193"/>
                    <a:pt x="120" y="193"/>
                  </a:cubicBezTo>
                  <a:cubicBezTo>
                    <a:pt x="411" y="193"/>
                    <a:pt x="745" y="134"/>
                    <a:pt x="1065" y="134"/>
                  </a:cubicBezTo>
                  <a:cubicBezTo>
                    <a:pt x="1435" y="134"/>
                    <a:pt x="1788" y="213"/>
                    <a:pt x="2037" y="556"/>
                  </a:cubicBezTo>
                  <a:cubicBezTo>
                    <a:pt x="2311" y="951"/>
                    <a:pt x="2280" y="1528"/>
                    <a:pt x="2280" y="2015"/>
                  </a:cubicBezTo>
                  <a:cubicBezTo>
                    <a:pt x="2296" y="2060"/>
                    <a:pt x="2334" y="2083"/>
                    <a:pt x="2368" y="2083"/>
                  </a:cubicBezTo>
                  <a:cubicBezTo>
                    <a:pt x="2402" y="2083"/>
                    <a:pt x="2432" y="2060"/>
                    <a:pt x="2432" y="2015"/>
                  </a:cubicBezTo>
                  <a:cubicBezTo>
                    <a:pt x="2463" y="1468"/>
                    <a:pt x="2432" y="768"/>
                    <a:pt x="2007" y="343"/>
                  </a:cubicBezTo>
                  <a:cubicBezTo>
                    <a:pt x="1749" y="85"/>
                    <a:pt x="1407" y="1"/>
                    <a:pt x="10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6"/>
            <p:cNvSpPr/>
            <p:nvPr/>
          </p:nvSpPr>
          <p:spPr>
            <a:xfrm>
              <a:off x="2355016" y="2520008"/>
              <a:ext cx="90259" cy="54550"/>
            </a:xfrm>
            <a:custGeom>
              <a:avLst/>
              <a:gdLst/>
              <a:ahLst/>
              <a:cxnLst/>
              <a:rect l="l" t="t" r="r" b="b"/>
              <a:pathLst>
                <a:path w="1418" h="857" extrusionOk="0">
                  <a:moveTo>
                    <a:pt x="481" y="0"/>
                  </a:moveTo>
                  <a:cubicBezTo>
                    <a:pt x="332" y="0"/>
                    <a:pt x="178" y="50"/>
                    <a:pt x="27" y="168"/>
                  </a:cubicBezTo>
                  <a:cubicBezTo>
                    <a:pt x="0" y="195"/>
                    <a:pt x="42" y="266"/>
                    <a:pt x="73" y="266"/>
                  </a:cubicBezTo>
                  <a:cubicBezTo>
                    <a:pt x="78" y="266"/>
                    <a:pt x="83" y="264"/>
                    <a:pt x="87" y="260"/>
                  </a:cubicBezTo>
                  <a:cubicBezTo>
                    <a:pt x="227" y="190"/>
                    <a:pt x="353" y="152"/>
                    <a:pt x="473" y="152"/>
                  </a:cubicBezTo>
                  <a:cubicBezTo>
                    <a:pt x="614" y="152"/>
                    <a:pt x="746" y="205"/>
                    <a:pt x="878" y="320"/>
                  </a:cubicBezTo>
                  <a:cubicBezTo>
                    <a:pt x="1030" y="472"/>
                    <a:pt x="1151" y="655"/>
                    <a:pt x="1273" y="837"/>
                  </a:cubicBezTo>
                  <a:cubicBezTo>
                    <a:pt x="1287" y="851"/>
                    <a:pt x="1302" y="857"/>
                    <a:pt x="1317" y="857"/>
                  </a:cubicBezTo>
                  <a:cubicBezTo>
                    <a:pt x="1369" y="857"/>
                    <a:pt x="1418" y="786"/>
                    <a:pt x="1394" y="716"/>
                  </a:cubicBezTo>
                  <a:cubicBezTo>
                    <a:pt x="1219" y="342"/>
                    <a:pt x="868" y="0"/>
                    <a:pt x="4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6"/>
            <p:cNvSpPr/>
            <p:nvPr/>
          </p:nvSpPr>
          <p:spPr>
            <a:xfrm>
              <a:off x="3610416" y="2475324"/>
              <a:ext cx="253464" cy="160850"/>
            </a:xfrm>
            <a:custGeom>
              <a:avLst/>
              <a:gdLst/>
              <a:ahLst/>
              <a:cxnLst/>
              <a:rect l="l" t="t" r="r" b="b"/>
              <a:pathLst>
                <a:path w="3982" h="2527" extrusionOk="0">
                  <a:moveTo>
                    <a:pt x="1781" y="1"/>
                  </a:moveTo>
                  <a:cubicBezTo>
                    <a:pt x="1166" y="1"/>
                    <a:pt x="553" y="148"/>
                    <a:pt x="0" y="445"/>
                  </a:cubicBezTo>
                  <a:lnTo>
                    <a:pt x="0" y="2208"/>
                  </a:lnTo>
                  <a:cubicBezTo>
                    <a:pt x="608" y="2430"/>
                    <a:pt x="1146" y="2526"/>
                    <a:pt x="1614" y="2526"/>
                  </a:cubicBezTo>
                  <a:cubicBezTo>
                    <a:pt x="3064" y="2526"/>
                    <a:pt x="3844" y="1607"/>
                    <a:pt x="3982" y="688"/>
                  </a:cubicBezTo>
                  <a:cubicBezTo>
                    <a:pt x="3323" y="232"/>
                    <a:pt x="2551" y="1"/>
                    <a:pt x="1781"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6"/>
            <p:cNvSpPr/>
            <p:nvPr/>
          </p:nvSpPr>
          <p:spPr>
            <a:xfrm>
              <a:off x="3610416" y="2384812"/>
              <a:ext cx="259320" cy="134370"/>
            </a:xfrm>
            <a:custGeom>
              <a:avLst/>
              <a:gdLst/>
              <a:ahLst/>
              <a:cxnLst/>
              <a:rect l="l" t="t" r="r" b="b"/>
              <a:pathLst>
                <a:path w="4074" h="2111" extrusionOk="0">
                  <a:moveTo>
                    <a:pt x="1963" y="0"/>
                  </a:moveTo>
                  <a:cubicBezTo>
                    <a:pt x="860" y="0"/>
                    <a:pt x="0" y="681"/>
                    <a:pt x="0" y="681"/>
                  </a:cubicBezTo>
                  <a:lnTo>
                    <a:pt x="0" y="1867"/>
                  </a:lnTo>
                  <a:cubicBezTo>
                    <a:pt x="553" y="1570"/>
                    <a:pt x="1166" y="1423"/>
                    <a:pt x="1781" y="1423"/>
                  </a:cubicBezTo>
                  <a:cubicBezTo>
                    <a:pt x="2551" y="1423"/>
                    <a:pt x="3323" y="1654"/>
                    <a:pt x="3982" y="2110"/>
                  </a:cubicBezTo>
                  <a:cubicBezTo>
                    <a:pt x="4073" y="1411"/>
                    <a:pt x="3830" y="681"/>
                    <a:pt x="3252" y="347"/>
                  </a:cubicBezTo>
                  <a:cubicBezTo>
                    <a:pt x="2810" y="93"/>
                    <a:pt x="2370" y="0"/>
                    <a:pt x="1963"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6"/>
            <p:cNvSpPr/>
            <p:nvPr/>
          </p:nvSpPr>
          <p:spPr>
            <a:xfrm>
              <a:off x="3631675" y="2481817"/>
              <a:ext cx="156776" cy="132652"/>
            </a:xfrm>
            <a:custGeom>
              <a:avLst/>
              <a:gdLst/>
              <a:ahLst/>
              <a:cxnLst/>
              <a:rect l="l" t="t" r="r" b="b"/>
              <a:pathLst>
                <a:path w="2463" h="2084" extrusionOk="0">
                  <a:moveTo>
                    <a:pt x="1383" y="1"/>
                  </a:moveTo>
                  <a:cubicBezTo>
                    <a:pt x="1026" y="1"/>
                    <a:pt x="684" y="85"/>
                    <a:pt x="426" y="343"/>
                  </a:cubicBezTo>
                  <a:cubicBezTo>
                    <a:pt x="0" y="768"/>
                    <a:pt x="0" y="1468"/>
                    <a:pt x="0" y="2015"/>
                  </a:cubicBezTo>
                  <a:cubicBezTo>
                    <a:pt x="0" y="2060"/>
                    <a:pt x="38" y="2083"/>
                    <a:pt x="76" y="2083"/>
                  </a:cubicBezTo>
                  <a:cubicBezTo>
                    <a:pt x="114" y="2083"/>
                    <a:pt x="152" y="2060"/>
                    <a:pt x="152" y="2015"/>
                  </a:cubicBezTo>
                  <a:cubicBezTo>
                    <a:pt x="152" y="1528"/>
                    <a:pt x="122" y="981"/>
                    <a:pt x="426" y="556"/>
                  </a:cubicBezTo>
                  <a:cubicBezTo>
                    <a:pt x="654" y="221"/>
                    <a:pt x="988" y="138"/>
                    <a:pt x="1349" y="138"/>
                  </a:cubicBezTo>
                  <a:cubicBezTo>
                    <a:pt x="1710" y="138"/>
                    <a:pt x="2098" y="221"/>
                    <a:pt x="2432" y="221"/>
                  </a:cubicBezTo>
                  <a:cubicBezTo>
                    <a:pt x="2462" y="191"/>
                    <a:pt x="2462" y="161"/>
                    <a:pt x="2432" y="161"/>
                  </a:cubicBezTo>
                  <a:cubicBezTo>
                    <a:pt x="2113" y="85"/>
                    <a:pt x="1741" y="1"/>
                    <a:pt x="138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6"/>
            <p:cNvSpPr/>
            <p:nvPr/>
          </p:nvSpPr>
          <p:spPr>
            <a:xfrm>
              <a:off x="3630211" y="2520008"/>
              <a:ext cx="91914" cy="54614"/>
            </a:xfrm>
            <a:custGeom>
              <a:avLst/>
              <a:gdLst/>
              <a:ahLst/>
              <a:cxnLst/>
              <a:rect l="l" t="t" r="r" b="b"/>
              <a:pathLst>
                <a:path w="1444" h="858" extrusionOk="0">
                  <a:moveTo>
                    <a:pt x="945" y="1"/>
                  </a:moveTo>
                  <a:cubicBezTo>
                    <a:pt x="564" y="1"/>
                    <a:pt x="222" y="349"/>
                    <a:pt x="23" y="746"/>
                  </a:cubicBezTo>
                  <a:cubicBezTo>
                    <a:pt x="0" y="793"/>
                    <a:pt x="48" y="857"/>
                    <a:pt x="100" y="857"/>
                  </a:cubicBezTo>
                  <a:cubicBezTo>
                    <a:pt x="115" y="857"/>
                    <a:pt x="131" y="851"/>
                    <a:pt x="145" y="837"/>
                  </a:cubicBezTo>
                  <a:cubicBezTo>
                    <a:pt x="297" y="655"/>
                    <a:pt x="388" y="472"/>
                    <a:pt x="540" y="320"/>
                  </a:cubicBezTo>
                  <a:cubicBezTo>
                    <a:pt x="667" y="209"/>
                    <a:pt x="803" y="164"/>
                    <a:pt x="942" y="164"/>
                  </a:cubicBezTo>
                  <a:cubicBezTo>
                    <a:pt x="1069" y="164"/>
                    <a:pt x="1200" y="202"/>
                    <a:pt x="1330" y="260"/>
                  </a:cubicBezTo>
                  <a:cubicBezTo>
                    <a:pt x="1339" y="264"/>
                    <a:pt x="1347" y="266"/>
                    <a:pt x="1356" y="266"/>
                  </a:cubicBezTo>
                  <a:cubicBezTo>
                    <a:pt x="1406" y="266"/>
                    <a:pt x="1444" y="195"/>
                    <a:pt x="1391" y="168"/>
                  </a:cubicBezTo>
                  <a:cubicBezTo>
                    <a:pt x="1241" y="51"/>
                    <a:pt x="1090" y="1"/>
                    <a:pt x="9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6"/>
            <p:cNvSpPr/>
            <p:nvPr/>
          </p:nvSpPr>
          <p:spPr>
            <a:xfrm>
              <a:off x="2438654" y="1808128"/>
              <a:ext cx="1222128" cy="1153702"/>
            </a:xfrm>
            <a:custGeom>
              <a:avLst/>
              <a:gdLst/>
              <a:ahLst/>
              <a:cxnLst/>
              <a:rect l="l" t="t" r="r" b="b"/>
              <a:pathLst>
                <a:path w="19200" h="18125" extrusionOk="0">
                  <a:moveTo>
                    <a:pt x="7226" y="0"/>
                  </a:moveTo>
                  <a:cubicBezTo>
                    <a:pt x="3467" y="0"/>
                    <a:pt x="1" y="1917"/>
                    <a:pt x="172" y="9103"/>
                  </a:cubicBezTo>
                  <a:cubicBezTo>
                    <a:pt x="172" y="9103"/>
                    <a:pt x="80" y="12477"/>
                    <a:pt x="871" y="14179"/>
                  </a:cubicBezTo>
                  <a:cubicBezTo>
                    <a:pt x="1691" y="15851"/>
                    <a:pt x="4427" y="17735"/>
                    <a:pt x="8075" y="18070"/>
                  </a:cubicBezTo>
                  <a:cubicBezTo>
                    <a:pt x="8470" y="18106"/>
                    <a:pt x="8878" y="18124"/>
                    <a:pt x="9295" y="18124"/>
                  </a:cubicBezTo>
                  <a:cubicBezTo>
                    <a:pt x="12725" y="18124"/>
                    <a:pt x="16673" y="16902"/>
                    <a:pt x="17649" y="14544"/>
                  </a:cubicBezTo>
                  <a:cubicBezTo>
                    <a:pt x="18774" y="11930"/>
                    <a:pt x="19199" y="10106"/>
                    <a:pt x="18865" y="7401"/>
                  </a:cubicBezTo>
                  <a:cubicBezTo>
                    <a:pt x="18531" y="4726"/>
                    <a:pt x="18379" y="3541"/>
                    <a:pt x="15886" y="2325"/>
                  </a:cubicBezTo>
                  <a:cubicBezTo>
                    <a:pt x="14669" y="1746"/>
                    <a:pt x="10814" y="0"/>
                    <a:pt x="7226"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6"/>
            <p:cNvSpPr/>
            <p:nvPr/>
          </p:nvSpPr>
          <p:spPr>
            <a:xfrm>
              <a:off x="2997069" y="2386721"/>
              <a:ext cx="87140" cy="148183"/>
            </a:xfrm>
            <a:custGeom>
              <a:avLst/>
              <a:gdLst/>
              <a:ahLst/>
              <a:cxnLst/>
              <a:rect l="l" t="t" r="r" b="b"/>
              <a:pathLst>
                <a:path w="1369" h="2328" extrusionOk="0">
                  <a:moveTo>
                    <a:pt x="322" y="1"/>
                  </a:moveTo>
                  <a:cubicBezTo>
                    <a:pt x="305" y="1"/>
                    <a:pt x="274" y="22"/>
                    <a:pt x="274" y="44"/>
                  </a:cubicBezTo>
                  <a:cubicBezTo>
                    <a:pt x="183" y="317"/>
                    <a:pt x="153" y="651"/>
                    <a:pt x="92" y="925"/>
                  </a:cubicBezTo>
                  <a:cubicBezTo>
                    <a:pt x="61" y="1138"/>
                    <a:pt x="1" y="1381"/>
                    <a:pt x="92" y="1563"/>
                  </a:cubicBezTo>
                  <a:cubicBezTo>
                    <a:pt x="153" y="1715"/>
                    <a:pt x="305" y="1806"/>
                    <a:pt x="457" y="1806"/>
                  </a:cubicBezTo>
                  <a:cubicBezTo>
                    <a:pt x="548" y="1806"/>
                    <a:pt x="609" y="1746"/>
                    <a:pt x="669" y="1685"/>
                  </a:cubicBezTo>
                  <a:cubicBezTo>
                    <a:pt x="700" y="1685"/>
                    <a:pt x="761" y="1624"/>
                    <a:pt x="791" y="1624"/>
                  </a:cubicBezTo>
                  <a:cubicBezTo>
                    <a:pt x="831" y="1584"/>
                    <a:pt x="865" y="1563"/>
                    <a:pt x="892" y="1563"/>
                  </a:cubicBezTo>
                  <a:cubicBezTo>
                    <a:pt x="946" y="1563"/>
                    <a:pt x="973" y="1644"/>
                    <a:pt x="973" y="1806"/>
                  </a:cubicBezTo>
                  <a:cubicBezTo>
                    <a:pt x="1125" y="1989"/>
                    <a:pt x="1064" y="2110"/>
                    <a:pt x="852" y="2141"/>
                  </a:cubicBezTo>
                  <a:cubicBezTo>
                    <a:pt x="769" y="2196"/>
                    <a:pt x="786" y="2327"/>
                    <a:pt x="882" y="2327"/>
                  </a:cubicBezTo>
                  <a:cubicBezTo>
                    <a:pt x="891" y="2327"/>
                    <a:pt x="902" y="2326"/>
                    <a:pt x="912" y="2323"/>
                  </a:cubicBezTo>
                  <a:cubicBezTo>
                    <a:pt x="1125" y="2232"/>
                    <a:pt x="1368" y="2019"/>
                    <a:pt x="1338" y="1746"/>
                  </a:cubicBezTo>
                  <a:cubicBezTo>
                    <a:pt x="1308" y="1563"/>
                    <a:pt x="1125" y="1381"/>
                    <a:pt x="912" y="1381"/>
                  </a:cubicBezTo>
                  <a:cubicBezTo>
                    <a:pt x="791" y="1411"/>
                    <a:pt x="730" y="1503"/>
                    <a:pt x="578" y="1563"/>
                  </a:cubicBezTo>
                  <a:cubicBezTo>
                    <a:pt x="508" y="1594"/>
                    <a:pt x="449" y="1608"/>
                    <a:pt x="401" y="1608"/>
                  </a:cubicBezTo>
                  <a:cubicBezTo>
                    <a:pt x="118" y="1608"/>
                    <a:pt x="192" y="1133"/>
                    <a:pt x="244" y="925"/>
                  </a:cubicBezTo>
                  <a:cubicBezTo>
                    <a:pt x="274" y="682"/>
                    <a:pt x="457" y="287"/>
                    <a:pt x="335" y="13"/>
                  </a:cubicBezTo>
                  <a:cubicBezTo>
                    <a:pt x="335" y="4"/>
                    <a:pt x="330" y="1"/>
                    <a:pt x="3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6"/>
            <p:cNvSpPr/>
            <p:nvPr/>
          </p:nvSpPr>
          <p:spPr>
            <a:xfrm>
              <a:off x="2633364" y="2209261"/>
              <a:ext cx="114193" cy="80457"/>
            </a:xfrm>
            <a:custGeom>
              <a:avLst/>
              <a:gdLst/>
              <a:ahLst/>
              <a:cxnLst/>
              <a:rect l="l" t="t" r="r" b="b"/>
              <a:pathLst>
                <a:path w="1794" h="1264" extrusionOk="0">
                  <a:moveTo>
                    <a:pt x="1616" y="1"/>
                  </a:moveTo>
                  <a:cubicBezTo>
                    <a:pt x="982" y="1"/>
                    <a:pt x="116" y="611"/>
                    <a:pt x="0" y="1221"/>
                  </a:cubicBezTo>
                  <a:cubicBezTo>
                    <a:pt x="0" y="1242"/>
                    <a:pt x="15" y="1264"/>
                    <a:pt x="35" y="1264"/>
                  </a:cubicBezTo>
                  <a:cubicBezTo>
                    <a:pt x="43" y="1264"/>
                    <a:pt x="52" y="1260"/>
                    <a:pt x="61" y="1251"/>
                  </a:cubicBezTo>
                  <a:cubicBezTo>
                    <a:pt x="517" y="643"/>
                    <a:pt x="973" y="309"/>
                    <a:pt x="1702" y="157"/>
                  </a:cubicBezTo>
                  <a:cubicBezTo>
                    <a:pt x="1794" y="126"/>
                    <a:pt x="1763" y="5"/>
                    <a:pt x="1702" y="5"/>
                  </a:cubicBezTo>
                  <a:cubicBezTo>
                    <a:pt x="1674" y="2"/>
                    <a:pt x="1645" y="1"/>
                    <a:pt x="161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6"/>
            <p:cNvSpPr/>
            <p:nvPr/>
          </p:nvSpPr>
          <p:spPr>
            <a:xfrm>
              <a:off x="3314372" y="2196212"/>
              <a:ext cx="124568" cy="55823"/>
            </a:xfrm>
            <a:custGeom>
              <a:avLst/>
              <a:gdLst/>
              <a:ahLst/>
              <a:cxnLst/>
              <a:rect l="l" t="t" r="r" b="b"/>
              <a:pathLst>
                <a:path w="1957" h="877" extrusionOk="0">
                  <a:moveTo>
                    <a:pt x="347" y="1"/>
                  </a:moveTo>
                  <a:cubicBezTo>
                    <a:pt x="248" y="1"/>
                    <a:pt x="152" y="9"/>
                    <a:pt x="61" y="27"/>
                  </a:cubicBezTo>
                  <a:cubicBezTo>
                    <a:pt x="1" y="27"/>
                    <a:pt x="31" y="88"/>
                    <a:pt x="61" y="119"/>
                  </a:cubicBezTo>
                  <a:cubicBezTo>
                    <a:pt x="669" y="271"/>
                    <a:pt x="1277" y="362"/>
                    <a:pt x="1763" y="848"/>
                  </a:cubicBezTo>
                  <a:cubicBezTo>
                    <a:pt x="1783" y="868"/>
                    <a:pt x="1804" y="876"/>
                    <a:pt x="1825" y="876"/>
                  </a:cubicBezTo>
                  <a:cubicBezTo>
                    <a:pt x="1897" y="876"/>
                    <a:pt x="1956" y="768"/>
                    <a:pt x="1885" y="696"/>
                  </a:cubicBezTo>
                  <a:cubicBezTo>
                    <a:pt x="1575" y="282"/>
                    <a:pt x="912" y="1"/>
                    <a:pt x="347"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6"/>
            <p:cNvSpPr/>
            <p:nvPr/>
          </p:nvSpPr>
          <p:spPr>
            <a:xfrm>
              <a:off x="2615924" y="2569401"/>
              <a:ext cx="226412" cy="212854"/>
            </a:xfrm>
            <a:custGeom>
              <a:avLst/>
              <a:gdLst/>
              <a:ahLst/>
              <a:cxnLst/>
              <a:rect l="l" t="t" r="r" b="b"/>
              <a:pathLst>
                <a:path w="3557" h="3344" extrusionOk="0">
                  <a:moveTo>
                    <a:pt x="1764" y="0"/>
                  </a:moveTo>
                  <a:cubicBezTo>
                    <a:pt x="791" y="0"/>
                    <a:pt x="1" y="760"/>
                    <a:pt x="1" y="1672"/>
                  </a:cubicBezTo>
                  <a:cubicBezTo>
                    <a:pt x="1" y="2584"/>
                    <a:pt x="791" y="3344"/>
                    <a:pt x="1764" y="3344"/>
                  </a:cubicBezTo>
                  <a:cubicBezTo>
                    <a:pt x="2767" y="3344"/>
                    <a:pt x="3557" y="2614"/>
                    <a:pt x="3557" y="1672"/>
                  </a:cubicBezTo>
                  <a:cubicBezTo>
                    <a:pt x="3557" y="760"/>
                    <a:pt x="2767" y="0"/>
                    <a:pt x="1764"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6"/>
            <p:cNvSpPr/>
            <p:nvPr/>
          </p:nvSpPr>
          <p:spPr>
            <a:xfrm>
              <a:off x="3236972" y="2569401"/>
              <a:ext cx="228385" cy="212854"/>
            </a:xfrm>
            <a:custGeom>
              <a:avLst/>
              <a:gdLst/>
              <a:ahLst/>
              <a:cxnLst/>
              <a:rect l="l" t="t" r="r" b="b"/>
              <a:pathLst>
                <a:path w="3588" h="3344" extrusionOk="0">
                  <a:moveTo>
                    <a:pt x="1794" y="0"/>
                  </a:moveTo>
                  <a:cubicBezTo>
                    <a:pt x="791" y="0"/>
                    <a:pt x="1" y="760"/>
                    <a:pt x="1" y="1672"/>
                  </a:cubicBezTo>
                  <a:cubicBezTo>
                    <a:pt x="1" y="2584"/>
                    <a:pt x="791" y="3344"/>
                    <a:pt x="1794" y="3344"/>
                  </a:cubicBezTo>
                  <a:cubicBezTo>
                    <a:pt x="2767" y="3344"/>
                    <a:pt x="3587" y="2614"/>
                    <a:pt x="3587" y="1672"/>
                  </a:cubicBezTo>
                  <a:cubicBezTo>
                    <a:pt x="3587" y="760"/>
                    <a:pt x="2767" y="0"/>
                    <a:pt x="1794"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6"/>
            <p:cNvSpPr/>
            <p:nvPr/>
          </p:nvSpPr>
          <p:spPr>
            <a:xfrm>
              <a:off x="3206037" y="2354068"/>
              <a:ext cx="170334" cy="132652"/>
            </a:xfrm>
            <a:custGeom>
              <a:avLst/>
              <a:gdLst/>
              <a:ahLst/>
              <a:cxnLst/>
              <a:rect l="l" t="t" r="r" b="b"/>
              <a:pathLst>
                <a:path w="2676" h="2084" extrusionOk="0">
                  <a:moveTo>
                    <a:pt x="1451" y="1"/>
                  </a:moveTo>
                  <a:cubicBezTo>
                    <a:pt x="1405" y="1"/>
                    <a:pt x="1357" y="4"/>
                    <a:pt x="1307" y="9"/>
                  </a:cubicBezTo>
                  <a:cubicBezTo>
                    <a:pt x="395" y="101"/>
                    <a:pt x="0" y="1256"/>
                    <a:pt x="31" y="2016"/>
                  </a:cubicBezTo>
                  <a:cubicBezTo>
                    <a:pt x="31" y="2061"/>
                    <a:pt x="54" y="2084"/>
                    <a:pt x="76" y="2084"/>
                  </a:cubicBezTo>
                  <a:cubicBezTo>
                    <a:pt x="99" y="2084"/>
                    <a:pt x="122" y="2061"/>
                    <a:pt x="122" y="2016"/>
                  </a:cubicBezTo>
                  <a:cubicBezTo>
                    <a:pt x="213" y="1377"/>
                    <a:pt x="487" y="222"/>
                    <a:pt x="1307" y="161"/>
                  </a:cubicBezTo>
                  <a:cubicBezTo>
                    <a:pt x="1345" y="158"/>
                    <a:pt x="1382" y="156"/>
                    <a:pt x="1417" y="156"/>
                  </a:cubicBezTo>
                  <a:cubicBezTo>
                    <a:pt x="2339" y="156"/>
                    <a:pt x="2317" y="1281"/>
                    <a:pt x="2493" y="1955"/>
                  </a:cubicBezTo>
                  <a:cubicBezTo>
                    <a:pt x="2506" y="1993"/>
                    <a:pt x="2540" y="2010"/>
                    <a:pt x="2575" y="2010"/>
                  </a:cubicBezTo>
                  <a:cubicBezTo>
                    <a:pt x="2624" y="2010"/>
                    <a:pt x="2675" y="1977"/>
                    <a:pt x="2675" y="1924"/>
                  </a:cubicBezTo>
                  <a:cubicBezTo>
                    <a:pt x="2588" y="1142"/>
                    <a:pt x="2391" y="1"/>
                    <a:pt x="14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6"/>
            <p:cNvSpPr/>
            <p:nvPr/>
          </p:nvSpPr>
          <p:spPr>
            <a:xfrm>
              <a:off x="2720440" y="2354068"/>
              <a:ext cx="168361" cy="132652"/>
            </a:xfrm>
            <a:custGeom>
              <a:avLst/>
              <a:gdLst/>
              <a:ahLst/>
              <a:cxnLst/>
              <a:rect l="l" t="t" r="r" b="b"/>
              <a:pathLst>
                <a:path w="2645" h="2084" extrusionOk="0">
                  <a:moveTo>
                    <a:pt x="1220" y="1"/>
                  </a:moveTo>
                  <a:cubicBezTo>
                    <a:pt x="254" y="1"/>
                    <a:pt x="58" y="1142"/>
                    <a:pt x="0" y="1924"/>
                  </a:cubicBezTo>
                  <a:cubicBezTo>
                    <a:pt x="0" y="1977"/>
                    <a:pt x="51" y="2010"/>
                    <a:pt x="100" y="2010"/>
                  </a:cubicBezTo>
                  <a:cubicBezTo>
                    <a:pt x="136" y="2010"/>
                    <a:pt x="170" y="1993"/>
                    <a:pt x="182" y="1955"/>
                  </a:cubicBezTo>
                  <a:cubicBezTo>
                    <a:pt x="358" y="1281"/>
                    <a:pt x="308" y="156"/>
                    <a:pt x="1255" y="156"/>
                  </a:cubicBezTo>
                  <a:cubicBezTo>
                    <a:pt x="1291" y="156"/>
                    <a:pt x="1329" y="158"/>
                    <a:pt x="1368" y="161"/>
                  </a:cubicBezTo>
                  <a:cubicBezTo>
                    <a:pt x="2189" y="222"/>
                    <a:pt x="2462" y="1347"/>
                    <a:pt x="2523" y="2016"/>
                  </a:cubicBezTo>
                  <a:cubicBezTo>
                    <a:pt x="2538" y="2061"/>
                    <a:pt x="2568" y="2084"/>
                    <a:pt x="2595" y="2084"/>
                  </a:cubicBezTo>
                  <a:cubicBezTo>
                    <a:pt x="2622" y="2084"/>
                    <a:pt x="2644" y="2061"/>
                    <a:pt x="2644" y="2016"/>
                  </a:cubicBezTo>
                  <a:cubicBezTo>
                    <a:pt x="2644" y="1256"/>
                    <a:pt x="2280" y="101"/>
                    <a:pt x="1368" y="9"/>
                  </a:cubicBezTo>
                  <a:cubicBezTo>
                    <a:pt x="1317" y="4"/>
                    <a:pt x="1267" y="1"/>
                    <a:pt x="1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6"/>
            <p:cNvSpPr/>
            <p:nvPr/>
          </p:nvSpPr>
          <p:spPr>
            <a:xfrm>
              <a:off x="2954486" y="2585823"/>
              <a:ext cx="106491" cy="78420"/>
            </a:xfrm>
            <a:custGeom>
              <a:avLst/>
              <a:gdLst/>
              <a:ahLst/>
              <a:cxnLst/>
              <a:rect l="l" t="t" r="r" b="b"/>
              <a:pathLst>
                <a:path w="1673" h="1232" extrusionOk="0">
                  <a:moveTo>
                    <a:pt x="179" y="1"/>
                  </a:moveTo>
                  <a:cubicBezTo>
                    <a:pt x="160" y="1"/>
                    <a:pt x="138" y="16"/>
                    <a:pt x="122" y="46"/>
                  </a:cubicBezTo>
                  <a:cubicBezTo>
                    <a:pt x="1" y="806"/>
                    <a:pt x="974" y="1141"/>
                    <a:pt x="1551" y="1232"/>
                  </a:cubicBezTo>
                  <a:cubicBezTo>
                    <a:pt x="1642" y="1232"/>
                    <a:pt x="1673" y="1110"/>
                    <a:pt x="1612" y="1080"/>
                  </a:cubicBezTo>
                  <a:cubicBezTo>
                    <a:pt x="1308" y="989"/>
                    <a:pt x="1004" y="928"/>
                    <a:pt x="730" y="776"/>
                  </a:cubicBezTo>
                  <a:cubicBezTo>
                    <a:pt x="426" y="624"/>
                    <a:pt x="305" y="381"/>
                    <a:pt x="214" y="46"/>
                  </a:cubicBezTo>
                  <a:cubicBezTo>
                    <a:pt x="214" y="16"/>
                    <a:pt x="198" y="1"/>
                    <a:pt x="1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6"/>
            <p:cNvSpPr/>
            <p:nvPr/>
          </p:nvSpPr>
          <p:spPr>
            <a:xfrm>
              <a:off x="3136403" y="4424781"/>
              <a:ext cx="5856" cy="64"/>
            </a:xfrm>
            <a:custGeom>
              <a:avLst/>
              <a:gdLst/>
              <a:ahLst/>
              <a:cxnLst/>
              <a:rect l="l" t="t" r="r" b="b"/>
              <a:pathLst>
                <a:path w="92" h="1" extrusionOk="0">
                  <a:moveTo>
                    <a:pt x="0" y="1"/>
                  </a:moveTo>
                  <a:lnTo>
                    <a:pt x="91" y="1"/>
                  </a:ln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6"/>
            <p:cNvSpPr/>
            <p:nvPr/>
          </p:nvSpPr>
          <p:spPr>
            <a:xfrm>
              <a:off x="2737817" y="5059387"/>
              <a:ext cx="398656" cy="170843"/>
            </a:xfrm>
            <a:custGeom>
              <a:avLst/>
              <a:gdLst/>
              <a:ahLst/>
              <a:cxnLst/>
              <a:rect l="l" t="t" r="r" b="b"/>
              <a:pathLst>
                <a:path w="6263" h="2684" extrusionOk="0">
                  <a:moveTo>
                    <a:pt x="6262" y="0"/>
                  </a:moveTo>
                  <a:lnTo>
                    <a:pt x="6262" y="0"/>
                  </a:lnTo>
                  <a:cubicBezTo>
                    <a:pt x="4226" y="1034"/>
                    <a:pt x="2189" y="1946"/>
                    <a:pt x="1" y="2189"/>
                  </a:cubicBezTo>
                  <a:cubicBezTo>
                    <a:pt x="1" y="2250"/>
                    <a:pt x="1" y="2280"/>
                    <a:pt x="1" y="2341"/>
                  </a:cubicBezTo>
                  <a:cubicBezTo>
                    <a:pt x="1382" y="2547"/>
                    <a:pt x="2791" y="2683"/>
                    <a:pt x="4199" y="2683"/>
                  </a:cubicBezTo>
                  <a:cubicBezTo>
                    <a:pt x="4868" y="2683"/>
                    <a:pt x="5536" y="2653"/>
                    <a:pt x="6201" y="2584"/>
                  </a:cubicBezTo>
                  <a:lnTo>
                    <a:pt x="6262" y="0"/>
                  </a:ln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6"/>
            <p:cNvSpPr/>
            <p:nvPr/>
          </p:nvSpPr>
          <p:spPr>
            <a:xfrm>
              <a:off x="2737817" y="5204512"/>
              <a:ext cx="396682" cy="664087"/>
            </a:xfrm>
            <a:custGeom>
              <a:avLst/>
              <a:gdLst/>
              <a:ahLst/>
              <a:cxnLst/>
              <a:rect l="l" t="t" r="r" b="b"/>
              <a:pathLst>
                <a:path w="6232" h="10433" extrusionOk="0">
                  <a:moveTo>
                    <a:pt x="1" y="0"/>
                  </a:moveTo>
                  <a:lnTo>
                    <a:pt x="1" y="0"/>
                  </a:lnTo>
                  <a:cubicBezTo>
                    <a:pt x="183" y="4286"/>
                    <a:pt x="517" y="9666"/>
                    <a:pt x="669" y="10091"/>
                  </a:cubicBezTo>
                  <a:cubicBezTo>
                    <a:pt x="669" y="10091"/>
                    <a:pt x="1793" y="10433"/>
                    <a:pt x="3164" y="10433"/>
                  </a:cubicBezTo>
                  <a:cubicBezTo>
                    <a:pt x="4071" y="10433"/>
                    <a:pt x="5087" y="10284"/>
                    <a:pt x="5958" y="9787"/>
                  </a:cubicBezTo>
                  <a:lnTo>
                    <a:pt x="6232" y="304"/>
                  </a:lnTo>
                  <a:lnTo>
                    <a:pt x="6232" y="304"/>
                  </a:lnTo>
                  <a:cubicBezTo>
                    <a:pt x="5659" y="364"/>
                    <a:pt x="5077" y="390"/>
                    <a:pt x="4491" y="390"/>
                  </a:cubicBezTo>
                  <a:cubicBezTo>
                    <a:pt x="2992" y="390"/>
                    <a:pt x="1465" y="219"/>
                    <a:pt x="1"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6"/>
            <p:cNvSpPr/>
            <p:nvPr/>
          </p:nvSpPr>
          <p:spPr>
            <a:xfrm>
              <a:off x="2745582" y="5287705"/>
              <a:ext cx="387007" cy="40738"/>
            </a:xfrm>
            <a:custGeom>
              <a:avLst/>
              <a:gdLst/>
              <a:ahLst/>
              <a:cxnLst/>
              <a:rect l="l" t="t" r="r" b="b"/>
              <a:pathLst>
                <a:path w="6080" h="640" extrusionOk="0">
                  <a:moveTo>
                    <a:pt x="61" y="0"/>
                  </a:moveTo>
                  <a:cubicBezTo>
                    <a:pt x="31" y="0"/>
                    <a:pt x="0" y="61"/>
                    <a:pt x="31" y="61"/>
                  </a:cubicBezTo>
                  <a:cubicBezTo>
                    <a:pt x="968" y="458"/>
                    <a:pt x="2047" y="639"/>
                    <a:pt x="3128" y="639"/>
                  </a:cubicBezTo>
                  <a:cubicBezTo>
                    <a:pt x="4115" y="639"/>
                    <a:pt x="5103" y="488"/>
                    <a:pt x="5988" y="213"/>
                  </a:cubicBezTo>
                  <a:cubicBezTo>
                    <a:pt x="6079" y="182"/>
                    <a:pt x="6049" y="61"/>
                    <a:pt x="5958" y="61"/>
                  </a:cubicBezTo>
                  <a:cubicBezTo>
                    <a:pt x="4955" y="285"/>
                    <a:pt x="3996" y="407"/>
                    <a:pt x="3042" y="407"/>
                  </a:cubicBezTo>
                  <a:cubicBezTo>
                    <a:pt x="2058" y="407"/>
                    <a:pt x="1079" y="278"/>
                    <a:pt x="6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6"/>
            <p:cNvSpPr/>
            <p:nvPr/>
          </p:nvSpPr>
          <p:spPr>
            <a:xfrm>
              <a:off x="2757167" y="5210750"/>
              <a:ext cx="15531" cy="83257"/>
            </a:xfrm>
            <a:custGeom>
              <a:avLst/>
              <a:gdLst/>
              <a:ahLst/>
              <a:cxnLst/>
              <a:rect l="l" t="t" r="r" b="b"/>
              <a:pathLst>
                <a:path w="244" h="1308" extrusionOk="0">
                  <a:moveTo>
                    <a:pt x="122" y="1"/>
                  </a:moveTo>
                  <a:cubicBezTo>
                    <a:pt x="107" y="1"/>
                    <a:pt x="92" y="8"/>
                    <a:pt x="92" y="24"/>
                  </a:cubicBezTo>
                  <a:cubicBezTo>
                    <a:pt x="31" y="145"/>
                    <a:pt x="31" y="328"/>
                    <a:pt x="31" y="480"/>
                  </a:cubicBezTo>
                  <a:cubicBezTo>
                    <a:pt x="31" y="723"/>
                    <a:pt x="1" y="1027"/>
                    <a:pt x="61" y="1240"/>
                  </a:cubicBezTo>
                  <a:cubicBezTo>
                    <a:pt x="61" y="1285"/>
                    <a:pt x="92" y="1308"/>
                    <a:pt x="126" y="1308"/>
                  </a:cubicBezTo>
                  <a:cubicBezTo>
                    <a:pt x="160" y="1308"/>
                    <a:pt x="198" y="1285"/>
                    <a:pt x="213" y="1240"/>
                  </a:cubicBezTo>
                  <a:cubicBezTo>
                    <a:pt x="244" y="996"/>
                    <a:pt x="213" y="723"/>
                    <a:pt x="183" y="480"/>
                  </a:cubicBezTo>
                  <a:cubicBezTo>
                    <a:pt x="183" y="328"/>
                    <a:pt x="213" y="145"/>
                    <a:pt x="153" y="24"/>
                  </a:cubicBezTo>
                  <a:cubicBezTo>
                    <a:pt x="153" y="8"/>
                    <a:pt x="137" y="1"/>
                    <a:pt x="12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6"/>
            <p:cNvSpPr/>
            <p:nvPr/>
          </p:nvSpPr>
          <p:spPr>
            <a:xfrm>
              <a:off x="2817126" y="5219980"/>
              <a:ext cx="11712" cy="90005"/>
            </a:xfrm>
            <a:custGeom>
              <a:avLst/>
              <a:gdLst/>
              <a:ahLst/>
              <a:cxnLst/>
              <a:rect l="l" t="t" r="r" b="b"/>
              <a:pathLst>
                <a:path w="184" h="1414" extrusionOk="0">
                  <a:moveTo>
                    <a:pt x="92" y="0"/>
                  </a:moveTo>
                  <a:cubicBezTo>
                    <a:pt x="46" y="0"/>
                    <a:pt x="1" y="31"/>
                    <a:pt x="1" y="91"/>
                  </a:cubicBezTo>
                  <a:cubicBezTo>
                    <a:pt x="1" y="517"/>
                    <a:pt x="31" y="943"/>
                    <a:pt x="31" y="1368"/>
                  </a:cubicBezTo>
                  <a:cubicBezTo>
                    <a:pt x="31" y="1398"/>
                    <a:pt x="62" y="1414"/>
                    <a:pt x="92" y="1414"/>
                  </a:cubicBezTo>
                  <a:cubicBezTo>
                    <a:pt x="122" y="1414"/>
                    <a:pt x="153" y="1398"/>
                    <a:pt x="153" y="1368"/>
                  </a:cubicBezTo>
                  <a:cubicBezTo>
                    <a:pt x="183" y="943"/>
                    <a:pt x="183" y="517"/>
                    <a:pt x="183" y="91"/>
                  </a:cubicBezTo>
                  <a:cubicBezTo>
                    <a:pt x="183" y="31"/>
                    <a:pt x="138" y="0"/>
                    <a:pt x="92"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6"/>
            <p:cNvSpPr/>
            <p:nvPr/>
          </p:nvSpPr>
          <p:spPr>
            <a:xfrm>
              <a:off x="2877150" y="5225263"/>
              <a:ext cx="15531" cy="91978"/>
            </a:xfrm>
            <a:custGeom>
              <a:avLst/>
              <a:gdLst/>
              <a:ahLst/>
              <a:cxnLst/>
              <a:rect l="l" t="t" r="r" b="b"/>
              <a:pathLst>
                <a:path w="244" h="1445" extrusionOk="0">
                  <a:moveTo>
                    <a:pt x="125" y="1"/>
                  </a:moveTo>
                  <a:cubicBezTo>
                    <a:pt x="91" y="1"/>
                    <a:pt x="61" y="24"/>
                    <a:pt x="61" y="69"/>
                  </a:cubicBezTo>
                  <a:cubicBezTo>
                    <a:pt x="0" y="495"/>
                    <a:pt x="30" y="951"/>
                    <a:pt x="61" y="1376"/>
                  </a:cubicBezTo>
                  <a:cubicBezTo>
                    <a:pt x="61" y="1422"/>
                    <a:pt x="91" y="1445"/>
                    <a:pt x="122" y="1445"/>
                  </a:cubicBezTo>
                  <a:cubicBezTo>
                    <a:pt x="152" y="1445"/>
                    <a:pt x="182" y="1422"/>
                    <a:pt x="182" y="1376"/>
                  </a:cubicBezTo>
                  <a:cubicBezTo>
                    <a:pt x="213" y="981"/>
                    <a:pt x="243" y="495"/>
                    <a:pt x="213" y="69"/>
                  </a:cubicBezTo>
                  <a:cubicBezTo>
                    <a:pt x="198" y="24"/>
                    <a:pt x="160" y="1"/>
                    <a:pt x="125"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6"/>
            <p:cNvSpPr/>
            <p:nvPr/>
          </p:nvSpPr>
          <p:spPr>
            <a:xfrm>
              <a:off x="2940992" y="5228191"/>
              <a:ext cx="19414" cy="93315"/>
            </a:xfrm>
            <a:custGeom>
              <a:avLst/>
              <a:gdLst/>
              <a:ahLst/>
              <a:cxnLst/>
              <a:rect l="l" t="t" r="r" b="b"/>
              <a:pathLst>
                <a:path w="305" h="1466" extrusionOk="0">
                  <a:moveTo>
                    <a:pt x="167" y="0"/>
                  </a:moveTo>
                  <a:cubicBezTo>
                    <a:pt x="114" y="0"/>
                    <a:pt x="61" y="38"/>
                    <a:pt x="61" y="114"/>
                  </a:cubicBezTo>
                  <a:cubicBezTo>
                    <a:pt x="61" y="540"/>
                    <a:pt x="0" y="996"/>
                    <a:pt x="61" y="1452"/>
                  </a:cubicBezTo>
                  <a:cubicBezTo>
                    <a:pt x="71" y="1462"/>
                    <a:pt x="85" y="1465"/>
                    <a:pt x="98" y="1465"/>
                  </a:cubicBezTo>
                  <a:cubicBezTo>
                    <a:pt x="125" y="1465"/>
                    <a:pt x="152" y="1452"/>
                    <a:pt x="152" y="1452"/>
                  </a:cubicBezTo>
                  <a:cubicBezTo>
                    <a:pt x="304" y="1057"/>
                    <a:pt x="304" y="510"/>
                    <a:pt x="274" y="114"/>
                  </a:cubicBezTo>
                  <a:cubicBezTo>
                    <a:pt x="274" y="38"/>
                    <a:pt x="221" y="0"/>
                    <a:pt x="167"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6"/>
            <p:cNvSpPr/>
            <p:nvPr/>
          </p:nvSpPr>
          <p:spPr>
            <a:xfrm>
              <a:off x="3012537" y="5231564"/>
              <a:ext cx="15531" cy="85358"/>
            </a:xfrm>
            <a:custGeom>
              <a:avLst/>
              <a:gdLst/>
              <a:ahLst/>
              <a:cxnLst/>
              <a:rect l="l" t="t" r="r" b="b"/>
              <a:pathLst>
                <a:path w="244" h="1341" extrusionOk="0">
                  <a:moveTo>
                    <a:pt x="92" y="1"/>
                  </a:moveTo>
                  <a:cubicBezTo>
                    <a:pt x="46" y="1"/>
                    <a:pt x="1" y="31"/>
                    <a:pt x="1" y="92"/>
                  </a:cubicBezTo>
                  <a:cubicBezTo>
                    <a:pt x="1" y="487"/>
                    <a:pt x="31" y="882"/>
                    <a:pt x="92" y="1277"/>
                  </a:cubicBezTo>
                  <a:cubicBezTo>
                    <a:pt x="92" y="1315"/>
                    <a:pt x="127" y="1341"/>
                    <a:pt x="161" y="1341"/>
                  </a:cubicBezTo>
                  <a:cubicBezTo>
                    <a:pt x="181" y="1341"/>
                    <a:pt x="202" y="1331"/>
                    <a:pt x="214" y="1308"/>
                  </a:cubicBezTo>
                  <a:cubicBezTo>
                    <a:pt x="244" y="913"/>
                    <a:pt x="214" y="487"/>
                    <a:pt x="183" y="92"/>
                  </a:cubicBezTo>
                  <a:cubicBezTo>
                    <a:pt x="183" y="31"/>
                    <a:pt x="138" y="1"/>
                    <a:pt x="9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6"/>
            <p:cNvSpPr/>
            <p:nvPr/>
          </p:nvSpPr>
          <p:spPr>
            <a:xfrm>
              <a:off x="3066704" y="5228763"/>
              <a:ext cx="23297" cy="77338"/>
            </a:xfrm>
            <a:custGeom>
              <a:avLst/>
              <a:gdLst/>
              <a:ahLst/>
              <a:cxnLst/>
              <a:rect l="l" t="t" r="r" b="b"/>
              <a:pathLst>
                <a:path w="366" h="1215" extrusionOk="0">
                  <a:moveTo>
                    <a:pt x="214" y="1"/>
                  </a:moveTo>
                  <a:cubicBezTo>
                    <a:pt x="187" y="1"/>
                    <a:pt x="163" y="14"/>
                    <a:pt x="153" y="45"/>
                  </a:cubicBezTo>
                  <a:cubicBezTo>
                    <a:pt x="1" y="409"/>
                    <a:pt x="183" y="805"/>
                    <a:pt x="153" y="1169"/>
                  </a:cubicBezTo>
                  <a:cubicBezTo>
                    <a:pt x="153" y="1200"/>
                    <a:pt x="176" y="1215"/>
                    <a:pt x="198" y="1215"/>
                  </a:cubicBezTo>
                  <a:cubicBezTo>
                    <a:pt x="221" y="1215"/>
                    <a:pt x="244" y="1200"/>
                    <a:pt x="244" y="1169"/>
                  </a:cubicBezTo>
                  <a:cubicBezTo>
                    <a:pt x="366" y="835"/>
                    <a:pt x="244" y="470"/>
                    <a:pt x="335" y="136"/>
                  </a:cubicBezTo>
                  <a:cubicBezTo>
                    <a:pt x="335" y="55"/>
                    <a:pt x="268" y="1"/>
                    <a:pt x="214"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6"/>
            <p:cNvSpPr/>
            <p:nvPr/>
          </p:nvSpPr>
          <p:spPr>
            <a:xfrm>
              <a:off x="2732024" y="5198656"/>
              <a:ext cx="408267" cy="38764"/>
            </a:xfrm>
            <a:custGeom>
              <a:avLst/>
              <a:gdLst/>
              <a:ahLst/>
              <a:cxnLst/>
              <a:rect l="l" t="t" r="r" b="b"/>
              <a:pathLst>
                <a:path w="6414" h="609" extrusionOk="0">
                  <a:moveTo>
                    <a:pt x="122" y="1"/>
                  </a:moveTo>
                  <a:cubicBezTo>
                    <a:pt x="31" y="1"/>
                    <a:pt x="0" y="92"/>
                    <a:pt x="92" y="123"/>
                  </a:cubicBezTo>
                  <a:cubicBezTo>
                    <a:pt x="1244" y="495"/>
                    <a:pt x="2469" y="609"/>
                    <a:pt x="3694" y="609"/>
                  </a:cubicBezTo>
                  <a:cubicBezTo>
                    <a:pt x="4569" y="609"/>
                    <a:pt x="5444" y="551"/>
                    <a:pt x="6292" y="487"/>
                  </a:cubicBezTo>
                  <a:cubicBezTo>
                    <a:pt x="6406" y="487"/>
                    <a:pt x="6413" y="302"/>
                    <a:pt x="6315" y="302"/>
                  </a:cubicBezTo>
                  <a:cubicBezTo>
                    <a:pt x="6308" y="302"/>
                    <a:pt x="6300" y="303"/>
                    <a:pt x="6292" y="305"/>
                  </a:cubicBezTo>
                  <a:cubicBezTo>
                    <a:pt x="5609" y="344"/>
                    <a:pt x="4936" y="368"/>
                    <a:pt x="4267" y="368"/>
                  </a:cubicBezTo>
                  <a:cubicBezTo>
                    <a:pt x="2882" y="368"/>
                    <a:pt x="1516" y="267"/>
                    <a:pt x="12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6"/>
            <p:cNvSpPr/>
            <p:nvPr/>
          </p:nvSpPr>
          <p:spPr>
            <a:xfrm>
              <a:off x="2722349" y="4854301"/>
              <a:ext cx="419916" cy="344424"/>
            </a:xfrm>
            <a:custGeom>
              <a:avLst/>
              <a:gdLst/>
              <a:ahLst/>
              <a:cxnLst/>
              <a:rect l="l" t="t" r="r" b="b"/>
              <a:pathLst>
                <a:path w="6597" h="5411" extrusionOk="0">
                  <a:moveTo>
                    <a:pt x="6596" y="1"/>
                  </a:moveTo>
                  <a:lnTo>
                    <a:pt x="0" y="122"/>
                  </a:lnTo>
                  <a:cubicBezTo>
                    <a:pt x="0" y="122"/>
                    <a:pt x="92" y="2493"/>
                    <a:pt x="244" y="5411"/>
                  </a:cubicBezTo>
                  <a:cubicBezTo>
                    <a:pt x="2432" y="5168"/>
                    <a:pt x="4469" y="4256"/>
                    <a:pt x="6505" y="3222"/>
                  </a:cubicBezTo>
                  <a:lnTo>
                    <a:pt x="6596"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6"/>
            <p:cNvSpPr/>
            <p:nvPr/>
          </p:nvSpPr>
          <p:spPr>
            <a:xfrm>
              <a:off x="2536614" y="5952163"/>
              <a:ext cx="583693" cy="104199"/>
            </a:xfrm>
            <a:custGeom>
              <a:avLst/>
              <a:gdLst/>
              <a:ahLst/>
              <a:cxnLst/>
              <a:rect l="l" t="t" r="r" b="b"/>
              <a:pathLst>
                <a:path w="9170" h="1637" extrusionOk="0">
                  <a:moveTo>
                    <a:pt x="6828" y="0"/>
                  </a:moveTo>
                  <a:cubicBezTo>
                    <a:pt x="4144" y="0"/>
                    <a:pt x="92" y="230"/>
                    <a:pt x="92" y="230"/>
                  </a:cubicBezTo>
                  <a:cubicBezTo>
                    <a:pt x="92" y="230"/>
                    <a:pt x="0" y="990"/>
                    <a:pt x="1186" y="1263"/>
                  </a:cubicBezTo>
                  <a:cubicBezTo>
                    <a:pt x="2007" y="1458"/>
                    <a:pt x="3350" y="1637"/>
                    <a:pt x="4713" y="1637"/>
                  </a:cubicBezTo>
                  <a:cubicBezTo>
                    <a:pt x="5268" y="1637"/>
                    <a:pt x="5826" y="1607"/>
                    <a:pt x="6353" y="1537"/>
                  </a:cubicBezTo>
                  <a:cubicBezTo>
                    <a:pt x="8177" y="1263"/>
                    <a:pt x="9028" y="1081"/>
                    <a:pt x="9028" y="1081"/>
                  </a:cubicBezTo>
                  <a:cubicBezTo>
                    <a:pt x="9028" y="1081"/>
                    <a:pt x="9089" y="747"/>
                    <a:pt x="9150" y="230"/>
                  </a:cubicBezTo>
                  <a:cubicBezTo>
                    <a:pt x="9170" y="58"/>
                    <a:pt x="8170" y="0"/>
                    <a:pt x="6828"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6"/>
            <p:cNvSpPr/>
            <p:nvPr/>
          </p:nvSpPr>
          <p:spPr>
            <a:xfrm>
              <a:off x="2534704" y="5877755"/>
              <a:ext cx="218646" cy="152893"/>
            </a:xfrm>
            <a:custGeom>
              <a:avLst/>
              <a:gdLst/>
              <a:ahLst/>
              <a:cxnLst/>
              <a:rect l="l" t="t" r="r" b="b"/>
              <a:pathLst>
                <a:path w="3435" h="2402" extrusionOk="0">
                  <a:moveTo>
                    <a:pt x="2158" y="1"/>
                  </a:moveTo>
                  <a:cubicBezTo>
                    <a:pt x="1246" y="335"/>
                    <a:pt x="243" y="821"/>
                    <a:pt x="122" y="1399"/>
                  </a:cubicBezTo>
                  <a:cubicBezTo>
                    <a:pt x="0" y="1946"/>
                    <a:pt x="1520" y="2311"/>
                    <a:pt x="3435" y="2402"/>
                  </a:cubicBezTo>
                  <a:cubicBezTo>
                    <a:pt x="3192" y="1521"/>
                    <a:pt x="2796" y="730"/>
                    <a:pt x="2158"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6"/>
            <p:cNvSpPr/>
            <p:nvPr/>
          </p:nvSpPr>
          <p:spPr>
            <a:xfrm>
              <a:off x="2673974" y="5827470"/>
              <a:ext cx="458616" cy="204834"/>
            </a:xfrm>
            <a:custGeom>
              <a:avLst/>
              <a:gdLst/>
              <a:ahLst/>
              <a:cxnLst/>
              <a:rect l="l" t="t" r="r" b="b"/>
              <a:pathLst>
                <a:path w="7205" h="3218" extrusionOk="0">
                  <a:moveTo>
                    <a:pt x="6931" y="0"/>
                  </a:moveTo>
                  <a:cubicBezTo>
                    <a:pt x="6931" y="0"/>
                    <a:pt x="5667" y="591"/>
                    <a:pt x="3828" y="591"/>
                  </a:cubicBezTo>
                  <a:cubicBezTo>
                    <a:pt x="3164" y="591"/>
                    <a:pt x="2424" y="514"/>
                    <a:pt x="1642" y="304"/>
                  </a:cubicBezTo>
                  <a:cubicBezTo>
                    <a:pt x="1642" y="304"/>
                    <a:pt x="852" y="487"/>
                    <a:pt x="1" y="791"/>
                  </a:cubicBezTo>
                  <a:cubicBezTo>
                    <a:pt x="608" y="1520"/>
                    <a:pt x="1004" y="2311"/>
                    <a:pt x="1247" y="3192"/>
                  </a:cubicBezTo>
                  <a:cubicBezTo>
                    <a:pt x="1603" y="3209"/>
                    <a:pt x="1973" y="3217"/>
                    <a:pt x="2348" y="3217"/>
                  </a:cubicBezTo>
                  <a:cubicBezTo>
                    <a:pt x="4018" y="3217"/>
                    <a:pt x="5789" y="3048"/>
                    <a:pt x="6931" y="2675"/>
                  </a:cubicBezTo>
                  <a:cubicBezTo>
                    <a:pt x="6931" y="2675"/>
                    <a:pt x="7204" y="1125"/>
                    <a:pt x="6931" y="0"/>
                  </a:cubicBezTo>
                  <a:close/>
                </a:path>
              </a:pathLst>
            </a:custGeom>
            <a:solidFill>
              <a:srgbClr val="73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6"/>
            <p:cNvSpPr/>
            <p:nvPr/>
          </p:nvSpPr>
          <p:spPr>
            <a:xfrm>
              <a:off x="2653987" y="5750070"/>
              <a:ext cx="118585" cy="127305"/>
            </a:xfrm>
            <a:custGeom>
              <a:avLst/>
              <a:gdLst/>
              <a:ahLst/>
              <a:cxnLst/>
              <a:rect l="l" t="t" r="r" b="b"/>
              <a:pathLst>
                <a:path w="1863" h="2000" extrusionOk="0">
                  <a:moveTo>
                    <a:pt x="1156" y="184"/>
                  </a:moveTo>
                  <a:cubicBezTo>
                    <a:pt x="1183" y="184"/>
                    <a:pt x="1216" y="193"/>
                    <a:pt x="1257" y="213"/>
                  </a:cubicBezTo>
                  <a:cubicBezTo>
                    <a:pt x="1500" y="335"/>
                    <a:pt x="1470" y="882"/>
                    <a:pt x="1500" y="1095"/>
                  </a:cubicBezTo>
                  <a:cubicBezTo>
                    <a:pt x="1500" y="1229"/>
                    <a:pt x="1500" y="1357"/>
                    <a:pt x="1496" y="1484"/>
                  </a:cubicBezTo>
                  <a:lnTo>
                    <a:pt x="1496" y="1484"/>
                  </a:lnTo>
                  <a:cubicBezTo>
                    <a:pt x="1421" y="1362"/>
                    <a:pt x="1350" y="1237"/>
                    <a:pt x="1287" y="1095"/>
                  </a:cubicBezTo>
                  <a:cubicBezTo>
                    <a:pt x="1232" y="1012"/>
                    <a:pt x="904" y="184"/>
                    <a:pt x="1156" y="184"/>
                  </a:cubicBezTo>
                  <a:close/>
                  <a:moveTo>
                    <a:pt x="611" y="961"/>
                  </a:moveTo>
                  <a:cubicBezTo>
                    <a:pt x="632" y="961"/>
                    <a:pt x="655" y="965"/>
                    <a:pt x="679" y="973"/>
                  </a:cubicBezTo>
                  <a:cubicBezTo>
                    <a:pt x="801" y="1004"/>
                    <a:pt x="922" y="1156"/>
                    <a:pt x="1014" y="1247"/>
                  </a:cubicBezTo>
                  <a:cubicBezTo>
                    <a:pt x="1098" y="1320"/>
                    <a:pt x="1174" y="1407"/>
                    <a:pt x="1243" y="1501"/>
                  </a:cubicBezTo>
                  <a:lnTo>
                    <a:pt x="1243" y="1501"/>
                  </a:lnTo>
                  <a:cubicBezTo>
                    <a:pt x="1299" y="1602"/>
                    <a:pt x="1352" y="1694"/>
                    <a:pt x="1397" y="1770"/>
                  </a:cubicBezTo>
                  <a:lnTo>
                    <a:pt x="1397" y="1770"/>
                  </a:lnTo>
                  <a:cubicBezTo>
                    <a:pt x="1057" y="1680"/>
                    <a:pt x="701" y="1545"/>
                    <a:pt x="527" y="1247"/>
                  </a:cubicBezTo>
                  <a:cubicBezTo>
                    <a:pt x="422" y="1115"/>
                    <a:pt x="476" y="961"/>
                    <a:pt x="611" y="961"/>
                  </a:cubicBezTo>
                  <a:close/>
                  <a:moveTo>
                    <a:pt x="1187" y="0"/>
                  </a:moveTo>
                  <a:cubicBezTo>
                    <a:pt x="1180" y="0"/>
                    <a:pt x="1173" y="0"/>
                    <a:pt x="1166" y="1"/>
                  </a:cubicBezTo>
                  <a:cubicBezTo>
                    <a:pt x="718" y="16"/>
                    <a:pt x="772" y="447"/>
                    <a:pt x="953" y="903"/>
                  </a:cubicBezTo>
                  <a:lnTo>
                    <a:pt x="953" y="903"/>
                  </a:lnTo>
                  <a:cubicBezTo>
                    <a:pt x="914" y="873"/>
                    <a:pt x="873" y="846"/>
                    <a:pt x="831" y="821"/>
                  </a:cubicBezTo>
                  <a:cubicBezTo>
                    <a:pt x="749" y="780"/>
                    <a:pt x="643" y="752"/>
                    <a:pt x="543" y="752"/>
                  </a:cubicBezTo>
                  <a:cubicBezTo>
                    <a:pt x="419" y="752"/>
                    <a:pt x="304" y="795"/>
                    <a:pt x="254" y="913"/>
                  </a:cubicBezTo>
                  <a:cubicBezTo>
                    <a:pt x="0" y="1561"/>
                    <a:pt x="975" y="1869"/>
                    <a:pt x="1481" y="1935"/>
                  </a:cubicBezTo>
                  <a:lnTo>
                    <a:pt x="1481" y="1935"/>
                  </a:lnTo>
                  <a:cubicBezTo>
                    <a:pt x="1504" y="1978"/>
                    <a:pt x="1555" y="1999"/>
                    <a:pt x="1606" y="1999"/>
                  </a:cubicBezTo>
                  <a:cubicBezTo>
                    <a:pt x="1675" y="1999"/>
                    <a:pt x="1743" y="1961"/>
                    <a:pt x="1743" y="1885"/>
                  </a:cubicBezTo>
                  <a:cubicBezTo>
                    <a:pt x="1743" y="1464"/>
                    <a:pt x="1862" y="0"/>
                    <a:pt x="1187"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6"/>
            <p:cNvSpPr/>
            <p:nvPr/>
          </p:nvSpPr>
          <p:spPr>
            <a:xfrm>
              <a:off x="3325957" y="4991661"/>
              <a:ext cx="406358" cy="242452"/>
            </a:xfrm>
            <a:custGeom>
              <a:avLst/>
              <a:gdLst/>
              <a:ahLst/>
              <a:cxnLst/>
              <a:rect l="l" t="t" r="r" b="b"/>
              <a:pathLst>
                <a:path w="6384" h="3809" extrusionOk="0">
                  <a:moveTo>
                    <a:pt x="5898" y="1"/>
                  </a:moveTo>
                  <a:cubicBezTo>
                    <a:pt x="4165" y="1338"/>
                    <a:pt x="2129" y="2432"/>
                    <a:pt x="1" y="3131"/>
                  </a:cubicBezTo>
                  <a:lnTo>
                    <a:pt x="122" y="3709"/>
                  </a:lnTo>
                  <a:cubicBezTo>
                    <a:pt x="807" y="3777"/>
                    <a:pt x="1489" y="3808"/>
                    <a:pt x="2167" y="3808"/>
                  </a:cubicBezTo>
                  <a:cubicBezTo>
                    <a:pt x="3594" y="3808"/>
                    <a:pt x="5003" y="3672"/>
                    <a:pt x="6384" y="3466"/>
                  </a:cubicBezTo>
                  <a:cubicBezTo>
                    <a:pt x="6384" y="3405"/>
                    <a:pt x="6354" y="3375"/>
                    <a:pt x="6354" y="3314"/>
                  </a:cubicBezTo>
                  <a:cubicBezTo>
                    <a:pt x="6171" y="2037"/>
                    <a:pt x="6019" y="882"/>
                    <a:pt x="5898"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6"/>
            <p:cNvSpPr/>
            <p:nvPr/>
          </p:nvSpPr>
          <p:spPr>
            <a:xfrm>
              <a:off x="3256322" y="4863976"/>
              <a:ext cx="445058" cy="327047"/>
            </a:xfrm>
            <a:custGeom>
              <a:avLst/>
              <a:gdLst/>
              <a:ahLst/>
              <a:cxnLst/>
              <a:rect l="l" t="t" r="r" b="b"/>
              <a:pathLst>
                <a:path w="6992" h="5138" extrusionOk="0">
                  <a:moveTo>
                    <a:pt x="1" y="0"/>
                  </a:moveTo>
                  <a:lnTo>
                    <a:pt x="669" y="3162"/>
                  </a:lnTo>
                  <a:lnTo>
                    <a:pt x="1095" y="5137"/>
                  </a:lnTo>
                  <a:cubicBezTo>
                    <a:pt x="3223" y="4438"/>
                    <a:pt x="5259" y="3344"/>
                    <a:pt x="6992" y="2007"/>
                  </a:cubicBezTo>
                  <a:cubicBezTo>
                    <a:pt x="6840" y="852"/>
                    <a:pt x="6718" y="122"/>
                    <a:pt x="6718" y="122"/>
                  </a:cubicBezTo>
                  <a:lnTo>
                    <a:pt x="1" y="0"/>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6"/>
            <p:cNvSpPr/>
            <p:nvPr/>
          </p:nvSpPr>
          <p:spPr>
            <a:xfrm>
              <a:off x="3331813" y="5208331"/>
              <a:ext cx="477903" cy="654921"/>
            </a:xfrm>
            <a:custGeom>
              <a:avLst/>
              <a:gdLst/>
              <a:ahLst/>
              <a:cxnLst/>
              <a:rect l="l" t="t" r="r" b="b"/>
              <a:pathLst>
                <a:path w="7508" h="10289" extrusionOk="0">
                  <a:moveTo>
                    <a:pt x="6292" y="1"/>
                  </a:moveTo>
                  <a:cubicBezTo>
                    <a:pt x="4828" y="219"/>
                    <a:pt x="3316" y="391"/>
                    <a:pt x="1792" y="391"/>
                  </a:cubicBezTo>
                  <a:cubicBezTo>
                    <a:pt x="1196" y="391"/>
                    <a:pt x="598" y="365"/>
                    <a:pt x="0" y="305"/>
                  </a:cubicBezTo>
                  <a:lnTo>
                    <a:pt x="0" y="305"/>
                  </a:lnTo>
                  <a:lnTo>
                    <a:pt x="2006" y="9667"/>
                  </a:lnTo>
                  <a:cubicBezTo>
                    <a:pt x="2972" y="10143"/>
                    <a:pt x="4012" y="10288"/>
                    <a:pt x="4920" y="10288"/>
                  </a:cubicBezTo>
                  <a:cubicBezTo>
                    <a:pt x="6327" y="10288"/>
                    <a:pt x="7417" y="9940"/>
                    <a:pt x="7417" y="9940"/>
                  </a:cubicBezTo>
                  <a:cubicBezTo>
                    <a:pt x="7508" y="9515"/>
                    <a:pt x="6870" y="4226"/>
                    <a:pt x="6292"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6"/>
            <p:cNvSpPr/>
            <p:nvPr/>
          </p:nvSpPr>
          <p:spPr>
            <a:xfrm>
              <a:off x="3347789" y="5289614"/>
              <a:ext cx="392290" cy="41883"/>
            </a:xfrm>
            <a:custGeom>
              <a:avLst/>
              <a:gdLst/>
              <a:ahLst/>
              <a:cxnLst/>
              <a:rect l="l" t="t" r="r" b="b"/>
              <a:pathLst>
                <a:path w="6163" h="658" extrusionOk="0">
                  <a:moveTo>
                    <a:pt x="6071" y="1"/>
                  </a:moveTo>
                  <a:cubicBezTo>
                    <a:pt x="5068" y="289"/>
                    <a:pt x="4088" y="411"/>
                    <a:pt x="3104" y="411"/>
                  </a:cubicBezTo>
                  <a:cubicBezTo>
                    <a:pt x="2120" y="411"/>
                    <a:pt x="1132" y="289"/>
                    <a:pt x="114" y="92"/>
                  </a:cubicBezTo>
                  <a:cubicBezTo>
                    <a:pt x="106" y="89"/>
                    <a:pt x="98" y="88"/>
                    <a:pt x="91" y="88"/>
                  </a:cubicBezTo>
                  <a:cubicBezTo>
                    <a:pt x="18" y="88"/>
                    <a:pt x="0" y="216"/>
                    <a:pt x="83" y="244"/>
                  </a:cubicBezTo>
                  <a:cubicBezTo>
                    <a:pt x="1000" y="499"/>
                    <a:pt x="2042" y="658"/>
                    <a:pt x="3079" y="658"/>
                  </a:cubicBezTo>
                  <a:cubicBezTo>
                    <a:pt x="4140" y="658"/>
                    <a:pt x="5195" y="491"/>
                    <a:pt x="6102" y="92"/>
                  </a:cubicBezTo>
                  <a:cubicBezTo>
                    <a:pt x="6163" y="61"/>
                    <a:pt x="6132" y="1"/>
                    <a:pt x="607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6"/>
            <p:cNvSpPr/>
            <p:nvPr/>
          </p:nvSpPr>
          <p:spPr>
            <a:xfrm>
              <a:off x="3701310" y="5214187"/>
              <a:ext cx="23297" cy="81793"/>
            </a:xfrm>
            <a:custGeom>
              <a:avLst/>
              <a:gdLst/>
              <a:ahLst/>
              <a:cxnLst/>
              <a:rect l="l" t="t" r="r" b="b"/>
              <a:pathLst>
                <a:path w="366" h="1285" extrusionOk="0">
                  <a:moveTo>
                    <a:pt x="92" y="0"/>
                  </a:moveTo>
                  <a:cubicBezTo>
                    <a:pt x="61" y="0"/>
                    <a:pt x="31" y="0"/>
                    <a:pt x="31" y="30"/>
                  </a:cubicBezTo>
                  <a:cubicBezTo>
                    <a:pt x="1" y="152"/>
                    <a:pt x="31" y="304"/>
                    <a:pt x="61" y="456"/>
                  </a:cubicBezTo>
                  <a:cubicBezTo>
                    <a:pt x="92" y="699"/>
                    <a:pt x="92" y="1003"/>
                    <a:pt x="183" y="1216"/>
                  </a:cubicBezTo>
                  <a:cubicBezTo>
                    <a:pt x="198" y="1262"/>
                    <a:pt x="236" y="1284"/>
                    <a:pt x="270" y="1284"/>
                  </a:cubicBezTo>
                  <a:cubicBezTo>
                    <a:pt x="305" y="1284"/>
                    <a:pt x="335" y="1262"/>
                    <a:pt x="335" y="1216"/>
                  </a:cubicBezTo>
                  <a:cubicBezTo>
                    <a:pt x="365" y="973"/>
                    <a:pt x="274" y="699"/>
                    <a:pt x="213" y="456"/>
                  </a:cubicBezTo>
                  <a:cubicBezTo>
                    <a:pt x="183" y="334"/>
                    <a:pt x="183" y="152"/>
                    <a:pt x="92"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6"/>
            <p:cNvSpPr/>
            <p:nvPr/>
          </p:nvSpPr>
          <p:spPr>
            <a:xfrm>
              <a:off x="3640141" y="5223480"/>
              <a:ext cx="27562" cy="89050"/>
            </a:xfrm>
            <a:custGeom>
              <a:avLst/>
              <a:gdLst/>
              <a:ahLst/>
              <a:cxnLst/>
              <a:rect l="l" t="t" r="r" b="b"/>
              <a:pathLst>
                <a:path w="433" h="1399" extrusionOk="0">
                  <a:moveTo>
                    <a:pt x="134" y="1"/>
                  </a:moveTo>
                  <a:cubicBezTo>
                    <a:pt x="75" y="1"/>
                    <a:pt x="1" y="53"/>
                    <a:pt x="19" y="128"/>
                  </a:cubicBezTo>
                  <a:cubicBezTo>
                    <a:pt x="141" y="523"/>
                    <a:pt x="171" y="948"/>
                    <a:pt x="293" y="1343"/>
                  </a:cubicBezTo>
                  <a:cubicBezTo>
                    <a:pt x="306" y="1382"/>
                    <a:pt x="334" y="1399"/>
                    <a:pt x="361" y="1399"/>
                  </a:cubicBezTo>
                  <a:cubicBezTo>
                    <a:pt x="399" y="1399"/>
                    <a:pt x="432" y="1366"/>
                    <a:pt x="415" y="1313"/>
                  </a:cubicBezTo>
                  <a:cubicBezTo>
                    <a:pt x="354" y="918"/>
                    <a:pt x="293" y="492"/>
                    <a:pt x="202" y="67"/>
                  </a:cubicBezTo>
                  <a:cubicBezTo>
                    <a:pt x="202" y="20"/>
                    <a:pt x="171" y="1"/>
                    <a:pt x="134"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6"/>
            <p:cNvSpPr/>
            <p:nvPr/>
          </p:nvSpPr>
          <p:spPr>
            <a:xfrm>
              <a:off x="3581391" y="5228891"/>
              <a:ext cx="24315" cy="90578"/>
            </a:xfrm>
            <a:custGeom>
              <a:avLst/>
              <a:gdLst/>
              <a:ahLst/>
              <a:cxnLst/>
              <a:rect l="l" t="t" r="r" b="b"/>
              <a:pathLst>
                <a:path w="382" h="1423" extrusionOk="0">
                  <a:moveTo>
                    <a:pt x="75" y="0"/>
                  </a:moveTo>
                  <a:cubicBezTo>
                    <a:pt x="37" y="0"/>
                    <a:pt x="0" y="23"/>
                    <a:pt x="0" y="73"/>
                  </a:cubicBezTo>
                  <a:cubicBezTo>
                    <a:pt x="31" y="499"/>
                    <a:pt x="152" y="955"/>
                    <a:pt x="243" y="1380"/>
                  </a:cubicBezTo>
                  <a:cubicBezTo>
                    <a:pt x="257" y="1407"/>
                    <a:pt x="289" y="1422"/>
                    <a:pt x="317" y="1422"/>
                  </a:cubicBezTo>
                  <a:cubicBezTo>
                    <a:pt x="352" y="1422"/>
                    <a:pt x="382" y="1400"/>
                    <a:pt x="365" y="1350"/>
                  </a:cubicBezTo>
                  <a:cubicBezTo>
                    <a:pt x="334" y="924"/>
                    <a:pt x="274" y="468"/>
                    <a:pt x="152" y="43"/>
                  </a:cubicBezTo>
                  <a:cubicBezTo>
                    <a:pt x="138" y="15"/>
                    <a:pt x="106" y="0"/>
                    <a:pt x="7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6"/>
            <p:cNvSpPr/>
            <p:nvPr/>
          </p:nvSpPr>
          <p:spPr>
            <a:xfrm>
              <a:off x="3511692" y="5231246"/>
              <a:ext cx="29089" cy="92614"/>
            </a:xfrm>
            <a:custGeom>
              <a:avLst/>
              <a:gdLst/>
              <a:ahLst/>
              <a:cxnLst/>
              <a:rect l="l" t="t" r="r" b="b"/>
              <a:pathLst>
                <a:path w="457" h="1455" extrusionOk="0">
                  <a:moveTo>
                    <a:pt x="131" y="0"/>
                  </a:moveTo>
                  <a:cubicBezTo>
                    <a:pt x="71" y="0"/>
                    <a:pt x="1" y="52"/>
                    <a:pt x="1" y="127"/>
                  </a:cubicBezTo>
                  <a:cubicBezTo>
                    <a:pt x="92" y="553"/>
                    <a:pt x="153" y="1069"/>
                    <a:pt x="396" y="1434"/>
                  </a:cubicBezTo>
                  <a:cubicBezTo>
                    <a:pt x="396" y="1447"/>
                    <a:pt x="406" y="1454"/>
                    <a:pt x="419" y="1454"/>
                  </a:cubicBezTo>
                  <a:cubicBezTo>
                    <a:pt x="436" y="1454"/>
                    <a:pt x="457" y="1439"/>
                    <a:pt x="457" y="1404"/>
                  </a:cubicBezTo>
                  <a:cubicBezTo>
                    <a:pt x="457" y="978"/>
                    <a:pt x="274" y="522"/>
                    <a:pt x="214" y="66"/>
                  </a:cubicBezTo>
                  <a:cubicBezTo>
                    <a:pt x="202" y="20"/>
                    <a:pt x="168" y="0"/>
                    <a:pt x="13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6"/>
            <p:cNvSpPr/>
            <p:nvPr/>
          </p:nvSpPr>
          <p:spPr>
            <a:xfrm>
              <a:off x="3445940" y="5235956"/>
              <a:ext cx="21324" cy="83703"/>
            </a:xfrm>
            <a:custGeom>
              <a:avLst/>
              <a:gdLst/>
              <a:ahLst/>
              <a:cxnLst/>
              <a:rect l="l" t="t" r="r" b="b"/>
              <a:pathLst>
                <a:path w="335" h="1315" extrusionOk="0">
                  <a:moveTo>
                    <a:pt x="107" y="0"/>
                  </a:moveTo>
                  <a:cubicBezTo>
                    <a:pt x="56" y="0"/>
                    <a:pt x="0" y="40"/>
                    <a:pt x="0" y="114"/>
                  </a:cubicBezTo>
                  <a:cubicBezTo>
                    <a:pt x="61" y="509"/>
                    <a:pt x="92" y="904"/>
                    <a:pt x="213" y="1269"/>
                  </a:cubicBezTo>
                  <a:cubicBezTo>
                    <a:pt x="228" y="1299"/>
                    <a:pt x="259" y="1315"/>
                    <a:pt x="285" y="1315"/>
                  </a:cubicBezTo>
                  <a:cubicBezTo>
                    <a:pt x="312" y="1315"/>
                    <a:pt x="335" y="1299"/>
                    <a:pt x="335" y="1269"/>
                  </a:cubicBezTo>
                  <a:cubicBezTo>
                    <a:pt x="304" y="874"/>
                    <a:pt x="274" y="448"/>
                    <a:pt x="183" y="53"/>
                  </a:cubicBezTo>
                  <a:cubicBezTo>
                    <a:pt x="171" y="17"/>
                    <a:pt x="140" y="0"/>
                    <a:pt x="107"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6"/>
            <p:cNvSpPr/>
            <p:nvPr/>
          </p:nvSpPr>
          <p:spPr>
            <a:xfrm>
              <a:off x="3380697" y="5233028"/>
              <a:ext cx="26607" cy="76192"/>
            </a:xfrm>
            <a:custGeom>
              <a:avLst/>
              <a:gdLst/>
              <a:ahLst/>
              <a:cxnLst/>
              <a:rect l="l" t="t" r="r" b="b"/>
              <a:pathLst>
                <a:path w="418" h="1197" extrusionOk="0">
                  <a:moveTo>
                    <a:pt x="121" y="1"/>
                  </a:moveTo>
                  <a:cubicBezTo>
                    <a:pt x="55" y="1"/>
                    <a:pt x="1" y="65"/>
                    <a:pt x="22" y="130"/>
                  </a:cubicBezTo>
                  <a:cubicBezTo>
                    <a:pt x="174" y="464"/>
                    <a:pt x="144" y="829"/>
                    <a:pt x="296" y="1163"/>
                  </a:cubicBezTo>
                  <a:cubicBezTo>
                    <a:pt x="308" y="1186"/>
                    <a:pt x="324" y="1196"/>
                    <a:pt x="339" y="1196"/>
                  </a:cubicBezTo>
                  <a:cubicBezTo>
                    <a:pt x="364" y="1196"/>
                    <a:pt x="387" y="1170"/>
                    <a:pt x="387" y="1133"/>
                  </a:cubicBezTo>
                  <a:cubicBezTo>
                    <a:pt x="296" y="798"/>
                    <a:pt x="418" y="342"/>
                    <a:pt x="205" y="38"/>
                  </a:cubicBezTo>
                  <a:cubicBezTo>
                    <a:pt x="178" y="12"/>
                    <a:pt x="149" y="1"/>
                    <a:pt x="12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6"/>
            <p:cNvSpPr/>
            <p:nvPr/>
          </p:nvSpPr>
          <p:spPr>
            <a:xfrm>
              <a:off x="3326021" y="5202539"/>
              <a:ext cx="410177" cy="39337"/>
            </a:xfrm>
            <a:custGeom>
              <a:avLst/>
              <a:gdLst/>
              <a:ahLst/>
              <a:cxnLst/>
              <a:rect l="l" t="t" r="r" b="b"/>
              <a:pathLst>
                <a:path w="6444" h="618" extrusionOk="0">
                  <a:moveTo>
                    <a:pt x="6322" y="1"/>
                  </a:moveTo>
                  <a:cubicBezTo>
                    <a:pt x="4975" y="278"/>
                    <a:pt x="3641" y="375"/>
                    <a:pt x="2295" y="375"/>
                  </a:cubicBezTo>
                  <a:cubicBezTo>
                    <a:pt x="1575" y="375"/>
                    <a:pt x="852" y="347"/>
                    <a:pt x="121" y="305"/>
                  </a:cubicBezTo>
                  <a:cubicBezTo>
                    <a:pt x="113" y="303"/>
                    <a:pt x="106" y="302"/>
                    <a:pt x="99" y="302"/>
                  </a:cubicBezTo>
                  <a:cubicBezTo>
                    <a:pt x="0" y="302"/>
                    <a:pt x="8" y="487"/>
                    <a:pt x="121" y="487"/>
                  </a:cubicBezTo>
                  <a:cubicBezTo>
                    <a:pt x="1011" y="552"/>
                    <a:pt x="1923" y="618"/>
                    <a:pt x="2831" y="618"/>
                  </a:cubicBezTo>
                  <a:cubicBezTo>
                    <a:pt x="4033" y="618"/>
                    <a:pt x="5227" y="503"/>
                    <a:pt x="6353" y="122"/>
                  </a:cubicBezTo>
                  <a:cubicBezTo>
                    <a:pt x="6444" y="92"/>
                    <a:pt x="6413" y="1"/>
                    <a:pt x="632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6"/>
            <p:cNvSpPr/>
            <p:nvPr/>
          </p:nvSpPr>
          <p:spPr>
            <a:xfrm>
              <a:off x="3481394" y="5945289"/>
              <a:ext cx="601134" cy="101398"/>
            </a:xfrm>
            <a:custGeom>
              <a:avLst/>
              <a:gdLst/>
              <a:ahLst/>
              <a:cxnLst/>
              <a:rect l="l" t="t" r="r" b="b"/>
              <a:pathLst>
                <a:path w="9444" h="1593" extrusionOk="0">
                  <a:moveTo>
                    <a:pt x="2364" y="0"/>
                  </a:moveTo>
                  <a:cubicBezTo>
                    <a:pt x="1004" y="0"/>
                    <a:pt x="1" y="54"/>
                    <a:pt x="51" y="216"/>
                  </a:cubicBezTo>
                  <a:cubicBezTo>
                    <a:pt x="173" y="733"/>
                    <a:pt x="325" y="1067"/>
                    <a:pt x="325" y="1067"/>
                  </a:cubicBezTo>
                  <a:cubicBezTo>
                    <a:pt x="325" y="1067"/>
                    <a:pt x="1206" y="1250"/>
                    <a:pt x="3091" y="1493"/>
                  </a:cubicBezTo>
                  <a:cubicBezTo>
                    <a:pt x="3645" y="1563"/>
                    <a:pt x="4221" y="1593"/>
                    <a:pt x="4789" y="1593"/>
                  </a:cubicBezTo>
                  <a:cubicBezTo>
                    <a:pt x="6183" y="1593"/>
                    <a:pt x="7520" y="1414"/>
                    <a:pt x="8319" y="1219"/>
                  </a:cubicBezTo>
                  <a:cubicBezTo>
                    <a:pt x="9444" y="946"/>
                    <a:pt x="9231" y="216"/>
                    <a:pt x="9231" y="216"/>
                  </a:cubicBezTo>
                  <a:cubicBezTo>
                    <a:pt x="9231" y="216"/>
                    <a:pt x="5084" y="0"/>
                    <a:pt x="2364"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6"/>
            <p:cNvSpPr/>
            <p:nvPr/>
          </p:nvSpPr>
          <p:spPr>
            <a:xfrm>
              <a:off x="3865786" y="5870053"/>
              <a:ext cx="216737" cy="150984"/>
            </a:xfrm>
            <a:custGeom>
              <a:avLst/>
              <a:gdLst/>
              <a:ahLst/>
              <a:cxnLst/>
              <a:rect l="l" t="t" r="r" b="b"/>
              <a:pathLst>
                <a:path w="3405" h="2372" extrusionOk="0">
                  <a:moveTo>
                    <a:pt x="851" y="0"/>
                  </a:moveTo>
                  <a:cubicBezTo>
                    <a:pt x="365" y="730"/>
                    <a:pt x="91" y="1520"/>
                    <a:pt x="0" y="2371"/>
                  </a:cubicBezTo>
                  <a:cubicBezTo>
                    <a:pt x="1915" y="2280"/>
                    <a:pt x="3405" y="1946"/>
                    <a:pt x="3192" y="1398"/>
                  </a:cubicBezTo>
                  <a:cubicBezTo>
                    <a:pt x="2949" y="821"/>
                    <a:pt x="1854" y="335"/>
                    <a:pt x="851"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6"/>
            <p:cNvSpPr/>
            <p:nvPr/>
          </p:nvSpPr>
          <p:spPr>
            <a:xfrm>
              <a:off x="3457525" y="5823587"/>
              <a:ext cx="462499" cy="199041"/>
            </a:xfrm>
            <a:custGeom>
              <a:avLst/>
              <a:gdLst/>
              <a:ahLst/>
              <a:cxnLst/>
              <a:rect l="l" t="t" r="r" b="b"/>
              <a:pathLst>
                <a:path w="7266" h="3127" extrusionOk="0">
                  <a:moveTo>
                    <a:pt x="92" y="1"/>
                  </a:moveTo>
                  <a:lnTo>
                    <a:pt x="92" y="1"/>
                  </a:lnTo>
                  <a:cubicBezTo>
                    <a:pt x="1" y="1095"/>
                    <a:pt x="578" y="2615"/>
                    <a:pt x="578" y="2615"/>
                  </a:cubicBezTo>
                  <a:cubicBezTo>
                    <a:pt x="1792" y="2961"/>
                    <a:pt x="3610" y="3126"/>
                    <a:pt x="5294" y="3126"/>
                  </a:cubicBezTo>
                  <a:cubicBezTo>
                    <a:pt x="5677" y="3126"/>
                    <a:pt x="6054" y="3118"/>
                    <a:pt x="6414" y="3101"/>
                  </a:cubicBezTo>
                  <a:cubicBezTo>
                    <a:pt x="6505" y="2250"/>
                    <a:pt x="6779" y="1460"/>
                    <a:pt x="7265" y="730"/>
                  </a:cubicBezTo>
                  <a:cubicBezTo>
                    <a:pt x="6323" y="426"/>
                    <a:pt x="5472" y="244"/>
                    <a:pt x="5472" y="244"/>
                  </a:cubicBezTo>
                  <a:cubicBezTo>
                    <a:pt x="4699" y="462"/>
                    <a:pt x="3941" y="542"/>
                    <a:pt x="3251" y="542"/>
                  </a:cubicBezTo>
                  <a:cubicBezTo>
                    <a:pt x="1444" y="542"/>
                    <a:pt x="92" y="1"/>
                    <a:pt x="92" y="1"/>
                  </a:cubicBezTo>
                  <a:close/>
                </a:path>
              </a:pathLst>
            </a:custGeom>
            <a:solidFill>
              <a:srgbClr val="73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6"/>
            <p:cNvSpPr/>
            <p:nvPr/>
          </p:nvSpPr>
          <p:spPr>
            <a:xfrm>
              <a:off x="3794687" y="5744277"/>
              <a:ext cx="138571" cy="127241"/>
            </a:xfrm>
            <a:custGeom>
              <a:avLst/>
              <a:gdLst/>
              <a:ahLst/>
              <a:cxnLst/>
              <a:rect l="l" t="t" r="r" b="b"/>
              <a:pathLst>
                <a:path w="2177" h="1999" extrusionOk="0">
                  <a:moveTo>
                    <a:pt x="769" y="206"/>
                  </a:moveTo>
                  <a:cubicBezTo>
                    <a:pt x="1013" y="206"/>
                    <a:pt x="840" y="1013"/>
                    <a:pt x="813" y="1095"/>
                  </a:cubicBezTo>
                  <a:cubicBezTo>
                    <a:pt x="765" y="1224"/>
                    <a:pt x="717" y="1353"/>
                    <a:pt x="664" y="1482"/>
                  </a:cubicBezTo>
                  <a:lnTo>
                    <a:pt x="664" y="1482"/>
                  </a:lnTo>
                  <a:cubicBezTo>
                    <a:pt x="638" y="1355"/>
                    <a:pt x="615" y="1229"/>
                    <a:pt x="601" y="1095"/>
                  </a:cubicBezTo>
                  <a:cubicBezTo>
                    <a:pt x="570" y="882"/>
                    <a:pt x="449" y="365"/>
                    <a:pt x="661" y="244"/>
                  </a:cubicBezTo>
                  <a:cubicBezTo>
                    <a:pt x="704" y="217"/>
                    <a:pt x="739" y="206"/>
                    <a:pt x="769" y="206"/>
                  </a:cubicBezTo>
                  <a:close/>
                  <a:moveTo>
                    <a:pt x="1461" y="961"/>
                  </a:moveTo>
                  <a:cubicBezTo>
                    <a:pt x="1602" y="961"/>
                    <a:pt x="1682" y="1115"/>
                    <a:pt x="1604" y="1247"/>
                  </a:cubicBezTo>
                  <a:cubicBezTo>
                    <a:pt x="1478" y="1549"/>
                    <a:pt x="1122" y="1684"/>
                    <a:pt x="796" y="1774"/>
                  </a:cubicBezTo>
                  <a:lnTo>
                    <a:pt x="796" y="1774"/>
                  </a:lnTo>
                  <a:cubicBezTo>
                    <a:pt x="885" y="1591"/>
                    <a:pt x="967" y="1391"/>
                    <a:pt x="1087" y="1247"/>
                  </a:cubicBezTo>
                  <a:cubicBezTo>
                    <a:pt x="1178" y="1156"/>
                    <a:pt x="1269" y="1004"/>
                    <a:pt x="1391" y="973"/>
                  </a:cubicBezTo>
                  <a:cubicBezTo>
                    <a:pt x="1416" y="965"/>
                    <a:pt x="1439" y="961"/>
                    <a:pt x="1461" y="961"/>
                  </a:cubicBezTo>
                  <a:close/>
                  <a:moveTo>
                    <a:pt x="700" y="0"/>
                  </a:moveTo>
                  <a:cubicBezTo>
                    <a:pt x="1" y="0"/>
                    <a:pt x="389" y="1464"/>
                    <a:pt x="479" y="1885"/>
                  </a:cubicBezTo>
                  <a:cubicBezTo>
                    <a:pt x="509" y="1961"/>
                    <a:pt x="585" y="1999"/>
                    <a:pt x="650" y="1999"/>
                  </a:cubicBezTo>
                  <a:cubicBezTo>
                    <a:pt x="707" y="1999"/>
                    <a:pt x="756" y="1969"/>
                    <a:pt x="755" y="1909"/>
                  </a:cubicBezTo>
                  <a:lnTo>
                    <a:pt x="755" y="1909"/>
                  </a:lnTo>
                  <a:cubicBezTo>
                    <a:pt x="1261" y="1863"/>
                    <a:pt x="2177" y="1554"/>
                    <a:pt x="1786" y="912"/>
                  </a:cubicBezTo>
                  <a:cubicBezTo>
                    <a:pt x="1719" y="795"/>
                    <a:pt x="1596" y="752"/>
                    <a:pt x="1474" y="752"/>
                  </a:cubicBezTo>
                  <a:cubicBezTo>
                    <a:pt x="1375" y="752"/>
                    <a:pt x="1277" y="780"/>
                    <a:pt x="1208" y="821"/>
                  </a:cubicBezTo>
                  <a:cubicBezTo>
                    <a:pt x="1172" y="848"/>
                    <a:pt x="1137" y="876"/>
                    <a:pt x="1103" y="906"/>
                  </a:cubicBezTo>
                  <a:lnTo>
                    <a:pt x="1103" y="906"/>
                  </a:lnTo>
                  <a:cubicBezTo>
                    <a:pt x="1210" y="459"/>
                    <a:pt x="1188" y="32"/>
                    <a:pt x="722" y="0"/>
                  </a:cubicBezTo>
                  <a:cubicBezTo>
                    <a:pt x="715" y="0"/>
                    <a:pt x="708" y="0"/>
                    <a:pt x="700"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6"/>
            <p:cNvSpPr/>
            <p:nvPr/>
          </p:nvSpPr>
          <p:spPr>
            <a:xfrm>
              <a:off x="2639157" y="3087907"/>
              <a:ext cx="1062233" cy="1801302"/>
            </a:xfrm>
            <a:custGeom>
              <a:avLst/>
              <a:gdLst/>
              <a:ahLst/>
              <a:cxnLst/>
              <a:rect l="l" t="t" r="r" b="b"/>
              <a:pathLst>
                <a:path w="16688" h="28299" extrusionOk="0">
                  <a:moveTo>
                    <a:pt x="9697" y="0"/>
                  </a:moveTo>
                  <a:lnTo>
                    <a:pt x="9697" y="5593"/>
                  </a:lnTo>
                  <a:lnTo>
                    <a:pt x="5137" y="5532"/>
                  </a:lnTo>
                  <a:lnTo>
                    <a:pt x="4347" y="821"/>
                  </a:lnTo>
                  <a:lnTo>
                    <a:pt x="2675" y="699"/>
                  </a:lnTo>
                  <a:lnTo>
                    <a:pt x="2675" y="699"/>
                  </a:lnTo>
                  <a:cubicBezTo>
                    <a:pt x="2675" y="700"/>
                    <a:pt x="4043" y="9514"/>
                    <a:pt x="274" y="11946"/>
                  </a:cubicBezTo>
                  <a:cubicBezTo>
                    <a:pt x="274" y="11946"/>
                    <a:pt x="152" y="14165"/>
                    <a:pt x="0" y="16961"/>
                  </a:cubicBezTo>
                  <a:cubicBezTo>
                    <a:pt x="4256" y="21156"/>
                    <a:pt x="8937" y="25107"/>
                    <a:pt x="13982" y="28299"/>
                  </a:cubicBezTo>
                  <a:cubicBezTo>
                    <a:pt x="14773" y="28177"/>
                    <a:pt x="15563" y="28025"/>
                    <a:pt x="16323" y="27843"/>
                  </a:cubicBezTo>
                  <a:cubicBezTo>
                    <a:pt x="16444" y="27812"/>
                    <a:pt x="16566" y="27782"/>
                    <a:pt x="16688" y="27752"/>
                  </a:cubicBezTo>
                  <a:cubicBezTo>
                    <a:pt x="15016" y="16779"/>
                    <a:pt x="14560" y="15137"/>
                    <a:pt x="14134" y="11581"/>
                  </a:cubicBezTo>
                  <a:cubicBezTo>
                    <a:pt x="14134" y="11581"/>
                    <a:pt x="12037" y="8724"/>
                    <a:pt x="11764" y="5897"/>
                  </a:cubicBezTo>
                  <a:cubicBezTo>
                    <a:pt x="11490" y="3070"/>
                    <a:pt x="11490" y="0"/>
                    <a:pt x="11490"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6"/>
            <p:cNvSpPr/>
            <p:nvPr/>
          </p:nvSpPr>
          <p:spPr>
            <a:xfrm>
              <a:off x="2608222" y="4167501"/>
              <a:ext cx="920988" cy="747217"/>
            </a:xfrm>
            <a:custGeom>
              <a:avLst/>
              <a:gdLst/>
              <a:ahLst/>
              <a:cxnLst/>
              <a:rect l="l" t="t" r="r" b="b"/>
              <a:pathLst>
                <a:path w="14469" h="11739" extrusionOk="0">
                  <a:moveTo>
                    <a:pt x="486" y="0"/>
                  </a:moveTo>
                  <a:cubicBezTo>
                    <a:pt x="274" y="4225"/>
                    <a:pt x="0" y="9757"/>
                    <a:pt x="182" y="10942"/>
                  </a:cubicBezTo>
                  <a:cubicBezTo>
                    <a:pt x="182" y="10942"/>
                    <a:pt x="4227" y="11738"/>
                    <a:pt x="9109" y="11738"/>
                  </a:cubicBezTo>
                  <a:cubicBezTo>
                    <a:pt x="10838" y="11738"/>
                    <a:pt x="12672" y="11638"/>
                    <a:pt x="14468" y="11368"/>
                  </a:cubicBezTo>
                  <a:cubicBezTo>
                    <a:pt x="9423" y="8146"/>
                    <a:pt x="4742" y="4195"/>
                    <a:pt x="486"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6"/>
            <p:cNvSpPr/>
            <p:nvPr/>
          </p:nvSpPr>
          <p:spPr>
            <a:xfrm>
              <a:off x="2952577" y="3571595"/>
              <a:ext cx="338631" cy="317435"/>
            </a:xfrm>
            <a:custGeom>
              <a:avLst/>
              <a:gdLst/>
              <a:ahLst/>
              <a:cxnLst/>
              <a:rect l="l" t="t" r="r" b="b"/>
              <a:pathLst>
                <a:path w="5320" h="4987" extrusionOk="0">
                  <a:moveTo>
                    <a:pt x="1" y="0"/>
                  </a:moveTo>
                  <a:lnTo>
                    <a:pt x="1" y="3009"/>
                  </a:lnTo>
                  <a:cubicBezTo>
                    <a:pt x="1" y="3009"/>
                    <a:pt x="2214" y="4986"/>
                    <a:pt x="3151" y="4986"/>
                  </a:cubicBezTo>
                  <a:cubicBezTo>
                    <a:pt x="3165" y="4986"/>
                    <a:pt x="3179" y="4986"/>
                    <a:pt x="3192" y="4985"/>
                  </a:cubicBezTo>
                  <a:cubicBezTo>
                    <a:pt x="3922" y="4924"/>
                    <a:pt x="5320" y="3101"/>
                    <a:pt x="5320" y="3101"/>
                  </a:cubicBezTo>
                  <a:lnTo>
                    <a:pt x="5320" y="0"/>
                  </a:ln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6"/>
            <p:cNvSpPr/>
            <p:nvPr/>
          </p:nvSpPr>
          <p:spPr>
            <a:xfrm>
              <a:off x="2344270" y="1816785"/>
              <a:ext cx="319281" cy="600752"/>
            </a:xfrm>
            <a:custGeom>
              <a:avLst/>
              <a:gdLst/>
              <a:ahLst/>
              <a:cxnLst/>
              <a:rect l="l" t="t" r="r" b="b"/>
              <a:pathLst>
                <a:path w="5016" h="9438" extrusionOk="0">
                  <a:moveTo>
                    <a:pt x="5016" y="0"/>
                  </a:moveTo>
                  <a:cubicBezTo>
                    <a:pt x="3101" y="700"/>
                    <a:pt x="1551" y="2128"/>
                    <a:pt x="973" y="3557"/>
                  </a:cubicBezTo>
                  <a:cubicBezTo>
                    <a:pt x="1" y="6049"/>
                    <a:pt x="365" y="8937"/>
                    <a:pt x="365" y="8937"/>
                  </a:cubicBezTo>
                  <a:cubicBezTo>
                    <a:pt x="669" y="8998"/>
                    <a:pt x="1612" y="9332"/>
                    <a:pt x="1764" y="9423"/>
                  </a:cubicBezTo>
                  <a:cubicBezTo>
                    <a:pt x="1779" y="9433"/>
                    <a:pt x="1792" y="9437"/>
                    <a:pt x="1802" y="9437"/>
                  </a:cubicBezTo>
                  <a:cubicBezTo>
                    <a:pt x="1952" y="9437"/>
                    <a:pt x="1570" y="8445"/>
                    <a:pt x="1855" y="8359"/>
                  </a:cubicBezTo>
                  <a:cubicBezTo>
                    <a:pt x="2432" y="8207"/>
                    <a:pt x="3040" y="8055"/>
                    <a:pt x="3648" y="7964"/>
                  </a:cubicBezTo>
                  <a:cubicBezTo>
                    <a:pt x="3435" y="5654"/>
                    <a:pt x="3831" y="3374"/>
                    <a:pt x="4621" y="1277"/>
                  </a:cubicBezTo>
                  <a:cubicBezTo>
                    <a:pt x="4742" y="852"/>
                    <a:pt x="4894" y="426"/>
                    <a:pt x="5016"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6"/>
            <p:cNvSpPr/>
            <p:nvPr/>
          </p:nvSpPr>
          <p:spPr>
            <a:xfrm>
              <a:off x="2559438" y="1793552"/>
              <a:ext cx="191594" cy="530225"/>
            </a:xfrm>
            <a:custGeom>
              <a:avLst/>
              <a:gdLst/>
              <a:ahLst/>
              <a:cxnLst/>
              <a:rect l="l" t="t" r="r" b="b"/>
              <a:pathLst>
                <a:path w="3010" h="8330" extrusionOk="0">
                  <a:moveTo>
                    <a:pt x="3010" y="1"/>
                  </a:moveTo>
                  <a:lnTo>
                    <a:pt x="3010" y="1"/>
                  </a:lnTo>
                  <a:cubicBezTo>
                    <a:pt x="2523" y="62"/>
                    <a:pt x="2037" y="183"/>
                    <a:pt x="1581" y="365"/>
                  </a:cubicBezTo>
                  <a:cubicBezTo>
                    <a:pt x="1459" y="791"/>
                    <a:pt x="1307" y="1217"/>
                    <a:pt x="1186" y="1642"/>
                  </a:cubicBezTo>
                  <a:cubicBezTo>
                    <a:pt x="396" y="3739"/>
                    <a:pt x="0" y="6019"/>
                    <a:pt x="213" y="8329"/>
                  </a:cubicBezTo>
                  <a:cubicBezTo>
                    <a:pt x="1064" y="8177"/>
                    <a:pt x="1946" y="8086"/>
                    <a:pt x="2766" y="8025"/>
                  </a:cubicBezTo>
                  <a:cubicBezTo>
                    <a:pt x="2310" y="5350"/>
                    <a:pt x="2432" y="2645"/>
                    <a:pt x="3010"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6"/>
            <p:cNvSpPr/>
            <p:nvPr/>
          </p:nvSpPr>
          <p:spPr>
            <a:xfrm>
              <a:off x="2702999" y="1669750"/>
              <a:ext cx="760393" cy="679172"/>
            </a:xfrm>
            <a:custGeom>
              <a:avLst/>
              <a:gdLst/>
              <a:ahLst/>
              <a:cxnLst/>
              <a:rect l="l" t="t" r="r" b="b"/>
              <a:pathLst>
                <a:path w="11946" h="10670" extrusionOk="0">
                  <a:moveTo>
                    <a:pt x="6140" y="0"/>
                  </a:moveTo>
                  <a:cubicBezTo>
                    <a:pt x="5289" y="0"/>
                    <a:pt x="4833" y="2189"/>
                    <a:pt x="4833" y="2189"/>
                  </a:cubicBezTo>
                  <a:cubicBezTo>
                    <a:pt x="4833" y="2189"/>
                    <a:pt x="4570" y="611"/>
                    <a:pt x="3800" y="611"/>
                  </a:cubicBezTo>
                  <a:cubicBezTo>
                    <a:pt x="3742" y="611"/>
                    <a:pt x="3681" y="620"/>
                    <a:pt x="3618" y="639"/>
                  </a:cubicBezTo>
                  <a:cubicBezTo>
                    <a:pt x="2675" y="943"/>
                    <a:pt x="3922" y="2219"/>
                    <a:pt x="3922" y="2219"/>
                  </a:cubicBezTo>
                  <a:cubicBezTo>
                    <a:pt x="3232" y="1963"/>
                    <a:pt x="2530" y="1847"/>
                    <a:pt x="1831" y="1847"/>
                  </a:cubicBezTo>
                  <a:cubicBezTo>
                    <a:pt x="1452" y="1847"/>
                    <a:pt x="1074" y="1882"/>
                    <a:pt x="700" y="1946"/>
                  </a:cubicBezTo>
                  <a:cubicBezTo>
                    <a:pt x="122" y="4590"/>
                    <a:pt x="0" y="7295"/>
                    <a:pt x="456" y="9970"/>
                  </a:cubicBezTo>
                  <a:cubicBezTo>
                    <a:pt x="1193" y="9928"/>
                    <a:pt x="1905" y="9912"/>
                    <a:pt x="2565" y="9912"/>
                  </a:cubicBezTo>
                  <a:cubicBezTo>
                    <a:pt x="4765" y="9912"/>
                    <a:pt x="6384" y="10092"/>
                    <a:pt x="6384" y="10092"/>
                  </a:cubicBezTo>
                  <a:cubicBezTo>
                    <a:pt x="6384" y="10092"/>
                    <a:pt x="6309" y="7499"/>
                    <a:pt x="6562" y="7499"/>
                  </a:cubicBezTo>
                  <a:cubicBezTo>
                    <a:pt x="6590" y="7499"/>
                    <a:pt x="6621" y="7530"/>
                    <a:pt x="6657" y="7599"/>
                  </a:cubicBezTo>
                  <a:cubicBezTo>
                    <a:pt x="7022" y="8298"/>
                    <a:pt x="7174" y="10183"/>
                    <a:pt x="7174" y="10183"/>
                  </a:cubicBezTo>
                  <a:lnTo>
                    <a:pt x="9666" y="10244"/>
                  </a:lnTo>
                  <a:cubicBezTo>
                    <a:pt x="9818" y="9666"/>
                    <a:pt x="9666" y="6809"/>
                    <a:pt x="9666" y="6809"/>
                  </a:cubicBezTo>
                  <a:lnTo>
                    <a:pt x="9666" y="6809"/>
                  </a:lnTo>
                  <a:cubicBezTo>
                    <a:pt x="10244" y="7751"/>
                    <a:pt x="10730" y="10426"/>
                    <a:pt x="10730" y="10426"/>
                  </a:cubicBezTo>
                  <a:cubicBezTo>
                    <a:pt x="11065" y="10487"/>
                    <a:pt x="11490" y="10578"/>
                    <a:pt x="11946" y="10669"/>
                  </a:cubicBezTo>
                  <a:cubicBezTo>
                    <a:pt x="11429" y="7660"/>
                    <a:pt x="10001" y="4651"/>
                    <a:pt x="8450" y="1885"/>
                  </a:cubicBezTo>
                  <a:cubicBezTo>
                    <a:pt x="6840" y="1885"/>
                    <a:pt x="5532" y="2189"/>
                    <a:pt x="5532" y="2189"/>
                  </a:cubicBezTo>
                  <a:cubicBezTo>
                    <a:pt x="5532" y="2189"/>
                    <a:pt x="6991" y="0"/>
                    <a:pt x="6140"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6"/>
            <p:cNvSpPr/>
            <p:nvPr/>
          </p:nvSpPr>
          <p:spPr>
            <a:xfrm>
              <a:off x="3216698" y="1789665"/>
              <a:ext cx="407176" cy="586303"/>
            </a:xfrm>
            <a:custGeom>
              <a:avLst/>
              <a:gdLst/>
              <a:ahLst/>
              <a:cxnLst/>
              <a:rect l="l" t="t" r="r" b="b"/>
              <a:pathLst>
                <a:path w="5746" h="9211" extrusionOk="0">
                  <a:moveTo>
                    <a:pt x="0" y="1"/>
                  </a:moveTo>
                  <a:cubicBezTo>
                    <a:pt x="1551" y="2767"/>
                    <a:pt x="3010" y="5776"/>
                    <a:pt x="3496" y="8785"/>
                  </a:cubicBezTo>
                  <a:cubicBezTo>
                    <a:pt x="4256" y="8937"/>
                    <a:pt x="5077" y="9089"/>
                    <a:pt x="5745" y="9211"/>
                  </a:cubicBezTo>
                  <a:cubicBezTo>
                    <a:pt x="5563" y="6050"/>
                    <a:pt x="4469" y="2889"/>
                    <a:pt x="2615" y="305"/>
                  </a:cubicBezTo>
                  <a:cubicBezTo>
                    <a:pt x="1733" y="92"/>
                    <a:pt x="821" y="1"/>
                    <a:pt x="0"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6"/>
            <p:cNvSpPr/>
            <p:nvPr/>
          </p:nvSpPr>
          <p:spPr>
            <a:xfrm>
              <a:off x="3385994" y="1809013"/>
              <a:ext cx="319277" cy="598079"/>
            </a:xfrm>
            <a:custGeom>
              <a:avLst/>
              <a:gdLst/>
              <a:ahLst/>
              <a:cxnLst/>
              <a:rect l="l" t="t" r="r" b="b"/>
              <a:pathLst>
                <a:path w="4682" h="9396" extrusionOk="0">
                  <a:moveTo>
                    <a:pt x="1" y="1"/>
                  </a:moveTo>
                  <a:cubicBezTo>
                    <a:pt x="1855" y="2585"/>
                    <a:pt x="2949" y="5746"/>
                    <a:pt x="3131" y="8907"/>
                  </a:cubicBezTo>
                  <a:cubicBezTo>
                    <a:pt x="3314" y="8937"/>
                    <a:pt x="3466" y="8937"/>
                    <a:pt x="3618" y="8968"/>
                  </a:cubicBezTo>
                  <a:cubicBezTo>
                    <a:pt x="4043" y="9028"/>
                    <a:pt x="3526" y="9332"/>
                    <a:pt x="3739" y="9393"/>
                  </a:cubicBezTo>
                  <a:cubicBezTo>
                    <a:pt x="3749" y="9395"/>
                    <a:pt x="3760" y="9395"/>
                    <a:pt x="3772" y="9395"/>
                  </a:cubicBezTo>
                  <a:cubicBezTo>
                    <a:pt x="4006" y="9395"/>
                    <a:pt x="4529" y="9120"/>
                    <a:pt x="4529" y="9120"/>
                  </a:cubicBezTo>
                  <a:cubicBezTo>
                    <a:pt x="4529" y="9120"/>
                    <a:pt x="4681" y="6901"/>
                    <a:pt x="3192" y="2676"/>
                  </a:cubicBezTo>
                  <a:cubicBezTo>
                    <a:pt x="2675" y="1156"/>
                    <a:pt x="1399" y="366"/>
                    <a:pt x="1"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6"/>
            <p:cNvSpPr/>
            <p:nvPr/>
          </p:nvSpPr>
          <p:spPr>
            <a:xfrm>
              <a:off x="3678077" y="4412559"/>
              <a:ext cx="418006" cy="145764"/>
            </a:xfrm>
            <a:custGeom>
              <a:avLst/>
              <a:gdLst/>
              <a:ahLst/>
              <a:cxnLst/>
              <a:rect l="l" t="t" r="r" b="b"/>
              <a:pathLst>
                <a:path w="6567" h="2290" extrusionOk="0">
                  <a:moveTo>
                    <a:pt x="3323" y="0"/>
                  </a:moveTo>
                  <a:cubicBezTo>
                    <a:pt x="3221" y="0"/>
                    <a:pt x="3117" y="3"/>
                    <a:pt x="3010" y="10"/>
                  </a:cubicBezTo>
                  <a:cubicBezTo>
                    <a:pt x="609" y="193"/>
                    <a:pt x="1" y="2290"/>
                    <a:pt x="1" y="2290"/>
                  </a:cubicBezTo>
                  <a:lnTo>
                    <a:pt x="670" y="2138"/>
                  </a:lnTo>
                  <a:cubicBezTo>
                    <a:pt x="670" y="2138"/>
                    <a:pt x="1186" y="1135"/>
                    <a:pt x="2858" y="922"/>
                  </a:cubicBezTo>
                  <a:cubicBezTo>
                    <a:pt x="3109" y="890"/>
                    <a:pt x="3338" y="876"/>
                    <a:pt x="3547" y="876"/>
                  </a:cubicBezTo>
                  <a:cubicBezTo>
                    <a:pt x="4902" y="876"/>
                    <a:pt x="5381" y="1469"/>
                    <a:pt x="5381" y="1469"/>
                  </a:cubicBezTo>
                  <a:lnTo>
                    <a:pt x="6566" y="1469"/>
                  </a:lnTo>
                  <a:cubicBezTo>
                    <a:pt x="6566" y="1469"/>
                    <a:pt x="5485" y="0"/>
                    <a:pt x="3323"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6"/>
            <p:cNvSpPr/>
            <p:nvPr/>
          </p:nvSpPr>
          <p:spPr>
            <a:xfrm>
              <a:off x="3465290" y="3513545"/>
              <a:ext cx="524369" cy="1124167"/>
            </a:xfrm>
            <a:custGeom>
              <a:avLst/>
              <a:gdLst/>
              <a:ahLst/>
              <a:cxnLst/>
              <a:rect l="l" t="t" r="r" b="b"/>
              <a:pathLst>
                <a:path w="8238" h="17661" extrusionOk="0">
                  <a:moveTo>
                    <a:pt x="4317" y="0"/>
                  </a:moveTo>
                  <a:cubicBezTo>
                    <a:pt x="2979" y="1155"/>
                    <a:pt x="1733" y="1186"/>
                    <a:pt x="0" y="2402"/>
                  </a:cubicBezTo>
                  <a:cubicBezTo>
                    <a:pt x="882" y="4317"/>
                    <a:pt x="2493" y="7782"/>
                    <a:pt x="2493" y="7782"/>
                  </a:cubicBezTo>
                  <a:lnTo>
                    <a:pt x="4317" y="13952"/>
                  </a:lnTo>
                  <a:cubicBezTo>
                    <a:pt x="4317" y="13952"/>
                    <a:pt x="3222" y="15472"/>
                    <a:pt x="3739" y="15654"/>
                  </a:cubicBezTo>
                  <a:cubicBezTo>
                    <a:pt x="3817" y="15677"/>
                    <a:pt x="3898" y="15687"/>
                    <a:pt x="3978" y="15687"/>
                  </a:cubicBezTo>
                  <a:cubicBezTo>
                    <a:pt x="4426" y="15687"/>
                    <a:pt x="4864" y="15381"/>
                    <a:pt x="4864" y="15381"/>
                  </a:cubicBezTo>
                  <a:cubicBezTo>
                    <a:pt x="4864" y="15381"/>
                    <a:pt x="4864" y="17447"/>
                    <a:pt x="5441" y="17630"/>
                  </a:cubicBezTo>
                  <a:cubicBezTo>
                    <a:pt x="5466" y="17636"/>
                    <a:pt x="5489" y="17639"/>
                    <a:pt x="5512" y="17639"/>
                  </a:cubicBezTo>
                  <a:cubicBezTo>
                    <a:pt x="6011" y="17639"/>
                    <a:pt x="5928" y="16080"/>
                    <a:pt x="5928" y="16080"/>
                  </a:cubicBezTo>
                  <a:lnTo>
                    <a:pt x="5928" y="16080"/>
                  </a:lnTo>
                  <a:cubicBezTo>
                    <a:pt x="5928" y="16080"/>
                    <a:pt x="6107" y="17661"/>
                    <a:pt x="6583" y="17661"/>
                  </a:cubicBezTo>
                  <a:cubicBezTo>
                    <a:pt x="6587" y="17661"/>
                    <a:pt x="6592" y="17660"/>
                    <a:pt x="6596" y="17660"/>
                  </a:cubicBezTo>
                  <a:cubicBezTo>
                    <a:pt x="7083" y="17630"/>
                    <a:pt x="6900" y="15958"/>
                    <a:pt x="6900" y="15958"/>
                  </a:cubicBezTo>
                  <a:lnTo>
                    <a:pt x="6900" y="15958"/>
                  </a:lnTo>
                  <a:cubicBezTo>
                    <a:pt x="6900" y="15958"/>
                    <a:pt x="7330" y="17273"/>
                    <a:pt x="7729" y="17273"/>
                  </a:cubicBezTo>
                  <a:cubicBezTo>
                    <a:pt x="7767" y="17273"/>
                    <a:pt x="7805" y="17261"/>
                    <a:pt x="7842" y="17235"/>
                  </a:cubicBezTo>
                  <a:cubicBezTo>
                    <a:pt x="8238" y="16961"/>
                    <a:pt x="7721" y="15016"/>
                    <a:pt x="7721" y="15016"/>
                  </a:cubicBezTo>
                  <a:cubicBezTo>
                    <a:pt x="7721" y="15016"/>
                    <a:pt x="5228" y="3222"/>
                    <a:pt x="5228" y="3192"/>
                  </a:cubicBezTo>
                  <a:cubicBezTo>
                    <a:pt x="4955" y="1976"/>
                    <a:pt x="4651" y="943"/>
                    <a:pt x="431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6"/>
            <p:cNvSpPr/>
            <p:nvPr/>
          </p:nvSpPr>
          <p:spPr>
            <a:xfrm>
              <a:off x="3471083" y="4465136"/>
              <a:ext cx="1040973" cy="1299657"/>
            </a:xfrm>
            <a:custGeom>
              <a:avLst/>
              <a:gdLst/>
              <a:ahLst/>
              <a:cxnLst/>
              <a:rect l="l" t="t" r="r" b="b"/>
              <a:pathLst>
                <a:path w="16354" h="20418" extrusionOk="0">
                  <a:moveTo>
                    <a:pt x="9271" y="1"/>
                  </a:moveTo>
                  <a:cubicBezTo>
                    <a:pt x="8416" y="1"/>
                    <a:pt x="7344" y="114"/>
                    <a:pt x="5989" y="370"/>
                  </a:cubicBezTo>
                  <a:cubicBezTo>
                    <a:pt x="5989" y="370"/>
                    <a:pt x="1" y="1464"/>
                    <a:pt x="639" y="5081"/>
                  </a:cubicBezTo>
                  <a:cubicBezTo>
                    <a:pt x="1277" y="8698"/>
                    <a:pt x="1612" y="17027"/>
                    <a:pt x="3800" y="19914"/>
                  </a:cubicBezTo>
                  <a:cubicBezTo>
                    <a:pt x="4069" y="20273"/>
                    <a:pt x="4835" y="20418"/>
                    <a:pt x="5844" y="20418"/>
                  </a:cubicBezTo>
                  <a:cubicBezTo>
                    <a:pt x="8253" y="20418"/>
                    <a:pt x="12053" y="19596"/>
                    <a:pt x="13831" y="18911"/>
                  </a:cubicBezTo>
                  <a:cubicBezTo>
                    <a:pt x="16353" y="17938"/>
                    <a:pt x="16232" y="15507"/>
                    <a:pt x="15776" y="13045"/>
                  </a:cubicBezTo>
                  <a:cubicBezTo>
                    <a:pt x="15290" y="10583"/>
                    <a:pt x="14013" y="4777"/>
                    <a:pt x="12949" y="2193"/>
                  </a:cubicBezTo>
                  <a:cubicBezTo>
                    <a:pt x="12428" y="970"/>
                    <a:pt x="11772" y="1"/>
                    <a:pt x="9271"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6"/>
            <p:cNvSpPr/>
            <p:nvPr/>
          </p:nvSpPr>
          <p:spPr>
            <a:xfrm>
              <a:off x="3513665" y="4460107"/>
              <a:ext cx="1040973" cy="1299211"/>
            </a:xfrm>
            <a:custGeom>
              <a:avLst/>
              <a:gdLst/>
              <a:ahLst/>
              <a:cxnLst/>
              <a:rect l="l" t="t" r="r" b="b"/>
              <a:pathLst>
                <a:path w="16354" h="20411" extrusionOk="0">
                  <a:moveTo>
                    <a:pt x="9314" y="1"/>
                  </a:moveTo>
                  <a:cubicBezTo>
                    <a:pt x="8453" y="1"/>
                    <a:pt x="7369" y="120"/>
                    <a:pt x="5988" y="388"/>
                  </a:cubicBezTo>
                  <a:cubicBezTo>
                    <a:pt x="5988" y="388"/>
                    <a:pt x="0" y="1452"/>
                    <a:pt x="639" y="5069"/>
                  </a:cubicBezTo>
                  <a:cubicBezTo>
                    <a:pt x="1277" y="8686"/>
                    <a:pt x="1611" y="17014"/>
                    <a:pt x="3800" y="19902"/>
                  </a:cubicBezTo>
                  <a:cubicBezTo>
                    <a:pt x="4072" y="20265"/>
                    <a:pt x="4847" y="20411"/>
                    <a:pt x="5870" y="20411"/>
                  </a:cubicBezTo>
                  <a:cubicBezTo>
                    <a:pt x="8273" y="20411"/>
                    <a:pt x="12039" y="19603"/>
                    <a:pt x="13830" y="18899"/>
                  </a:cubicBezTo>
                  <a:cubicBezTo>
                    <a:pt x="16353" y="17926"/>
                    <a:pt x="16232" y="15495"/>
                    <a:pt x="15745" y="13033"/>
                  </a:cubicBezTo>
                  <a:cubicBezTo>
                    <a:pt x="15259" y="10570"/>
                    <a:pt x="14013" y="4765"/>
                    <a:pt x="12918" y="2181"/>
                  </a:cubicBezTo>
                  <a:cubicBezTo>
                    <a:pt x="12401" y="966"/>
                    <a:pt x="11767" y="1"/>
                    <a:pt x="9314" y="1"/>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6"/>
            <p:cNvSpPr/>
            <p:nvPr/>
          </p:nvSpPr>
          <p:spPr>
            <a:xfrm>
              <a:off x="3668402" y="5074154"/>
              <a:ext cx="812715" cy="235196"/>
            </a:xfrm>
            <a:custGeom>
              <a:avLst/>
              <a:gdLst/>
              <a:ahLst/>
              <a:cxnLst/>
              <a:rect l="l" t="t" r="r" b="b"/>
              <a:pathLst>
                <a:path w="12768" h="3695" extrusionOk="0">
                  <a:moveTo>
                    <a:pt x="9729" y="1"/>
                  </a:moveTo>
                  <a:cubicBezTo>
                    <a:pt x="8689" y="1"/>
                    <a:pt x="7199" y="151"/>
                    <a:pt x="5016" y="498"/>
                  </a:cubicBezTo>
                  <a:cubicBezTo>
                    <a:pt x="5016" y="498"/>
                    <a:pt x="487" y="1531"/>
                    <a:pt x="1" y="3325"/>
                  </a:cubicBezTo>
                  <a:cubicBezTo>
                    <a:pt x="1327" y="3577"/>
                    <a:pt x="2660" y="3694"/>
                    <a:pt x="3987" y="3694"/>
                  </a:cubicBezTo>
                  <a:cubicBezTo>
                    <a:pt x="6979" y="3694"/>
                    <a:pt x="9946" y="3098"/>
                    <a:pt x="12767" y="2109"/>
                  </a:cubicBezTo>
                  <a:cubicBezTo>
                    <a:pt x="12585" y="1592"/>
                    <a:pt x="12372" y="1136"/>
                    <a:pt x="12159" y="802"/>
                  </a:cubicBezTo>
                  <a:cubicBezTo>
                    <a:pt x="11799" y="316"/>
                    <a:pt x="11237" y="1"/>
                    <a:pt x="9729" y="1"/>
                  </a:cubicBezTo>
                  <a:close/>
                </a:path>
              </a:pathLst>
            </a:custGeom>
            <a:solidFill>
              <a:srgbClr val="FF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6"/>
            <p:cNvSpPr/>
            <p:nvPr/>
          </p:nvSpPr>
          <p:spPr>
            <a:xfrm>
              <a:off x="3662610" y="5208331"/>
              <a:ext cx="833975" cy="181601"/>
            </a:xfrm>
            <a:custGeom>
              <a:avLst/>
              <a:gdLst/>
              <a:ahLst/>
              <a:cxnLst/>
              <a:rect l="l" t="t" r="r" b="b"/>
              <a:pathLst>
                <a:path w="13102" h="2853" extrusionOk="0">
                  <a:moveTo>
                    <a:pt x="12858" y="1"/>
                  </a:moveTo>
                  <a:cubicBezTo>
                    <a:pt x="10037" y="990"/>
                    <a:pt x="7070" y="1586"/>
                    <a:pt x="4078" y="1586"/>
                  </a:cubicBezTo>
                  <a:cubicBezTo>
                    <a:pt x="2751" y="1586"/>
                    <a:pt x="1418" y="1469"/>
                    <a:pt x="92" y="1217"/>
                  </a:cubicBezTo>
                  <a:cubicBezTo>
                    <a:pt x="62" y="1308"/>
                    <a:pt x="62" y="1399"/>
                    <a:pt x="62" y="1460"/>
                  </a:cubicBezTo>
                  <a:cubicBezTo>
                    <a:pt x="31" y="1825"/>
                    <a:pt x="1" y="2281"/>
                    <a:pt x="1" y="2767"/>
                  </a:cubicBezTo>
                  <a:cubicBezTo>
                    <a:pt x="731" y="2823"/>
                    <a:pt x="1471" y="2852"/>
                    <a:pt x="2216" y="2852"/>
                  </a:cubicBezTo>
                  <a:cubicBezTo>
                    <a:pt x="5876" y="2852"/>
                    <a:pt x="9667" y="2160"/>
                    <a:pt x="13101" y="670"/>
                  </a:cubicBezTo>
                  <a:cubicBezTo>
                    <a:pt x="13010" y="426"/>
                    <a:pt x="12949" y="214"/>
                    <a:pt x="12858" y="1"/>
                  </a:cubicBezTo>
                  <a:close/>
                </a:path>
              </a:pathLst>
            </a:custGeom>
            <a:solidFill>
              <a:srgbClr val="FCB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6"/>
            <p:cNvSpPr/>
            <p:nvPr/>
          </p:nvSpPr>
          <p:spPr>
            <a:xfrm>
              <a:off x="3662610" y="5250914"/>
              <a:ext cx="909403" cy="380833"/>
            </a:xfrm>
            <a:custGeom>
              <a:avLst/>
              <a:gdLst/>
              <a:ahLst/>
              <a:cxnLst/>
              <a:rect l="l" t="t" r="r" b="b"/>
              <a:pathLst>
                <a:path w="14287" h="5983" extrusionOk="0">
                  <a:moveTo>
                    <a:pt x="13101" y="1"/>
                  </a:moveTo>
                  <a:cubicBezTo>
                    <a:pt x="9667" y="1491"/>
                    <a:pt x="5876" y="2183"/>
                    <a:pt x="2216" y="2183"/>
                  </a:cubicBezTo>
                  <a:cubicBezTo>
                    <a:pt x="1471" y="2183"/>
                    <a:pt x="731" y="2154"/>
                    <a:pt x="1" y="2098"/>
                  </a:cubicBezTo>
                  <a:cubicBezTo>
                    <a:pt x="1" y="2280"/>
                    <a:pt x="1" y="2493"/>
                    <a:pt x="1" y="2675"/>
                  </a:cubicBezTo>
                  <a:cubicBezTo>
                    <a:pt x="3056" y="5081"/>
                    <a:pt x="6931" y="5983"/>
                    <a:pt x="10810" y="5983"/>
                  </a:cubicBezTo>
                  <a:cubicBezTo>
                    <a:pt x="11832" y="5983"/>
                    <a:pt x="12854" y="5920"/>
                    <a:pt x="13861" y="5806"/>
                  </a:cubicBezTo>
                  <a:cubicBezTo>
                    <a:pt x="14287" y="5198"/>
                    <a:pt x="14226" y="4499"/>
                    <a:pt x="14044" y="3770"/>
                  </a:cubicBezTo>
                  <a:cubicBezTo>
                    <a:pt x="13831" y="2979"/>
                    <a:pt x="13527" y="1368"/>
                    <a:pt x="13101"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6"/>
            <p:cNvSpPr/>
            <p:nvPr/>
          </p:nvSpPr>
          <p:spPr>
            <a:xfrm>
              <a:off x="3662610" y="5423092"/>
              <a:ext cx="880378" cy="355054"/>
            </a:xfrm>
            <a:custGeom>
              <a:avLst/>
              <a:gdLst/>
              <a:ahLst/>
              <a:cxnLst/>
              <a:rect l="l" t="t" r="r" b="b"/>
              <a:pathLst>
                <a:path w="13831" h="5578" extrusionOk="0">
                  <a:moveTo>
                    <a:pt x="1" y="1"/>
                  </a:moveTo>
                  <a:cubicBezTo>
                    <a:pt x="1" y="1977"/>
                    <a:pt x="274" y="4408"/>
                    <a:pt x="1764" y="5411"/>
                  </a:cubicBezTo>
                  <a:cubicBezTo>
                    <a:pt x="1929" y="5527"/>
                    <a:pt x="2327" y="5577"/>
                    <a:pt x="2879" y="5577"/>
                  </a:cubicBezTo>
                  <a:cubicBezTo>
                    <a:pt x="5074" y="5577"/>
                    <a:pt x="9700" y="4790"/>
                    <a:pt x="11764" y="4256"/>
                  </a:cubicBezTo>
                  <a:cubicBezTo>
                    <a:pt x="12858" y="3983"/>
                    <a:pt x="13496" y="3587"/>
                    <a:pt x="13831" y="3101"/>
                  </a:cubicBezTo>
                  <a:lnTo>
                    <a:pt x="13831" y="3101"/>
                  </a:lnTo>
                  <a:cubicBezTo>
                    <a:pt x="12813" y="3217"/>
                    <a:pt x="11778" y="3281"/>
                    <a:pt x="10743" y="3281"/>
                  </a:cubicBezTo>
                  <a:cubicBezTo>
                    <a:pt x="6896" y="3281"/>
                    <a:pt x="3043" y="2396"/>
                    <a:pt x="1"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6"/>
            <p:cNvSpPr/>
            <p:nvPr/>
          </p:nvSpPr>
          <p:spPr>
            <a:xfrm>
              <a:off x="3858020" y="4693645"/>
              <a:ext cx="238060" cy="233732"/>
            </a:xfrm>
            <a:custGeom>
              <a:avLst/>
              <a:gdLst/>
              <a:ahLst/>
              <a:cxnLst/>
              <a:rect l="l" t="t" r="r" b="b"/>
              <a:pathLst>
                <a:path w="3740" h="3672" extrusionOk="0">
                  <a:moveTo>
                    <a:pt x="2201" y="1003"/>
                  </a:moveTo>
                  <a:cubicBezTo>
                    <a:pt x="2293" y="1003"/>
                    <a:pt x="2435" y="1327"/>
                    <a:pt x="2493" y="1734"/>
                  </a:cubicBezTo>
                  <a:cubicBezTo>
                    <a:pt x="2554" y="2160"/>
                    <a:pt x="2493" y="2525"/>
                    <a:pt x="2372" y="2555"/>
                  </a:cubicBezTo>
                  <a:cubicBezTo>
                    <a:pt x="2280" y="2555"/>
                    <a:pt x="2128" y="2221"/>
                    <a:pt x="2068" y="1795"/>
                  </a:cubicBezTo>
                  <a:cubicBezTo>
                    <a:pt x="2037" y="1369"/>
                    <a:pt x="2068" y="1005"/>
                    <a:pt x="2189" y="1005"/>
                  </a:cubicBezTo>
                  <a:cubicBezTo>
                    <a:pt x="2193" y="1003"/>
                    <a:pt x="2197" y="1003"/>
                    <a:pt x="2201" y="1003"/>
                  </a:cubicBezTo>
                  <a:close/>
                  <a:moveTo>
                    <a:pt x="1277" y="1248"/>
                  </a:moveTo>
                  <a:cubicBezTo>
                    <a:pt x="1369" y="1248"/>
                    <a:pt x="1520" y="1582"/>
                    <a:pt x="1581" y="2008"/>
                  </a:cubicBezTo>
                  <a:cubicBezTo>
                    <a:pt x="1642" y="2433"/>
                    <a:pt x="1581" y="2798"/>
                    <a:pt x="1460" y="2798"/>
                  </a:cubicBezTo>
                  <a:cubicBezTo>
                    <a:pt x="1455" y="2799"/>
                    <a:pt x="1449" y="2800"/>
                    <a:pt x="1444" y="2800"/>
                  </a:cubicBezTo>
                  <a:cubicBezTo>
                    <a:pt x="1328" y="2800"/>
                    <a:pt x="1214" y="2476"/>
                    <a:pt x="1156" y="2069"/>
                  </a:cubicBezTo>
                  <a:cubicBezTo>
                    <a:pt x="1095" y="1643"/>
                    <a:pt x="1156" y="1278"/>
                    <a:pt x="1277" y="1248"/>
                  </a:cubicBezTo>
                  <a:close/>
                  <a:moveTo>
                    <a:pt x="1588" y="0"/>
                  </a:moveTo>
                  <a:cubicBezTo>
                    <a:pt x="1512" y="0"/>
                    <a:pt x="1427" y="34"/>
                    <a:pt x="1369" y="93"/>
                  </a:cubicBezTo>
                  <a:lnTo>
                    <a:pt x="61" y="2008"/>
                  </a:lnTo>
                  <a:cubicBezTo>
                    <a:pt x="1" y="2129"/>
                    <a:pt x="31" y="2251"/>
                    <a:pt x="122" y="2342"/>
                  </a:cubicBezTo>
                  <a:lnTo>
                    <a:pt x="2037" y="3619"/>
                  </a:lnTo>
                  <a:cubicBezTo>
                    <a:pt x="2073" y="3655"/>
                    <a:pt x="2119" y="3672"/>
                    <a:pt x="2164" y="3672"/>
                  </a:cubicBezTo>
                  <a:cubicBezTo>
                    <a:pt x="2234" y="3672"/>
                    <a:pt x="2304" y="3632"/>
                    <a:pt x="2341" y="3558"/>
                  </a:cubicBezTo>
                  <a:lnTo>
                    <a:pt x="3648" y="1643"/>
                  </a:lnTo>
                  <a:cubicBezTo>
                    <a:pt x="3739" y="1552"/>
                    <a:pt x="3709" y="1400"/>
                    <a:pt x="3587" y="1309"/>
                  </a:cubicBezTo>
                  <a:lnTo>
                    <a:pt x="1703" y="32"/>
                  </a:lnTo>
                  <a:cubicBezTo>
                    <a:pt x="1671" y="11"/>
                    <a:pt x="1631" y="0"/>
                    <a:pt x="1588"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6"/>
            <p:cNvSpPr/>
            <p:nvPr/>
          </p:nvSpPr>
          <p:spPr>
            <a:xfrm>
              <a:off x="3863813" y="4683970"/>
              <a:ext cx="238060" cy="233732"/>
            </a:xfrm>
            <a:custGeom>
              <a:avLst/>
              <a:gdLst/>
              <a:ahLst/>
              <a:cxnLst/>
              <a:rect l="l" t="t" r="r" b="b"/>
              <a:pathLst>
                <a:path w="3740" h="3672" extrusionOk="0">
                  <a:moveTo>
                    <a:pt x="2205" y="1003"/>
                  </a:moveTo>
                  <a:cubicBezTo>
                    <a:pt x="2321" y="1003"/>
                    <a:pt x="2435" y="1327"/>
                    <a:pt x="2493" y="1734"/>
                  </a:cubicBezTo>
                  <a:cubicBezTo>
                    <a:pt x="2554" y="2190"/>
                    <a:pt x="2493" y="2525"/>
                    <a:pt x="2372" y="2555"/>
                  </a:cubicBezTo>
                  <a:cubicBezTo>
                    <a:pt x="2281" y="2555"/>
                    <a:pt x="2129" y="2221"/>
                    <a:pt x="2068" y="1795"/>
                  </a:cubicBezTo>
                  <a:cubicBezTo>
                    <a:pt x="2037" y="1370"/>
                    <a:pt x="2068" y="1005"/>
                    <a:pt x="2189" y="1005"/>
                  </a:cubicBezTo>
                  <a:cubicBezTo>
                    <a:pt x="2195" y="1003"/>
                    <a:pt x="2200" y="1003"/>
                    <a:pt x="2205" y="1003"/>
                  </a:cubicBezTo>
                  <a:close/>
                  <a:moveTo>
                    <a:pt x="1293" y="1276"/>
                  </a:moveTo>
                  <a:cubicBezTo>
                    <a:pt x="1409" y="1276"/>
                    <a:pt x="1523" y="1600"/>
                    <a:pt x="1581" y="2008"/>
                  </a:cubicBezTo>
                  <a:cubicBezTo>
                    <a:pt x="1642" y="2433"/>
                    <a:pt x="1581" y="2798"/>
                    <a:pt x="1490" y="2828"/>
                  </a:cubicBezTo>
                  <a:cubicBezTo>
                    <a:pt x="1369" y="2828"/>
                    <a:pt x="1217" y="2494"/>
                    <a:pt x="1186" y="2069"/>
                  </a:cubicBezTo>
                  <a:cubicBezTo>
                    <a:pt x="1126" y="1643"/>
                    <a:pt x="1156" y="1278"/>
                    <a:pt x="1278" y="1278"/>
                  </a:cubicBezTo>
                  <a:cubicBezTo>
                    <a:pt x="1283" y="1277"/>
                    <a:pt x="1288" y="1276"/>
                    <a:pt x="1293" y="1276"/>
                  </a:cubicBezTo>
                  <a:close/>
                  <a:moveTo>
                    <a:pt x="1590" y="0"/>
                  </a:moveTo>
                  <a:cubicBezTo>
                    <a:pt x="1516" y="0"/>
                    <a:pt x="1438" y="34"/>
                    <a:pt x="1399" y="93"/>
                  </a:cubicBezTo>
                  <a:lnTo>
                    <a:pt x="62" y="2008"/>
                  </a:lnTo>
                  <a:cubicBezTo>
                    <a:pt x="1" y="2129"/>
                    <a:pt x="31" y="2251"/>
                    <a:pt x="153" y="2342"/>
                  </a:cubicBezTo>
                  <a:lnTo>
                    <a:pt x="2037" y="3619"/>
                  </a:lnTo>
                  <a:cubicBezTo>
                    <a:pt x="2073" y="3655"/>
                    <a:pt x="2119" y="3672"/>
                    <a:pt x="2164" y="3672"/>
                  </a:cubicBezTo>
                  <a:cubicBezTo>
                    <a:pt x="2234" y="3672"/>
                    <a:pt x="2305" y="3632"/>
                    <a:pt x="2341" y="3558"/>
                  </a:cubicBezTo>
                  <a:lnTo>
                    <a:pt x="3648" y="1643"/>
                  </a:lnTo>
                  <a:cubicBezTo>
                    <a:pt x="3740" y="1552"/>
                    <a:pt x="3709" y="1400"/>
                    <a:pt x="3588" y="1309"/>
                  </a:cubicBezTo>
                  <a:lnTo>
                    <a:pt x="1703" y="32"/>
                  </a:lnTo>
                  <a:cubicBezTo>
                    <a:pt x="1671" y="11"/>
                    <a:pt x="1631" y="0"/>
                    <a:pt x="1590" y="0"/>
                  </a:cubicBezTo>
                  <a:close/>
                </a:path>
              </a:pathLst>
            </a:custGeom>
            <a:solidFill>
              <a:srgbClr val="FF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6"/>
            <p:cNvSpPr/>
            <p:nvPr/>
          </p:nvSpPr>
          <p:spPr>
            <a:xfrm>
              <a:off x="2956460" y="3608004"/>
              <a:ext cx="332839" cy="25525"/>
            </a:xfrm>
            <a:custGeom>
              <a:avLst/>
              <a:gdLst/>
              <a:ahLst/>
              <a:cxnLst/>
              <a:rect l="l" t="t" r="r" b="b"/>
              <a:pathLst>
                <a:path w="5229" h="401" extrusionOk="0">
                  <a:moveTo>
                    <a:pt x="1428" y="0"/>
                  </a:moveTo>
                  <a:cubicBezTo>
                    <a:pt x="978" y="0"/>
                    <a:pt x="531" y="12"/>
                    <a:pt x="91" y="36"/>
                  </a:cubicBezTo>
                  <a:cubicBezTo>
                    <a:pt x="0" y="36"/>
                    <a:pt x="0" y="158"/>
                    <a:pt x="61" y="158"/>
                  </a:cubicBezTo>
                  <a:cubicBezTo>
                    <a:pt x="1763" y="158"/>
                    <a:pt x="3435" y="310"/>
                    <a:pt x="5107" y="401"/>
                  </a:cubicBezTo>
                  <a:cubicBezTo>
                    <a:pt x="5198" y="401"/>
                    <a:pt x="5228" y="219"/>
                    <a:pt x="5137" y="219"/>
                  </a:cubicBezTo>
                  <a:cubicBezTo>
                    <a:pt x="3913" y="85"/>
                    <a:pt x="2657" y="0"/>
                    <a:pt x="1428"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6"/>
            <p:cNvSpPr/>
            <p:nvPr/>
          </p:nvSpPr>
          <p:spPr>
            <a:xfrm>
              <a:off x="2817126" y="3440027"/>
              <a:ext cx="149074" cy="7702"/>
            </a:xfrm>
            <a:custGeom>
              <a:avLst/>
              <a:gdLst/>
              <a:ahLst/>
              <a:cxnLst/>
              <a:rect l="l" t="t" r="r" b="b"/>
              <a:pathLst>
                <a:path w="2342" h="121" extrusionOk="0">
                  <a:moveTo>
                    <a:pt x="2341" y="0"/>
                  </a:moveTo>
                  <a:lnTo>
                    <a:pt x="1" y="61"/>
                  </a:lnTo>
                  <a:cubicBezTo>
                    <a:pt x="106" y="105"/>
                    <a:pt x="311" y="121"/>
                    <a:pt x="559" y="121"/>
                  </a:cubicBezTo>
                  <a:cubicBezTo>
                    <a:pt x="1176" y="121"/>
                    <a:pt x="2060" y="22"/>
                    <a:pt x="2341"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6"/>
            <p:cNvSpPr/>
            <p:nvPr/>
          </p:nvSpPr>
          <p:spPr>
            <a:xfrm>
              <a:off x="2811334" y="3432325"/>
              <a:ext cx="158749" cy="24188"/>
            </a:xfrm>
            <a:custGeom>
              <a:avLst/>
              <a:gdLst/>
              <a:ahLst/>
              <a:cxnLst/>
              <a:rect l="l" t="t" r="r" b="b"/>
              <a:pathLst>
                <a:path w="2494" h="380" extrusionOk="0">
                  <a:moveTo>
                    <a:pt x="2164" y="0"/>
                  </a:moveTo>
                  <a:cubicBezTo>
                    <a:pt x="1891" y="0"/>
                    <a:pt x="1562" y="91"/>
                    <a:pt x="1368" y="91"/>
                  </a:cubicBezTo>
                  <a:cubicBezTo>
                    <a:pt x="1068" y="112"/>
                    <a:pt x="767" y="134"/>
                    <a:pt x="466" y="134"/>
                  </a:cubicBezTo>
                  <a:cubicBezTo>
                    <a:pt x="341" y="134"/>
                    <a:pt x="216" y="130"/>
                    <a:pt x="92" y="121"/>
                  </a:cubicBezTo>
                  <a:cubicBezTo>
                    <a:pt x="31" y="121"/>
                    <a:pt x="1" y="213"/>
                    <a:pt x="61" y="243"/>
                  </a:cubicBezTo>
                  <a:cubicBezTo>
                    <a:pt x="213" y="349"/>
                    <a:pt x="426" y="380"/>
                    <a:pt x="643" y="380"/>
                  </a:cubicBezTo>
                  <a:cubicBezTo>
                    <a:pt x="859" y="380"/>
                    <a:pt x="1080" y="349"/>
                    <a:pt x="1247" y="334"/>
                  </a:cubicBezTo>
                  <a:cubicBezTo>
                    <a:pt x="1551" y="304"/>
                    <a:pt x="2189" y="365"/>
                    <a:pt x="2463" y="182"/>
                  </a:cubicBezTo>
                  <a:cubicBezTo>
                    <a:pt x="2493" y="152"/>
                    <a:pt x="2493" y="91"/>
                    <a:pt x="2463" y="61"/>
                  </a:cubicBezTo>
                  <a:cubicBezTo>
                    <a:pt x="2382" y="16"/>
                    <a:pt x="2278" y="0"/>
                    <a:pt x="2164"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6"/>
            <p:cNvSpPr/>
            <p:nvPr/>
          </p:nvSpPr>
          <p:spPr>
            <a:xfrm>
              <a:off x="3244738" y="3440027"/>
              <a:ext cx="149011" cy="7702"/>
            </a:xfrm>
            <a:custGeom>
              <a:avLst/>
              <a:gdLst/>
              <a:ahLst/>
              <a:cxnLst/>
              <a:rect l="l" t="t" r="r" b="b"/>
              <a:pathLst>
                <a:path w="2341" h="121" extrusionOk="0">
                  <a:moveTo>
                    <a:pt x="2341" y="0"/>
                  </a:moveTo>
                  <a:lnTo>
                    <a:pt x="0" y="61"/>
                  </a:lnTo>
                  <a:cubicBezTo>
                    <a:pt x="105" y="105"/>
                    <a:pt x="310" y="121"/>
                    <a:pt x="559" y="121"/>
                  </a:cubicBezTo>
                  <a:cubicBezTo>
                    <a:pt x="1175" y="121"/>
                    <a:pt x="2059" y="22"/>
                    <a:pt x="2341"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6"/>
            <p:cNvSpPr/>
            <p:nvPr/>
          </p:nvSpPr>
          <p:spPr>
            <a:xfrm>
              <a:off x="3240855" y="3432325"/>
              <a:ext cx="158686" cy="24188"/>
            </a:xfrm>
            <a:custGeom>
              <a:avLst/>
              <a:gdLst/>
              <a:ahLst/>
              <a:cxnLst/>
              <a:rect l="l" t="t" r="r" b="b"/>
              <a:pathLst>
                <a:path w="2493" h="380" extrusionOk="0">
                  <a:moveTo>
                    <a:pt x="2139" y="0"/>
                  </a:moveTo>
                  <a:cubicBezTo>
                    <a:pt x="1873" y="0"/>
                    <a:pt x="1552" y="91"/>
                    <a:pt x="1338" y="91"/>
                  </a:cubicBezTo>
                  <a:cubicBezTo>
                    <a:pt x="1037" y="112"/>
                    <a:pt x="736" y="134"/>
                    <a:pt x="435" y="134"/>
                  </a:cubicBezTo>
                  <a:cubicBezTo>
                    <a:pt x="311" y="134"/>
                    <a:pt x="186" y="130"/>
                    <a:pt x="61" y="121"/>
                  </a:cubicBezTo>
                  <a:cubicBezTo>
                    <a:pt x="0" y="121"/>
                    <a:pt x="0" y="213"/>
                    <a:pt x="31" y="243"/>
                  </a:cubicBezTo>
                  <a:cubicBezTo>
                    <a:pt x="183" y="349"/>
                    <a:pt x="396" y="380"/>
                    <a:pt x="612" y="380"/>
                  </a:cubicBezTo>
                  <a:cubicBezTo>
                    <a:pt x="829" y="380"/>
                    <a:pt x="1049" y="349"/>
                    <a:pt x="1216" y="334"/>
                  </a:cubicBezTo>
                  <a:cubicBezTo>
                    <a:pt x="1551" y="304"/>
                    <a:pt x="2189" y="365"/>
                    <a:pt x="2432" y="182"/>
                  </a:cubicBezTo>
                  <a:cubicBezTo>
                    <a:pt x="2493" y="152"/>
                    <a:pt x="2493" y="91"/>
                    <a:pt x="2432" y="61"/>
                  </a:cubicBezTo>
                  <a:cubicBezTo>
                    <a:pt x="2352" y="16"/>
                    <a:pt x="2250" y="0"/>
                    <a:pt x="2139"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6"/>
            <p:cNvSpPr/>
            <p:nvPr/>
          </p:nvSpPr>
          <p:spPr>
            <a:xfrm>
              <a:off x="2851944" y="3476754"/>
              <a:ext cx="81348" cy="77465"/>
            </a:xfrm>
            <a:custGeom>
              <a:avLst/>
              <a:gdLst/>
              <a:ahLst/>
              <a:cxnLst/>
              <a:rect l="l" t="t" r="r" b="b"/>
              <a:pathLst>
                <a:path w="1278" h="1217" extrusionOk="0">
                  <a:moveTo>
                    <a:pt x="639" y="1"/>
                  </a:moveTo>
                  <a:cubicBezTo>
                    <a:pt x="274" y="1"/>
                    <a:pt x="1" y="274"/>
                    <a:pt x="1" y="609"/>
                  </a:cubicBezTo>
                  <a:cubicBezTo>
                    <a:pt x="1" y="943"/>
                    <a:pt x="274" y="1217"/>
                    <a:pt x="639" y="1217"/>
                  </a:cubicBezTo>
                  <a:cubicBezTo>
                    <a:pt x="974" y="1217"/>
                    <a:pt x="1278" y="943"/>
                    <a:pt x="1278" y="609"/>
                  </a:cubicBezTo>
                  <a:cubicBezTo>
                    <a:pt x="1278" y="274"/>
                    <a:pt x="974" y="1"/>
                    <a:pt x="639"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6"/>
            <p:cNvSpPr/>
            <p:nvPr/>
          </p:nvSpPr>
          <p:spPr>
            <a:xfrm>
              <a:off x="3279555" y="3476754"/>
              <a:ext cx="81284" cy="77465"/>
            </a:xfrm>
            <a:custGeom>
              <a:avLst/>
              <a:gdLst/>
              <a:ahLst/>
              <a:cxnLst/>
              <a:rect l="l" t="t" r="r" b="b"/>
              <a:pathLst>
                <a:path w="1277" h="1217" extrusionOk="0">
                  <a:moveTo>
                    <a:pt x="639" y="1"/>
                  </a:moveTo>
                  <a:cubicBezTo>
                    <a:pt x="274" y="1"/>
                    <a:pt x="0" y="274"/>
                    <a:pt x="0" y="609"/>
                  </a:cubicBezTo>
                  <a:cubicBezTo>
                    <a:pt x="0" y="943"/>
                    <a:pt x="274" y="1217"/>
                    <a:pt x="639" y="1217"/>
                  </a:cubicBezTo>
                  <a:cubicBezTo>
                    <a:pt x="973" y="1217"/>
                    <a:pt x="1277" y="943"/>
                    <a:pt x="1277" y="609"/>
                  </a:cubicBezTo>
                  <a:cubicBezTo>
                    <a:pt x="1277" y="274"/>
                    <a:pt x="973" y="1"/>
                    <a:pt x="639"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7" name="Google Shape;1597;p56">
            <a:hlinkClick r:id="rId4"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98" name="Google Shape;1598;p56">
            <a:hlinkClick r:id="rId5" action="ppaction://hlinksldjump"/>
          </p:cNvPr>
          <p:cNvPicPr preferRelativeResize="0"/>
          <p:nvPr/>
        </p:nvPicPr>
        <p:blipFill>
          <a:blip r:embed="rId6">
            <a:alphaModFix/>
          </a:blip>
          <a:stretch>
            <a:fillRect/>
          </a:stretch>
        </p:blipFill>
        <p:spPr>
          <a:xfrm flipH="1">
            <a:off x="8264675" y="4573721"/>
            <a:ext cx="332200" cy="332175"/>
          </a:xfrm>
          <a:prstGeom prst="rect">
            <a:avLst/>
          </a:prstGeom>
          <a:noFill/>
          <a:ln>
            <a:noFill/>
          </a:ln>
          <a:effectLst>
            <a:outerShdw blurRad="57150" dist="19050" dir="5400000" algn="bl" rotWithShape="0">
              <a:srgbClr val="000000">
                <a:alpha val="50000"/>
              </a:srgbClr>
            </a:outerShdw>
          </a:effectLst>
        </p:spPr>
      </p:pic>
      <p:sp>
        <p:nvSpPr>
          <p:cNvPr id="98" name="Google Shape;1604;p57"/>
          <p:cNvSpPr txBox="1">
            <a:spLocks noGrp="1"/>
          </p:cNvSpPr>
          <p:nvPr>
            <p:ph type="title" idx="4294967295"/>
          </p:nvPr>
        </p:nvSpPr>
        <p:spPr>
          <a:xfrm>
            <a:off x="720900" y="609759"/>
            <a:ext cx="7713600" cy="5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smtClean="0">
                <a:latin typeface="Patrick Hand" panose="020B0604020202020204" charset="0"/>
              </a:rPr>
              <a:t>DẠNG 3 – TOÁN CÓ LỜI VĂN</a:t>
            </a:r>
            <a:endParaRPr sz="2800" b="1">
              <a:latin typeface="Patrick Hand" panose="020B0604020202020204" charset="0"/>
            </a:endParaRPr>
          </a:p>
        </p:txBody>
      </p:sp>
      <p:sp>
        <p:nvSpPr>
          <p:cNvPr id="99" name="Rectangle 98"/>
          <p:cNvSpPr/>
          <p:nvPr/>
        </p:nvSpPr>
        <p:spPr>
          <a:xfrm>
            <a:off x="101941" y="1267815"/>
            <a:ext cx="4572000" cy="2906308"/>
          </a:xfrm>
          <a:prstGeom prst="rect">
            <a:avLst/>
          </a:prstGeom>
        </p:spPr>
        <p:txBody>
          <a:bodyPr>
            <a:spAutoFit/>
          </a:bodyPr>
          <a:lstStyle/>
          <a:p>
            <a:pPr algn="just">
              <a:lnSpc>
                <a:spcPct val="115000"/>
              </a:lnSpc>
            </a:pPr>
            <a:r>
              <a:rPr lang="en-US" sz="2000" b="1" u="sng">
                <a:solidFill>
                  <a:srgbClr val="00B050"/>
                </a:solidFill>
                <a:latin typeface="Patrick Hand" panose="020B0604020202020204" charset="0"/>
                <a:ea typeface="SimSun" panose="02010600030101010101" pitchFamily="2" charset="-122"/>
                <a:cs typeface="Times New Roman" panose="02020603050405020304" pitchFamily="18" charset="0"/>
              </a:rPr>
              <a:t>Bài </a:t>
            </a:r>
            <a:r>
              <a:rPr lang="en-US" sz="2000" b="1" u="sng" smtClean="0">
                <a:solidFill>
                  <a:srgbClr val="00B050"/>
                </a:solidFill>
                <a:latin typeface="Patrick Hand" panose="020B0604020202020204" charset="0"/>
                <a:ea typeface="SimSun" panose="02010600030101010101" pitchFamily="2" charset="-122"/>
                <a:cs typeface="Times New Roman" panose="02020603050405020304" pitchFamily="18" charset="0"/>
              </a:rPr>
              <a:t>2</a:t>
            </a:r>
            <a:r>
              <a:rPr lang="en-US" sz="2000" b="1" smtClean="0">
                <a:solidFill>
                  <a:srgbClr val="00B050"/>
                </a:solidFill>
                <a:latin typeface="Patrick Hand" panose="020B0604020202020204" charset="0"/>
                <a:ea typeface="SimSun" panose="02010600030101010101" pitchFamily="2" charset="-122"/>
                <a:cs typeface="Times New Roman" panose="02020603050405020304" pitchFamily="18" charset="0"/>
              </a:rPr>
              <a:t>:</a:t>
            </a:r>
            <a:r>
              <a:rPr lang="en-US" sz="2000" smtClean="0">
                <a:latin typeface="Patrick Hand" panose="020B0604020202020204" charset="0"/>
                <a:ea typeface="SimSun" panose="02010600030101010101" pitchFamily="2" charset="-122"/>
              </a:rPr>
              <a:t>  </a:t>
            </a:r>
            <a:r>
              <a:rPr lang="en-US" sz="2000">
                <a:latin typeface="Patrick Hand" panose="020B0604020202020204" charset="0"/>
                <a:ea typeface="SimSun" panose="02010600030101010101" pitchFamily="2" charset="-122"/>
              </a:rPr>
              <a:t>Một mảnh vườn hình chữ nhật có chiều dài 105 m, chiều rộng 60 m. Người ta muốn trồng cây xung quanh vườn sao cho cứ góc vườn có một cây và khoảng cách giữa giữa hai cây liên tiếp bằng nhau. Tính khoảng cách lớn nhất giữa hai cây liên tiếp. Biết khoảng cách giữa hai cây liên tiếp là một số tự nhiên, đơn vị tính là </a:t>
            </a:r>
            <a:r>
              <a:rPr lang="en-US" sz="2000" smtClean="0">
                <a:latin typeface="Patrick Hand" panose="020B0604020202020204" charset="0"/>
                <a:ea typeface="SimSun" panose="02010600030101010101" pitchFamily="2" charset="-122"/>
              </a:rPr>
              <a:t>mét (</a:t>
            </a:r>
            <a:r>
              <a:rPr lang="en-US" sz="2000">
                <a:latin typeface="Patrick Hand" panose="020B0604020202020204" charset="0"/>
                <a:ea typeface="SimSun" panose="02010600030101010101" pitchFamily="2" charset="-122"/>
              </a:rPr>
              <a:t>m). Khi đó tổng số cây đó là bao nhiêu?</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sp>
        <p:nvSpPr>
          <p:cNvPr id="1707" name="Google Shape;1707;p59">
            <a:hlinkClick r:id="rId3"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9">
            <a:hlinkClick r:id="rId4" action="ppaction://hlinksldjump"/>
          </p:cNvPr>
          <p:cNvSpPr/>
          <p:nvPr/>
        </p:nvSpPr>
        <p:spPr>
          <a:xfrm>
            <a:off x="8171299" y="782150"/>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9"/>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mtClean="0"/>
              <a:t>DẠNG 4 – PHÂN SỐ TỐI GIẢN</a:t>
            </a:r>
            <a:endParaRPr/>
          </a:p>
        </p:txBody>
      </p:sp>
      <p:pic>
        <p:nvPicPr>
          <p:cNvPr id="1725" name="Google Shape;1725;p59">
            <a:hlinkClick r:id="rId5" action="ppaction://hlinksldjump"/>
          </p:cNvPr>
          <p:cNvPicPr preferRelativeResize="0"/>
          <p:nvPr/>
        </p:nvPicPr>
        <p:blipFill>
          <a:blip r:embed="rId6">
            <a:alphaModFix/>
          </a:blip>
          <a:stretch>
            <a:fillRect/>
          </a:stretch>
        </p:blipFill>
        <p:spPr>
          <a:xfrm flipH="1">
            <a:off x="8264675" y="4573721"/>
            <a:ext cx="332200" cy="332175"/>
          </a:xfrm>
          <a:prstGeom prst="rect">
            <a:avLst/>
          </a:prstGeom>
          <a:noFill/>
          <a:ln>
            <a:noFill/>
          </a:ln>
          <a:effectLst>
            <a:outerShdw blurRad="57150" dist="19050" dir="5400000" algn="bl" rotWithShape="0">
              <a:srgbClr val="000000">
                <a:alpha val="50000"/>
              </a:srgbClr>
            </a:outerShdw>
          </a:effectLst>
        </p:spPr>
      </p:pic>
      <p:pic>
        <p:nvPicPr>
          <p:cNvPr id="2" name="Picture 1"/>
          <p:cNvPicPr>
            <a:picLocks noChangeAspect="1"/>
          </p:cNvPicPr>
          <p:nvPr/>
        </p:nvPicPr>
        <p:blipFill>
          <a:blip r:embed="rId7"/>
          <a:stretch>
            <a:fillRect/>
          </a:stretch>
        </p:blipFill>
        <p:spPr>
          <a:xfrm>
            <a:off x="279699" y="1644075"/>
            <a:ext cx="5749691" cy="1566715"/>
          </a:xfrm>
          <a:prstGeom prst="rect">
            <a:avLst/>
          </a:prstGeom>
        </p:spPr>
      </p:pic>
      <p:sp>
        <p:nvSpPr>
          <p:cNvPr id="22" name="Google Shape;1483;p54"/>
          <p:cNvSpPr/>
          <p:nvPr/>
        </p:nvSpPr>
        <p:spPr>
          <a:xfrm>
            <a:off x="28542" y="1468824"/>
            <a:ext cx="692358" cy="55265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41"/>
          <p:cNvSpPr txBox="1">
            <a:spLocks noGrp="1"/>
          </p:cNvSpPr>
          <p:nvPr>
            <p:ph type="title"/>
          </p:nvPr>
        </p:nvSpPr>
        <p:spPr>
          <a:xfrm>
            <a:off x="772854" y="256468"/>
            <a:ext cx="7713600" cy="5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mtClean="0">
                <a:solidFill>
                  <a:srgbClr val="0070C0"/>
                </a:solidFill>
              </a:rPr>
              <a:t>ĐẶT VẤN ĐỀ</a:t>
            </a:r>
            <a:endParaRPr>
              <a:solidFill>
                <a:srgbClr val="0070C0"/>
              </a:solidFill>
            </a:endParaRPr>
          </a:p>
        </p:txBody>
      </p:sp>
      <p:sp>
        <p:nvSpPr>
          <p:cNvPr id="2" name="Text Placeholder 1"/>
          <p:cNvSpPr>
            <a:spLocks noGrp="1"/>
          </p:cNvSpPr>
          <p:nvPr>
            <p:ph type="body" idx="1"/>
          </p:nvPr>
        </p:nvSpPr>
        <p:spPr>
          <a:xfrm>
            <a:off x="581877" y="1086189"/>
            <a:ext cx="4779831" cy="2488284"/>
          </a:xfrm>
        </p:spPr>
        <p:txBody>
          <a:bodyPr/>
          <a:lstStyle/>
          <a:p>
            <a:pPr marL="152400" indent="0">
              <a:buNone/>
            </a:pPr>
            <a:r>
              <a:rPr lang="en-US" sz="1800">
                <a:latin typeface="Comic Sans MS" panose="030F0702030302020204" pitchFamily="66" charset="0"/>
                <a:cs typeface="Times New Roman" pitchFamily="18" charset="0"/>
              </a:rPr>
              <a:t>Một bác thợ mộc muốn làm kệ để đồ từ hai tấm gỗ dài 18 dm và 30 dm. Bác muốn cắt hai tấm gỗ này thành các thanh gỗ có cùng độ dài mà không để thừa mẩu gỗ nào. Em hãy giúp bác thợ mộc tìm độ dài lớn nhất có thể của mỗi thanh gỗ được cắt. </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99" y="1190098"/>
            <a:ext cx="3480282" cy="274131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p:sp>
        <p:nvSpPr>
          <p:cNvPr id="1922" name="Google Shape;1922;p62">
            <a:hlinkClick r:id="rId3"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2">
            <a:hlinkClick r:id="" action="ppaction://noaction"/>
          </p:cNvPr>
          <p:cNvSpPr/>
          <p:nvPr/>
        </p:nvSpPr>
        <p:spPr>
          <a:xfrm>
            <a:off x="8171299" y="782150"/>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4" name="Google Shape;1924;p62"/>
          <p:cNvGrpSpPr/>
          <p:nvPr/>
        </p:nvGrpSpPr>
        <p:grpSpPr>
          <a:xfrm>
            <a:off x="5818909" y="2919844"/>
            <a:ext cx="3325091" cy="2223655"/>
            <a:chOff x="2252050" y="2014325"/>
            <a:chExt cx="4650339" cy="3208248"/>
          </a:xfrm>
        </p:grpSpPr>
        <p:sp>
          <p:nvSpPr>
            <p:cNvPr id="1925" name="Google Shape;1925;p62"/>
            <p:cNvSpPr/>
            <p:nvPr/>
          </p:nvSpPr>
          <p:spPr>
            <a:xfrm>
              <a:off x="4485139" y="3315600"/>
              <a:ext cx="292378" cy="154557"/>
            </a:xfrm>
            <a:custGeom>
              <a:avLst/>
              <a:gdLst/>
              <a:ahLst/>
              <a:cxnLst/>
              <a:rect l="l" t="t" r="r" b="b"/>
              <a:pathLst>
                <a:path w="6901" h="3648" extrusionOk="0">
                  <a:moveTo>
                    <a:pt x="0" y="0"/>
                  </a:moveTo>
                  <a:lnTo>
                    <a:pt x="2280" y="1003"/>
                  </a:lnTo>
                  <a:lnTo>
                    <a:pt x="6779" y="3648"/>
                  </a:lnTo>
                  <a:lnTo>
                    <a:pt x="6900" y="3070"/>
                  </a:lnTo>
                  <a:lnTo>
                    <a:pt x="2584" y="669"/>
                  </a:lnTo>
                  <a:lnTo>
                    <a:pt x="0" y="0"/>
                  </a:lnTo>
                  <a:close/>
                </a:path>
              </a:pathLst>
            </a:custGeom>
            <a:solidFill>
              <a:srgbClr val="924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2"/>
            <p:cNvSpPr/>
            <p:nvPr/>
          </p:nvSpPr>
          <p:spPr>
            <a:xfrm>
              <a:off x="4969372" y="4115313"/>
              <a:ext cx="1933017" cy="504893"/>
            </a:xfrm>
            <a:custGeom>
              <a:avLst/>
              <a:gdLst/>
              <a:ahLst/>
              <a:cxnLst/>
              <a:rect l="l" t="t" r="r" b="b"/>
              <a:pathLst>
                <a:path w="45625" h="11917" extrusionOk="0">
                  <a:moveTo>
                    <a:pt x="41315" y="0"/>
                  </a:moveTo>
                  <a:cubicBezTo>
                    <a:pt x="41303" y="0"/>
                    <a:pt x="41290" y="0"/>
                    <a:pt x="41278" y="1"/>
                  </a:cubicBezTo>
                  <a:cubicBezTo>
                    <a:pt x="39910" y="31"/>
                    <a:pt x="40305" y="3132"/>
                    <a:pt x="40579" y="4682"/>
                  </a:cubicBezTo>
                  <a:cubicBezTo>
                    <a:pt x="36414" y="3679"/>
                    <a:pt x="30001" y="3041"/>
                    <a:pt x="22827" y="3041"/>
                  </a:cubicBezTo>
                  <a:cubicBezTo>
                    <a:pt x="17478" y="3041"/>
                    <a:pt x="12554" y="3375"/>
                    <a:pt x="8663" y="3983"/>
                  </a:cubicBezTo>
                  <a:lnTo>
                    <a:pt x="8663" y="3952"/>
                  </a:lnTo>
                  <a:cubicBezTo>
                    <a:pt x="8663" y="3952"/>
                    <a:pt x="9453" y="609"/>
                    <a:pt x="8663" y="578"/>
                  </a:cubicBezTo>
                  <a:cubicBezTo>
                    <a:pt x="8655" y="578"/>
                    <a:pt x="8648" y="577"/>
                    <a:pt x="8641" y="577"/>
                  </a:cubicBezTo>
                  <a:cubicBezTo>
                    <a:pt x="7998" y="577"/>
                    <a:pt x="8177" y="3172"/>
                    <a:pt x="8237" y="4044"/>
                  </a:cubicBezTo>
                  <a:cubicBezTo>
                    <a:pt x="8207" y="4074"/>
                    <a:pt x="8177" y="4074"/>
                    <a:pt x="8146" y="4074"/>
                  </a:cubicBezTo>
                  <a:cubicBezTo>
                    <a:pt x="7929" y="3532"/>
                    <a:pt x="7423" y="2410"/>
                    <a:pt x="6971" y="2410"/>
                  </a:cubicBezTo>
                  <a:cubicBezTo>
                    <a:pt x="6916" y="2410"/>
                    <a:pt x="6862" y="2427"/>
                    <a:pt x="6809" y="2463"/>
                  </a:cubicBezTo>
                  <a:cubicBezTo>
                    <a:pt x="6414" y="2706"/>
                    <a:pt x="6930" y="3588"/>
                    <a:pt x="7356" y="4196"/>
                  </a:cubicBezTo>
                  <a:cubicBezTo>
                    <a:pt x="2857" y="5016"/>
                    <a:pt x="0" y="6171"/>
                    <a:pt x="0" y="7478"/>
                  </a:cubicBezTo>
                  <a:cubicBezTo>
                    <a:pt x="0" y="9910"/>
                    <a:pt x="10213" y="11916"/>
                    <a:pt x="22827" y="11916"/>
                  </a:cubicBezTo>
                  <a:cubicBezTo>
                    <a:pt x="35411" y="11916"/>
                    <a:pt x="45624" y="9910"/>
                    <a:pt x="45624" y="7478"/>
                  </a:cubicBezTo>
                  <a:cubicBezTo>
                    <a:pt x="45624" y="6658"/>
                    <a:pt x="44500" y="5898"/>
                    <a:pt x="42554" y="5229"/>
                  </a:cubicBezTo>
                  <a:cubicBezTo>
                    <a:pt x="42980" y="4712"/>
                    <a:pt x="43041" y="3922"/>
                    <a:pt x="42706" y="3831"/>
                  </a:cubicBezTo>
                  <a:cubicBezTo>
                    <a:pt x="42683" y="3825"/>
                    <a:pt x="42658" y="3823"/>
                    <a:pt x="42634" y="3823"/>
                  </a:cubicBezTo>
                  <a:cubicBezTo>
                    <a:pt x="42253" y="3823"/>
                    <a:pt x="41807" y="4468"/>
                    <a:pt x="41521" y="4925"/>
                  </a:cubicBezTo>
                  <a:cubicBezTo>
                    <a:pt x="41490" y="4925"/>
                    <a:pt x="41460" y="4895"/>
                    <a:pt x="41430" y="4895"/>
                  </a:cubicBezTo>
                  <a:cubicBezTo>
                    <a:pt x="41821" y="3598"/>
                    <a:pt x="42781" y="0"/>
                    <a:pt x="413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2"/>
            <p:cNvSpPr/>
            <p:nvPr/>
          </p:nvSpPr>
          <p:spPr>
            <a:xfrm>
              <a:off x="6456813" y="3361825"/>
              <a:ext cx="212515" cy="799898"/>
            </a:xfrm>
            <a:custGeom>
              <a:avLst/>
              <a:gdLst/>
              <a:ahLst/>
              <a:cxnLst/>
              <a:rect l="l" t="t" r="r" b="b"/>
              <a:pathLst>
                <a:path w="5016" h="18880" extrusionOk="0">
                  <a:moveTo>
                    <a:pt x="2652" y="1"/>
                  </a:moveTo>
                  <a:cubicBezTo>
                    <a:pt x="506" y="1"/>
                    <a:pt x="0" y="18879"/>
                    <a:pt x="0" y="18879"/>
                  </a:cubicBezTo>
                  <a:cubicBezTo>
                    <a:pt x="0" y="18879"/>
                    <a:pt x="2128" y="18575"/>
                    <a:pt x="3192" y="17572"/>
                  </a:cubicBezTo>
                  <a:cubicBezTo>
                    <a:pt x="3617" y="17147"/>
                    <a:pt x="4347" y="15171"/>
                    <a:pt x="4590" y="12344"/>
                  </a:cubicBezTo>
                  <a:cubicBezTo>
                    <a:pt x="5016" y="7572"/>
                    <a:pt x="4468" y="1159"/>
                    <a:pt x="2918" y="95"/>
                  </a:cubicBezTo>
                  <a:cubicBezTo>
                    <a:pt x="2827" y="31"/>
                    <a:pt x="2738" y="1"/>
                    <a:pt x="2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2"/>
            <p:cNvSpPr/>
            <p:nvPr/>
          </p:nvSpPr>
          <p:spPr>
            <a:xfrm>
              <a:off x="5315779" y="4639458"/>
              <a:ext cx="376096" cy="252468"/>
            </a:xfrm>
            <a:custGeom>
              <a:avLst/>
              <a:gdLst/>
              <a:ahLst/>
              <a:cxnLst/>
              <a:rect l="l" t="t" r="r" b="b"/>
              <a:pathLst>
                <a:path w="8877" h="5959" extrusionOk="0">
                  <a:moveTo>
                    <a:pt x="6414" y="1"/>
                  </a:moveTo>
                  <a:cubicBezTo>
                    <a:pt x="6414" y="1"/>
                    <a:pt x="2827" y="1885"/>
                    <a:pt x="1" y="3132"/>
                  </a:cubicBezTo>
                  <a:cubicBezTo>
                    <a:pt x="274" y="3861"/>
                    <a:pt x="517" y="4864"/>
                    <a:pt x="426" y="5958"/>
                  </a:cubicBezTo>
                  <a:lnTo>
                    <a:pt x="8147" y="5807"/>
                  </a:lnTo>
                  <a:lnTo>
                    <a:pt x="8876" y="518"/>
                  </a:lnTo>
                  <a:lnTo>
                    <a:pt x="64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2"/>
            <p:cNvSpPr/>
            <p:nvPr/>
          </p:nvSpPr>
          <p:spPr>
            <a:xfrm>
              <a:off x="4916502" y="2162998"/>
              <a:ext cx="1411473" cy="1357370"/>
            </a:xfrm>
            <a:custGeom>
              <a:avLst/>
              <a:gdLst/>
              <a:ahLst/>
              <a:cxnLst/>
              <a:rect l="l" t="t" r="r" b="b"/>
              <a:pathLst>
                <a:path w="33315" h="32038" extrusionOk="0">
                  <a:moveTo>
                    <a:pt x="22372" y="0"/>
                  </a:moveTo>
                  <a:cubicBezTo>
                    <a:pt x="22372" y="1"/>
                    <a:pt x="22377" y="10"/>
                    <a:pt x="22387" y="27"/>
                  </a:cubicBezTo>
                  <a:lnTo>
                    <a:pt x="22387" y="27"/>
                  </a:lnTo>
                  <a:cubicBezTo>
                    <a:pt x="22382" y="18"/>
                    <a:pt x="22377" y="9"/>
                    <a:pt x="22372" y="0"/>
                  </a:cubicBezTo>
                  <a:close/>
                  <a:moveTo>
                    <a:pt x="22387" y="27"/>
                  </a:moveTo>
                  <a:cubicBezTo>
                    <a:pt x="22893" y="1015"/>
                    <a:pt x="19753" y="3320"/>
                    <a:pt x="19241" y="4012"/>
                  </a:cubicBezTo>
                  <a:cubicBezTo>
                    <a:pt x="18056" y="5563"/>
                    <a:pt x="17296" y="7386"/>
                    <a:pt x="16141" y="8937"/>
                  </a:cubicBezTo>
                  <a:cubicBezTo>
                    <a:pt x="13952" y="11763"/>
                    <a:pt x="10974" y="12584"/>
                    <a:pt x="7691" y="13465"/>
                  </a:cubicBezTo>
                  <a:cubicBezTo>
                    <a:pt x="6171" y="13861"/>
                    <a:pt x="4560" y="14286"/>
                    <a:pt x="3253" y="15168"/>
                  </a:cubicBezTo>
                  <a:cubicBezTo>
                    <a:pt x="1217" y="16535"/>
                    <a:pt x="1" y="19514"/>
                    <a:pt x="183" y="21915"/>
                  </a:cubicBezTo>
                  <a:cubicBezTo>
                    <a:pt x="305" y="23466"/>
                    <a:pt x="1156" y="24985"/>
                    <a:pt x="2554" y="25624"/>
                  </a:cubicBezTo>
                  <a:cubicBezTo>
                    <a:pt x="3071" y="25867"/>
                    <a:pt x="3618" y="25988"/>
                    <a:pt x="4135" y="26201"/>
                  </a:cubicBezTo>
                  <a:cubicBezTo>
                    <a:pt x="4073" y="27976"/>
                    <a:pt x="5149" y="28478"/>
                    <a:pt x="6313" y="28478"/>
                  </a:cubicBezTo>
                  <a:cubicBezTo>
                    <a:pt x="6883" y="28478"/>
                    <a:pt x="7475" y="28357"/>
                    <a:pt x="7964" y="28207"/>
                  </a:cubicBezTo>
                  <a:cubicBezTo>
                    <a:pt x="9408" y="27726"/>
                    <a:pt x="11743" y="24895"/>
                    <a:pt x="11823" y="24305"/>
                  </a:cubicBezTo>
                  <a:lnTo>
                    <a:pt x="11823" y="24305"/>
                  </a:lnTo>
                  <a:cubicBezTo>
                    <a:pt x="11294" y="29854"/>
                    <a:pt x="18542" y="32037"/>
                    <a:pt x="18542" y="32037"/>
                  </a:cubicBezTo>
                  <a:lnTo>
                    <a:pt x="31825" y="23131"/>
                  </a:lnTo>
                  <a:lnTo>
                    <a:pt x="33314" y="15320"/>
                  </a:lnTo>
                  <a:lnTo>
                    <a:pt x="26688" y="6930"/>
                  </a:lnTo>
                  <a:cubicBezTo>
                    <a:pt x="26688" y="6931"/>
                    <a:pt x="26688" y="6931"/>
                    <a:pt x="26688" y="6931"/>
                  </a:cubicBezTo>
                  <a:cubicBezTo>
                    <a:pt x="26670" y="6931"/>
                    <a:pt x="22660" y="492"/>
                    <a:pt x="22387" y="2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2"/>
            <p:cNvSpPr/>
            <p:nvPr/>
          </p:nvSpPr>
          <p:spPr>
            <a:xfrm>
              <a:off x="5587532" y="3109391"/>
              <a:ext cx="1128119" cy="1159217"/>
            </a:xfrm>
            <a:custGeom>
              <a:avLst/>
              <a:gdLst/>
              <a:ahLst/>
              <a:cxnLst/>
              <a:rect l="l" t="t" r="r" b="b"/>
              <a:pathLst>
                <a:path w="26627" h="27361" extrusionOk="0">
                  <a:moveTo>
                    <a:pt x="12890" y="0"/>
                  </a:moveTo>
                  <a:cubicBezTo>
                    <a:pt x="11007" y="0"/>
                    <a:pt x="6565" y="401"/>
                    <a:pt x="4164" y="3955"/>
                  </a:cubicBezTo>
                  <a:cubicBezTo>
                    <a:pt x="1064" y="8545"/>
                    <a:pt x="0" y="14655"/>
                    <a:pt x="0" y="14655"/>
                  </a:cubicBezTo>
                  <a:lnTo>
                    <a:pt x="942" y="18333"/>
                  </a:lnTo>
                  <a:cubicBezTo>
                    <a:pt x="942" y="18333"/>
                    <a:pt x="2734" y="20290"/>
                    <a:pt x="4243" y="20290"/>
                  </a:cubicBezTo>
                  <a:cubicBezTo>
                    <a:pt x="4671" y="20290"/>
                    <a:pt x="5075" y="20133"/>
                    <a:pt x="5411" y="19731"/>
                  </a:cubicBezTo>
                  <a:cubicBezTo>
                    <a:pt x="5411" y="19731"/>
                    <a:pt x="5927" y="20095"/>
                    <a:pt x="7265" y="21281"/>
                  </a:cubicBezTo>
                  <a:cubicBezTo>
                    <a:pt x="7659" y="21629"/>
                    <a:pt x="8117" y="21751"/>
                    <a:pt x="8564" y="21751"/>
                  </a:cubicBezTo>
                  <a:cubicBezTo>
                    <a:pt x="9599" y="21751"/>
                    <a:pt x="10578" y="21099"/>
                    <a:pt x="10578" y="21099"/>
                  </a:cubicBezTo>
                  <a:cubicBezTo>
                    <a:pt x="10578" y="21099"/>
                    <a:pt x="13557" y="22162"/>
                    <a:pt x="15259" y="24320"/>
                  </a:cubicBezTo>
                  <a:cubicBezTo>
                    <a:pt x="16931" y="26448"/>
                    <a:pt x="20943" y="27360"/>
                    <a:pt x="20943" y="27360"/>
                  </a:cubicBezTo>
                  <a:cubicBezTo>
                    <a:pt x="20943" y="27360"/>
                    <a:pt x="22827" y="24716"/>
                    <a:pt x="23952" y="21099"/>
                  </a:cubicBezTo>
                  <a:cubicBezTo>
                    <a:pt x="25928" y="14928"/>
                    <a:pt x="26627" y="5718"/>
                    <a:pt x="18633" y="642"/>
                  </a:cubicBezTo>
                  <a:cubicBezTo>
                    <a:pt x="15719" y="60"/>
                    <a:pt x="14072" y="34"/>
                    <a:pt x="13807" y="34"/>
                  </a:cubicBezTo>
                  <a:cubicBezTo>
                    <a:pt x="13782" y="34"/>
                    <a:pt x="13769" y="34"/>
                    <a:pt x="13769" y="34"/>
                  </a:cubicBezTo>
                  <a:cubicBezTo>
                    <a:pt x="13769" y="34"/>
                    <a:pt x="13438" y="0"/>
                    <a:pt x="128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2"/>
            <p:cNvSpPr/>
            <p:nvPr/>
          </p:nvSpPr>
          <p:spPr>
            <a:xfrm>
              <a:off x="5770330" y="2231254"/>
              <a:ext cx="704444" cy="1031860"/>
            </a:xfrm>
            <a:custGeom>
              <a:avLst/>
              <a:gdLst/>
              <a:ahLst/>
              <a:cxnLst/>
              <a:rect l="l" t="t" r="r" b="b"/>
              <a:pathLst>
                <a:path w="16627" h="24355" extrusionOk="0">
                  <a:moveTo>
                    <a:pt x="1216" y="0"/>
                  </a:moveTo>
                  <a:cubicBezTo>
                    <a:pt x="304" y="1763"/>
                    <a:pt x="0" y="3830"/>
                    <a:pt x="517" y="5897"/>
                  </a:cubicBezTo>
                  <a:lnTo>
                    <a:pt x="1338" y="9119"/>
                  </a:lnTo>
                  <a:lnTo>
                    <a:pt x="92" y="12858"/>
                  </a:lnTo>
                  <a:lnTo>
                    <a:pt x="2432" y="12858"/>
                  </a:lnTo>
                  <a:cubicBezTo>
                    <a:pt x="3770" y="15776"/>
                    <a:pt x="6718" y="17660"/>
                    <a:pt x="9879" y="17690"/>
                  </a:cubicBezTo>
                  <a:lnTo>
                    <a:pt x="9879" y="21186"/>
                  </a:lnTo>
                  <a:lnTo>
                    <a:pt x="9454" y="21125"/>
                  </a:lnTo>
                  <a:lnTo>
                    <a:pt x="9454" y="21125"/>
                  </a:lnTo>
                  <a:cubicBezTo>
                    <a:pt x="10040" y="22406"/>
                    <a:pt x="11278" y="24354"/>
                    <a:pt x="13488" y="24354"/>
                  </a:cubicBezTo>
                  <a:cubicBezTo>
                    <a:pt x="14372" y="24354"/>
                    <a:pt x="15411" y="24043"/>
                    <a:pt x="16627" y="23253"/>
                  </a:cubicBezTo>
                  <a:cubicBezTo>
                    <a:pt x="8450" y="20183"/>
                    <a:pt x="11581" y="10821"/>
                    <a:pt x="12128" y="5623"/>
                  </a:cubicBezTo>
                  <a:cubicBezTo>
                    <a:pt x="6201" y="5411"/>
                    <a:pt x="3010" y="2341"/>
                    <a:pt x="1490" y="274"/>
                  </a:cubicBezTo>
                  <a:cubicBezTo>
                    <a:pt x="1399" y="183"/>
                    <a:pt x="1307" y="91"/>
                    <a:pt x="1216"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2"/>
            <p:cNvSpPr/>
            <p:nvPr/>
          </p:nvSpPr>
          <p:spPr>
            <a:xfrm>
              <a:off x="5828279" y="2242821"/>
              <a:ext cx="853875" cy="973605"/>
            </a:xfrm>
            <a:custGeom>
              <a:avLst/>
              <a:gdLst/>
              <a:ahLst/>
              <a:cxnLst/>
              <a:rect l="l" t="t" r="r" b="b"/>
              <a:pathLst>
                <a:path w="20154" h="22980" extrusionOk="0">
                  <a:moveTo>
                    <a:pt x="1" y="1"/>
                  </a:moveTo>
                  <a:cubicBezTo>
                    <a:pt x="1521" y="2068"/>
                    <a:pt x="4712" y="5138"/>
                    <a:pt x="10639" y="5350"/>
                  </a:cubicBezTo>
                  <a:cubicBezTo>
                    <a:pt x="10092" y="10548"/>
                    <a:pt x="6961" y="19910"/>
                    <a:pt x="15138" y="22980"/>
                  </a:cubicBezTo>
                  <a:cubicBezTo>
                    <a:pt x="15351" y="22858"/>
                    <a:pt x="15563" y="22706"/>
                    <a:pt x="15776" y="22554"/>
                  </a:cubicBezTo>
                  <a:lnTo>
                    <a:pt x="14986" y="21734"/>
                  </a:lnTo>
                  <a:lnTo>
                    <a:pt x="14986" y="15806"/>
                  </a:lnTo>
                  <a:cubicBezTo>
                    <a:pt x="18329" y="14074"/>
                    <a:pt x="20153" y="10183"/>
                    <a:pt x="19181" y="6414"/>
                  </a:cubicBezTo>
                  <a:lnTo>
                    <a:pt x="18329" y="3010"/>
                  </a:lnTo>
                  <a:cubicBezTo>
                    <a:pt x="15694" y="3750"/>
                    <a:pt x="13349" y="4055"/>
                    <a:pt x="11274" y="4055"/>
                  </a:cubicBezTo>
                  <a:cubicBezTo>
                    <a:pt x="5761" y="4055"/>
                    <a:pt x="2143" y="1900"/>
                    <a:pt x="1"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2"/>
            <p:cNvSpPr/>
            <p:nvPr/>
          </p:nvSpPr>
          <p:spPr>
            <a:xfrm>
              <a:off x="5973815" y="2502669"/>
              <a:ext cx="47706" cy="71516"/>
            </a:xfrm>
            <a:custGeom>
              <a:avLst/>
              <a:gdLst/>
              <a:ahLst/>
              <a:cxnLst/>
              <a:rect l="l" t="t" r="r" b="b"/>
              <a:pathLst>
                <a:path w="1126" h="1688" extrusionOk="0">
                  <a:moveTo>
                    <a:pt x="394" y="1"/>
                  </a:moveTo>
                  <a:cubicBezTo>
                    <a:pt x="374" y="1"/>
                    <a:pt x="354" y="3"/>
                    <a:pt x="335" y="8"/>
                  </a:cubicBezTo>
                  <a:cubicBezTo>
                    <a:pt x="92" y="99"/>
                    <a:pt x="1" y="524"/>
                    <a:pt x="122" y="950"/>
                  </a:cubicBezTo>
                  <a:cubicBezTo>
                    <a:pt x="233" y="1395"/>
                    <a:pt x="497" y="1687"/>
                    <a:pt x="728" y="1687"/>
                  </a:cubicBezTo>
                  <a:cubicBezTo>
                    <a:pt x="749" y="1687"/>
                    <a:pt x="770" y="1685"/>
                    <a:pt x="791" y="1679"/>
                  </a:cubicBezTo>
                  <a:cubicBezTo>
                    <a:pt x="1034" y="1619"/>
                    <a:pt x="1125" y="1193"/>
                    <a:pt x="1004" y="737"/>
                  </a:cubicBezTo>
                  <a:cubicBezTo>
                    <a:pt x="892" y="317"/>
                    <a:pt x="625" y="1"/>
                    <a:pt x="3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2"/>
            <p:cNvSpPr/>
            <p:nvPr/>
          </p:nvSpPr>
          <p:spPr>
            <a:xfrm>
              <a:off x="5953624" y="2576970"/>
              <a:ext cx="267105" cy="240994"/>
            </a:xfrm>
            <a:custGeom>
              <a:avLst/>
              <a:gdLst/>
              <a:ahLst/>
              <a:cxnLst/>
              <a:rect l="l" t="t" r="r" b="b"/>
              <a:pathLst>
                <a:path w="4257" h="3841" extrusionOk="0">
                  <a:moveTo>
                    <a:pt x="2141" y="1"/>
                  </a:moveTo>
                  <a:cubicBezTo>
                    <a:pt x="1977" y="1"/>
                    <a:pt x="1809" y="22"/>
                    <a:pt x="1642" y="66"/>
                  </a:cubicBezTo>
                  <a:cubicBezTo>
                    <a:pt x="609" y="340"/>
                    <a:pt x="1" y="1404"/>
                    <a:pt x="274" y="2407"/>
                  </a:cubicBezTo>
                  <a:cubicBezTo>
                    <a:pt x="504" y="3273"/>
                    <a:pt x="1266" y="3840"/>
                    <a:pt x="2116" y="3840"/>
                  </a:cubicBezTo>
                  <a:cubicBezTo>
                    <a:pt x="2280" y="3840"/>
                    <a:pt x="2447" y="3819"/>
                    <a:pt x="2615" y="3775"/>
                  </a:cubicBezTo>
                  <a:cubicBezTo>
                    <a:pt x="3648" y="3501"/>
                    <a:pt x="4256" y="2468"/>
                    <a:pt x="3983" y="1434"/>
                  </a:cubicBezTo>
                  <a:cubicBezTo>
                    <a:pt x="3753" y="568"/>
                    <a:pt x="2990" y="1"/>
                    <a:pt x="2141"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2"/>
            <p:cNvSpPr/>
            <p:nvPr/>
          </p:nvSpPr>
          <p:spPr>
            <a:xfrm>
              <a:off x="5879799" y="2729003"/>
              <a:ext cx="108207" cy="137186"/>
            </a:xfrm>
            <a:custGeom>
              <a:avLst/>
              <a:gdLst/>
              <a:ahLst/>
              <a:cxnLst/>
              <a:rect l="l" t="t" r="r" b="b"/>
              <a:pathLst>
                <a:path w="2554" h="3238" extrusionOk="0">
                  <a:moveTo>
                    <a:pt x="2387" y="0"/>
                  </a:moveTo>
                  <a:cubicBezTo>
                    <a:pt x="2318" y="0"/>
                    <a:pt x="2250" y="46"/>
                    <a:pt x="2250" y="137"/>
                  </a:cubicBezTo>
                  <a:cubicBezTo>
                    <a:pt x="2280" y="806"/>
                    <a:pt x="2250" y="1565"/>
                    <a:pt x="1885" y="2143"/>
                  </a:cubicBezTo>
                  <a:cubicBezTo>
                    <a:pt x="1672" y="2508"/>
                    <a:pt x="1308" y="2751"/>
                    <a:pt x="882" y="2872"/>
                  </a:cubicBezTo>
                  <a:cubicBezTo>
                    <a:pt x="669" y="2933"/>
                    <a:pt x="426" y="2933"/>
                    <a:pt x="183" y="2933"/>
                  </a:cubicBezTo>
                  <a:cubicBezTo>
                    <a:pt x="1" y="2964"/>
                    <a:pt x="1" y="3237"/>
                    <a:pt x="183" y="3237"/>
                  </a:cubicBezTo>
                  <a:cubicBezTo>
                    <a:pt x="669" y="3207"/>
                    <a:pt x="1125" y="3146"/>
                    <a:pt x="1551" y="2903"/>
                  </a:cubicBezTo>
                  <a:cubicBezTo>
                    <a:pt x="2007" y="2629"/>
                    <a:pt x="2311" y="2113"/>
                    <a:pt x="2432" y="1565"/>
                  </a:cubicBezTo>
                  <a:cubicBezTo>
                    <a:pt x="2554" y="1110"/>
                    <a:pt x="2554" y="623"/>
                    <a:pt x="2524" y="137"/>
                  </a:cubicBezTo>
                  <a:cubicBezTo>
                    <a:pt x="2524" y="46"/>
                    <a:pt x="2455" y="0"/>
                    <a:pt x="23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2"/>
            <p:cNvSpPr/>
            <p:nvPr/>
          </p:nvSpPr>
          <p:spPr>
            <a:xfrm>
              <a:off x="5816712" y="2014325"/>
              <a:ext cx="788163" cy="400373"/>
            </a:xfrm>
            <a:custGeom>
              <a:avLst/>
              <a:gdLst/>
              <a:ahLst/>
              <a:cxnLst/>
              <a:rect l="l" t="t" r="r" b="b"/>
              <a:pathLst>
                <a:path w="18603" h="9450" extrusionOk="0">
                  <a:moveTo>
                    <a:pt x="10002" y="0"/>
                  </a:moveTo>
                  <a:cubicBezTo>
                    <a:pt x="9329" y="0"/>
                    <a:pt x="8645" y="83"/>
                    <a:pt x="7964" y="257"/>
                  </a:cubicBezTo>
                  <a:lnTo>
                    <a:pt x="5259" y="956"/>
                  </a:lnTo>
                  <a:cubicBezTo>
                    <a:pt x="2888" y="1564"/>
                    <a:pt x="1064" y="3145"/>
                    <a:pt x="0" y="5151"/>
                  </a:cubicBezTo>
                  <a:cubicBezTo>
                    <a:pt x="2078" y="7095"/>
                    <a:pt x="5783" y="9449"/>
                    <a:pt x="11548" y="9449"/>
                  </a:cubicBezTo>
                  <a:cubicBezTo>
                    <a:pt x="13625" y="9449"/>
                    <a:pt x="15970" y="9144"/>
                    <a:pt x="18602" y="8403"/>
                  </a:cubicBezTo>
                  <a:lnTo>
                    <a:pt x="18025" y="6214"/>
                  </a:lnTo>
                  <a:cubicBezTo>
                    <a:pt x="17074" y="2488"/>
                    <a:pt x="13689" y="0"/>
                    <a:pt x="100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2"/>
            <p:cNvSpPr/>
            <p:nvPr/>
          </p:nvSpPr>
          <p:spPr>
            <a:xfrm>
              <a:off x="5669904" y="2014876"/>
              <a:ext cx="209931" cy="217684"/>
            </a:xfrm>
            <a:custGeom>
              <a:avLst/>
              <a:gdLst/>
              <a:ahLst/>
              <a:cxnLst/>
              <a:rect l="l" t="t" r="r" b="b"/>
              <a:pathLst>
                <a:path w="4955" h="5138" extrusionOk="0">
                  <a:moveTo>
                    <a:pt x="3747" y="0"/>
                  </a:moveTo>
                  <a:cubicBezTo>
                    <a:pt x="2686" y="0"/>
                    <a:pt x="3465" y="4256"/>
                    <a:pt x="3465" y="4256"/>
                  </a:cubicBezTo>
                  <a:cubicBezTo>
                    <a:pt x="3465" y="4256"/>
                    <a:pt x="2109" y="488"/>
                    <a:pt x="1177" y="488"/>
                  </a:cubicBezTo>
                  <a:cubicBezTo>
                    <a:pt x="1084" y="488"/>
                    <a:pt x="995" y="526"/>
                    <a:pt x="912" y="609"/>
                  </a:cubicBezTo>
                  <a:cubicBezTo>
                    <a:pt x="0" y="1521"/>
                    <a:pt x="3465" y="5138"/>
                    <a:pt x="3465" y="5138"/>
                  </a:cubicBezTo>
                  <a:cubicBezTo>
                    <a:pt x="4955" y="4864"/>
                    <a:pt x="4833" y="31"/>
                    <a:pt x="3769" y="1"/>
                  </a:cubicBezTo>
                  <a:cubicBezTo>
                    <a:pt x="3762" y="0"/>
                    <a:pt x="3754" y="0"/>
                    <a:pt x="37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2"/>
            <p:cNvSpPr/>
            <p:nvPr/>
          </p:nvSpPr>
          <p:spPr>
            <a:xfrm>
              <a:off x="6078163" y="3109561"/>
              <a:ext cx="404440" cy="221709"/>
            </a:xfrm>
            <a:custGeom>
              <a:avLst/>
              <a:gdLst/>
              <a:ahLst/>
              <a:cxnLst/>
              <a:rect l="l" t="t" r="r" b="b"/>
              <a:pathLst>
                <a:path w="9546" h="5233" extrusionOk="0">
                  <a:moveTo>
                    <a:pt x="2463" y="0"/>
                  </a:moveTo>
                  <a:lnTo>
                    <a:pt x="1" y="61"/>
                  </a:lnTo>
                  <a:cubicBezTo>
                    <a:pt x="214" y="1763"/>
                    <a:pt x="1278" y="4620"/>
                    <a:pt x="3405" y="5137"/>
                  </a:cubicBezTo>
                  <a:cubicBezTo>
                    <a:pt x="3664" y="5203"/>
                    <a:pt x="3933" y="5233"/>
                    <a:pt x="4206" y="5233"/>
                  </a:cubicBezTo>
                  <a:cubicBezTo>
                    <a:pt x="6082" y="5233"/>
                    <a:pt x="8219" y="3808"/>
                    <a:pt x="9545" y="2614"/>
                  </a:cubicBezTo>
                  <a:lnTo>
                    <a:pt x="7782" y="1003"/>
                  </a:lnTo>
                  <a:cubicBezTo>
                    <a:pt x="6704" y="1809"/>
                    <a:pt x="5823" y="2114"/>
                    <a:pt x="5105" y="2114"/>
                  </a:cubicBezTo>
                  <a:cubicBezTo>
                    <a:pt x="3656" y="2114"/>
                    <a:pt x="2869" y="874"/>
                    <a:pt x="2463" y="0"/>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2"/>
            <p:cNvSpPr/>
            <p:nvPr/>
          </p:nvSpPr>
          <p:spPr>
            <a:xfrm>
              <a:off x="5272012" y="3816062"/>
              <a:ext cx="659365" cy="902301"/>
            </a:xfrm>
            <a:custGeom>
              <a:avLst/>
              <a:gdLst/>
              <a:ahLst/>
              <a:cxnLst/>
              <a:rect l="l" t="t" r="r" b="b"/>
              <a:pathLst>
                <a:path w="15563" h="21297" extrusionOk="0">
                  <a:moveTo>
                    <a:pt x="7241" y="1"/>
                  </a:moveTo>
                  <a:cubicBezTo>
                    <a:pt x="6442" y="1"/>
                    <a:pt x="5641" y="166"/>
                    <a:pt x="4864" y="559"/>
                  </a:cubicBezTo>
                  <a:cubicBezTo>
                    <a:pt x="0" y="3021"/>
                    <a:pt x="6748" y="19952"/>
                    <a:pt x="6748" y="19952"/>
                  </a:cubicBezTo>
                  <a:cubicBezTo>
                    <a:pt x="6748" y="19952"/>
                    <a:pt x="9083" y="21297"/>
                    <a:pt x="10274" y="21297"/>
                  </a:cubicBezTo>
                  <a:cubicBezTo>
                    <a:pt x="10387" y="21297"/>
                    <a:pt x="10489" y="21285"/>
                    <a:pt x="10578" y="21259"/>
                  </a:cubicBezTo>
                  <a:cubicBezTo>
                    <a:pt x="11611" y="20924"/>
                    <a:pt x="12645" y="16456"/>
                    <a:pt x="12645" y="16456"/>
                  </a:cubicBezTo>
                  <a:lnTo>
                    <a:pt x="15563" y="4572"/>
                  </a:lnTo>
                  <a:cubicBezTo>
                    <a:pt x="15563" y="4572"/>
                    <a:pt x="11443" y="1"/>
                    <a:pt x="7241" y="1"/>
                  </a:cubicBezTo>
                  <a:close/>
                </a:path>
              </a:pathLst>
            </a:custGeom>
            <a:solidFill>
              <a:srgbClr val="6584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2"/>
            <p:cNvSpPr/>
            <p:nvPr/>
          </p:nvSpPr>
          <p:spPr>
            <a:xfrm>
              <a:off x="5658754" y="4036676"/>
              <a:ext cx="212854" cy="465831"/>
            </a:xfrm>
            <a:custGeom>
              <a:avLst/>
              <a:gdLst/>
              <a:ahLst/>
              <a:cxnLst/>
              <a:rect l="l" t="t" r="r" b="b"/>
              <a:pathLst>
                <a:path w="5024" h="10995" extrusionOk="0">
                  <a:moveTo>
                    <a:pt x="211" y="0"/>
                  </a:moveTo>
                  <a:cubicBezTo>
                    <a:pt x="73" y="0"/>
                    <a:pt x="1" y="248"/>
                    <a:pt x="173" y="276"/>
                  </a:cubicBezTo>
                  <a:cubicBezTo>
                    <a:pt x="872" y="489"/>
                    <a:pt x="1389" y="1127"/>
                    <a:pt x="1784" y="1705"/>
                  </a:cubicBezTo>
                  <a:cubicBezTo>
                    <a:pt x="2331" y="2556"/>
                    <a:pt x="2696" y="3468"/>
                    <a:pt x="3061" y="4380"/>
                  </a:cubicBezTo>
                  <a:cubicBezTo>
                    <a:pt x="3669" y="6112"/>
                    <a:pt x="4155" y="7875"/>
                    <a:pt x="4520" y="9699"/>
                  </a:cubicBezTo>
                  <a:cubicBezTo>
                    <a:pt x="4611" y="10094"/>
                    <a:pt x="4672" y="10489"/>
                    <a:pt x="4733" y="10884"/>
                  </a:cubicBezTo>
                  <a:cubicBezTo>
                    <a:pt x="4745" y="10961"/>
                    <a:pt x="4801" y="10995"/>
                    <a:pt x="4859" y="10995"/>
                  </a:cubicBezTo>
                  <a:cubicBezTo>
                    <a:pt x="4939" y="10995"/>
                    <a:pt x="5024" y="10930"/>
                    <a:pt x="5006" y="10824"/>
                  </a:cubicBezTo>
                  <a:cubicBezTo>
                    <a:pt x="4824" y="9638"/>
                    <a:pt x="4550" y="8453"/>
                    <a:pt x="4246" y="7267"/>
                  </a:cubicBezTo>
                  <a:cubicBezTo>
                    <a:pt x="3730" y="5322"/>
                    <a:pt x="3152" y="3286"/>
                    <a:pt x="2027" y="1583"/>
                  </a:cubicBezTo>
                  <a:cubicBezTo>
                    <a:pt x="1602" y="915"/>
                    <a:pt x="1024" y="246"/>
                    <a:pt x="234" y="3"/>
                  </a:cubicBezTo>
                  <a:cubicBezTo>
                    <a:pt x="226" y="1"/>
                    <a:pt x="218" y="0"/>
                    <a:pt x="211" y="0"/>
                  </a:cubicBezTo>
                  <a:close/>
                </a:path>
              </a:pathLst>
            </a:custGeom>
            <a:solidFill>
              <a:srgbClr val="406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2"/>
            <p:cNvSpPr/>
            <p:nvPr/>
          </p:nvSpPr>
          <p:spPr>
            <a:xfrm>
              <a:off x="4357651" y="3315600"/>
              <a:ext cx="408253" cy="225395"/>
            </a:xfrm>
            <a:custGeom>
              <a:avLst/>
              <a:gdLst/>
              <a:ahLst/>
              <a:cxnLst/>
              <a:rect l="l" t="t" r="r" b="b"/>
              <a:pathLst>
                <a:path w="9636" h="5320" extrusionOk="0">
                  <a:moveTo>
                    <a:pt x="0" y="0"/>
                  </a:moveTo>
                  <a:lnTo>
                    <a:pt x="2280" y="1003"/>
                  </a:lnTo>
                  <a:lnTo>
                    <a:pt x="9636" y="5320"/>
                  </a:lnTo>
                  <a:lnTo>
                    <a:pt x="8450" y="3465"/>
                  </a:lnTo>
                  <a:lnTo>
                    <a:pt x="2493" y="426"/>
                  </a:lnTo>
                  <a:lnTo>
                    <a:pt x="0" y="0"/>
                  </a:ln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2"/>
            <p:cNvSpPr/>
            <p:nvPr/>
          </p:nvSpPr>
          <p:spPr>
            <a:xfrm>
              <a:off x="5863604" y="2025370"/>
              <a:ext cx="1008813" cy="1252850"/>
            </a:xfrm>
            <a:custGeom>
              <a:avLst/>
              <a:gdLst/>
              <a:ahLst/>
              <a:cxnLst/>
              <a:rect l="l" t="t" r="r" b="b"/>
              <a:pathLst>
                <a:path w="23811" h="28469" extrusionOk="0">
                  <a:moveTo>
                    <a:pt x="9591" y="0"/>
                  </a:moveTo>
                  <a:cubicBezTo>
                    <a:pt x="0" y="0"/>
                    <a:pt x="15520" y="8689"/>
                    <a:pt x="15520" y="8689"/>
                  </a:cubicBezTo>
                  <a:cubicBezTo>
                    <a:pt x="15520" y="8689"/>
                    <a:pt x="4213" y="21030"/>
                    <a:pt x="14942" y="27777"/>
                  </a:cubicBezTo>
                  <a:cubicBezTo>
                    <a:pt x="15694" y="28251"/>
                    <a:pt x="16371" y="28468"/>
                    <a:pt x="16974" y="28468"/>
                  </a:cubicBezTo>
                  <a:cubicBezTo>
                    <a:pt x="23811" y="28468"/>
                    <a:pt x="21179" y="529"/>
                    <a:pt x="10565" y="26"/>
                  </a:cubicBezTo>
                  <a:cubicBezTo>
                    <a:pt x="10215" y="9"/>
                    <a:pt x="9891" y="0"/>
                    <a:pt x="95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2"/>
            <p:cNvSpPr/>
            <p:nvPr/>
          </p:nvSpPr>
          <p:spPr>
            <a:xfrm>
              <a:off x="5349250" y="4966588"/>
              <a:ext cx="507436" cy="255984"/>
            </a:xfrm>
            <a:custGeom>
              <a:avLst/>
              <a:gdLst/>
              <a:ahLst/>
              <a:cxnLst/>
              <a:rect l="l" t="t" r="r" b="b"/>
              <a:pathLst>
                <a:path w="11977" h="6042" extrusionOk="0">
                  <a:moveTo>
                    <a:pt x="11977" y="0"/>
                  </a:moveTo>
                  <a:lnTo>
                    <a:pt x="11977" y="0"/>
                  </a:lnTo>
                  <a:cubicBezTo>
                    <a:pt x="9697" y="61"/>
                    <a:pt x="7782" y="2493"/>
                    <a:pt x="5047" y="3982"/>
                  </a:cubicBezTo>
                  <a:cubicBezTo>
                    <a:pt x="4357" y="4353"/>
                    <a:pt x="3685" y="4497"/>
                    <a:pt x="3057" y="4497"/>
                  </a:cubicBezTo>
                  <a:cubicBezTo>
                    <a:pt x="1831" y="4497"/>
                    <a:pt x="776" y="3948"/>
                    <a:pt x="92" y="3466"/>
                  </a:cubicBezTo>
                  <a:cubicBezTo>
                    <a:pt x="1" y="3891"/>
                    <a:pt x="1" y="4286"/>
                    <a:pt x="92" y="4681"/>
                  </a:cubicBezTo>
                  <a:cubicBezTo>
                    <a:pt x="1082" y="5654"/>
                    <a:pt x="2390" y="6041"/>
                    <a:pt x="3505" y="6041"/>
                  </a:cubicBezTo>
                  <a:cubicBezTo>
                    <a:pt x="4341" y="6041"/>
                    <a:pt x="5068" y="5823"/>
                    <a:pt x="5472" y="5472"/>
                  </a:cubicBezTo>
                  <a:cubicBezTo>
                    <a:pt x="6414" y="4621"/>
                    <a:pt x="10123" y="1611"/>
                    <a:pt x="11825" y="1429"/>
                  </a:cubicBezTo>
                  <a:cubicBezTo>
                    <a:pt x="11886" y="943"/>
                    <a:pt x="11947" y="456"/>
                    <a:pt x="11977" y="0"/>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2"/>
            <p:cNvSpPr/>
            <p:nvPr/>
          </p:nvSpPr>
          <p:spPr>
            <a:xfrm>
              <a:off x="5353148" y="4996204"/>
              <a:ext cx="234419" cy="160912"/>
            </a:xfrm>
            <a:custGeom>
              <a:avLst/>
              <a:gdLst/>
              <a:ahLst/>
              <a:cxnLst/>
              <a:rect l="l" t="t" r="r" b="b"/>
              <a:pathLst>
                <a:path w="5533" h="3798" extrusionOk="0">
                  <a:moveTo>
                    <a:pt x="2189" y="1"/>
                  </a:moveTo>
                  <a:cubicBezTo>
                    <a:pt x="1034" y="700"/>
                    <a:pt x="243" y="1703"/>
                    <a:pt x="0" y="2767"/>
                  </a:cubicBezTo>
                  <a:cubicBezTo>
                    <a:pt x="684" y="3249"/>
                    <a:pt x="1739" y="3798"/>
                    <a:pt x="2965" y="3798"/>
                  </a:cubicBezTo>
                  <a:cubicBezTo>
                    <a:pt x="3593" y="3798"/>
                    <a:pt x="4265" y="3654"/>
                    <a:pt x="4955" y="3283"/>
                  </a:cubicBezTo>
                  <a:cubicBezTo>
                    <a:pt x="5137" y="3162"/>
                    <a:pt x="5319" y="3070"/>
                    <a:pt x="5532" y="2949"/>
                  </a:cubicBezTo>
                  <a:cubicBezTo>
                    <a:pt x="5015" y="1095"/>
                    <a:pt x="3283" y="335"/>
                    <a:pt x="2189"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2"/>
            <p:cNvSpPr/>
            <p:nvPr/>
          </p:nvSpPr>
          <p:spPr>
            <a:xfrm>
              <a:off x="5131644" y="4885452"/>
              <a:ext cx="529297" cy="61857"/>
            </a:xfrm>
            <a:custGeom>
              <a:avLst/>
              <a:gdLst/>
              <a:ahLst/>
              <a:cxnLst/>
              <a:rect l="l" t="t" r="r" b="b"/>
              <a:pathLst>
                <a:path w="12493" h="1460" extrusionOk="0">
                  <a:moveTo>
                    <a:pt x="12493" y="1"/>
                  </a:moveTo>
                  <a:lnTo>
                    <a:pt x="4772" y="152"/>
                  </a:lnTo>
                  <a:lnTo>
                    <a:pt x="152" y="244"/>
                  </a:lnTo>
                  <a:cubicBezTo>
                    <a:pt x="0" y="912"/>
                    <a:pt x="152" y="1459"/>
                    <a:pt x="152" y="1459"/>
                  </a:cubicBezTo>
                  <a:lnTo>
                    <a:pt x="12310" y="1459"/>
                  </a:lnTo>
                  <a:lnTo>
                    <a:pt x="12493" y="1"/>
                  </a:ln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2"/>
            <p:cNvSpPr/>
            <p:nvPr/>
          </p:nvSpPr>
          <p:spPr>
            <a:xfrm>
              <a:off x="5138084" y="4772115"/>
              <a:ext cx="199636" cy="123671"/>
            </a:xfrm>
            <a:custGeom>
              <a:avLst/>
              <a:gdLst/>
              <a:ahLst/>
              <a:cxnLst/>
              <a:rect l="l" t="t" r="r" b="b"/>
              <a:pathLst>
                <a:path w="4712" h="2919" extrusionOk="0">
                  <a:moveTo>
                    <a:pt x="4195" y="1"/>
                  </a:moveTo>
                  <a:cubicBezTo>
                    <a:pt x="3344" y="396"/>
                    <a:pt x="2523" y="761"/>
                    <a:pt x="1915" y="943"/>
                  </a:cubicBezTo>
                  <a:cubicBezTo>
                    <a:pt x="638" y="1399"/>
                    <a:pt x="152" y="2220"/>
                    <a:pt x="0" y="2919"/>
                  </a:cubicBezTo>
                  <a:lnTo>
                    <a:pt x="4620" y="2827"/>
                  </a:lnTo>
                  <a:cubicBezTo>
                    <a:pt x="4711" y="1733"/>
                    <a:pt x="4468" y="700"/>
                    <a:pt x="4195"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2"/>
            <p:cNvSpPr/>
            <p:nvPr/>
          </p:nvSpPr>
          <p:spPr>
            <a:xfrm>
              <a:off x="6289336" y="2373401"/>
              <a:ext cx="330297" cy="223912"/>
            </a:xfrm>
            <a:custGeom>
              <a:avLst/>
              <a:gdLst/>
              <a:ahLst/>
              <a:cxnLst/>
              <a:rect l="l" t="t" r="r" b="b"/>
              <a:pathLst>
                <a:path w="7796" h="5285" extrusionOk="0">
                  <a:moveTo>
                    <a:pt x="4245" y="0"/>
                  </a:moveTo>
                  <a:cubicBezTo>
                    <a:pt x="2436" y="0"/>
                    <a:pt x="1216" y="2481"/>
                    <a:pt x="1216" y="2481"/>
                  </a:cubicBezTo>
                  <a:cubicBezTo>
                    <a:pt x="1216" y="2481"/>
                    <a:pt x="1" y="4791"/>
                    <a:pt x="2554" y="5247"/>
                  </a:cubicBezTo>
                  <a:cubicBezTo>
                    <a:pt x="2697" y="5273"/>
                    <a:pt x="2840" y="5285"/>
                    <a:pt x="2984" y="5285"/>
                  </a:cubicBezTo>
                  <a:cubicBezTo>
                    <a:pt x="5407" y="5285"/>
                    <a:pt x="7796" y="1819"/>
                    <a:pt x="5472" y="384"/>
                  </a:cubicBezTo>
                  <a:cubicBezTo>
                    <a:pt x="5040" y="112"/>
                    <a:pt x="4629" y="0"/>
                    <a:pt x="4245"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2"/>
            <p:cNvSpPr/>
            <p:nvPr/>
          </p:nvSpPr>
          <p:spPr>
            <a:xfrm>
              <a:off x="6384623" y="2406110"/>
              <a:ext cx="153328" cy="156336"/>
            </a:xfrm>
            <a:custGeom>
              <a:avLst/>
              <a:gdLst/>
              <a:ahLst/>
              <a:cxnLst/>
              <a:rect l="l" t="t" r="r" b="b"/>
              <a:pathLst>
                <a:path w="3619" h="3690" extrusionOk="0">
                  <a:moveTo>
                    <a:pt x="2306" y="1"/>
                  </a:moveTo>
                  <a:cubicBezTo>
                    <a:pt x="2288" y="1"/>
                    <a:pt x="2270" y="3"/>
                    <a:pt x="2250" y="7"/>
                  </a:cubicBezTo>
                  <a:cubicBezTo>
                    <a:pt x="578" y="341"/>
                    <a:pt x="1" y="2013"/>
                    <a:pt x="244" y="3533"/>
                  </a:cubicBezTo>
                  <a:cubicBezTo>
                    <a:pt x="268" y="3643"/>
                    <a:pt x="347" y="3689"/>
                    <a:pt x="428" y="3689"/>
                  </a:cubicBezTo>
                  <a:cubicBezTo>
                    <a:pt x="549" y="3689"/>
                    <a:pt x="675" y="3587"/>
                    <a:pt x="639" y="3442"/>
                  </a:cubicBezTo>
                  <a:cubicBezTo>
                    <a:pt x="578" y="3107"/>
                    <a:pt x="578" y="2803"/>
                    <a:pt x="609" y="2469"/>
                  </a:cubicBezTo>
                  <a:lnTo>
                    <a:pt x="639" y="2469"/>
                  </a:lnTo>
                  <a:cubicBezTo>
                    <a:pt x="1145" y="2110"/>
                    <a:pt x="1784" y="1840"/>
                    <a:pt x="2411" y="1840"/>
                  </a:cubicBezTo>
                  <a:cubicBezTo>
                    <a:pt x="2688" y="1840"/>
                    <a:pt x="2962" y="1892"/>
                    <a:pt x="3223" y="2013"/>
                  </a:cubicBezTo>
                  <a:cubicBezTo>
                    <a:pt x="3257" y="2030"/>
                    <a:pt x="3290" y="2038"/>
                    <a:pt x="3321" y="2038"/>
                  </a:cubicBezTo>
                  <a:cubicBezTo>
                    <a:pt x="3509" y="2038"/>
                    <a:pt x="3618" y="1757"/>
                    <a:pt x="3436" y="1679"/>
                  </a:cubicBezTo>
                  <a:cubicBezTo>
                    <a:pt x="3094" y="1514"/>
                    <a:pt x="2734" y="1440"/>
                    <a:pt x="2374" y="1440"/>
                  </a:cubicBezTo>
                  <a:cubicBezTo>
                    <a:pt x="1804" y="1440"/>
                    <a:pt x="1233" y="1624"/>
                    <a:pt x="730" y="1922"/>
                  </a:cubicBezTo>
                  <a:cubicBezTo>
                    <a:pt x="943" y="1162"/>
                    <a:pt x="1490" y="554"/>
                    <a:pt x="2372" y="402"/>
                  </a:cubicBezTo>
                  <a:cubicBezTo>
                    <a:pt x="2598" y="346"/>
                    <a:pt x="2535" y="1"/>
                    <a:pt x="23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2"/>
            <p:cNvSpPr/>
            <p:nvPr/>
          </p:nvSpPr>
          <p:spPr>
            <a:xfrm>
              <a:off x="5444580" y="4773429"/>
              <a:ext cx="421133" cy="347710"/>
            </a:xfrm>
            <a:custGeom>
              <a:avLst/>
              <a:gdLst/>
              <a:ahLst/>
              <a:cxnLst/>
              <a:rect l="l" t="t" r="r" b="b"/>
              <a:pathLst>
                <a:path w="9940" h="8207" extrusionOk="0">
                  <a:moveTo>
                    <a:pt x="5502" y="0"/>
                  </a:moveTo>
                  <a:cubicBezTo>
                    <a:pt x="5502" y="0"/>
                    <a:pt x="2341" y="4134"/>
                    <a:pt x="487" y="5015"/>
                  </a:cubicBezTo>
                  <a:cubicBezTo>
                    <a:pt x="335" y="5076"/>
                    <a:pt x="183" y="5167"/>
                    <a:pt x="0" y="5259"/>
                  </a:cubicBezTo>
                  <a:cubicBezTo>
                    <a:pt x="1125" y="5593"/>
                    <a:pt x="2857" y="6353"/>
                    <a:pt x="3374" y="8207"/>
                  </a:cubicBezTo>
                  <a:cubicBezTo>
                    <a:pt x="5806" y="6718"/>
                    <a:pt x="7599" y="4620"/>
                    <a:pt x="9727" y="4559"/>
                  </a:cubicBezTo>
                  <a:cubicBezTo>
                    <a:pt x="9940" y="2584"/>
                    <a:pt x="9940" y="1155"/>
                    <a:pt x="9940" y="1155"/>
                  </a:cubicBezTo>
                  <a:lnTo>
                    <a:pt x="5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2"/>
            <p:cNvSpPr/>
            <p:nvPr/>
          </p:nvSpPr>
          <p:spPr>
            <a:xfrm>
              <a:off x="4674443" y="3441436"/>
              <a:ext cx="168750" cy="155192"/>
            </a:xfrm>
            <a:custGeom>
              <a:avLst/>
              <a:gdLst/>
              <a:ahLst/>
              <a:cxnLst/>
              <a:rect l="l" t="t" r="r" b="b"/>
              <a:pathLst>
                <a:path w="3983" h="3663" extrusionOk="0">
                  <a:moveTo>
                    <a:pt x="2227" y="1"/>
                  </a:moveTo>
                  <a:cubicBezTo>
                    <a:pt x="2153" y="1"/>
                    <a:pt x="2079" y="3"/>
                    <a:pt x="2007" y="9"/>
                  </a:cubicBezTo>
                  <a:cubicBezTo>
                    <a:pt x="1460" y="70"/>
                    <a:pt x="882" y="252"/>
                    <a:pt x="487" y="617"/>
                  </a:cubicBezTo>
                  <a:cubicBezTo>
                    <a:pt x="1" y="1134"/>
                    <a:pt x="213" y="1772"/>
                    <a:pt x="305" y="2380"/>
                  </a:cubicBezTo>
                  <a:cubicBezTo>
                    <a:pt x="365" y="2623"/>
                    <a:pt x="396" y="2866"/>
                    <a:pt x="517" y="3049"/>
                  </a:cubicBezTo>
                  <a:cubicBezTo>
                    <a:pt x="639" y="3292"/>
                    <a:pt x="852" y="3474"/>
                    <a:pt x="1095" y="3596"/>
                  </a:cubicBezTo>
                  <a:cubicBezTo>
                    <a:pt x="1311" y="3639"/>
                    <a:pt x="1537" y="3662"/>
                    <a:pt x="1764" y="3662"/>
                  </a:cubicBezTo>
                  <a:cubicBezTo>
                    <a:pt x="2652" y="3662"/>
                    <a:pt x="3546" y="3306"/>
                    <a:pt x="3861" y="2410"/>
                  </a:cubicBezTo>
                  <a:cubicBezTo>
                    <a:pt x="3952" y="2198"/>
                    <a:pt x="3982" y="1954"/>
                    <a:pt x="3982" y="1711"/>
                  </a:cubicBezTo>
                  <a:cubicBezTo>
                    <a:pt x="3982" y="1103"/>
                    <a:pt x="3709" y="465"/>
                    <a:pt x="3223" y="100"/>
                  </a:cubicBezTo>
                  <a:cubicBezTo>
                    <a:pt x="2900" y="51"/>
                    <a:pt x="2557" y="1"/>
                    <a:pt x="2227"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2"/>
            <p:cNvSpPr/>
            <p:nvPr/>
          </p:nvSpPr>
          <p:spPr>
            <a:xfrm>
              <a:off x="5481865" y="4945658"/>
              <a:ext cx="145659" cy="84438"/>
            </a:xfrm>
            <a:custGeom>
              <a:avLst/>
              <a:gdLst/>
              <a:ahLst/>
              <a:cxnLst/>
              <a:rect l="l" t="t" r="r" b="b"/>
              <a:pathLst>
                <a:path w="3438" h="1993" extrusionOk="0">
                  <a:moveTo>
                    <a:pt x="915" y="0"/>
                  </a:moveTo>
                  <a:cubicBezTo>
                    <a:pt x="736" y="0"/>
                    <a:pt x="553" y="31"/>
                    <a:pt x="366" y="99"/>
                  </a:cubicBezTo>
                  <a:cubicBezTo>
                    <a:pt x="275" y="130"/>
                    <a:pt x="215" y="160"/>
                    <a:pt x="123" y="221"/>
                  </a:cubicBezTo>
                  <a:cubicBezTo>
                    <a:pt x="0" y="319"/>
                    <a:pt x="76" y="497"/>
                    <a:pt x="190" y="497"/>
                  </a:cubicBezTo>
                  <a:cubicBezTo>
                    <a:pt x="217" y="497"/>
                    <a:pt x="246" y="487"/>
                    <a:pt x="275" y="464"/>
                  </a:cubicBezTo>
                  <a:lnTo>
                    <a:pt x="306" y="464"/>
                  </a:lnTo>
                  <a:cubicBezTo>
                    <a:pt x="336" y="434"/>
                    <a:pt x="336" y="434"/>
                    <a:pt x="366" y="434"/>
                  </a:cubicBezTo>
                  <a:cubicBezTo>
                    <a:pt x="366" y="403"/>
                    <a:pt x="427" y="403"/>
                    <a:pt x="397" y="403"/>
                  </a:cubicBezTo>
                  <a:cubicBezTo>
                    <a:pt x="518" y="373"/>
                    <a:pt x="640" y="312"/>
                    <a:pt x="762" y="312"/>
                  </a:cubicBezTo>
                  <a:cubicBezTo>
                    <a:pt x="795" y="310"/>
                    <a:pt x="827" y="309"/>
                    <a:pt x="860" y="309"/>
                  </a:cubicBezTo>
                  <a:cubicBezTo>
                    <a:pt x="1336" y="309"/>
                    <a:pt x="1760" y="514"/>
                    <a:pt x="2129" y="798"/>
                  </a:cubicBezTo>
                  <a:cubicBezTo>
                    <a:pt x="2525" y="1102"/>
                    <a:pt x="2829" y="1528"/>
                    <a:pt x="3102" y="1923"/>
                  </a:cubicBezTo>
                  <a:cubicBezTo>
                    <a:pt x="3142" y="1972"/>
                    <a:pt x="3194" y="1993"/>
                    <a:pt x="3243" y="1993"/>
                  </a:cubicBezTo>
                  <a:cubicBezTo>
                    <a:pt x="3346" y="1993"/>
                    <a:pt x="3437" y="1904"/>
                    <a:pt x="3376" y="1801"/>
                  </a:cubicBezTo>
                  <a:cubicBezTo>
                    <a:pt x="2833" y="1000"/>
                    <a:pt x="1938" y="0"/>
                    <a:pt x="9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2"/>
            <p:cNvSpPr/>
            <p:nvPr/>
          </p:nvSpPr>
          <p:spPr>
            <a:xfrm>
              <a:off x="5546265" y="4888969"/>
              <a:ext cx="145617" cy="84481"/>
            </a:xfrm>
            <a:custGeom>
              <a:avLst/>
              <a:gdLst/>
              <a:ahLst/>
              <a:cxnLst/>
              <a:rect l="l" t="t" r="r" b="b"/>
              <a:pathLst>
                <a:path w="3437" h="1994" extrusionOk="0">
                  <a:moveTo>
                    <a:pt x="915" y="1"/>
                  </a:moveTo>
                  <a:cubicBezTo>
                    <a:pt x="736" y="1"/>
                    <a:pt x="552" y="32"/>
                    <a:pt x="366" y="100"/>
                  </a:cubicBezTo>
                  <a:cubicBezTo>
                    <a:pt x="275" y="130"/>
                    <a:pt x="214" y="161"/>
                    <a:pt x="123" y="221"/>
                  </a:cubicBezTo>
                  <a:cubicBezTo>
                    <a:pt x="0" y="320"/>
                    <a:pt x="76" y="498"/>
                    <a:pt x="190" y="498"/>
                  </a:cubicBezTo>
                  <a:cubicBezTo>
                    <a:pt x="217" y="498"/>
                    <a:pt x="246" y="488"/>
                    <a:pt x="275" y="465"/>
                  </a:cubicBezTo>
                  <a:lnTo>
                    <a:pt x="305" y="465"/>
                  </a:lnTo>
                  <a:cubicBezTo>
                    <a:pt x="336" y="434"/>
                    <a:pt x="336" y="434"/>
                    <a:pt x="366" y="434"/>
                  </a:cubicBezTo>
                  <a:cubicBezTo>
                    <a:pt x="366" y="404"/>
                    <a:pt x="427" y="404"/>
                    <a:pt x="397" y="404"/>
                  </a:cubicBezTo>
                  <a:cubicBezTo>
                    <a:pt x="518" y="343"/>
                    <a:pt x="640" y="313"/>
                    <a:pt x="761" y="313"/>
                  </a:cubicBezTo>
                  <a:cubicBezTo>
                    <a:pt x="815" y="306"/>
                    <a:pt x="869" y="303"/>
                    <a:pt x="921" y="303"/>
                  </a:cubicBezTo>
                  <a:cubicBezTo>
                    <a:pt x="1373" y="303"/>
                    <a:pt x="1775" y="527"/>
                    <a:pt x="2129" y="799"/>
                  </a:cubicBezTo>
                  <a:cubicBezTo>
                    <a:pt x="2524" y="1103"/>
                    <a:pt x="2828" y="1528"/>
                    <a:pt x="3102" y="1924"/>
                  </a:cubicBezTo>
                  <a:cubicBezTo>
                    <a:pt x="3141" y="1973"/>
                    <a:pt x="3194" y="1993"/>
                    <a:pt x="3243" y="1993"/>
                  </a:cubicBezTo>
                  <a:cubicBezTo>
                    <a:pt x="3346" y="1993"/>
                    <a:pt x="3437" y="1905"/>
                    <a:pt x="3375" y="1802"/>
                  </a:cubicBezTo>
                  <a:cubicBezTo>
                    <a:pt x="2832" y="1000"/>
                    <a:pt x="1938" y="1"/>
                    <a:pt x="9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2"/>
            <p:cNvSpPr/>
            <p:nvPr/>
          </p:nvSpPr>
          <p:spPr>
            <a:xfrm>
              <a:off x="5618292" y="4816857"/>
              <a:ext cx="145321" cy="84481"/>
            </a:xfrm>
            <a:custGeom>
              <a:avLst/>
              <a:gdLst/>
              <a:ahLst/>
              <a:cxnLst/>
              <a:rect l="l" t="t" r="r" b="b"/>
              <a:pathLst>
                <a:path w="3430" h="1994" extrusionOk="0">
                  <a:moveTo>
                    <a:pt x="917" y="1"/>
                  </a:moveTo>
                  <a:cubicBezTo>
                    <a:pt x="738" y="1"/>
                    <a:pt x="555" y="32"/>
                    <a:pt x="368" y="100"/>
                  </a:cubicBezTo>
                  <a:cubicBezTo>
                    <a:pt x="277" y="130"/>
                    <a:pt x="186" y="161"/>
                    <a:pt x="125" y="221"/>
                  </a:cubicBezTo>
                  <a:cubicBezTo>
                    <a:pt x="0" y="296"/>
                    <a:pt x="81" y="495"/>
                    <a:pt x="198" y="495"/>
                  </a:cubicBezTo>
                  <a:cubicBezTo>
                    <a:pt x="224" y="495"/>
                    <a:pt x="250" y="486"/>
                    <a:pt x="277" y="464"/>
                  </a:cubicBezTo>
                  <a:cubicBezTo>
                    <a:pt x="277" y="464"/>
                    <a:pt x="308" y="464"/>
                    <a:pt x="308" y="434"/>
                  </a:cubicBezTo>
                  <a:lnTo>
                    <a:pt x="368" y="434"/>
                  </a:lnTo>
                  <a:cubicBezTo>
                    <a:pt x="368" y="404"/>
                    <a:pt x="399" y="404"/>
                    <a:pt x="399" y="404"/>
                  </a:cubicBezTo>
                  <a:cubicBezTo>
                    <a:pt x="520" y="343"/>
                    <a:pt x="642" y="312"/>
                    <a:pt x="764" y="312"/>
                  </a:cubicBezTo>
                  <a:cubicBezTo>
                    <a:pt x="823" y="306"/>
                    <a:pt x="881" y="302"/>
                    <a:pt x="939" y="302"/>
                  </a:cubicBezTo>
                  <a:cubicBezTo>
                    <a:pt x="1384" y="302"/>
                    <a:pt x="1782" y="503"/>
                    <a:pt x="2131" y="799"/>
                  </a:cubicBezTo>
                  <a:cubicBezTo>
                    <a:pt x="2527" y="1103"/>
                    <a:pt x="2830" y="1498"/>
                    <a:pt x="3104" y="1923"/>
                  </a:cubicBezTo>
                  <a:cubicBezTo>
                    <a:pt x="3144" y="1973"/>
                    <a:pt x="3196" y="1993"/>
                    <a:pt x="3244" y="1993"/>
                  </a:cubicBezTo>
                  <a:cubicBezTo>
                    <a:pt x="3345" y="1993"/>
                    <a:pt x="3429" y="1905"/>
                    <a:pt x="3347" y="1802"/>
                  </a:cubicBezTo>
                  <a:cubicBezTo>
                    <a:pt x="2830" y="1000"/>
                    <a:pt x="1939" y="1"/>
                    <a:pt x="9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2"/>
            <p:cNvSpPr/>
            <p:nvPr/>
          </p:nvSpPr>
          <p:spPr>
            <a:xfrm>
              <a:off x="5341454" y="4742923"/>
              <a:ext cx="73550" cy="108461"/>
            </a:xfrm>
            <a:custGeom>
              <a:avLst/>
              <a:gdLst/>
              <a:ahLst/>
              <a:cxnLst/>
              <a:rect l="l" t="t" r="r" b="b"/>
              <a:pathLst>
                <a:path w="1736" h="2560" extrusionOk="0">
                  <a:moveTo>
                    <a:pt x="207" y="1"/>
                  </a:moveTo>
                  <a:cubicBezTo>
                    <a:pt x="85" y="1"/>
                    <a:pt x="0" y="187"/>
                    <a:pt x="155" y="264"/>
                  </a:cubicBezTo>
                  <a:cubicBezTo>
                    <a:pt x="641" y="477"/>
                    <a:pt x="1036" y="963"/>
                    <a:pt x="1249" y="1480"/>
                  </a:cubicBezTo>
                  <a:cubicBezTo>
                    <a:pt x="1370" y="1754"/>
                    <a:pt x="1431" y="2088"/>
                    <a:pt x="1462" y="2422"/>
                  </a:cubicBezTo>
                  <a:cubicBezTo>
                    <a:pt x="1462" y="2513"/>
                    <a:pt x="1530" y="2559"/>
                    <a:pt x="1598" y="2559"/>
                  </a:cubicBezTo>
                  <a:cubicBezTo>
                    <a:pt x="1667" y="2559"/>
                    <a:pt x="1735" y="2513"/>
                    <a:pt x="1735" y="2422"/>
                  </a:cubicBezTo>
                  <a:cubicBezTo>
                    <a:pt x="1705" y="1480"/>
                    <a:pt x="1249" y="599"/>
                    <a:pt x="459" y="112"/>
                  </a:cubicBezTo>
                  <a:cubicBezTo>
                    <a:pt x="398" y="82"/>
                    <a:pt x="337" y="51"/>
                    <a:pt x="276" y="21"/>
                  </a:cubicBezTo>
                  <a:cubicBezTo>
                    <a:pt x="253" y="7"/>
                    <a:pt x="230" y="1"/>
                    <a:pt x="2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2"/>
            <p:cNvSpPr/>
            <p:nvPr/>
          </p:nvSpPr>
          <p:spPr>
            <a:xfrm>
              <a:off x="5400220" y="4718900"/>
              <a:ext cx="74016" cy="107995"/>
            </a:xfrm>
            <a:custGeom>
              <a:avLst/>
              <a:gdLst/>
              <a:ahLst/>
              <a:cxnLst/>
              <a:rect l="l" t="t" r="r" b="b"/>
              <a:pathLst>
                <a:path w="1747" h="2549" extrusionOk="0">
                  <a:moveTo>
                    <a:pt x="230" y="1"/>
                  </a:moveTo>
                  <a:cubicBezTo>
                    <a:pt x="82" y="1"/>
                    <a:pt x="0" y="200"/>
                    <a:pt x="135" y="254"/>
                  </a:cubicBezTo>
                  <a:cubicBezTo>
                    <a:pt x="652" y="466"/>
                    <a:pt x="1047" y="953"/>
                    <a:pt x="1260" y="1469"/>
                  </a:cubicBezTo>
                  <a:cubicBezTo>
                    <a:pt x="1382" y="1773"/>
                    <a:pt x="1442" y="2077"/>
                    <a:pt x="1442" y="2412"/>
                  </a:cubicBezTo>
                  <a:cubicBezTo>
                    <a:pt x="1458" y="2503"/>
                    <a:pt x="1534" y="2549"/>
                    <a:pt x="1606" y="2549"/>
                  </a:cubicBezTo>
                  <a:cubicBezTo>
                    <a:pt x="1678" y="2549"/>
                    <a:pt x="1746" y="2503"/>
                    <a:pt x="1746" y="2412"/>
                  </a:cubicBezTo>
                  <a:cubicBezTo>
                    <a:pt x="1686" y="1469"/>
                    <a:pt x="1260" y="588"/>
                    <a:pt x="470" y="102"/>
                  </a:cubicBezTo>
                  <a:cubicBezTo>
                    <a:pt x="409" y="71"/>
                    <a:pt x="348" y="41"/>
                    <a:pt x="287" y="10"/>
                  </a:cubicBezTo>
                  <a:cubicBezTo>
                    <a:pt x="267" y="4"/>
                    <a:pt x="248" y="1"/>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2"/>
            <p:cNvSpPr/>
            <p:nvPr/>
          </p:nvSpPr>
          <p:spPr>
            <a:xfrm>
              <a:off x="5464748" y="4688013"/>
              <a:ext cx="74524" cy="107952"/>
            </a:xfrm>
            <a:custGeom>
              <a:avLst/>
              <a:gdLst/>
              <a:ahLst/>
              <a:cxnLst/>
              <a:rect l="l" t="t" r="r" b="b"/>
              <a:pathLst>
                <a:path w="1759" h="2548" extrusionOk="0">
                  <a:moveTo>
                    <a:pt x="256" y="0"/>
                  </a:moveTo>
                  <a:cubicBezTo>
                    <a:pt x="103" y="0"/>
                    <a:pt x="0" y="199"/>
                    <a:pt x="163" y="253"/>
                  </a:cubicBezTo>
                  <a:cubicBezTo>
                    <a:pt x="649" y="466"/>
                    <a:pt x="1074" y="983"/>
                    <a:pt x="1287" y="1469"/>
                  </a:cubicBezTo>
                  <a:cubicBezTo>
                    <a:pt x="1409" y="1773"/>
                    <a:pt x="1470" y="2077"/>
                    <a:pt x="1470" y="2411"/>
                  </a:cubicBezTo>
                  <a:cubicBezTo>
                    <a:pt x="1470" y="2502"/>
                    <a:pt x="1546" y="2548"/>
                    <a:pt x="1618" y="2548"/>
                  </a:cubicBezTo>
                  <a:cubicBezTo>
                    <a:pt x="1690" y="2548"/>
                    <a:pt x="1758" y="2502"/>
                    <a:pt x="1743" y="2411"/>
                  </a:cubicBezTo>
                  <a:cubicBezTo>
                    <a:pt x="1713" y="1499"/>
                    <a:pt x="1287" y="618"/>
                    <a:pt x="467" y="101"/>
                  </a:cubicBezTo>
                  <a:cubicBezTo>
                    <a:pt x="406" y="71"/>
                    <a:pt x="375" y="40"/>
                    <a:pt x="315" y="10"/>
                  </a:cubicBezTo>
                  <a:cubicBezTo>
                    <a:pt x="295" y="3"/>
                    <a:pt x="275" y="0"/>
                    <a:pt x="2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2"/>
            <p:cNvSpPr/>
            <p:nvPr/>
          </p:nvSpPr>
          <p:spPr>
            <a:xfrm>
              <a:off x="5935175" y="2414118"/>
              <a:ext cx="126255" cy="45121"/>
            </a:xfrm>
            <a:custGeom>
              <a:avLst/>
              <a:gdLst/>
              <a:ahLst/>
              <a:cxnLst/>
              <a:rect l="l" t="t" r="r" b="b"/>
              <a:pathLst>
                <a:path w="2980" h="1065" extrusionOk="0">
                  <a:moveTo>
                    <a:pt x="1671" y="0"/>
                  </a:moveTo>
                  <a:cubicBezTo>
                    <a:pt x="1571" y="0"/>
                    <a:pt x="1470" y="11"/>
                    <a:pt x="1369" y="31"/>
                  </a:cubicBezTo>
                  <a:cubicBezTo>
                    <a:pt x="1065" y="61"/>
                    <a:pt x="761" y="183"/>
                    <a:pt x="548" y="365"/>
                  </a:cubicBezTo>
                  <a:cubicBezTo>
                    <a:pt x="305" y="548"/>
                    <a:pt x="92" y="791"/>
                    <a:pt x="1" y="1064"/>
                  </a:cubicBezTo>
                  <a:cubicBezTo>
                    <a:pt x="457" y="730"/>
                    <a:pt x="913" y="456"/>
                    <a:pt x="1429" y="396"/>
                  </a:cubicBezTo>
                  <a:cubicBezTo>
                    <a:pt x="1570" y="378"/>
                    <a:pt x="1710" y="360"/>
                    <a:pt x="1856" y="360"/>
                  </a:cubicBezTo>
                  <a:cubicBezTo>
                    <a:pt x="1963" y="360"/>
                    <a:pt x="2074" y="370"/>
                    <a:pt x="2189" y="396"/>
                  </a:cubicBezTo>
                  <a:cubicBezTo>
                    <a:pt x="2432" y="426"/>
                    <a:pt x="2706" y="517"/>
                    <a:pt x="2979" y="578"/>
                  </a:cubicBezTo>
                  <a:cubicBezTo>
                    <a:pt x="2797" y="365"/>
                    <a:pt x="2554" y="213"/>
                    <a:pt x="2250" y="122"/>
                  </a:cubicBezTo>
                  <a:cubicBezTo>
                    <a:pt x="2068" y="41"/>
                    <a:pt x="1872" y="0"/>
                    <a:pt x="16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2"/>
            <p:cNvSpPr/>
            <p:nvPr/>
          </p:nvSpPr>
          <p:spPr>
            <a:xfrm>
              <a:off x="6029185" y="3581762"/>
              <a:ext cx="377198" cy="414863"/>
            </a:xfrm>
            <a:custGeom>
              <a:avLst/>
              <a:gdLst/>
              <a:ahLst/>
              <a:cxnLst/>
              <a:rect l="l" t="t" r="r" b="b"/>
              <a:pathLst>
                <a:path w="8903" h="9792" extrusionOk="0">
                  <a:moveTo>
                    <a:pt x="8719" y="0"/>
                  </a:moveTo>
                  <a:cubicBezTo>
                    <a:pt x="8659" y="0"/>
                    <a:pt x="8597" y="30"/>
                    <a:pt x="8574" y="101"/>
                  </a:cubicBezTo>
                  <a:cubicBezTo>
                    <a:pt x="7716" y="2172"/>
                    <a:pt x="7203" y="4733"/>
                    <a:pt x="7737" y="6970"/>
                  </a:cubicBezTo>
                  <a:lnTo>
                    <a:pt x="7737" y="6970"/>
                  </a:lnTo>
                  <a:cubicBezTo>
                    <a:pt x="5079" y="6980"/>
                    <a:pt x="2237" y="7917"/>
                    <a:pt x="124" y="9554"/>
                  </a:cubicBezTo>
                  <a:cubicBezTo>
                    <a:pt x="0" y="9653"/>
                    <a:pt x="117" y="9792"/>
                    <a:pt x="247" y="9792"/>
                  </a:cubicBezTo>
                  <a:cubicBezTo>
                    <a:pt x="277" y="9792"/>
                    <a:pt x="308" y="9784"/>
                    <a:pt x="336" y="9767"/>
                  </a:cubicBezTo>
                  <a:cubicBezTo>
                    <a:pt x="2312" y="8211"/>
                    <a:pt x="5201" y="7244"/>
                    <a:pt x="7785" y="7244"/>
                  </a:cubicBezTo>
                  <a:cubicBezTo>
                    <a:pt x="7825" y="7244"/>
                    <a:pt x="7865" y="7244"/>
                    <a:pt x="7905" y="7244"/>
                  </a:cubicBezTo>
                  <a:cubicBezTo>
                    <a:pt x="7996" y="7244"/>
                    <a:pt x="8057" y="7153"/>
                    <a:pt x="8057" y="7062"/>
                  </a:cubicBezTo>
                  <a:cubicBezTo>
                    <a:pt x="7449" y="4843"/>
                    <a:pt x="7966" y="2259"/>
                    <a:pt x="8847" y="162"/>
                  </a:cubicBezTo>
                  <a:cubicBezTo>
                    <a:pt x="8902" y="70"/>
                    <a:pt x="8812" y="0"/>
                    <a:pt x="8719" y="0"/>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2"/>
            <p:cNvSpPr/>
            <p:nvPr/>
          </p:nvSpPr>
          <p:spPr>
            <a:xfrm>
              <a:off x="6232428" y="4075825"/>
              <a:ext cx="312079" cy="92827"/>
            </a:xfrm>
            <a:custGeom>
              <a:avLst/>
              <a:gdLst/>
              <a:ahLst/>
              <a:cxnLst/>
              <a:rect l="l" t="t" r="r" b="b"/>
              <a:pathLst>
                <a:path w="7366" h="2191" extrusionOk="0">
                  <a:moveTo>
                    <a:pt x="184" y="1"/>
                  </a:moveTo>
                  <a:cubicBezTo>
                    <a:pt x="68" y="1"/>
                    <a:pt x="0" y="187"/>
                    <a:pt x="129" y="264"/>
                  </a:cubicBezTo>
                  <a:cubicBezTo>
                    <a:pt x="1479" y="1250"/>
                    <a:pt x="3328" y="2191"/>
                    <a:pt x="5090" y="2191"/>
                  </a:cubicBezTo>
                  <a:cubicBezTo>
                    <a:pt x="5827" y="2191"/>
                    <a:pt x="6548" y="2026"/>
                    <a:pt x="7211" y="1632"/>
                  </a:cubicBezTo>
                  <a:cubicBezTo>
                    <a:pt x="7366" y="1529"/>
                    <a:pt x="7280" y="1338"/>
                    <a:pt x="7158" y="1338"/>
                  </a:cubicBezTo>
                  <a:cubicBezTo>
                    <a:pt x="7136" y="1338"/>
                    <a:pt x="7113" y="1345"/>
                    <a:pt x="7090" y="1358"/>
                  </a:cubicBezTo>
                  <a:cubicBezTo>
                    <a:pt x="6450" y="1740"/>
                    <a:pt x="5759" y="1899"/>
                    <a:pt x="5054" y="1899"/>
                  </a:cubicBezTo>
                  <a:cubicBezTo>
                    <a:pt x="3347" y="1899"/>
                    <a:pt x="1563" y="968"/>
                    <a:pt x="251" y="21"/>
                  </a:cubicBezTo>
                  <a:cubicBezTo>
                    <a:pt x="227" y="7"/>
                    <a:pt x="205" y="1"/>
                    <a:pt x="184"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2"/>
            <p:cNvSpPr/>
            <p:nvPr/>
          </p:nvSpPr>
          <p:spPr>
            <a:xfrm>
              <a:off x="6360212" y="3184215"/>
              <a:ext cx="45121" cy="94056"/>
            </a:xfrm>
            <a:custGeom>
              <a:avLst/>
              <a:gdLst/>
              <a:ahLst/>
              <a:cxnLst/>
              <a:rect l="l" t="t" r="r" b="b"/>
              <a:pathLst>
                <a:path w="1065" h="2220" fill="none" extrusionOk="0">
                  <a:moveTo>
                    <a:pt x="1" y="1"/>
                  </a:moveTo>
                  <a:lnTo>
                    <a:pt x="1064" y="2220"/>
                  </a:lnTo>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2"/>
            <p:cNvSpPr/>
            <p:nvPr/>
          </p:nvSpPr>
          <p:spPr>
            <a:xfrm>
              <a:off x="6310005" y="3197095"/>
              <a:ext cx="21904" cy="118544"/>
            </a:xfrm>
            <a:custGeom>
              <a:avLst/>
              <a:gdLst/>
              <a:ahLst/>
              <a:cxnLst/>
              <a:rect l="l" t="t" r="r" b="b"/>
              <a:pathLst>
                <a:path w="517" h="2798" fill="none" extrusionOk="0">
                  <a:moveTo>
                    <a:pt x="517" y="2797"/>
                  </a:moveTo>
                  <a:lnTo>
                    <a:pt x="0" y="1"/>
                  </a:lnTo>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2"/>
            <p:cNvSpPr/>
            <p:nvPr/>
          </p:nvSpPr>
          <p:spPr>
            <a:xfrm>
              <a:off x="6236580" y="3194553"/>
              <a:ext cx="30971" cy="136550"/>
            </a:xfrm>
            <a:custGeom>
              <a:avLst/>
              <a:gdLst/>
              <a:ahLst/>
              <a:cxnLst/>
              <a:rect l="l" t="t" r="r" b="b"/>
              <a:pathLst>
                <a:path w="731" h="3223" fill="none" extrusionOk="0">
                  <a:moveTo>
                    <a:pt x="1" y="3222"/>
                  </a:moveTo>
                  <a:lnTo>
                    <a:pt x="730" y="0"/>
                  </a:lnTo>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2"/>
            <p:cNvSpPr/>
            <p:nvPr/>
          </p:nvSpPr>
          <p:spPr>
            <a:xfrm>
              <a:off x="6150317" y="3173919"/>
              <a:ext cx="78592" cy="108249"/>
            </a:xfrm>
            <a:custGeom>
              <a:avLst/>
              <a:gdLst/>
              <a:ahLst/>
              <a:cxnLst/>
              <a:rect l="l" t="t" r="r" b="b"/>
              <a:pathLst>
                <a:path w="1855" h="2555" fill="none" extrusionOk="0">
                  <a:moveTo>
                    <a:pt x="0" y="2554"/>
                  </a:moveTo>
                  <a:cubicBezTo>
                    <a:pt x="274" y="2189"/>
                    <a:pt x="1854" y="1"/>
                    <a:pt x="1854" y="1"/>
                  </a:cubicBezTo>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2"/>
            <p:cNvSpPr/>
            <p:nvPr/>
          </p:nvSpPr>
          <p:spPr>
            <a:xfrm>
              <a:off x="6100068" y="3141719"/>
              <a:ext cx="100496" cy="52875"/>
            </a:xfrm>
            <a:custGeom>
              <a:avLst/>
              <a:gdLst/>
              <a:ahLst/>
              <a:cxnLst/>
              <a:rect l="l" t="t" r="r" b="b"/>
              <a:pathLst>
                <a:path w="2372" h="1248" fill="none" extrusionOk="0">
                  <a:moveTo>
                    <a:pt x="1" y="1247"/>
                  </a:moveTo>
                  <a:lnTo>
                    <a:pt x="2372" y="1"/>
                  </a:lnTo>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2"/>
            <p:cNvSpPr/>
            <p:nvPr/>
          </p:nvSpPr>
          <p:spPr>
            <a:xfrm>
              <a:off x="5767812" y="3428810"/>
              <a:ext cx="105792" cy="462823"/>
            </a:xfrm>
            <a:custGeom>
              <a:avLst/>
              <a:gdLst/>
              <a:ahLst/>
              <a:cxnLst/>
              <a:rect l="l" t="t" r="r" b="b"/>
              <a:pathLst>
                <a:path w="2497" h="10924" extrusionOk="0">
                  <a:moveTo>
                    <a:pt x="2296" y="1"/>
                  </a:moveTo>
                  <a:cubicBezTo>
                    <a:pt x="2256" y="1"/>
                    <a:pt x="2216" y="19"/>
                    <a:pt x="2189" y="64"/>
                  </a:cubicBezTo>
                  <a:cubicBezTo>
                    <a:pt x="943" y="2435"/>
                    <a:pt x="61" y="5049"/>
                    <a:pt x="1" y="7724"/>
                  </a:cubicBezTo>
                  <a:cubicBezTo>
                    <a:pt x="1" y="8453"/>
                    <a:pt x="61" y="9183"/>
                    <a:pt x="183" y="9882"/>
                  </a:cubicBezTo>
                  <a:cubicBezTo>
                    <a:pt x="274" y="10186"/>
                    <a:pt x="365" y="10490"/>
                    <a:pt x="426" y="10824"/>
                  </a:cubicBezTo>
                  <a:cubicBezTo>
                    <a:pt x="438" y="10894"/>
                    <a:pt x="485" y="10923"/>
                    <a:pt x="537" y="10923"/>
                  </a:cubicBezTo>
                  <a:cubicBezTo>
                    <a:pt x="621" y="10923"/>
                    <a:pt x="718" y="10845"/>
                    <a:pt x="700" y="10733"/>
                  </a:cubicBezTo>
                  <a:cubicBezTo>
                    <a:pt x="669" y="10459"/>
                    <a:pt x="548" y="10186"/>
                    <a:pt x="487" y="9912"/>
                  </a:cubicBezTo>
                  <a:cubicBezTo>
                    <a:pt x="365" y="9243"/>
                    <a:pt x="305" y="8514"/>
                    <a:pt x="305" y="7815"/>
                  </a:cubicBezTo>
                  <a:cubicBezTo>
                    <a:pt x="305" y="5140"/>
                    <a:pt x="1216" y="2556"/>
                    <a:pt x="2432" y="216"/>
                  </a:cubicBezTo>
                  <a:cubicBezTo>
                    <a:pt x="2497" y="108"/>
                    <a:pt x="2394" y="1"/>
                    <a:pt x="2296"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2"/>
            <p:cNvSpPr/>
            <p:nvPr/>
          </p:nvSpPr>
          <p:spPr>
            <a:xfrm>
              <a:off x="5621004" y="3990833"/>
              <a:ext cx="870567" cy="855739"/>
            </a:xfrm>
            <a:custGeom>
              <a:avLst/>
              <a:gdLst/>
              <a:ahLst/>
              <a:cxnLst/>
              <a:rect l="l" t="t" r="r" b="b"/>
              <a:pathLst>
                <a:path w="20548" h="20198" extrusionOk="0">
                  <a:moveTo>
                    <a:pt x="9220" y="0"/>
                  </a:moveTo>
                  <a:cubicBezTo>
                    <a:pt x="8150" y="0"/>
                    <a:pt x="7095" y="341"/>
                    <a:pt x="6171" y="1237"/>
                  </a:cubicBezTo>
                  <a:cubicBezTo>
                    <a:pt x="2280" y="5006"/>
                    <a:pt x="0" y="15188"/>
                    <a:pt x="1004" y="18866"/>
                  </a:cubicBezTo>
                  <a:cubicBezTo>
                    <a:pt x="2744" y="19958"/>
                    <a:pt x="4034" y="20198"/>
                    <a:pt x="4831" y="20198"/>
                  </a:cubicBezTo>
                  <a:cubicBezTo>
                    <a:pt x="5454" y="20198"/>
                    <a:pt x="5776" y="20052"/>
                    <a:pt x="5776" y="20052"/>
                  </a:cubicBezTo>
                  <a:lnTo>
                    <a:pt x="11034" y="11936"/>
                  </a:lnTo>
                  <a:cubicBezTo>
                    <a:pt x="11034" y="11936"/>
                    <a:pt x="12230" y="12342"/>
                    <a:pt x="13782" y="12342"/>
                  </a:cubicBezTo>
                  <a:cubicBezTo>
                    <a:pt x="16281" y="12342"/>
                    <a:pt x="19704" y="11290"/>
                    <a:pt x="20548" y="5796"/>
                  </a:cubicBezTo>
                  <a:cubicBezTo>
                    <a:pt x="17326" y="4033"/>
                    <a:pt x="16262" y="3516"/>
                    <a:pt x="16262" y="3516"/>
                  </a:cubicBezTo>
                  <a:cubicBezTo>
                    <a:pt x="16262" y="3516"/>
                    <a:pt x="12658" y="0"/>
                    <a:pt x="9220" y="0"/>
                  </a:cubicBezTo>
                  <a:close/>
                </a:path>
              </a:pathLst>
            </a:custGeom>
            <a:solidFill>
              <a:srgbClr val="78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62"/>
            <p:cNvSpPr/>
            <p:nvPr/>
          </p:nvSpPr>
          <p:spPr>
            <a:xfrm>
              <a:off x="5856913" y="4345206"/>
              <a:ext cx="274118" cy="500445"/>
            </a:xfrm>
            <a:custGeom>
              <a:avLst/>
              <a:gdLst/>
              <a:ahLst/>
              <a:cxnLst/>
              <a:rect l="l" t="t" r="r" b="b"/>
              <a:pathLst>
                <a:path w="6470" h="11812" extrusionOk="0">
                  <a:moveTo>
                    <a:pt x="6329" y="1"/>
                  </a:moveTo>
                  <a:cubicBezTo>
                    <a:pt x="6256" y="1"/>
                    <a:pt x="6180" y="46"/>
                    <a:pt x="6165" y="137"/>
                  </a:cubicBezTo>
                  <a:cubicBezTo>
                    <a:pt x="6165" y="928"/>
                    <a:pt x="5861" y="1748"/>
                    <a:pt x="5557" y="2447"/>
                  </a:cubicBezTo>
                  <a:cubicBezTo>
                    <a:pt x="5132" y="3481"/>
                    <a:pt x="4615" y="4454"/>
                    <a:pt x="4068" y="5426"/>
                  </a:cubicBezTo>
                  <a:cubicBezTo>
                    <a:pt x="3065" y="7189"/>
                    <a:pt x="1971" y="8891"/>
                    <a:pt x="816" y="10563"/>
                  </a:cubicBezTo>
                  <a:cubicBezTo>
                    <a:pt x="572" y="10897"/>
                    <a:pt x="329" y="11262"/>
                    <a:pt x="86" y="11596"/>
                  </a:cubicBezTo>
                  <a:cubicBezTo>
                    <a:pt x="0" y="11704"/>
                    <a:pt x="97" y="11811"/>
                    <a:pt x="203" y="11811"/>
                  </a:cubicBezTo>
                  <a:cubicBezTo>
                    <a:pt x="248" y="11811"/>
                    <a:pt x="294" y="11793"/>
                    <a:pt x="329" y="11748"/>
                  </a:cubicBezTo>
                  <a:cubicBezTo>
                    <a:pt x="1059" y="10745"/>
                    <a:pt x="1758" y="9682"/>
                    <a:pt x="2427" y="8648"/>
                  </a:cubicBezTo>
                  <a:cubicBezTo>
                    <a:pt x="3642" y="6764"/>
                    <a:pt x="4858" y="4818"/>
                    <a:pt x="5740" y="2751"/>
                  </a:cubicBezTo>
                  <a:cubicBezTo>
                    <a:pt x="6104" y="1931"/>
                    <a:pt x="6439" y="1019"/>
                    <a:pt x="6469" y="137"/>
                  </a:cubicBezTo>
                  <a:cubicBezTo>
                    <a:pt x="6469" y="46"/>
                    <a:pt x="6401" y="1"/>
                    <a:pt x="6329" y="1"/>
                  </a:cubicBezTo>
                  <a:close/>
                </a:path>
              </a:pathLst>
            </a:custGeom>
            <a:solidFill>
              <a:srgbClr val="406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2"/>
            <p:cNvSpPr/>
            <p:nvPr/>
          </p:nvSpPr>
          <p:spPr>
            <a:xfrm>
              <a:off x="5270699" y="3681329"/>
              <a:ext cx="390247" cy="163581"/>
            </a:xfrm>
            <a:custGeom>
              <a:avLst/>
              <a:gdLst/>
              <a:ahLst/>
              <a:cxnLst/>
              <a:rect l="l" t="t" r="r" b="b"/>
              <a:pathLst>
                <a:path w="9211" h="3861" extrusionOk="0">
                  <a:moveTo>
                    <a:pt x="943" y="1"/>
                  </a:moveTo>
                  <a:lnTo>
                    <a:pt x="1" y="913"/>
                  </a:lnTo>
                  <a:lnTo>
                    <a:pt x="822" y="1703"/>
                  </a:lnTo>
                  <a:cubicBezTo>
                    <a:pt x="822" y="1703"/>
                    <a:pt x="1500" y="600"/>
                    <a:pt x="2021" y="600"/>
                  </a:cubicBezTo>
                  <a:cubicBezTo>
                    <a:pt x="2197" y="600"/>
                    <a:pt x="2355" y="726"/>
                    <a:pt x="2463" y="1064"/>
                  </a:cubicBezTo>
                  <a:cubicBezTo>
                    <a:pt x="2768" y="2099"/>
                    <a:pt x="3656" y="3860"/>
                    <a:pt x="5800" y="3860"/>
                  </a:cubicBezTo>
                  <a:cubicBezTo>
                    <a:pt x="6428" y="3860"/>
                    <a:pt x="7164" y="3709"/>
                    <a:pt x="8025" y="3344"/>
                  </a:cubicBezTo>
                  <a:cubicBezTo>
                    <a:pt x="9211" y="1916"/>
                    <a:pt x="7630" y="821"/>
                    <a:pt x="7630" y="821"/>
                  </a:cubicBezTo>
                  <a:lnTo>
                    <a:pt x="3983" y="1"/>
                  </a:ln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2"/>
            <p:cNvSpPr/>
            <p:nvPr/>
          </p:nvSpPr>
          <p:spPr>
            <a:xfrm>
              <a:off x="4736259" y="3405677"/>
              <a:ext cx="822946" cy="370970"/>
            </a:xfrm>
            <a:custGeom>
              <a:avLst/>
              <a:gdLst/>
              <a:ahLst/>
              <a:cxnLst/>
              <a:rect l="l" t="t" r="r" b="b"/>
              <a:pathLst>
                <a:path w="19424" h="8756" extrusionOk="0">
                  <a:moveTo>
                    <a:pt x="7341" y="1"/>
                  </a:moveTo>
                  <a:cubicBezTo>
                    <a:pt x="7117" y="1"/>
                    <a:pt x="7204" y="640"/>
                    <a:pt x="7204" y="640"/>
                  </a:cubicBezTo>
                  <a:lnTo>
                    <a:pt x="7752" y="1491"/>
                  </a:lnTo>
                  <a:lnTo>
                    <a:pt x="7752" y="2890"/>
                  </a:lnTo>
                  <a:lnTo>
                    <a:pt x="7843" y="4257"/>
                  </a:lnTo>
                  <a:lnTo>
                    <a:pt x="1277" y="2069"/>
                  </a:lnTo>
                  <a:lnTo>
                    <a:pt x="183" y="2221"/>
                  </a:lnTo>
                  <a:lnTo>
                    <a:pt x="1" y="2950"/>
                  </a:lnTo>
                  <a:lnTo>
                    <a:pt x="1794" y="3558"/>
                  </a:lnTo>
                  <a:lnTo>
                    <a:pt x="6414" y="5291"/>
                  </a:lnTo>
                  <a:lnTo>
                    <a:pt x="17661" y="8756"/>
                  </a:lnTo>
                  <a:lnTo>
                    <a:pt x="19423" y="7601"/>
                  </a:lnTo>
                  <a:lnTo>
                    <a:pt x="10092" y="4774"/>
                  </a:lnTo>
                  <a:lnTo>
                    <a:pt x="8846" y="2130"/>
                  </a:lnTo>
                  <a:cubicBezTo>
                    <a:pt x="8846" y="2130"/>
                    <a:pt x="7600" y="63"/>
                    <a:pt x="7356" y="2"/>
                  </a:cubicBezTo>
                  <a:cubicBezTo>
                    <a:pt x="7351" y="1"/>
                    <a:pt x="7346" y="1"/>
                    <a:pt x="7341" y="1"/>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2"/>
            <p:cNvSpPr/>
            <p:nvPr/>
          </p:nvSpPr>
          <p:spPr>
            <a:xfrm>
              <a:off x="5201171" y="3673999"/>
              <a:ext cx="164937" cy="107190"/>
            </a:xfrm>
            <a:custGeom>
              <a:avLst/>
              <a:gdLst/>
              <a:ahLst/>
              <a:cxnLst/>
              <a:rect l="l" t="t" r="r" b="b"/>
              <a:pathLst>
                <a:path w="3893" h="2530" extrusionOk="0">
                  <a:moveTo>
                    <a:pt x="2930" y="1"/>
                  </a:moveTo>
                  <a:cubicBezTo>
                    <a:pt x="2101" y="1"/>
                    <a:pt x="760" y="903"/>
                    <a:pt x="760" y="903"/>
                  </a:cubicBezTo>
                  <a:cubicBezTo>
                    <a:pt x="760" y="903"/>
                    <a:pt x="0" y="2028"/>
                    <a:pt x="1216" y="2484"/>
                  </a:cubicBezTo>
                  <a:cubicBezTo>
                    <a:pt x="1303" y="2515"/>
                    <a:pt x="1391" y="2529"/>
                    <a:pt x="1480" y="2529"/>
                  </a:cubicBezTo>
                  <a:cubicBezTo>
                    <a:pt x="2615" y="2529"/>
                    <a:pt x="3892" y="191"/>
                    <a:pt x="3131" y="22"/>
                  </a:cubicBezTo>
                  <a:cubicBezTo>
                    <a:pt x="3069" y="7"/>
                    <a:pt x="3002" y="1"/>
                    <a:pt x="2930" y="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2"/>
            <p:cNvSpPr/>
            <p:nvPr/>
          </p:nvSpPr>
          <p:spPr>
            <a:xfrm>
              <a:off x="5265572" y="3706284"/>
              <a:ext cx="166335" cy="117485"/>
            </a:xfrm>
            <a:custGeom>
              <a:avLst/>
              <a:gdLst/>
              <a:ahLst/>
              <a:cxnLst/>
              <a:rect l="l" t="t" r="r" b="b"/>
              <a:pathLst>
                <a:path w="3926" h="2773" extrusionOk="0">
                  <a:moveTo>
                    <a:pt x="3009" y="1"/>
                  </a:moveTo>
                  <a:cubicBezTo>
                    <a:pt x="2154" y="1"/>
                    <a:pt x="760" y="1053"/>
                    <a:pt x="760" y="1053"/>
                  </a:cubicBezTo>
                  <a:cubicBezTo>
                    <a:pt x="760" y="1053"/>
                    <a:pt x="0" y="2269"/>
                    <a:pt x="1186" y="2725"/>
                  </a:cubicBezTo>
                  <a:cubicBezTo>
                    <a:pt x="1271" y="2757"/>
                    <a:pt x="1358" y="2773"/>
                    <a:pt x="1446" y="2773"/>
                  </a:cubicBezTo>
                  <a:cubicBezTo>
                    <a:pt x="2589" y="2773"/>
                    <a:pt x="3926" y="217"/>
                    <a:pt x="3192" y="20"/>
                  </a:cubicBezTo>
                  <a:cubicBezTo>
                    <a:pt x="3135" y="7"/>
                    <a:pt x="3073" y="1"/>
                    <a:pt x="3009" y="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2"/>
            <p:cNvSpPr/>
            <p:nvPr/>
          </p:nvSpPr>
          <p:spPr>
            <a:xfrm>
              <a:off x="4743970" y="3493295"/>
              <a:ext cx="302673" cy="97911"/>
            </a:xfrm>
            <a:custGeom>
              <a:avLst/>
              <a:gdLst/>
              <a:ahLst/>
              <a:cxnLst/>
              <a:rect l="l" t="t" r="r" b="b"/>
              <a:pathLst>
                <a:path w="7144" h="2311" extrusionOk="0">
                  <a:moveTo>
                    <a:pt x="1095" y="1"/>
                  </a:moveTo>
                  <a:lnTo>
                    <a:pt x="1" y="153"/>
                  </a:lnTo>
                  <a:cubicBezTo>
                    <a:pt x="1" y="153"/>
                    <a:pt x="3709" y="1429"/>
                    <a:pt x="4196" y="1460"/>
                  </a:cubicBezTo>
                  <a:cubicBezTo>
                    <a:pt x="4682" y="1490"/>
                    <a:pt x="7144" y="2311"/>
                    <a:pt x="7144" y="2311"/>
                  </a:cubicBezTo>
                  <a:lnTo>
                    <a:pt x="4256" y="1034"/>
                  </a:lnTo>
                  <a:lnTo>
                    <a:pt x="1095" y="1"/>
                  </a:lnTo>
                  <a:close/>
                </a:path>
              </a:pathLst>
            </a:custGeom>
            <a:solidFill>
              <a:srgbClr val="924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2"/>
            <p:cNvSpPr/>
            <p:nvPr/>
          </p:nvSpPr>
          <p:spPr>
            <a:xfrm>
              <a:off x="5047924" y="3407032"/>
              <a:ext cx="115917" cy="200949"/>
            </a:xfrm>
            <a:custGeom>
              <a:avLst/>
              <a:gdLst/>
              <a:ahLst/>
              <a:cxnLst/>
              <a:rect l="l" t="t" r="r" b="b"/>
              <a:pathLst>
                <a:path w="2736" h="4743" extrusionOk="0">
                  <a:moveTo>
                    <a:pt x="0" y="0"/>
                  </a:moveTo>
                  <a:lnTo>
                    <a:pt x="821" y="1459"/>
                  </a:lnTo>
                  <a:lnTo>
                    <a:pt x="943" y="4408"/>
                  </a:lnTo>
                  <a:lnTo>
                    <a:pt x="1155" y="2128"/>
                  </a:lnTo>
                  <a:lnTo>
                    <a:pt x="2736" y="4742"/>
                  </a:lnTo>
                  <a:lnTo>
                    <a:pt x="1490" y="2128"/>
                  </a:lnTo>
                  <a:cubicBezTo>
                    <a:pt x="1490" y="2098"/>
                    <a:pt x="335" y="152"/>
                    <a:pt x="0" y="0"/>
                  </a:cubicBezTo>
                  <a:close/>
                </a:path>
              </a:pathLst>
            </a:custGeom>
            <a:solidFill>
              <a:srgbClr val="924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2"/>
            <p:cNvSpPr/>
            <p:nvPr/>
          </p:nvSpPr>
          <p:spPr>
            <a:xfrm>
              <a:off x="4615211" y="3429827"/>
              <a:ext cx="195780" cy="163962"/>
            </a:xfrm>
            <a:custGeom>
              <a:avLst/>
              <a:gdLst/>
              <a:ahLst/>
              <a:cxnLst/>
              <a:rect l="l" t="t" r="r" b="b"/>
              <a:pathLst>
                <a:path w="4621" h="3870" extrusionOk="0">
                  <a:moveTo>
                    <a:pt x="2671" y="0"/>
                  </a:moveTo>
                  <a:cubicBezTo>
                    <a:pt x="1636" y="0"/>
                    <a:pt x="681" y="192"/>
                    <a:pt x="396" y="830"/>
                  </a:cubicBezTo>
                  <a:cubicBezTo>
                    <a:pt x="0" y="1742"/>
                    <a:pt x="730" y="3444"/>
                    <a:pt x="2341" y="3839"/>
                  </a:cubicBezTo>
                  <a:cubicBezTo>
                    <a:pt x="2402" y="3839"/>
                    <a:pt x="2432" y="3870"/>
                    <a:pt x="2493" y="3870"/>
                  </a:cubicBezTo>
                  <a:cubicBezTo>
                    <a:pt x="2250" y="3748"/>
                    <a:pt x="2037" y="3566"/>
                    <a:pt x="1915" y="3323"/>
                  </a:cubicBezTo>
                  <a:cubicBezTo>
                    <a:pt x="1794" y="3140"/>
                    <a:pt x="1763" y="2897"/>
                    <a:pt x="1733" y="2654"/>
                  </a:cubicBezTo>
                  <a:cubicBezTo>
                    <a:pt x="1611" y="2046"/>
                    <a:pt x="1399" y="1408"/>
                    <a:pt x="1915" y="891"/>
                  </a:cubicBezTo>
                  <a:cubicBezTo>
                    <a:pt x="2280" y="526"/>
                    <a:pt x="2858" y="344"/>
                    <a:pt x="3405" y="283"/>
                  </a:cubicBezTo>
                  <a:cubicBezTo>
                    <a:pt x="3477" y="277"/>
                    <a:pt x="3551" y="275"/>
                    <a:pt x="3625" y="275"/>
                  </a:cubicBezTo>
                  <a:cubicBezTo>
                    <a:pt x="3955" y="275"/>
                    <a:pt x="4298" y="325"/>
                    <a:pt x="4621" y="374"/>
                  </a:cubicBezTo>
                  <a:cubicBezTo>
                    <a:pt x="4408" y="222"/>
                    <a:pt x="4165" y="101"/>
                    <a:pt x="3861" y="70"/>
                  </a:cubicBezTo>
                  <a:cubicBezTo>
                    <a:pt x="3474" y="28"/>
                    <a:pt x="3067" y="0"/>
                    <a:pt x="2671" y="0"/>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2"/>
            <p:cNvSpPr/>
            <p:nvPr/>
          </p:nvSpPr>
          <p:spPr>
            <a:xfrm>
              <a:off x="5313194" y="3564729"/>
              <a:ext cx="314367" cy="215862"/>
            </a:xfrm>
            <a:custGeom>
              <a:avLst/>
              <a:gdLst/>
              <a:ahLst/>
              <a:cxnLst/>
              <a:rect l="l" t="t" r="r" b="b"/>
              <a:pathLst>
                <a:path w="7420" h="5095" extrusionOk="0">
                  <a:moveTo>
                    <a:pt x="642" y="1"/>
                  </a:moveTo>
                  <a:cubicBezTo>
                    <a:pt x="607" y="1"/>
                    <a:pt x="576" y="6"/>
                    <a:pt x="548" y="17"/>
                  </a:cubicBezTo>
                  <a:cubicBezTo>
                    <a:pt x="1" y="230"/>
                    <a:pt x="548" y="2813"/>
                    <a:pt x="2159" y="2874"/>
                  </a:cubicBezTo>
                  <a:cubicBezTo>
                    <a:pt x="2622" y="4371"/>
                    <a:pt x="3587" y="5095"/>
                    <a:pt x="4685" y="5095"/>
                  </a:cubicBezTo>
                  <a:cubicBezTo>
                    <a:pt x="5461" y="5095"/>
                    <a:pt x="6303" y="4734"/>
                    <a:pt x="7083" y="4029"/>
                  </a:cubicBezTo>
                  <a:cubicBezTo>
                    <a:pt x="7083" y="4029"/>
                    <a:pt x="7419" y="1676"/>
                    <a:pt x="4434" y="1676"/>
                  </a:cubicBezTo>
                  <a:cubicBezTo>
                    <a:pt x="4310" y="1676"/>
                    <a:pt x="4180" y="1680"/>
                    <a:pt x="4044" y="1689"/>
                  </a:cubicBezTo>
                  <a:cubicBezTo>
                    <a:pt x="4017" y="1691"/>
                    <a:pt x="3991" y="1692"/>
                    <a:pt x="3964" y="1692"/>
                  </a:cubicBezTo>
                  <a:cubicBezTo>
                    <a:pt x="2869" y="1692"/>
                    <a:pt x="1262" y="1"/>
                    <a:pt x="642" y="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2"/>
            <p:cNvSpPr/>
            <p:nvPr/>
          </p:nvSpPr>
          <p:spPr>
            <a:xfrm>
              <a:off x="5322219" y="3556044"/>
              <a:ext cx="186756" cy="205186"/>
            </a:xfrm>
            <a:custGeom>
              <a:avLst/>
              <a:gdLst/>
              <a:ahLst/>
              <a:cxnLst/>
              <a:rect l="l" t="t" r="r" b="b"/>
              <a:pathLst>
                <a:path w="4408" h="4843" extrusionOk="0">
                  <a:moveTo>
                    <a:pt x="382" y="1"/>
                  </a:moveTo>
                  <a:cubicBezTo>
                    <a:pt x="359" y="1"/>
                    <a:pt x="334" y="3"/>
                    <a:pt x="305" y="9"/>
                  </a:cubicBezTo>
                  <a:cubicBezTo>
                    <a:pt x="213" y="9"/>
                    <a:pt x="153" y="100"/>
                    <a:pt x="153" y="131"/>
                  </a:cubicBezTo>
                  <a:cubicBezTo>
                    <a:pt x="122" y="161"/>
                    <a:pt x="92" y="222"/>
                    <a:pt x="92" y="252"/>
                  </a:cubicBezTo>
                  <a:cubicBezTo>
                    <a:pt x="61" y="313"/>
                    <a:pt x="61" y="374"/>
                    <a:pt x="31" y="465"/>
                  </a:cubicBezTo>
                  <a:cubicBezTo>
                    <a:pt x="1" y="617"/>
                    <a:pt x="1" y="739"/>
                    <a:pt x="1" y="891"/>
                  </a:cubicBezTo>
                  <a:cubicBezTo>
                    <a:pt x="1" y="1438"/>
                    <a:pt x="122" y="2015"/>
                    <a:pt x="426" y="2502"/>
                  </a:cubicBezTo>
                  <a:cubicBezTo>
                    <a:pt x="739" y="2957"/>
                    <a:pt x="1293" y="3226"/>
                    <a:pt x="1836" y="3258"/>
                  </a:cubicBezTo>
                  <a:lnTo>
                    <a:pt x="1836" y="3258"/>
                  </a:lnTo>
                  <a:cubicBezTo>
                    <a:pt x="1938" y="3478"/>
                    <a:pt x="2021" y="3716"/>
                    <a:pt x="2128" y="3930"/>
                  </a:cubicBezTo>
                  <a:cubicBezTo>
                    <a:pt x="2220" y="4204"/>
                    <a:pt x="2402" y="4508"/>
                    <a:pt x="2706" y="4660"/>
                  </a:cubicBezTo>
                  <a:cubicBezTo>
                    <a:pt x="2979" y="4842"/>
                    <a:pt x="3283" y="4842"/>
                    <a:pt x="3557" y="4842"/>
                  </a:cubicBezTo>
                  <a:cubicBezTo>
                    <a:pt x="3861" y="4842"/>
                    <a:pt x="4134" y="4781"/>
                    <a:pt x="4408" y="4721"/>
                  </a:cubicBezTo>
                  <a:cubicBezTo>
                    <a:pt x="4226" y="4721"/>
                    <a:pt x="4043" y="4734"/>
                    <a:pt x="3852" y="4734"/>
                  </a:cubicBezTo>
                  <a:cubicBezTo>
                    <a:pt x="3756" y="4734"/>
                    <a:pt x="3658" y="4731"/>
                    <a:pt x="3557" y="4721"/>
                  </a:cubicBezTo>
                  <a:cubicBezTo>
                    <a:pt x="3283" y="4660"/>
                    <a:pt x="3010" y="4629"/>
                    <a:pt x="2797" y="4477"/>
                  </a:cubicBezTo>
                  <a:cubicBezTo>
                    <a:pt x="2615" y="4325"/>
                    <a:pt x="2493" y="4082"/>
                    <a:pt x="2402" y="3839"/>
                  </a:cubicBezTo>
                  <a:cubicBezTo>
                    <a:pt x="2311" y="3566"/>
                    <a:pt x="2220" y="3292"/>
                    <a:pt x="2098" y="3018"/>
                  </a:cubicBezTo>
                  <a:lnTo>
                    <a:pt x="2068" y="2927"/>
                  </a:lnTo>
                  <a:lnTo>
                    <a:pt x="1946" y="2927"/>
                  </a:lnTo>
                  <a:cubicBezTo>
                    <a:pt x="1460" y="2897"/>
                    <a:pt x="1004" y="2684"/>
                    <a:pt x="761" y="2259"/>
                  </a:cubicBezTo>
                  <a:cubicBezTo>
                    <a:pt x="487" y="1894"/>
                    <a:pt x="365" y="1377"/>
                    <a:pt x="335" y="891"/>
                  </a:cubicBezTo>
                  <a:cubicBezTo>
                    <a:pt x="335" y="739"/>
                    <a:pt x="335" y="617"/>
                    <a:pt x="335" y="496"/>
                  </a:cubicBezTo>
                  <a:cubicBezTo>
                    <a:pt x="365" y="435"/>
                    <a:pt x="365" y="404"/>
                    <a:pt x="365" y="344"/>
                  </a:cubicBezTo>
                  <a:cubicBezTo>
                    <a:pt x="391" y="319"/>
                    <a:pt x="395" y="293"/>
                    <a:pt x="396" y="285"/>
                  </a:cubicBezTo>
                  <a:lnTo>
                    <a:pt x="396" y="285"/>
                  </a:lnTo>
                  <a:cubicBezTo>
                    <a:pt x="419" y="289"/>
                    <a:pt x="453" y="296"/>
                    <a:pt x="487" y="313"/>
                  </a:cubicBezTo>
                  <a:cubicBezTo>
                    <a:pt x="548" y="313"/>
                    <a:pt x="578" y="344"/>
                    <a:pt x="639" y="374"/>
                  </a:cubicBezTo>
                  <a:cubicBezTo>
                    <a:pt x="761" y="435"/>
                    <a:pt x="882" y="496"/>
                    <a:pt x="973" y="587"/>
                  </a:cubicBezTo>
                  <a:cubicBezTo>
                    <a:pt x="1429" y="860"/>
                    <a:pt x="1885" y="1134"/>
                    <a:pt x="2311" y="1438"/>
                  </a:cubicBezTo>
                  <a:cubicBezTo>
                    <a:pt x="1946" y="1073"/>
                    <a:pt x="1551" y="708"/>
                    <a:pt x="1095" y="374"/>
                  </a:cubicBezTo>
                  <a:cubicBezTo>
                    <a:pt x="1004" y="313"/>
                    <a:pt x="882" y="222"/>
                    <a:pt x="761" y="161"/>
                  </a:cubicBezTo>
                  <a:cubicBezTo>
                    <a:pt x="700" y="131"/>
                    <a:pt x="639" y="100"/>
                    <a:pt x="578" y="70"/>
                  </a:cubicBezTo>
                  <a:cubicBezTo>
                    <a:pt x="529" y="45"/>
                    <a:pt x="480" y="1"/>
                    <a:pt x="382"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2"/>
            <p:cNvSpPr/>
            <p:nvPr/>
          </p:nvSpPr>
          <p:spPr>
            <a:xfrm>
              <a:off x="5358275" y="3726833"/>
              <a:ext cx="164937" cy="108418"/>
            </a:xfrm>
            <a:custGeom>
              <a:avLst/>
              <a:gdLst/>
              <a:ahLst/>
              <a:cxnLst/>
              <a:rect l="l" t="t" r="r" b="b"/>
              <a:pathLst>
                <a:path w="3893" h="2559" extrusionOk="0">
                  <a:moveTo>
                    <a:pt x="2936" y="0"/>
                  </a:moveTo>
                  <a:cubicBezTo>
                    <a:pt x="2107" y="0"/>
                    <a:pt x="761" y="933"/>
                    <a:pt x="761" y="933"/>
                  </a:cubicBezTo>
                  <a:cubicBezTo>
                    <a:pt x="761" y="933"/>
                    <a:pt x="1" y="2088"/>
                    <a:pt x="1186" y="2513"/>
                  </a:cubicBezTo>
                  <a:cubicBezTo>
                    <a:pt x="1272" y="2544"/>
                    <a:pt x="1361" y="2559"/>
                    <a:pt x="1450" y="2559"/>
                  </a:cubicBezTo>
                  <a:cubicBezTo>
                    <a:pt x="2589" y="2559"/>
                    <a:pt x="3893" y="218"/>
                    <a:pt x="3132" y="21"/>
                  </a:cubicBezTo>
                  <a:cubicBezTo>
                    <a:pt x="3071" y="7"/>
                    <a:pt x="3005" y="0"/>
                    <a:pt x="2936"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2"/>
            <p:cNvSpPr/>
            <p:nvPr/>
          </p:nvSpPr>
          <p:spPr>
            <a:xfrm>
              <a:off x="5233372" y="3665186"/>
              <a:ext cx="118502" cy="99903"/>
            </a:xfrm>
            <a:custGeom>
              <a:avLst/>
              <a:gdLst/>
              <a:ahLst/>
              <a:cxnLst/>
              <a:rect l="l" t="t" r="r" b="b"/>
              <a:pathLst>
                <a:path w="2797" h="2358" extrusionOk="0">
                  <a:moveTo>
                    <a:pt x="2120" y="1"/>
                  </a:moveTo>
                  <a:cubicBezTo>
                    <a:pt x="1953" y="1"/>
                    <a:pt x="1807" y="39"/>
                    <a:pt x="1672" y="78"/>
                  </a:cubicBezTo>
                  <a:cubicBezTo>
                    <a:pt x="1459" y="169"/>
                    <a:pt x="1247" y="260"/>
                    <a:pt x="1064" y="351"/>
                  </a:cubicBezTo>
                  <a:cubicBezTo>
                    <a:pt x="669" y="564"/>
                    <a:pt x="304" y="838"/>
                    <a:pt x="0" y="1111"/>
                  </a:cubicBezTo>
                  <a:cubicBezTo>
                    <a:pt x="396" y="959"/>
                    <a:pt x="791" y="777"/>
                    <a:pt x="1186" y="625"/>
                  </a:cubicBezTo>
                  <a:cubicBezTo>
                    <a:pt x="1368" y="534"/>
                    <a:pt x="1581" y="473"/>
                    <a:pt x="1763" y="412"/>
                  </a:cubicBezTo>
                  <a:cubicBezTo>
                    <a:pt x="1914" y="391"/>
                    <a:pt x="2049" y="369"/>
                    <a:pt x="2158" y="369"/>
                  </a:cubicBezTo>
                  <a:cubicBezTo>
                    <a:pt x="2204" y="369"/>
                    <a:pt x="2244" y="373"/>
                    <a:pt x="2280" y="382"/>
                  </a:cubicBezTo>
                  <a:cubicBezTo>
                    <a:pt x="2523" y="412"/>
                    <a:pt x="2402" y="898"/>
                    <a:pt x="2219" y="1263"/>
                  </a:cubicBezTo>
                  <a:cubicBezTo>
                    <a:pt x="2006" y="1628"/>
                    <a:pt x="1794" y="1993"/>
                    <a:pt x="1551" y="2357"/>
                  </a:cubicBezTo>
                  <a:cubicBezTo>
                    <a:pt x="1915" y="2084"/>
                    <a:pt x="2219" y="1780"/>
                    <a:pt x="2462" y="1415"/>
                  </a:cubicBezTo>
                  <a:cubicBezTo>
                    <a:pt x="2584" y="1233"/>
                    <a:pt x="2706" y="1020"/>
                    <a:pt x="2766" y="777"/>
                  </a:cubicBezTo>
                  <a:cubicBezTo>
                    <a:pt x="2797" y="655"/>
                    <a:pt x="2797" y="503"/>
                    <a:pt x="2766" y="351"/>
                  </a:cubicBezTo>
                  <a:cubicBezTo>
                    <a:pt x="2736" y="290"/>
                    <a:pt x="2675" y="230"/>
                    <a:pt x="2614" y="169"/>
                  </a:cubicBezTo>
                  <a:cubicBezTo>
                    <a:pt x="2554" y="108"/>
                    <a:pt x="2493" y="47"/>
                    <a:pt x="2432" y="47"/>
                  </a:cubicBezTo>
                  <a:cubicBezTo>
                    <a:pt x="2320" y="14"/>
                    <a:pt x="2217" y="1"/>
                    <a:pt x="2120"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2"/>
            <p:cNvSpPr/>
            <p:nvPr/>
          </p:nvSpPr>
          <p:spPr>
            <a:xfrm>
              <a:off x="5333828" y="3698064"/>
              <a:ext cx="81176" cy="118544"/>
            </a:xfrm>
            <a:custGeom>
              <a:avLst/>
              <a:gdLst/>
              <a:ahLst/>
              <a:cxnLst/>
              <a:rect l="l" t="t" r="r" b="b"/>
              <a:pathLst>
                <a:path w="1916" h="2798" extrusionOk="0">
                  <a:moveTo>
                    <a:pt x="1398" y="1"/>
                  </a:moveTo>
                  <a:cubicBezTo>
                    <a:pt x="1277" y="1"/>
                    <a:pt x="1155" y="1"/>
                    <a:pt x="1034" y="62"/>
                  </a:cubicBezTo>
                  <a:cubicBezTo>
                    <a:pt x="639" y="183"/>
                    <a:pt x="304" y="426"/>
                    <a:pt x="0" y="700"/>
                  </a:cubicBezTo>
                  <a:cubicBezTo>
                    <a:pt x="395" y="548"/>
                    <a:pt x="760" y="396"/>
                    <a:pt x="1125" y="335"/>
                  </a:cubicBezTo>
                  <a:lnTo>
                    <a:pt x="1368" y="335"/>
                  </a:lnTo>
                  <a:cubicBezTo>
                    <a:pt x="1429" y="335"/>
                    <a:pt x="1490" y="366"/>
                    <a:pt x="1490" y="396"/>
                  </a:cubicBezTo>
                  <a:cubicBezTo>
                    <a:pt x="1520" y="457"/>
                    <a:pt x="1490" y="669"/>
                    <a:pt x="1459" y="821"/>
                  </a:cubicBezTo>
                  <a:cubicBezTo>
                    <a:pt x="1398" y="1186"/>
                    <a:pt x="1246" y="1551"/>
                    <a:pt x="1064" y="1885"/>
                  </a:cubicBezTo>
                  <a:cubicBezTo>
                    <a:pt x="882" y="2220"/>
                    <a:pt x="639" y="2524"/>
                    <a:pt x="335" y="2797"/>
                  </a:cubicBezTo>
                  <a:cubicBezTo>
                    <a:pt x="730" y="2676"/>
                    <a:pt x="1064" y="2372"/>
                    <a:pt x="1307" y="2037"/>
                  </a:cubicBezTo>
                  <a:cubicBezTo>
                    <a:pt x="1550" y="1703"/>
                    <a:pt x="1733" y="1338"/>
                    <a:pt x="1824" y="913"/>
                  </a:cubicBezTo>
                  <a:cubicBezTo>
                    <a:pt x="1854" y="700"/>
                    <a:pt x="1915" y="487"/>
                    <a:pt x="1794" y="214"/>
                  </a:cubicBezTo>
                  <a:cubicBezTo>
                    <a:pt x="1672" y="31"/>
                    <a:pt x="1520" y="1"/>
                    <a:pt x="1398"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2"/>
            <p:cNvSpPr/>
            <p:nvPr/>
          </p:nvSpPr>
          <p:spPr>
            <a:xfrm>
              <a:off x="5399500" y="3723486"/>
              <a:ext cx="104351" cy="108546"/>
            </a:xfrm>
            <a:custGeom>
              <a:avLst/>
              <a:gdLst/>
              <a:ahLst/>
              <a:cxnLst/>
              <a:rect l="l" t="t" r="r" b="b"/>
              <a:pathLst>
                <a:path w="2463" h="2562" extrusionOk="0">
                  <a:moveTo>
                    <a:pt x="1649" y="1"/>
                  </a:moveTo>
                  <a:cubicBezTo>
                    <a:pt x="1442" y="1"/>
                    <a:pt x="1268" y="50"/>
                    <a:pt x="1095" y="100"/>
                  </a:cubicBezTo>
                  <a:cubicBezTo>
                    <a:pt x="669" y="282"/>
                    <a:pt x="304" y="525"/>
                    <a:pt x="0" y="829"/>
                  </a:cubicBezTo>
                  <a:cubicBezTo>
                    <a:pt x="396" y="647"/>
                    <a:pt x="791" y="495"/>
                    <a:pt x="1186" y="404"/>
                  </a:cubicBezTo>
                  <a:cubicBezTo>
                    <a:pt x="1304" y="364"/>
                    <a:pt x="1429" y="344"/>
                    <a:pt x="1546" y="344"/>
                  </a:cubicBezTo>
                  <a:cubicBezTo>
                    <a:pt x="1788" y="344"/>
                    <a:pt x="1996" y="432"/>
                    <a:pt x="2037" y="617"/>
                  </a:cubicBezTo>
                  <a:cubicBezTo>
                    <a:pt x="2067" y="769"/>
                    <a:pt x="2037" y="981"/>
                    <a:pt x="1976" y="1133"/>
                  </a:cubicBezTo>
                  <a:cubicBezTo>
                    <a:pt x="1915" y="1346"/>
                    <a:pt x="1824" y="1528"/>
                    <a:pt x="1703" y="1680"/>
                  </a:cubicBezTo>
                  <a:cubicBezTo>
                    <a:pt x="1611" y="1863"/>
                    <a:pt x="1490" y="2045"/>
                    <a:pt x="1368" y="2197"/>
                  </a:cubicBezTo>
                  <a:cubicBezTo>
                    <a:pt x="1216" y="2349"/>
                    <a:pt x="1064" y="2501"/>
                    <a:pt x="851" y="2562"/>
                  </a:cubicBezTo>
                  <a:cubicBezTo>
                    <a:pt x="1095" y="2562"/>
                    <a:pt x="1307" y="2440"/>
                    <a:pt x="1490" y="2319"/>
                  </a:cubicBezTo>
                  <a:cubicBezTo>
                    <a:pt x="1672" y="2197"/>
                    <a:pt x="1824" y="2045"/>
                    <a:pt x="1946" y="1863"/>
                  </a:cubicBezTo>
                  <a:cubicBezTo>
                    <a:pt x="2098" y="1680"/>
                    <a:pt x="2219" y="1498"/>
                    <a:pt x="2310" y="1285"/>
                  </a:cubicBezTo>
                  <a:cubicBezTo>
                    <a:pt x="2402" y="1073"/>
                    <a:pt x="2462" y="829"/>
                    <a:pt x="2402" y="556"/>
                  </a:cubicBezTo>
                  <a:cubicBezTo>
                    <a:pt x="2371" y="465"/>
                    <a:pt x="2341" y="404"/>
                    <a:pt x="2310" y="343"/>
                  </a:cubicBezTo>
                  <a:cubicBezTo>
                    <a:pt x="2280" y="282"/>
                    <a:pt x="2219" y="221"/>
                    <a:pt x="2159" y="191"/>
                  </a:cubicBezTo>
                  <a:cubicBezTo>
                    <a:pt x="2067" y="100"/>
                    <a:pt x="1915" y="39"/>
                    <a:pt x="1794" y="9"/>
                  </a:cubicBezTo>
                  <a:cubicBezTo>
                    <a:pt x="1744" y="3"/>
                    <a:pt x="1695" y="1"/>
                    <a:pt x="1649"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2"/>
            <p:cNvSpPr/>
            <p:nvPr/>
          </p:nvSpPr>
          <p:spPr>
            <a:xfrm>
              <a:off x="5587532" y="3578287"/>
              <a:ext cx="184638" cy="280515"/>
            </a:xfrm>
            <a:custGeom>
              <a:avLst/>
              <a:gdLst/>
              <a:ahLst/>
              <a:cxnLst/>
              <a:rect l="l" t="t" r="r" b="b"/>
              <a:pathLst>
                <a:path w="4358" h="6621" extrusionOk="0">
                  <a:moveTo>
                    <a:pt x="1550" y="1"/>
                  </a:moveTo>
                  <a:lnTo>
                    <a:pt x="0" y="1673"/>
                  </a:lnTo>
                  <a:cubicBezTo>
                    <a:pt x="0" y="1673"/>
                    <a:pt x="1550" y="5229"/>
                    <a:pt x="0" y="6384"/>
                  </a:cubicBezTo>
                  <a:cubicBezTo>
                    <a:pt x="0" y="6384"/>
                    <a:pt x="1207" y="6620"/>
                    <a:pt x="2332" y="6620"/>
                  </a:cubicBezTo>
                  <a:cubicBezTo>
                    <a:pt x="3380" y="6620"/>
                    <a:pt x="4357" y="6416"/>
                    <a:pt x="4225" y="5624"/>
                  </a:cubicBezTo>
                  <a:cubicBezTo>
                    <a:pt x="3952" y="3983"/>
                    <a:pt x="1550" y="1"/>
                    <a:pt x="15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2"/>
            <p:cNvSpPr/>
            <p:nvPr/>
          </p:nvSpPr>
          <p:spPr>
            <a:xfrm>
              <a:off x="5551477" y="3636884"/>
              <a:ext cx="157141" cy="217218"/>
            </a:xfrm>
            <a:custGeom>
              <a:avLst/>
              <a:gdLst/>
              <a:ahLst/>
              <a:cxnLst/>
              <a:rect l="l" t="t" r="r" b="b"/>
              <a:pathLst>
                <a:path w="3709" h="5127" extrusionOk="0">
                  <a:moveTo>
                    <a:pt x="829" y="1"/>
                  </a:moveTo>
                  <a:cubicBezTo>
                    <a:pt x="387" y="1"/>
                    <a:pt x="91" y="168"/>
                    <a:pt x="91" y="168"/>
                  </a:cubicBezTo>
                  <a:cubicBezTo>
                    <a:pt x="2645" y="2478"/>
                    <a:pt x="0" y="4910"/>
                    <a:pt x="0" y="4910"/>
                  </a:cubicBezTo>
                  <a:cubicBezTo>
                    <a:pt x="0" y="4910"/>
                    <a:pt x="378" y="5126"/>
                    <a:pt x="964" y="5126"/>
                  </a:cubicBezTo>
                  <a:cubicBezTo>
                    <a:pt x="1256" y="5126"/>
                    <a:pt x="1601" y="5072"/>
                    <a:pt x="1976" y="4910"/>
                  </a:cubicBezTo>
                  <a:cubicBezTo>
                    <a:pt x="3252" y="4484"/>
                    <a:pt x="3708" y="2661"/>
                    <a:pt x="2736" y="1232"/>
                  </a:cubicBezTo>
                  <a:cubicBezTo>
                    <a:pt x="2063" y="231"/>
                    <a:pt x="1346" y="1"/>
                    <a:pt x="829"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2"/>
            <p:cNvSpPr/>
            <p:nvPr/>
          </p:nvSpPr>
          <p:spPr>
            <a:xfrm>
              <a:off x="5579143" y="3810257"/>
              <a:ext cx="206669" cy="55290"/>
            </a:xfrm>
            <a:custGeom>
              <a:avLst/>
              <a:gdLst/>
              <a:ahLst/>
              <a:cxnLst/>
              <a:rect l="l" t="t" r="r" b="b"/>
              <a:pathLst>
                <a:path w="4878" h="1305" extrusionOk="0">
                  <a:moveTo>
                    <a:pt x="4683" y="1"/>
                  </a:moveTo>
                  <a:cubicBezTo>
                    <a:pt x="4646" y="1"/>
                    <a:pt x="4607" y="18"/>
                    <a:pt x="4575" y="58"/>
                  </a:cubicBezTo>
                  <a:cubicBezTo>
                    <a:pt x="3980" y="795"/>
                    <a:pt x="3014" y="1003"/>
                    <a:pt x="2098" y="1003"/>
                  </a:cubicBezTo>
                  <a:cubicBezTo>
                    <a:pt x="2032" y="1003"/>
                    <a:pt x="1966" y="1002"/>
                    <a:pt x="1900" y="1000"/>
                  </a:cubicBezTo>
                  <a:cubicBezTo>
                    <a:pt x="1353" y="1000"/>
                    <a:pt x="776" y="909"/>
                    <a:pt x="229" y="787"/>
                  </a:cubicBezTo>
                  <a:cubicBezTo>
                    <a:pt x="211" y="781"/>
                    <a:pt x="194" y="779"/>
                    <a:pt x="178" y="779"/>
                  </a:cubicBezTo>
                  <a:cubicBezTo>
                    <a:pt x="36" y="779"/>
                    <a:pt x="0" y="1006"/>
                    <a:pt x="137" y="1061"/>
                  </a:cubicBezTo>
                  <a:cubicBezTo>
                    <a:pt x="745" y="1213"/>
                    <a:pt x="1384" y="1274"/>
                    <a:pt x="2022" y="1304"/>
                  </a:cubicBezTo>
                  <a:cubicBezTo>
                    <a:pt x="3025" y="1304"/>
                    <a:pt x="4119" y="1091"/>
                    <a:pt x="4788" y="240"/>
                  </a:cubicBezTo>
                  <a:cubicBezTo>
                    <a:pt x="4877" y="129"/>
                    <a:pt x="4786" y="1"/>
                    <a:pt x="4683"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2"/>
            <p:cNvSpPr/>
            <p:nvPr/>
          </p:nvSpPr>
          <p:spPr>
            <a:xfrm>
              <a:off x="6288100" y="4299109"/>
              <a:ext cx="136423" cy="207770"/>
            </a:xfrm>
            <a:custGeom>
              <a:avLst/>
              <a:gdLst/>
              <a:ahLst/>
              <a:cxnLst/>
              <a:rect l="l" t="t" r="r" b="b"/>
              <a:pathLst>
                <a:path w="3220" h="4904" extrusionOk="0">
                  <a:moveTo>
                    <a:pt x="559" y="0"/>
                  </a:moveTo>
                  <a:cubicBezTo>
                    <a:pt x="545" y="0"/>
                    <a:pt x="531" y="3"/>
                    <a:pt x="517" y="10"/>
                  </a:cubicBezTo>
                  <a:cubicBezTo>
                    <a:pt x="0" y="253"/>
                    <a:pt x="1763" y="4903"/>
                    <a:pt x="1763" y="4903"/>
                  </a:cubicBezTo>
                  <a:cubicBezTo>
                    <a:pt x="1769" y="4903"/>
                    <a:pt x="1775" y="4903"/>
                    <a:pt x="1781" y="4903"/>
                  </a:cubicBezTo>
                  <a:cubicBezTo>
                    <a:pt x="2951" y="4903"/>
                    <a:pt x="3219" y="1802"/>
                    <a:pt x="2614" y="1681"/>
                  </a:cubicBezTo>
                  <a:cubicBezTo>
                    <a:pt x="2601" y="1679"/>
                    <a:pt x="2588" y="1677"/>
                    <a:pt x="2576" y="1677"/>
                  </a:cubicBezTo>
                  <a:cubicBezTo>
                    <a:pt x="2012" y="1677"/>
                    <a:pt x="2128" y="4295"/>
                    <a:pt x="2128" y="4295"/>
                  </a:cubicBezTo>
                  <a:cubicBezTo>
                    <a:pt x="2128" y="4295"/>
                    <a:pt x="1090" y="0"/>
                    <a:pt x="5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2"/>
            <p:cNvSpPr/>
            <p:nvPr/>
          </p:nvSpPr>
          <p:spPr>
            <a:xfrm>
              <a:off x="2252050" y="4177129"/>
              <a:ext cx="1737279" cy="454646"/>
            </a:xfrm>
            <a:custGeom>
              <a:avLst/>
              <a:gdLst/>
              <a:ahLst/>
              <a:cxnLst/>
              <a:rect l="l" t="t" r="r" b="b"/>
              <a:pathLst>
                <a:path w="41005" h="10731" extrusionOk="0">
                  <a:moveTo>
                    <a:pt x="37102" y="1"/>
                  </a:moveTo>
                  <a:cubicBezTo>
                    <a:pt x="37096" y="1"/>
                    <a:pt x="37089" y="1"/>
                    <a:pt x="37083" y="1"/>
                  </a:cubicBezTo>
                  <a:cubicBezTo>
                    <a:pt x="35837" y="31"/>
                    <a:pt x="36202" y="2858"/>
                    <a:pt x="36475" y="4226"/>
                  </a:cubicBezTo>
                  <a:cubicBezTo>
                    <a:pt x="32706" y="3314"/>
                    <a:pt x="26961" y="2737"/>
                    <a:pt x="20487" y="2737"/>
                  </a:cubicBezTo>
                  <a:cubicBezTo>
                    <a:pt x="9180" y="2737"/>
                    <a:pt x="0" y="4530"/>
                    <a:pt x="0" y="6718"/>
                  </a:cubicBezTo>
                  <a:cubicBezTo>
                    <a:pt x="0" y="8937"/>
                    <a:pt x="9180" y="10731"/>
                    <a:pt x="20487" y="10731"/>
                  </a:cubicBezTo>
                  <a:cubicBezTo>
                    <a:pt x="31825" y="10731"/>
                    <a:pt x="41004" y="8937"/>
                    <a:pt x="41004" y="6718"/>
                  </a:cubicBezTo>
                  <a:cubicBezTo>
                    <a:pt x="41004" y="5989"/>
                    <a:pt x="40001" y="5320"/>
                    <a:pt x="38238" y="4743"/>
                  </a:cubicBezTo>
                  <a:cubicBezTo>
                    <a:pt x="38633" y="4256"/>
                    <a:pt x="38664" y="3527"/>
                    <a:pt x="38390" y="3466"/>
                  </a:cubicBezTo>
                  <a:cubicBezTo>
                    <a:pt x="38366" y="3460"/>
                    <a:pt x="38342" y="3457"/>
                    <a:pt x="38318" y="3457"/>
                  </a:cubicBezTo>
                  <a:cubicBezTo>
                    <a:pt x="37967" y="3457"/>
                    <a:pt x="37554" y="4041"/>
                    <a:pt x="37326" y="4439"/>
                  </a:cubicBezTo>
                  <a:lnTo>
                    <a:pt x="37235" y="4439"/>
                  </a:lnTo>
                  <a:cubicBezTo>
                    <a:pt x="37568" y="3259"/>
                    <a:pt x="38443" y="1"/>
                    <a:pt x="37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2"/>
            <p:cNvSpPr/>
            <p:nvPr/>
          </p:nvSpPr>
          <p:spPr>
            <a:xfrm>
              <a:off x="2635826" y="3983969"/>
              <a:ext cx="820362" cy="637504"/>
            </a:xfrm>
            <a:custGeom>
              <a:avLst/>
              <a:gdLst/>
              <a:ahLst/>
              <a:cxnLst/>
              <a:rect l="l" t="t" r="r" b="b"/>
              <a:pathLst>
                <a:path w="19363" h="15047" extrusionOk="0">
                  <a:moveTo>
                    <a:pt x="3161" y="1"/>
                  </a:moveTo>
                  <a:cubicBezTo>
                    <a:pt x="3161" y="1"/>
                    <a:pt x="0" y="8359"/>
                    <a:pt x="3161" y="11460"/>
                  </a:cubicBezTo>
                  <a:cubicBezTo>
                    <a:pt x="6292" y="14590"/>
                    <a:pt x="14469" y="15046"/>
                    <a:pt x="14469" y="15046"/>
                  </a:cubicBezTo>
                  <a:lnTo>
                    <a:pt x="19362" y="3344"/>
                  </a:lnTo>
                  <a:lnTo>
                    <a:pt x="3161" y="1"/>
                  </a:lnTo>
                  <a:close/>
                </a:path>
              </a:pathLst>
            </a:custGeom>
            <a:solidFill>
              <a:srgbClr val="406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2"/>
            <p:cNvSpPr/>
            <p:nvPr/>
          </p:nvSpPr>
          <p:spPr>
            <a:xfrm>
              <a:off x="3238819" y="3217855"/>
              <a:ext cx="588273" cy="761005"/>
            </a:xfrm>
            <a:custGeom>
              <a:avLst/>
              <a:gdLst/>
              <a:ahLst/>
              <a:cxnLst/>
              <a:rect l="l" t="t" r="r" b="b"/>
              <a:pathLst>
                <a:path w="13885" h="17962" extrusionOk="0">
                  <a:moveTo>
                    <a:pt x="3890" y="0"/>
                  </a:moveTo>
                  <a:cubicBezTo>
                    <a:pt x="1" y="0"/>
                    <a:pt x="7532" y="11152"/>
                    <a:pt x="7532" y="11152"/>
                  </a:cubicBezTo>
                  <a:cubicBezTo>
                    <a:pt x="7532" y="11152"/>
                    <a:pt x="4310" y="13310"/>
                    <a:pt x="3094" y="16411"/>
                  </a:cubicBezTo>
                  <a:cubicBezTo>
                    <a:pt x="3571" y="16242"/>
                    <a:pt x="4598" y="15925"/>
                    <a:pt x="5763" y="15925"/>
                  </a:cubicBezTo>
                  <a:cubicBezTo>
                    <a:pt x="7123" y="15925"/>
                    <a:pt x="8670" y="16357"/>
                    <a:pt x="9750" y="17961"/>
                  </a:cubicBezTo>
                  <a:cubicBezTo>
                    <a:pt x="11361" y="16988"/>
                    <a:pt x="12820" y="15864"/>
                    <a:pt x="13185" y="14557"/>
                  </a:cubicBezTo>
                  <a:cubicBezTo>
                    <a:pt x="13884" y="12277"/>
                    <a:pt x="8960" y="696"/>
                    <a:pt x="4249" y="28"/>
                  </a:cubicBezTo>
                  <a:cubicBezTo>
                    <a:pt x="4120" y="9"/>
                    <a:pt x="4000" y="0"/>
                    <a:pt x="3890" y="0"/>
                  </a:cubicBezTo>
                  <a:close/>
                </a:path>
              </a:pathLst>
            </a:custGeom>
            <a:solidFill>
              <a:srgbClr val="89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2"/>
            <p:cNvSpPr/>
            <p:nvPr/>
          </p:nvSpPr>
          <p:spPr>
            <a:xfrm>
              <a:off x="2397587" y="3221584"/>
              <a:ext cx="1402407" cy="1058594"/>
            </a:xfrm>
            <a:custGeom>
              <a:avLst/>
              <a:gdLst/>
              <a:ahLst/>
              <a:cxnLst/>
              <a:rect l="l" t="t" r="r" b="b"/>
              <a:pathLst>
                <a:path w="33101" h="24986" extrusionOk="0">
                  <a:moveTo>
                    <a:pt x="14225" y="0"/>
                  </a:moveTo>
                  <a:cubicBezTo>
                    <a:pt x="11125" y="456"/>
                    <a:pt x="4529" y="1976"/>
                    <a:pt x="2584" y="6961"/>
                  </a:cubicBezTo>
                  <a:cubicBezTo>
                    <a:pt x="0" y="13526"/>
                    <a:pt x="6657" y="14286"/>
                    <a:pt x="6657" y="14286"/>
                  </a:cubicBezTo>
                  <a:lnTo>
                    <a:pt x="11125" y="20183"/>
                  </a:lnTo>
                  <a:cubicBezTo>
                    <a:pt x="12675" y="22220"/>
                    <a:pt x="14985" y="23557"/>
                    <a:pt x="17508" y="23891"/>
                  </a:cubicBezTo>
                  <a:lnTo>
                    <a:pt x="25958" y="24986"/>
                  </a:lnTo>
                  <a:lnTo>
                    <a:pt x="28724" y="23709"/>
                  </a:lnTo>
                  <a:cubicBezTo>
                    <a:pt x="28724" y="23709"/>
                    <a:pt x="27660" y="20973"/>
                    <a:pt x="28906" y="18268"/>
                  </a:cubicBezTo>
                  <a:cubicBezTo>
                    <a:pt x="32675" y="16475"/>
                    <a:pt x="32675" y="15593"/>
                    <a:pt x="33101" y="13800"/>
                  </a:cubicBezTo>
                  <a:cubicBezTo>
                    <a:pt x="32979" y="11794"/>
                    <a:pt x="32736" y="2797"/>
                    <a:pt x="24925" y="213"/>
                  </a:cubicBezTo>
                  <a:cubicBezTo>
                    <a:pt x="24347" y="2310"/>
                    <a:pt x="21855" y="5320"/>
                    <a:pt x="18663" y="5380"/>
                  </a:cubicBezTo>
                  <a:cubicBezTo>
                    <a:pt x="18653" y="5381"/>
                    <a:pt x="18643" y="5381"/>
                    <a:pt x="18633" y="5381"/>
                  </a:cubicBezTo>
                  <a:cubicBezTo>
                    <a:pt x="16159" y="5381"/>
                    <a:pt x="14740" y="1696"/>
                    <a:pt x="14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2"/>
            <p:cNvSpPr/>
            <p:nvPr/>
          </p:nvSpPr>
          <p:spPr>
            <a:xfrm>
              <a:off x="3000283" y="3199340"/>
              <a:ext cx="453332" cy="250222"/>
            </a:xfrm>
            <a:custGeom>
              <a:avLst/>
              <a:gdLst/>
              <a:ahLst/>
              <a:cxnLst/>
              <a:rect l="l" t="t" r="r" b="b"/>
              <a:pathLst>
                <a:path w="10700" h="5906" extrusionOk="0">
                  <a:moveTo>
                    <a:pt x="5671" y="0"/>
                  </a:moveTo>
                  <a:cubicBezTo>
                    <a:pt x="4440" y="0"/>
                    <a:pt x="3091" y="108"/>
                    <a:pt x="1611" y="343"/>
                  </a:cubicBezTo>
                  <a:cubicBezTo>
                    <a:pt x="1611" y="343"/>
                    <a:pt x="973" y="373"/>
                    <a:pt x="0" y="525"/>
                  </a:cubicBezTo>
                  <a:cubicBezTo>
                    <a:pt x="517" y="2228"/>
                    <a:pt x="1946" y="5905"/>
                    <a:pt x="4438" y="5905"/>
                  </a:cubicBezTo>
                  <a:cubicBezTo>
                    <a:pt x="8268" y="5905"/>
                    <a:pt x="10122" y="2835"/>
                    <a:pt x="10700" y="738"/>
                  </a:cubicBezTo>
                  <a:cubicBezTo>
                    <a:pt x="9282" y="272"/>
                    <a:pt x="7625" y="0"/>
                    <a:pt x="567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2"/>
            <p:cNvSpPr/>
            <p:nvPr/>
          </p:nvSpPr>
          <p:spPr>
            <a:xfrm>
              <a:off x="2411738" y="3807206"/>
              <a:ext cx="493242" cy="814896"/>
            </a:xfrm>
            <a:custGeom>
              <a:avLst/>
              <a:gdLst/>
              <a:ahLst/>
              <a:cxnLst/>
              <a:rect l="l" t="t" r="r" b="b"/>
              <a:pathLst>
                <a:path w="11642" h="19234" extrusionOk="0">
                  <a:moveTo>
                    <a:pt x="5355" y="0"/>
                  </a:moveTo>
                  <a:cubicBezTo>
                    <a:pt x="5011" y="0"/>
                    <a:pt x="4644" y="31"/>
                    <a:pt x="4256" y="100"/>
                  </a:cubicBezTo>
                  <a:cubicBezTo>
                    <a:pt x="1429" y="586"/>
                    <a:pt x="0" y="11194"/>
                    <a:pt x="4590" y="18641"/>
                  </a:cubicBezTo>
                  <a:cubicBezTo>
                    <a:pt x="5507" y="18911"/>
                    <a:pt x="6854" y="19234"/>
                    <a:pt x="8173" y="19234"/>
                  </a:cubicBezTo>
                  <a:cubicBezTo>
                    <a:pt x="9522" y="19234"/>
                    <a:pt x="10843" y="18896"/>
                    <a:pt x="11642" y="17820"/>
                  </a:cubicBezTo>
                  <a:cubicBezTo>
                    <a:pt x="10335" y="12288"/>
                    <a:pt x="11642" y="3777"/>
                    <a:pt x="9210" y="1650"/>
                  </a:cubicBezTo>
                  <a:cubicBezTo>
                    <a:pt x="9210" y="1650"/>
                    <a:pt x="7891" y="0"/>
                    <a:pt x="5355" y="0"/>
                  </a:cubicBezTo>
                  <a:close/>
                </a:path>
              </a:pathLst>
            </a:custGeom>
            <a:solidFill>
              <a:srgbClr val="6584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2"/>
            <p:cNvSpPr/>
            <p:nvPr/>
          </p:nvSpPr>
          <p:spPr>
            <a:xfrm>
              <a:off x="2606211" y="4562220"/>
              <a:ext cx="325848" cy="181121"/>
            </a:xfrm>
            <a:custGeom>
              <a:avLst/>
              <a:gdLst/>
              <a:ahLst/>
              <a:cxnLst/>
              <a:rect l="l" t="t" r="r" b="b"/>
              <a:pathLst>
                <a:path w="7691" h="4275" extrusionOk="0">
                  <a:moveTo>
                    <a:pt x="7052" y="0"/>
                  </a:moveTo>
                  <a:cubicBezTo>
                    <a:pt x="6253" y="1076"/>
                    <a:pt x="4932" y="1414"/>
                    <a:pt x="3583" y="1414"/>
                  </a:cubicBezTo>
                  <a:cubicBezTo>
                    <a:pt x="2264" y="1414"/>
                    <a:pt x="917" y="1091"/>
                    <a:pt x="0" y="821"/>
                  </a:cubicBezTo>
                  <a:lnTo>
                    <a:pt x="0" y="821"/>
                  </a:lnTo>
                  <a:cubicBezTo>
                    <a:pt x="669" y="1915"/>
                    <a:pt x="1490" y="2949"/>
                    <a:pt x="2432" y="3860"/>
                  </a:cubicBezTo>
                  <a:cubicBezTo>
                    <a:pt x="2462" y="3921"/>
                    <a:pt x="2493" y="3952"/>
                    <a:pt x="2493" y="3982"/>
                  </a:cubicBezTo>
                  <a:cubicBezTo>
                    <a:pt x="3072" y="4133"/>
                    <a:pt x="3823" y="4274"/>
                    <a:pt x="4585" y="4274"/>
                  </a:cubicBezTo>
                  <a:cubicBezTo>
                    <a:pt x="5823" y="4274"/>
                    <a:pt x="7088" y="3901"/>
                    <a:pt x="7690" y="2584"/>
                  </a:cubicBezTo>
                  <a:cubicBezTo>
                    <a:pt x="7477" y="2341"/>
                    <a:pt x="7325" y="2128"/>
                    <a:pt x="7265" y="1946"/>
                  </a:cubicBezTo>
                  <a:cubicBezTo>
                    <a:pt x="7174" y="1611"/>
                    <a:pt x="7113" y="942"/>
                    <a:pt x="705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2"/>
            <p:cNvSpPr/>
            <p:nvPr/>
          </p:nvSpPr>
          <p:spPr>
            <a:xfrm>
              <a:off x="3214033" y="3993630"/>
              <a:ext cx="516460" cy="688345"/>
            </a:xfrm>
            <a:custGeom>
              <a:avLst/>
              <a:gdLst/>
              <a:ahLst/>
              <a:cxnLst/>
              <a:rect l="l" t="t" r="r" b="b"/>
              <a:pathLst>
                <a:path w="12190" h="16247" extrusionOk="0">
                  <a:moveTo>
                    <a:pt x="6488" y="1"/>
                  </a:moveTo>
                  <a:cubicBezTo>
                    <a:pt x="2147" y="1"/>
                    <a:pt x="878" y="7592"/>
                    <a:pt x="518" y="8922"/>
                  </a:cubicBezTo>
                  <a:cubicBezTo>
                    <a:pt x="457" y="9834"/>
                    <a:pt x="244" y="10593"/>
                    <a:pt x="1" y="11232"/>
                  </a:cubicBezTo>
                  <a:cubicBezTo>
                    <a:pt x="852" y="12812"/>
                    <a:pt x="2737" y="15791"/>
                    <a:pt x="4925" y="16247"/>
                  </a:cubicBezTo>
                  <a:cubicBezTo>
                    <a:pt x="10883" y="10958"/>
                    <a:pt x="12190" y="1627"/>
                    <a:pt x="7843" y="229"/>
                  </a:cubicBezTo>
                  <a:cubicBezTo>
                    <a:pt x="7361" y="72"/>
                    <a:pt x="6910" y="1"/>
                    <a:pt x="6488" y="1"/>
                  </a:cubicBezTo>
                  <a:close/>
                </a:path>
              </a:pathLst>
            </a:custGeom>
            <a:solidFill>
              <a:srgbClr val="6584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2"/>
            <p:cNvSpPr/>
            <p:nvPr/>
          </p:nvSpPr>
          <p:spPr>
            <a:xfrm>
              <a:off x="3170266" y="4469474"/>
              <a:ext cx="252426" cy="280769"/>
            </a:xfrm>
            <a:custGeom>
              <a:avLst/>
              <a:gdLst/>
              <a:ahLst/>
              <a:cxnLst/>
              <a:rect l="l" t="t" r="r" b="b"/>
              <a:pathLst>
                <a:path w="5958" h="6627" extrusionOk="0">
                  <a:moveTo>
                    <a:pt x="1034" y="1"/>
                  </a:moveTo>
                  <a:cubicBezTo>
                    <a:pt x="730" y="821"/>
                    <a:pt x="335" y="1429"/>
                    <a:pt x="0" y="1824"/>
                  </a:cubicBezTo>
                  <a:cubicBezTo>
                    <a:pt x="548" y="3040"/>
                    <a:pt x="1794" y="5442"/>
                    <a:pt x="3800" y="6627"/>
                  </a:cubicBezTo>
                  <a:cubicBezTo>
                    <a:pt x="4560" y="6141"/>
                    <a:pt x="5289" y="5624"/>
                    <a:pt x="5958" y="5016"/>
                  </a:cubicBezTo>
                  <a:cubicBezTo>
                    <a:pt x="3770" y="4560"/>
                    <a:pt x="1885" y="1581"/>
                    <a:pt x="1034"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2"/>
            <p:cNvSpPr/>
            <p:nvPr/>
          </p:nvSpPr>
          <p:spPr>
            <a:xfrm>
              <a:off x="2814834" y="3455799"/>
              <a:ext cx="219379" cy="36690"/>
            </a:xfrm>
            <a:custGeom>
              <a:avLst/>
              <a:gdLst/>
              <a:ahLst/>
              <a:cxnLst/>
              <a:rect l="l" t="t" r="r" b="b"/>
              <a:pathLst>
                <a:path w="5178" h="866" extrusionOk="0">
                  <a:moveTo>
                    <a:pt x="1649" y="1"/>
                  </a:moveTo>
                  <a:cubicBezTo>
                    <a:pt x="1156" y="1"/>
                    <a:pt x="664" y="32"/>
                    <a:pt x="183" y="96"/>
                  </a:cubicBezTo>
                  <a:cubicBezTo>
                    <a:pt x="9" y="96"/>
                    <a:pt x="1" y="371"/>
                    <a:pt x="158" y="371"/>
                  </a:cubicBezTo>
                  <a:cubicBezTo>
                    <a:pt x="166" y="371"/>
                    <a:pt x="174" y="371"/>
                    <a:pt x="183" y="369"/>
                  </a:cubicBezTo>
                  <a:cubicBezTo>
                    <a:pt x="648" y="308"/>
                    <a:pt x="1114" y="276"/>
                    <a:pt x="1577" y="276"/>
                  </a:cubicBezTo>
                  <a:cubicBezTo>
                    <a:pt x="2264" y="276"/>
                    <a:pt x="2946" y="346"/>
                    <a:pt x="3617" y="491"/>
                  </a:cubicBezTo>
                  <a:cubicBezTo>
                    <a:pt x="4012" y="552"/>
                    <a:pt x="4560" y="704"/>
                    <a:pt x="4864" y="855"/>
                  </a:cubicBezTo>
                  <a:cubicBezTo>
                    <a:pt x="4884" y="862"/>
                    <a:pt x="4903" y="865"/>
                    <a:pt x="4922" y="865"/>
                  </a:cubicBezTo>
                  <a:cubicBezTo>
                    <a:pt x="5075" y="865"/>
                    <a:pt x="5178" y="666"/>
                    <a:pt x="5016" y="612"/>
                  </a:cubicBezTo>
                  <a:cubicBezTo>
                    <a:pt x="4590" y="400"/>
                    <a:pt x="4134" y="308"/>
                    <a:pt x="3709" y="187"/>
                  </a:cubicBezTo>
                  <a:cubicBezTo>
                    <a:pt x="3035" y="63"/>
                    <a:pt x="2340" y="1"/>
                    <a:pt x="164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2"/>
            <p:cNvSpPr/>
            <p:nvPr/>
          </p:nvSpPr>
          <p:spPr>
            <a:xfrm>
              <a:off x="2582145" y="3727426"/>
              <a:ext cx="457993" cy="95962"/>
            </a:xfrm>
            <a:custGeom>
              <a:avLst/>
              <a:gdLst/>
              <a:ahLst/>
              <a:cxnLst/>
              <a:rect l="l" t="t" r="r" b="b"/>
              <a:pathLst>
                <a:path w="10810" h="2265" extrusionOk="0">
                  <a:moveTo>
                    <a:pt x="10577" y="1"/>
                  </a:moveTo>
                  <a:cubicBezTo>
                    <a:pt x="10544" y="1"/>
                    <a:pt x="10509" y="12"/>
                    <a:pt x="10477" y="37"/>
                  </a:cubicBezTo>
                  <a:cubicBezTo>
                    <a:pt x="9778" y="676"/>
                    <a:pt x="8805" y="1101"/>
                    <a:pt x="7893" y="1405"/>
                  </a:cubicBezTo>
                  <a:cubicBezTo>
                    <a:pt x="6700" y="1803"/>
                    <a:pt x="5457" y="1979"/>
                    <a:pt x="4208" y="1979"/>
                  </a:cubicBezTo>
                  <a:cubicBezTo>
                    <a:pt x="2881" y="1979"/>
                    <a:pt x="1548" y="1780"/>
                    <a:pt x="264" y="1435"/>
                  </a:cubicBezTo>
                  <a:cubicBezTo>
                    <a:pt x="255" y="1434"/>
                    <a:pt x="245" y="1433"/>
                    <a:pt x="236" y="1433"/>
                  </a:cubicBezTo>
                  <a:cubicBezTo>
                    <a:pt x="73" y="1433"/>
                    <a:pt x="0" y="1680"/>
                    <a:pt x="173" y="1709"/>
                  </a:cubicBezTo>
                  <a:cubicBezTo>
                    <a:pt x="1500" y="2057"/>
                    <a:pt x="2877" y="2265"/>
                    <a:pt x="4247" y="2265"/>
                  </a:cubicBezTo>
                  <a:cubicBezTo>
                    <a:pt x="5513" y="2265"/>
                    <a:pt x="6773" y="2087"/>
                    <a:pt x="7985" y="1679"/>
                  </a:cubicBezTo>
                  <a:cubicBezTo>
                    <a:pt x="8927" y="1344"/>
                    <a:pt x="9930" y="919"/>
                    <a:pt x="10690" y="250"/>
                  </a:cubicBezTo>
                  <a:cubicBezTo>
                    <a:pt x="10810" y="154"/>
                    <a:pt x="10702" y="1"/>
                    <a:pt x="10577"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2"/>
            <p:cNvSpPr/>
            <p:nvPr/>
          </p:nvSpPr>
          <p:spPr>
            <a:xfrm>
              <a:off x="3625264" y="3343691"/>
              <a:ext cx="188959" cy="641698"/>
            </a:xfrm>
            <a:custGeom>
              <a:avLst/>
              <a:gdLst/>
              <a:ahLst/>
              <a:cxnLst/>
              <a:rect l="l" t="t" r="r" b="b"/>
              <a:pathLst>
                <a:path w="4460" h="15146" extrusionOk="0">
                  <a:moveTo>
                    <a:pt x="454" y="0"/>
                  </a:moveTo>
                  <a:cubicBezTo>
                    <a:pt x="342" y="0"/>
                    <a:pt x="229" y="153"/>
                    <a:pt x="325" y="249"/>
                  </a:cubicBezTo>
                  <a:cubicBezTo>
                    <a:pt x="1268" y="1070"/>
                    <a:pt x="1876" y="2255"/>
                    <a:pt x="2332" y="3380"/>
                  </a:cubicBezTo>
                  <a:cubicBezTo>
                    <a:pt x="2879" y="4687"/>
                    <a:pt x="3274" y="6085"/>
                    <a:pt x="3547" y="7453"/>
                  </a:cubicBezTo>
                  <a:cubicBezTo>
                    <a:pt x="3791" y="8699"/>
                    <a:pt x="4003" y="9976"/>
                    <a:pt x="3943" y="11252"/>
                  </a:cubicBezTo>
                  <a:cubicBezTo>
                    <a:pt x="3882" y="12468"/>
                    <a:pt x="3091" y="13410"/>
                    <a:pt x="2088" y="14018"/>
                  </a:cubicBezTo>
                  <a:cubicBezTo>
                    <a:pt x="1481" y="14383"/>
                    <a:pt x="842" y="14687"/>
                    <a:pt x="174" y="14839"/>
                  </a:cubicBezTo>
                  <a:cubicBezTo>
                    <a:pt x="1" y="14897"/>
                    <a:pt x="46" y="15145"/>
                    <a:pt x="207" y="15145"/>
                  </a:cubicBezTo>
                  <a:cubicBezTo>
                    <a:pt x="216" y="15145"/>
                    <a:pt x="225" y="15145"/>
                    <a:pt x="234" y="15143"/>
                  </a:cubicBezTo>
                  <a:cubicBezTo>
                    <a:pt x="1815" y="14748"/>
                    <a:pt x="3608" y="13684"/>
                    <a:pt x="4095" y="12012"/>
                  </a:cubicBezTo>
                  <a:cubicBezTo>
                    <a:pt x="4459" y="10857"/>
                    <a:pt x="4186" y="9429"/>
                    <a:pt x="3973" y="8243"/>
                  </a:cubicBezTo>
                  <a:cubicBezTo>
                    <a:pt x="3730" y="6723"/>
                    <a:pt x="3335" y="5204"/>
                    <a:pt x="2788" y="3775"/>
                  </a:cubicBezTo>
                  <a:cubicBezTo>
                    <a:pt x="2271" y="2438"/>
                    <a:pt x="1633" y="1009"/>
                    <a:pt x="538" y="36"/>
                  </a:cubicBezTo>
                  <a:cubicBezTo>
                    <a:pt x="513" y="11"/>
                    <a:pt x="483" y="0"/>
                    <a:pt x="45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2"/>
            <p:cNvSpPr/>
            <p:nvPr/>
          </p:nvSpPr>
          <p:spPr>
            <a:xfrm>
              <a:off x="3389186" y="3698996"/>
              <a:ext cx="156378" cy="280515"/>
            </a:xfrm>
            <a:custGeom>
              <a:avLst/>
              <a:gdLst/>
              <a:ahLst/>
              <a:cxnLst/>
              <a:rect l="l" t="t" r="r" b="b"/>
              <a:pathLst>
                <a:path w="3691" h="6621" extrusionOk="0">
                  <a:moveTo>
                    <a:pt x="3516" y="0"/>
                  </a:moveTo>
                  <a:cubicBezTo>
                    <a:pt x="3501" y="0"/>
                    <a:pt x="3484" y="3"/>
                    <a:pt x="3466" y="9"/>
                  </a:cubicBezTo>
                  <a:cubicBezTo>
                    <a:pt x="2128" y="404"/>
                    <a:pt x="1095" y="1347"/>
                    <a:pt x="578" y="2623"/>
                  </a:cubicBezTo>
                  <a:cubicBezTo>
                    <a:pt x="153" y="3626"/>
                    <a:pt x="1" y="4720"/>
                    <a:pt x="1" y="5784"/>
                  </a:cubicBezTo>
                  <a:cubicBezTo>
                    <a:pt x="1" y="5997"/>
                    <a:pt x="1" y="6240"/>
                    <a:pt x="31" y="6483"/>
                  </a:cubicBezTo>
                  <a:cubicBezTo>
                    <a:pt x="46" y="6575"/>
                    <a:pt x="122" y="6620"/>
                    <a:pt x="191" y="6620"/>
                  </a:cubicBezTo>
                  <a:cubicBezTo>
                    <a:pt x="259" y="6620"/>
                    <a:pt x="320" y="6575"/>
                    <a:pt x="305" y="6483"/>
                  </a:cubicBezTo>
                  <a:cubicBezTo>
                    <a:pt x="122" y="4812"/>
                    <a:pt x="457" y="2806"/>
                    <a:pt x="1581" y="1529"/>
                  </a:cubicBezTo>
                  <a:cubicBezTo>
                    <a:pt x="2098" y="921"/>
                    <a:pt x="2767" y="496"/>
                    <a:pt x="3527" y="283"/>
                  </a:cubicBezTo>
                  <a:cubicBezTo>
                    <a:pt x="3691" y="228"/>
                    <a:pt x="3658" y="0"/>
                    <a:pt x="351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2"/>
            <p:cNvSpPr/>
            <p:nvPr/>
          </p:nvSpPr>
          <p:spPr>
            <a:xfrm>
              <a:off x="3461297" y="3480924"/>
              <a:ext cx="48002" cy="244588"/>
            </a:xfrm>
            <a:custGeom>
              <a:avLst/>
              <a:gdLst/>
              <a:ahLst/>
              <a:cxnLst/>
              <a:rect l="l" t="t" r="r" b="b"/>
              <a:pathLst>
                <a:path w="1133" h="5773" extrusionOk="0">
                  <a:moveTo>
                    <a:pt x="544" y="0"/>
                  </a:moveTo>
                  <a:cubicBezTo>
                    <a:pt x="484" y="0"/>
                    <a:pt x="421" y="34"/>
                    <a:pt x="396" y="111"/>
                  </a:cubicBezTo>
                  <a:cubicBezTo>
                    <a:pt x="1" y="1205"/>
                    <a:pt x="153" y="2451"/>
                    <a:pt x="335" y="3576"/>
                  </a:cubicBezTo>
                  <a:cubicBezTo>
                    <a:pt x="457" y="4275"/>
                    <a:pt x="609" y="4974"/>
                    <a:pt x="822" y="5673"/>
                  </a:cubicBezTo>
                  <a:cubicBezTo>
                    <a:pt x="845" y="5743"/>
                    <a:pt x="899" y="5772"/>
                    <a:pt x="954" y="5772"/>
                  </a:cubicBezTo>
                  <a:cubicBezTo>
                    <a:pt x="1043" y="5772"/>
                    <a:pt x="1133" y="5694"/>
                    <a:pt x="1095" y="5582"/>
                  </a:cubicBezTo>
                  <a:cubicBezTo>
                    <a:pt x="913" y="4943"/>
                    <a:pt x="761" y="4275"/>
                    <a:pt x="639" y="3636"/>
                  </a:cubicBezTo>
                  <a:cubicBezTo>
                    <a:pt x="457" y="2512"/>
                    <a:pt x="274" y="1266"/>
                    <a:pt x="670" y="171"/>
                  </a:cubicBezTo>
                  <a:cubicBezTo>
                    <a:pt x="705" y="65"/>
                    <a:pt x="627" y="0"/>
                    <a:pt x="54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2"/>
            <p:cNvSpPr/>
            <p:nvPr/>
          </p:nvSpPr>
          <p:spPr>
            <a:xfrm>
              <a:off x="3293898" y="3338776"/>
              <a:ext cx="56688" cy="55417"/>
            </a:xfrm>
            <a:custGeom>
              <a:avLst/>
              <a:gdLst/>
              <a:ahLst/>
              <a:cxnLst/>
              <a:rect l="l" t="t" r="r" b="b"/>
              <a:pathLst>
                <a:path w="1338" h="1308" fill="none" extrusionOk="0">
                  <a:moveTo>
                    <a:pt x="1338" y="1307"/>
                  </a:moveTo>
                  <a:lnTo>
                    <a:pt x="0" y="0"/>
                  </a:lnTo>
                </a:path>
              </a:pathLst>
            </a:custGeom>
            <a:noFill/>
            <a:ln w="9875" cap="flat" cmpd="sng">
              <a:solidFill>
                <a:srgbClr val="89E2D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2"/>
            <p:cNvSpPr/>
            <p:nvPr/>
          </p:nvSpPr>
          <p:spPr>
            <a:xfrm>
              <a:off x="3322243" y="3288527"/>
              <a:ext cx="79863" cy="58001"/>
            </a:xfrm>
            <a:custGeom>
              <a:avLst/>
              <a:gdLst/>
              <a:ahLst/>
              <a:cxnLst/>
              <a:rect l="l" t="t" r="r" b="b"/>
              <a:pathLst>
                <a:path w="1885" h="1369" fill="none" extrusionOk="0">
                  <a:moveTo>
                    <a:pt x="0" y="1"/>
                  </a:moveTo>
                  <a:lnTo>
                    <a:pt x="1885" y="1369"/>
                  </a:lnTo>
                </a:path>
              </a:pathLst>
            </a:custGeom>
            <a:noFill/>
            <a:ln w="9875" cap="flat" cmpd="sng">
              <a:solidFill>
                <a:srgbClr val="89E2D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2"/>
            <p:cNvSpPr/>
            <p:nvPr/>
          </p:nvSpPr>
          <p:spPr>
            <a:xfrm>
              <a:off x="3356985" y="3246031"/>
              <a:ext cx="78592" cy="33555"/>
            </a:xfrm>
            <a:custGeom>
              <a:avLst/>
              <a:gdLst/>
              <a:ahLst/>
              <a:cxnLst/>
              <a:rect l="l" t="t" r="r" b="b"/>
              <a:pathLst>
                <a:path w="1855" h="792" fill="none" extrusionOk="0">
                  <a:moveTo>
                    <a:pt x="1" y="1"/>
                  </a:moveTo>
                  <a:lnTo>
                    <a:pt x="1855" y="791"/>
                  </a:lnTo>
                </a:path>
              </a:pathLst>
            </a:custGeom>
            <a:noFill/>
            <a:ln w="9875" cap="flat" cmpd="sng">
              <a:solidFill>
                <a:srgbClr val="89E2D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2"/>
            <p:cNvSpPr/>
            <p:nvPr/>
          </p:nvSpPr>
          <p:spPr>
            <a:xfrm>
              <a:off x="3248818" y="3376103"/>
              <a:ext cx="32242" cy="58001"/>
            </a:xfrm>
            <a:custGeom>
              <a:avLst/>
              <a:gdLst/>
              <a:ahLst/>
              <a:cxnLst/>
              <a:rect l="l" t="t" r="r" b="b"/>
              <a:pathLst>
                <a:path w="761" h="1369" fill="none" extrusionOk="0">
                  <a:moveTo>
                    <a:pt x="760" y="1369"/>
                  </a:moveTo>
                  <a:lnTo>
                    <a:pt x="1" y="1"/>
                  </a:lnTo>
                </a:path>
              </a:pathLst>
            </a:custGeom>
            <a:noFill/>
            <a:ln w="9875" cap="flat" cmpd="sng">
              <a:solidFill>
                <a:srgbClr val="89E2D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2"/>
            <p:cNvSpPr/>
            <p:nvPr/>
          </p:nvSpPr>
          <p:spPr>
            <a:xfrm>
              <a:off x="3007994" y="3257640"/>
              <a:ext cx="100496" cy="5211"/>
            </a:xfrm>
            <a:custGeom>
              <a:avLst/>
              <a:gdLst/>
              <a:ahLst/>
              <a:cxnLst/>
              <a:rect l="l" t="t" r="r" b="b"/>
              <a:pathLst>
                <a:path w="2372" h="123" fill="none" extrusionOk="0">
                  <a:moveTo>
                    <a:pt x="1" y="122"/>
                  </a:moveTo>
                  <a:cubicBezTo>
                    <a:pt x="31" y="92"/>
                    <a:pt x="2371" y="0"/>
                    <a:pt x="2371" y="0"/>
                  </a:cubicBezTo>
                </a:path>
              </a:pathLst>
            </a:custGeom>
            <a:noFill/>
            <a:ln w="9875" cap="flat" cmpd="sng">
              <a:solidFill>
                <a:srgbClr val="89E2D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2"/>
            <p:cNvSpPr/>
            <p:nvPr/>
          </p:nvSpPr>
          <p:spPr>
            <a:xfrm>
              <a:off x="3037609" y="3300136"/>
              <a:ext cx="82447" cy="16778"/>
            </a:xfrm>
            <a:custGeom>
              <a:avLst/>
              <a:gdLst/>
              <a:ahLst/>
              <a:cxnLst/>
              <a:rect l="l" t="t" r="r" b="b"/>
              <a:pathLst>
                <a:path w="1946" h="396" fill="none" extrusionOk="0">
                  <a:moveTo>
                    <a:pt x="1" y="396"/>
                  </a:moveTo>
                  <a:lnTo>
                    <a:pt x="1946" y="1"/>
                  </a:lnTo>
                </a:path>
              </a:pathLst>
            </a:custGeom>
            <a:noFill/>
            <a:ln w="9875" cap="flat" cmpd="sng">
              <a:solidFill>
                <a:srgbClr val="89E2D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2"/>
            <p:cNvSpPr/>
            <p:nvPr/>
          </p:nvSpPr>
          <p:spPr>
            <a:xfrm>
              <a:off x="3072394" y="3341361"/>
              <a:ext cx="60543" cy="34784"/>
            </a:xfrm>
            <a:custGeom>
              <a:avLst/>
              <a:gdLst/>
              <a:ahLst/>
              <a:cxnLst/>
              <a:rect l="l" t="t" r="r" b="b"/>
              <a:pathLst>
                <a:path w="1429" h="821" fill="none" extrusionOk="0">
                  <a:moveTo>
                    <a:pt x="0" y="821"/>
                  </a:moveTo>
                  <a:lnTo>
                    <a:pt x="1429" y="0"/>
                  </a:lnTo>
                </a:path>
              </a:pathLst>
            </a:custGeom>
            <a:noFill/>
            <a:ln w="9875" cap="flat" cmpd="sng">
              <a:solidFill>
                <a:srgbClr val="89E2D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2"/>
            <p:cNvSpPr/>
            <p:nvPr/>
          </p:nvSpPr>
          <p:spPr>
            <a:xfrm>
              <a:off x="3120059" y="3376103"/>
              <a:ext cx="45079" cy="48977"/>
            </a:xfrm>
            <a:custGeom>
              <a:avLst/>
              <a:gdLst/>
              <a:ahLst/>
              <a:cxnLst/>
              <a:rect l="l" t="t" r="r" b="b"/>
              <a:pathLst>
                <a:path w="1064" h="1156" fill="none" extrusionOk="0">
                  <a:moveTo>
                    <a:pt x="0" y="1156"/>
                  </a:moveTo>
                  <a:lnTo>
                    <a:pt x="1064" y="1"/>
                  </a:lnTo>
                </a:path>
              </a:pathLst>
            </a:custGeom>
            <a:noFill/>
            <a:ln w="9875" cap="flat" cmpd="sng">
              <a:solidFill>
                <a:srgbClr val="89E2D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2"/>
            <p:cNvSpPr/>
            <p:nvPr/>
          </p:nvSpPr>
          <p:spPr>
            <a:xfrm>
              <a:off x="3205051" y="3386441"/>
              <a:ext cx="42" cy="63128"/>
            </a:xfrm>
            <a:custGeom>
              <a:avLst/>
              <a:gdLst/>
              <a:ahLst/>
              <a:cxnLst/>
              <a:rect l="l" t="t" r="r" b="b"/>
              <a:pathLst>
                <a:path w="1" h="1490" fill="none" extrusionOk="0">
                  <a:moveTo>
                    <a:pt x="0" y="1489"/>
                  </a:moveTo>
                  <a:lnTo>
                    <a:pt x="0" y="0"/>
                  </a:lnTo>
                </a:path>
              </a:pathLst>
            </a:custGeom>
            <a:noFill/>
            <a:ln w="9875" cap="flat" cmpd="sng">
              <a:solidFill>
                <a:srgbClr val="89E2D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2"/>
            <p:cNvSpPr/>
            <p:nvPr/>
          </p:nvSpPr>
          <p:spPr>
            <a:xfrm>
              <a:off x="2893386" y="4024728"/>
              <a:ext cx="106936" cy="158878"/>
            </a:xfrm>
            <a:custGeom>
              <a:avLst/>
              <a:gdLst/>
              <a:ahLst/>
              <a:cxnLst/>
              <a:rect l="l" t="t" r="r" b="b"/>
              <a:pathLst>
                <a:path w="2524" h="3750" extrusionOk="0">
                  <a:moveTo>
                    <a:pt x="993" y="1"/>
                  </a:moveTo>
                  <a:cubicBezTo>
                    <a:pt x="966" y="1"/>
                    <a:pt x="939" y="4"/>
                    <a:pt x="912" y="11"/>
                  </a:cubicBezTo>
                  <a:cubicBezTo>
                    <a:pt x="0" y="254"/>
                    <a:pt x="2523" y="3750"/>
                    <a:pt x="2523" y="3750"/>
                  </a:cubicBezTo>
                  <a:cubicBezTo>
                    <a:pt x="2523" y="3750"/>
                    <a:pt x="1865" y="1"/>
                    <a:pt x="993"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2"/>
            <p:cNvSpPr/>
            <p:nvPr/>
          </p:nvSpPr>
          <p:spPr>
            <a:xfrm>
              <a:off x="3064683" y="4090866"/>
              <a:ext cx="64399" cy="131382"/>
            </a:xfrm>
            <a:custGeom>
              <a:avLst/>
              <a:gdLst/>
              <a:ahLst/>
              <a:cxnLst/>
              <a:rect l="l" t="t" r="r" b="b"/>
              <a:pathLst>
                <a:path w="1520" h="3101" extrusionOk="0">
                  <a:moveTo>
                    <a:pt x="760" y="0"/>
                  </a:moveTo>
                  <a:cubicBezTo>
                    <a:pt x="0" y="0"/>
                    <a:pt x="426" y="3101"/>
                    <a:pt x="426" y="3101"/>
                  </a:cubicBezTo>
                  <a:cubicBezTo>
                    <a:pt x="426" y="3101"/>
                    <a:pt x="1520" y="0"/>
                    <a:pt x="76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2"/>
            <p:cNvSpPr/>
            <p:nvPr/>
          </p:nvSpPr>
          <p:spPr>
            <a:xfrm>
              <a:off x="3205051" y="4103534"/>
              <a:ext cx="119773" cy="138033"/>
            </a:xfrm>
            <a:custGeom>
              <a:avLst/>
              <a:gdLst/>
              <a:ahLst/>
              <a:cxnLst/>
              <a:rect l="l" t="t" r="r" b="b"/>
              <a:pathLst>
                <a:path w="2827" h="3258" extrusionOk="0">
                  <a:moveTo>
                    <a:pt x="2113" y="0"/>
                  </a:moveTo>
                  <a:cubicBezTo>
                    <a:pt x="1425" y="0"/>
                    <a:pt x="0" y="3258"/>
                    <a:pt x="0" y="3258"/>
                  </a:cubicBezTo>
                  <a:cubicBezTo>
                    <a:pt x="0" y="3258"/>
                    <a:pt x="2827" y="157"/>
                    <a:pt x="2158" y="5"/>
                  </a:cubicBezTo>
                  <a:cubicBezTo>
                    <a:pt x="2144" y="2"/>
                    <a:pt x="2129" y="0"/>
                    <a:pt x="2113"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2"/>
            <p:cNvSpPr/>
            <p:nvPr/>
          </p:nvSpPr>
          <p:spPr>
            <a:xfrm>
              <a:off x="3353130" y="3407710"/>
              <a:ext cx="262763" cy="312926"/>
            </a:xfrm>
            <a:custGeom>
              <a:avLst/>
              <a:gdLst/>
              <a:ahLst/>
              <a:cxnLst/>
              <a:rect l="l" t="t" r="r" b="b"/>
              <a:pathLst>
                <a:path w="6202" h="7386" extrusionOk="0">
                  <a:moveTo>
                    <a:pt x="2076" y="0"/>
                  </a:moveTo>
                  <a:cubicBezTo>
                    <a:pt x="1210" y="0"/>
                    <a:pt x="470" y="103"/>
                    <a:pt x="213" y="349"/>
                  </a:cubicBezTo>
                  <a:cubicBezTo>
                    <a:pt x="1" y="3571"/>
                    <a:pt x="487" y="7036"/>
                    <a:pt x="973" y="7097"/>
                  </a:cubicBezTo>
                  <a:cubicBezTo>
                    <a:pt x="1301" y="7138"/>
                    <a:pt x="2440" y="7385"/>
                    <a:pt x="3456" y="7385"/>
                  </a:cubicBezTo>
                  <a:cubicBezTo>
                    <a:pt x="3950" y="7385"/>
                    <a:pt x="4414" y="7327"/>
                    <a:pt x="4742" y="7158"/>
                  </a:cubicBezTo>
                  <a:cubicBezTo>
                    <a:pt x="5745" y="6641"/>
                    <a:pt x="6201" y="1443"/>
                    <a:pt x="5897" y="805"/>
                  </a:cubicBezTo>
                  <a:cubicBezTo>
                    <a:pt x="5700" y="352"/>
                    <a:pt x="3674" y="0"/>
                    <a:pt x="2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2"/>
            <p:cNvSpPr/>
            <p:nvPr/>
          </p:nvSpPr>
          <p:spPr>
            <a:xfrm>
              <a:off x="3271443" y="3493889"/>
              <a:ext cx="121637" cy="132314"/>
            </a:xfrm>
            <a:custGeom>
              <a:avLst/>
              <a:gdLst/>
              <a:ahLst/>
              <a:cxnLst/>
              <a:rect l="l" t="t" r="r" b="b"/>
              <a:pathLst>
                <a:path w="2871" h="3123" extrusionOk="0">
                  <a:moveTo>
                    <a:pt x="2434" y="827"/>
                  </a:moveTo>
                  <a:cubicBezTo>
                    <a:pt x="2570" y="827"/>
                    <a:pt x="2658" y="838"/>
                    <a:pt x="2658" y="838"/>
                  </a:cubicBezTo>
                  <a:lnTo>
                    <a:pt x="2567" y="2175"/>
                  </a:lnTo>
                  <a:cubicBezTo>
                    <a:pt x="2567" y="2175"/>
                    <a:pt x="2344" y="2206"/>
                    <a:pt x="2070" y="2206"/>
                  </a:cubicBezTo>
                  <a:cubicBezTo>
                    <a:pt x="1575" y="2206"/>
                    <a:pt x="912" y="2105"/>
                    <a:pt x="1108" y="1537"/>
                  </a:cubicBezTo>
                  <a:cubicBezTo>
                    <a:pt x="1310" y="910"/>
                    <a:pt x="2056" y="827"/>
                    <a:pt x="2434" y="827"/>
                  </a:cubicBezTo>
                  <a:close/>
                  <a:moveTo>
                    <a:pt x="2194" y="1"/>
                  </a:moveTo>
                  <a:cubicBezTo>
                    <a:pt x="1403" y="1"/>
                    <a:pt x="0" y="165"/>
                    <a:pt x="44" y="1476"/>
                  </a:cubicBezTo>
                  <a:cubicBezTo>
                    <a:pt x="95" y="2996"/>
                    <a:pt x="2024" y="3123"/>
                    <a:pt x="2666" y="3123"/>
                  </a:cubicBezTo>
                  <a:cubicBezTo>
                    <a:pt x="2794" y="3123"/>
                    <a:pt x="2871" y="3118"/>
                    <a:pt x="2871" y="3118"/>
                  </a:cubicBezTo>
                  <a:cubicBezTo>
                    <a:pt x="2871" y="3118"/>
                    <a:pt x="2871" y="2236"/>
                    <a:pt x="2719" y="17"/>
                  </a:cubicBezTo>
                  <a:cubicBezTo>
                    <a:pt x="2719" y="19"/>
                    <a:pt x="2714" y="19"/>
                    <a:pt x="2706" y="19"/>
                  </a:cubicBezTo>
                  <a:cubicBezTo>
                    <a:pt x="2654" y="19"/>
                    <a:pt x="2458" y="1"/>
                    <a:pt x="21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2"/>
            <p:cNvSpPr/>
            <p:nvPr/>
          </p:nvSpPr>
          <p:spPr>
            <a:xfrm>
              <a:off x="3360883" y="3411651"/>
              <a:ext cx="238275" cy="40503"/>
            </a:xfrm>
            <a:custGeom>
              <a:avLst/>
              <a:gdLst/>
              <a:ahLst/>
              <a:cxnLst/>
              <a:rect l="l" t="t" r="r" b="b"/>
              <a:pathLst>
                <a:path w="5624" h="956" extrusionOk="0">
                  <a:moveTo>
                    <a:pt x="1811" y="1"/>
                  </a:moveTo>
                  <a:cubicBezTo>
                    <a:pt x="772" y="1"/>
                    <a:pt x="30" y="139"/>
                    <a:pt x="30" y="347"/>
                  </a:cubicBezTo>
                  <a:cubicBezTo>
                    <a:pt x="0" y="439"/>
                    <a:pt x="182" y="560"/>
                    <a:pt x="456" y="651"/>
                  </a:cubicBezTo>
                  <a:cubicBezTo>
                    <a:pt x="800" y="570"/>
                    <a:pt x="1294" y="530"/>
                    <a:pt x="1872" y="530"/>
                  </a:cubicBezTo>
                  <a:cubicBezTo>
                    <a:pt x="2161" y="530"/>
                    <a:pt x="2472" y="540"/>
                    <a:pt x="2796" y="560"/>
                  </a:cubicBezTo>
                  <a:cubicBezTo>
                    <a:pt x="3769" y="621"/>
                    <a:pt x="4620" y="773"/>
                    <a:pt x="5137" y="955"/>
                  </a:cubicBezTo>
                  <a:cubicBezTo>
                    <a:pt x="5410" y="894"/>
                    <a:pt x="5593" y="803"/>
                    <a:pt x="5593" y="712"/>
                  </a:cubicBezTo>
                  <a:cubicBezTo>
                    <a:pt x="5623" y="439"/>
                    <a:pt x="4377" y="135"/>
                    <a:pt x="2857" y="43"/>
                  </a:cubicBezTo>
                  <a:cubicBezTo>
                    <a:pt x="2488" y="14"/>
                    <a:pt x="2135" y="1"/>
                    <a:pt x="1811" y="1"/>
                  </a:cubicBezTo>
                  <a:close/>
                </a:path>
              </a:pathLst>
            </a:custGeom>
            <a:solidFill>
              <a:srgbClr val="ACB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2"/>
            <p:cNvSpPr/>
            <p:nvPr/>
          </p:nvSpPr>
          <p:spPr>
            <a:xfrm>
              <a:off x="3380161" y="3434403"/>
              <a:ext cx="198365" cy="21650"/>
            </a:xfrm>
            <a:custGeom>
              <a:avLst/>
              <a:gdLst/>
              <a:ahLst/>
              <a:cxnLst/>
              <a:rect l="l" t="t" r="r" b="b"/>
              <a:pathLst>
                <a:path w="4682" h="511" extrusionOk="0">
                  <a:moveTo>
                    <a:pt x="1260" y="0"/>
                  </a:moveTo>
                  <a:cubicBezTo>
                    <a:pt x="749" y="0"/>
                    <a:pt x="314" y="41"/>
                    <a:pt x="1" y="114"/>
                  </a:cubicBezTo>
                  <a:cubicBezTo>
                    <a:pt x="487" y="266"/>
                    <a:pt x="1338" y="418"/>
                    <a:pt x="2311" y="479"/>
                  </a:cubicBezTo>
                  <a:cubicBezTo>
                    <a:pt x="2656" y="501"/>
                    <a:pt x="2989" y="511"/>
                    <a:pt x="3298" y="511"/>
                  </a:cubicBezTo>
                  <a:cubicBezTo>
                    <a:pt x="3862" y="511"/>
                    <a:pt x="4348" y="477"/>
                    <a:pt x="4682" y="418"/>
                  </a:cubicBezTo>
                  <a:cubicBezTo>
                    <a:pt x="4165" y="236"/>
                    <a:pt x="3314" y="114"/>
                    <a:pt x="2341" y="53"/>
                  </a:cubicBezTo>
                  <a:cubicBezTo>
                    <a:pt x="1958" y="18"/>
                    <a:pt x="1593" y="0"/>
                    <a:pt x="1260" y="0"/>
                  </a:cubicBezTo>
                  <a:close/>
                </a:path>
              </a:pathLst>
            </a:custGeom>
            <a:solidFill>
              <a:srgbClr val="A75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2"/>
            <p:cNvSpPr/>
            <p:nvPr/>
          </p:nvSpPr>
          <p:spPr>
            <a:xfrm>
              <a:off x="3381475" y="3258657"/>
              <a:ext cx="105622" cy="195992"/>
            </a:xfrm>
            <a:custGeom>
              <a:avLst/>
              <a:gdLst/>
              <a:ahLst/>
              <a:cxnLst/>
              <a:rect l="l" t="t" r="r" b="b"/>
              <a:pathLst>
                <a:path w="2493" h="4626" extrusionOk="0">
                  <a:moveTo>
                    <a:pt x="833" y="1"/>
                  </a:moveTo>
                  <a:cubicBezTo>
                    <a:pt x="772" y="1"/>
                    <a:pt x="725" y="11"/>
                    <a:pt x="699" y="37"/>
                  </a:cubicBezTo>
                  <a:cubicBezTo>
                    <a:pt x="669" y="68"/>
                    <a:pt x="699" y="128"/>
                    <a:pt x="699" y="159"/>
                  </a:cubicBezTo>
                  <a:cubicBezTo>
                    <a:pt x="791" y="341"/>
                    <a:pt x="1064" y="463"/>
                    <a:pt x="1216" y="645"/>
                  </a:cubicBezTo>
                  <a:cubicBezTo>
                    <a:pt x="1399" y="858"/>
                    <a:pt x="1338" y="1162"/>
                    <a:pt x="1186" y="1375"/>
                  </a:cubicBezTo>
                  <a:cubicBezTo>
                    <a:pt x="821" y="1831"/>
                    <a:pt x="0" y="2104"/>
                    <a:pt x="456" y="2742"/>
                  </a:cubicBezTo>
                  <a:cubicBezTo>
                    <a:pt x="730" y="3138"/>
                    <a:pt x="1399" y="3350"/>
                    <a:pt x="1490" y="3806"/>
                  </a:cubicBezTo>
                  <a:cubicBezTo>
                    <a:pt x="1520" y="4019"/>
                    <a:pt x="1399" y="4232"/>
                    <a:pt x="1186" y="4353"/>
                  </a:cubicBezTo>
                  <a:cubicBezTo>
                    <a:pt x="1155" y="4384"/>
                    <a:pt x="1125" y="4414"/>
                    <a:pt x="1125" y="4445"/>
                  </a:cubicBezTo>
                  <a:cubicBezTo>
                    <a:pt x="1167" y="4572"/>
                    <a:pt x="1476" y="4625"/>
                    <a:pt x="1710" y="4625"/>
                  </a:cubicBezTo>
                  <a:cubicBezTo>
                    <a:pt x="1812" y="4625"/>
                    <a:pt x="1900" y="4615"/>
                    <a:pt x="1946" y="4597"/>
                  </a:cubicBezTo>
                  <a:cubicBezTo>
                    <a:pt x="2219" y="4505"/>
                    <a:pt x="2402" y="4171"/>
                    <a:pt x="2402" y="3958"/>
                  </a:cubicBezTo>
                  <a:cubicBezTo>
                    <a:pt x="2402" y="3654"/>
                    <a:pt x="2128" y="3411"/>
                    <a:pt x="1854" y="3138"/>
                  </a:cubicBezTo>
                  <a:cubicBezTo>
                    <a:pt x="1581" y="2894"/>
                    <a:pt x="1338" y="2621"/>
                    <a:pt x="1399" y="2317"/>
                  </a:cubicBezTo>
                  <a:cubicBezTo>
                    <a:pt x="1490" y="1831"/>
                    <a:pt x="2341" y="1587"/>
                    <a:pt x="2432" y="1101"/>
                  </a:cubicBezTo>
                  <a:cubicBezTo>
                    <a:pt x="2493" y="797"/>
                    <a:pt x="2250" y="493"/>
                    <a:pt x="1885" y="311"/>
                  </a:cubicBezTo>
                  <a:cubicBezTo>
                    <a:pt x="1759" y="260"/>
                    <a:pt x="1130" y="1"/>
                    <a:pt x="833" y="1"/>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2"/>
            <p:cNvSpPr/>
            <p:nvPr/>
          </p:nvSpPr>
          <p:spPr>
            <a:xfrm>
              <a:off x="3372408" y="3451986"/>
              <a:ext cx="127569" cy="34911"/>
            </a:xfrm>
            <a:custGeom>
              <a:avLst/>
              <a:gdLst/>
              <a:ahLst/>
              <a:cxnLst/>
              <a:rect l="l" t="t" r="r" b="b"/>
              <a:pathLst>
                <a:path w="3011" h="824" extrusionOk="0">
                  <a:moveTo>
                    <a:pt x="163" y="0"/>
                  </a:moveTo>
                  <a:cubicBezTo>
                    <a:pt x="56" y="0"/>
                    <a:pt x="0" y="178"/>
                    <a:pt x="123" y="277"/>
                  </a:cubicBezTo>
                  <a:cubicBezTo>
                    <a:pt x="579" y="611"/>
                    <a:pt x="1187" y="702"/>
                    <a:pt x="1734" y="763"/>
                  </a:cubicBezTo>
                  <a:cubicBezTo>
                    <a:pt x="2099" y="794"/>
                    <a:pt x="2464" y="824"/>
                    <a:pt x="2798" y="824"/>
                  </a:cubicBezTo>
                  <a:cubicBezTo>
                    <a:pt x="3011" y="824"/>
                    <a:pt x="3011" y="520"/>
                    <a:pt x="2828" y="520"/>
                  </a:cubicBezTo>
                  <a:cubicBezTo>
                    <a:pt x="2722" y="529"/>
                    <a:pt x="2617" y="533"/>
                    <a:pt x="2515" y="533"/>
                  </a:cubicBezTo>
                  <a:cubicBezTo>
                    <a:pt x="2268" y="533"/>
                    <a:pt x="2031" y="511"/>
                    <a:pt x="1795" y="490"/>
                  </a:cubicBezTo>
                  <a:cubicBezTo>
                    <a:pt x="1278" y="429"/>
                    <a:pt x="670" y="338"/>
                    <a:pt x="245" y="34"/>
                  </a:cubicBezTo>
                  <a:cubicBezTo>
                    <a:pt x="216" y="10"/>
                    <a:pt x="188" y="0"/>
                    <a:pt x="1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2"/>
            <p:cNvSpPr/>
            <p:nvPr/>
          </p:nvSpPr>
          <p:spPr>
            <a:xfrm>
              <a:off x="3282289" y="3497193"/>
              <a:ext cx="85032" cy="43935"/>
            </a:xfrm>
            <a:custGeom>
              <a:avLst/>
              <a:gdLst/>
              <a:ahLst/>
              <a:cxnLst/>
              <a:rect l="l" t="t" r="r" b="b"/>
              <a:pathLst>
                <a:path w="2007" h="1037" extrusionOk="0">
                  <a:moveTo>
                    <a:pt x="1794" y="0"/>
                  </a:moveTo>
                  <a:cubicBezTo>
                    <a:pt x="1642" y="0"/>
                    <a:pt x="1460" y="30"/>
                    <a:pt x="1308" y="61"/>
                  </a:cubicBezTo>
                  <a:cubicBezTo>
                    <a:pt x="974" y="122"/>
                    <a:pt x="670" y="213"/>
                    <a:pt x="396" y="395"/>
                  </a:cubicBezTo>
                  <a:cubicBezTo>
                    <a:pt x="244" y="517"/>
                    <a:pt x="122" y="638"/>
                    <a:pt x="31" y="821"/>
                  </a:cubicBezTo>
                  <a:cubicBezTo>
                    <a:pt x="1" y="882"/>
                    <a:pt x="31" y="973"/>
                    <a:pt x="92" y="1003"/>
                  </a:cubicBezTo>
                  <a:cubicBezTo>
                    <a:pt x="115" y="1026"/>
                    <a:pt x="143" y="1036"/>
                    <a:pt x="170" y="1036"/>
                  </a:cubicBezTo>
                  <a:cubicBezTo>
                    <a:pt x="214" y="1036"/>
                    <a:pt x="256" y="1010"/>
                    <a:pt x="274" y="973"/>
                  </a:cubicBezTo>
                  <a:cubicBezTo>
                    <a:pt x="396" y="699"/>
                    <a:pt x="639" y="547"/>
                    <a:pt x="913" y="456"/>
                  </a:cubicBezTo>
                  <a:cubicBezTo>
                    <a:pt x="1034" y="426"/>
                    <a:pt x="1186" y="365"/>
                    <a:pt x="1338" y="334"/>
                  </a:cubicBezTo>
                  <a:lnTo>
                    <a:pt x="1521" y="304"/>
                  </a:lnTo>
                  <a:lnTo>
                    <a:pt x="1642" y="304"/>
                  </a:lnTo>
                  <a:cubicBezTo>
                    <a:pt x="1703" y="304"/>
                    <a:pt x="1764" y="274"/>
                    <a:pt x="1794" y="274"/>
                  </a:cubicBezTo>
                  <a:cubicBezTo>
                    <a:pt x="2007" y="274"/>
                    <a:pt x="2007" y="0"/>
                    <a:pt x="17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2"/>
            <p:cNvSpPr/>
            <p:nvPr/>
          </p:nvSpPr>
          <p:spPr>
            <a:xfrm>
              <a:off x="2725945" y="4580227"/>
              <a:ext cx="374825" cy="356777"/>
            </a:xfrm>
            <a:custGeom>
              <a:avLst/>
              <a:gdLst/>
              <a:ahLst/>
              <a:cxnLst/>
              <a:rect l="l" t="t" r="r" b="b"/>
              <a:pathLst>
                <a:path w="8847" h="8421" extrusionOk="0">
                  <a:moveTo>
                    <a:pt x="8846" y="1"/>
                  </a:moveTo>
                  <a:lnTo>
                    <a:pt x="8846" y="1"/>
                  </a:lnTo>
                  <a:cubicBezTo>
                    <a:pt x="8299" y="62"/>
                    <a:pt x="7630" y="244"/>
                    <a:pt x="7235" y="669"/>
                  </a:cubicBezTo>
                  <a:cubicBezTo>
                    <a:pt x="6506" y="1521"/>
                    <a:pt x="3922" y="3283"/>
                    <a:pt x="3922" y="3283"/>
                  </a:cubicBezTo>
                  <a:cubicBezTo>
                    <a:pt x="3922" y="3283"/>
                    <a:pt x="1" y="7083"/>
                    <a:pt x="1551" y="8238"/>
                  </a:cubicBezTo>
                  <a:cubicBezTo>
                    <a:pt x="1703" y="8360"/>
                    <a:pt x="2007" y="8420"/>
                    <a:pt x="2372" y="8420"/>
                  </a:cubicBezTo>
                  <a:cubicBezTo>
                    <a:pt x="1916" y="6141"/>
                    <a:pt x="7053" y="1490"/>
                    <a:pt x="8846" y="1"/>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2"/>
            <p:cNvSpPr/>
            <p:nvPr/>
          </p:nvSpPr>
          <p:spPr>
            <a:xfrm>
              <a:off x="2817419" y="4766989"/>
              <a:ext cx="197051" cy="170021"/>
            </a:xfrm>
            <a:custGeom>
              <a:avLst/>
              <a:gdLst/>
              <a:ahLst/>
              <a:cxnLst/>
              <a:rect l="l" t="t" r="r" b="b"/>
              <a:pathLst>
                <a:path w="4651" h="4013" extrusionOk="0">
                  <a:moveTo>
                    <a:pt x="2189" y="0"/>
                  </a:moveTo>
                  <a:cubicBezTo>
                    <a:pt x="942" y="1489"/>
                    <a:pt x="0" y="2979"/>
                    <a:pt x="213" y="4012"/>
                  </a:cubicBezTo>
                  <a:cubicBezTo>
                    <a:pt x="1246" y="4012"/>
                    <a:pt x="2948" y="3526"/>
                    <a:pt x="4651" y="2888"/>
                  </a:cubicBezTo>
                  <a:cubicBezTo>
                    <a:pt x="4286" y="1459"/>
                    <a:pt x="2827" y="395"/>
                    <a:pt x="2189"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2"/>
            <p:cNvSpPr/>
            <p:nvPr/>
          </p:nvSpPr>
          <p:spPr>
            <a:xfrm>
              <a:off x="2910122" y="4546755"/>
              <a:ext cx="421133" cy="342584"/>
            </a:xfrm>
            <a:custGeom>
              <a:avLst/>
              <a:gdLst/>
              <a:ahLst/>
              <a:cxnLst/>
              <a:rect l="l" t="t" r="r" b="b"/>
              <a:pathLst>
                <a:path w="9940" h="8086" extrusionOk="0">
                  <a:moveTo>
                    <a:pt x="6140" y="0"/>
                  </a:moveTo>
                  <a:cubicBezTo>
                    <a:pt x="5776" y="517"/>
                    <a:pt x="5472" y="730"/>
                    <a:pt x="5472" y="730"/>
                  </a:cubicBezTo>
                  <a:cubicBezTo>
                    <a:pt x="5472" y="730"/>
                    <a:pt x="5046" y="730"/>
                    <a:pt x="4499" y="791"/>
                  </a:cubicBezTo>
                  <a:cubicBezTo>
                    <a:pt x="3496" y="1611"/>
                    <a:pt x="1520" y="3374"/>
                    <a:pt x="1" y="5198"/>
                  </a:cubicBezTo>
                  <a:cubicBezTo>
                    <a:pt x="639" y="5593"/>
                    <a:pt x="2098" y="6657"/>
                    <a:pt x="2463" y="8086"/>
                  </a:cubicBezTo>
                  <a:cubicBezTo>
                    <a:pt x="5229" y="7083"/>
                    <a:pt x="7964" y="5776"/>
                    <a:pt x="7964" y="5776"/>
                  </a:cubicBezTo>
                  <a:cubicBezTo>
                    <a:pt x="8663" y="5502"/>
                    <a:pt x="9302" y="5168"/>
                    <a:pt x="9940" y="4803"/>
                  </a:cubicBezTo>
                  <a:cubicBezTo>
                    <a:pt x="7934" y="3618"/>
                    <a:pt x="6688" y="1216"/>
                    <a:pt x="6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2"/>
            <p:cNvSpPr/>
            <p:nvPr/>
          </p:nvSpPr>
          <p:spPr>
            <a:xfrm>
              <a:off x="2732385" y="4763091"/>
              <a:ext cx="492014" cy="226836"/>
            </a:xfrm>
            <a:custGeom>
              <a:avLst/>
              <a:gdLst/>
              <a:ahLst/>
              <a:cxnLst/>
              <a:rect l="l" t="t" r="r" b="b"/>
              <a:pathLst>
                <a:path w="11613" h="5354" extrusionOk="0">
                  <a:moveTo>
                    <a:pt x="1" y="1"/>
                  </a:moveTo>
                  <a:lnTo>
                    <a:pt x="1" y="1"/>
                  </a:lnTo>
                  <a:cubicBezTo>
                    <a:pt x="2123" y="2958"/>
                    <a:pt x="6677" y="5353"/>
                    <a:pt x="9437" y="5353"/>
                  </a:cubicBezTo>
                  <a:cubicBezTo>
                    <a:pt x="10195" y="5353"/>
                    <a:pt x="10817" y="5173"/>
                    <a:pt x="11217" y="4773"/>
                  </a:cubicBezTo>
                  <a:cubicBezTo>
                    <a:pt x="11612" y="4378"/>
                    <a:pt x="11582" y="3922"/>
                    <a:pt x="11278" y="3375"/>
                  </a:cubicBezTo>
                  <a:lnTo>
                    <a:pt x="11278" y="3375"/>
                  </a:lnTo>
                  <a:cubicBezTo>
                    <a:pt x="10714" y="4076"/>
                    <a:pt x="9925" y="4357"/>
                    <a:pt x="9020" y="4357"/>
                  </a:cubicBezTo>
                  <a:cubicBezTo>
                    <a:pt x="5922" y="4357"/>
                    <a:pt x="1459" y="1059"/>
                    <a:pt x="1" y="1"/>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2"/>
            <p:cNvSpPr/>
            <p:nvPr/>
          </p:nvSpPr>
          <p:spPr>
            <a:xfrm>
              <a:off x="2711794" y="4671659"/>
              <a:ext cx="391518" cy="238317"/>
            </a:xfrm>
            <a:custGeom>
              <a:avLst/>
              <a:gdLst/>
              <a:ahLst/>
              <a:cxnLst/>
              <a:rect l="l" t="t" r="r" b="b"/>
              <a:pathLst>
                <a:path w="9241" h="5625" extrusionOk="0">
                  <a:moveTo>
                    <a:pt x="5198" y="1"/>
                  </a:moveTo>
                  <a:cubicBezTo>
                    <a:pt x="4596" y="1318"/>
                    <a:pt x="3331" y="1691"/>
                    <a:pt x="2093" y="1691"/>
                  </a:cubicBezTo>
                  <a:cubicBezTo>
                    <a:pt x="1331" y="1691"/>
                    <a:pt x="580" y="1550"/>
                    <a:pt x="1" y="1399"/>
                  </a:cubicBezTo>
                  <a:lnTo>
                    <a:pt x="1" y="1399"/>
                  </a:lnTo>
                  <a:cubicBezTo>
                    <a:pt x="153" y="1673"/>
                    <a:pt x="305" y="1916"/>
                    <a:pt x="487" y="2159"/>
                  </a:cubicBezTo>
                  <a:cubicBezTo>
                    <a:pt x="1460" y="2858"/>
                    <a:pt x="3770" y="4560"/>
                    <a:pt x="6110" y="5624"/>
                  </a:cubicBezTo>
                  <a:cubicBezTo>
                    <a:pt x="7417" y="4074"/>
                    <a:pt x="8542" y="3405"/>
                    <a:pt x="9241" y="3132"/>
                  </a:cubicBezTo>
                  <a:cubicBezTo>
                    <a:pt x="7721" y="2007"/>
                    <a:pt x="5989" y="882"/>
                    <a:pt x="5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2"/>
            <p:cNvSpPr/>
            <p:nvPr/>
          </p:nvSpPr>
          <p:spPr>
            <a:xfrm>
              <a:off x="2970667" y="4804316"/>
              <a:ext cx="239546" cy="144177"/>
            </a:xfrm>
            <a:custGeom>
              <a:avLst/>
              <a:gdLst/>
              <a:ahLst/>
              <a:cxnLst/>
              <a:rect l="l" t="t" r="r" b="b"/>
              <a:pathLst>
                <a:path w="5654" h="3403" extrusionOk="0">
                  <a:moveTo>
                    <a:pt x="3131" y="1"/>
                  </a:moveTo>
                  <a:cubicBezTo>
                    <a:pt x="2432" y="274"/>
                    <a:pt x="1307" y="943"/>
                    <a:pt x="0" y="2493"/>
                  </a:cubicBezTo>
                  <a:cubicBezTo>
                    <a:pt x="1173" y="3031"/>
                    <a:pt x="2363" y="3402"/>
                    <a:pt x="3402" y="3402"/>
                  </a:cubicBezTo>
                  <a:cubicBezTo>
                    <a:pt x="4303" y="3402"/>
                    <a:pt x="5089" y="3123"/>
                    <a:pt x="5654" y="2432"/>
                  </a:cubicBezTo>
                  <a:cubicBezTo>
                    <a:pt x="5228" y="1672"/>
                    <a:pt x="4225" y="821"/>
                    <a:pt x="3131"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2"/>
            <p:cNvSpPr/>
            <p:nvPr/>
          </p:nvSpPr>
          <p:spPr>
            <a:xfrm>
              <a:off x="3133109" y="4079596"/>
              <a:ext cx="216201" cy="494641"/>
            </a:xfrm>
            <a:custGeom>
              <a:avLst/>
              <a:gdLst/>
              <a:ahLst/>
              <a:cxnLst/>
              <a:rect l="l" t="t" r="r" b="b"/>
              <a:pathLst>
                <a:path w="5103" h="11675" extrusionOk="0">
                  <a:moveTo>
                    <a:pt x="4924" y="1"/>
                  </a:moveTo>
                  <a:cubicBezTo>
                    <a:pt x="4892" y="1"/>
                    <a:pt x="4859" y="16"/>
                    <a:pt x="4829" y="54"/>
                  </a:cubicBezTo>
                  <a:cubicBezTo>
                    <a:pt x="3461" y="1452"/>
                    <a:pt x="3248" y="3488"/>
                    <a:pt x="2823" y="5282"/>
                  </a:cubicBezTo>
                  <a:cubicBezTo>
                    <a:pt x="2488" y="6680"/>
                    <a:pt x="1972" y="8017"/>
                    <a:pt x="1364" y="9294"/>
                  </a:cubicBezTo>
                  <a:cubicBezTo>
                    <a:pt x="1121" y="9780"/>
                    <a:pt x="877" y="10267"/>
                    <a:pt x="604" y="10723"/>
                  </a:cubicBezTo>
                  <a:cubicBezTo>
                    <a:pt x="482" y="10966"/>
                    <a:pt x="330" y="11270"/>
                    <a:pt x="118" y="11452"/>
                  </a:cubicBezTo>
                  <a:cubicBezTo>
                    <a:pt x="1" y="11545"/>
                    <a:pt x="99" y="11674"/>
                    <a:pt x="206" y="11674"/>
                  </a:cubicBezTo>
                  <a:cubicBezTo>
                    <a:pt x="238" y="11674"/>
                    <a:pt x="272" y="11663"/>
                    <a:pt x="300" y="11634"/>
                  </a:cubicBezTo>
                  <a:cubicBezTo>
                    <a:pt x="482" y="11482"/>
                    <a:pt x="634" y="11239"/>
                    <a:pt x="756" y="11057"/>
                  </a:cubicBezTo>
                  <a:cubicBezTo>
                    <a:pt x="1029" y="10601"/>
                    <a:pt x="1242" y="10145"/>
                    <a:pt x="1485" y="9689"/>
                  </a:cubicBezTo>
                  <a:cubicBezTo>
                    <a:pt x="2063" y="8473"/>
                    <a:pt x="2580" y="7227"/>
                    <a:pt x="2944" y="5890"/>
                  </a:cubicBezTo>
                  <a:cubicBezTo>
                    <a:pt x="3491" y="4005"/>
                    <a:pt x="3552" y="1756"/>
                    <a:pt x="5011" y="236"/>
                  </a:cubicBezTo>
                  <a:cubicBezTo>
                    <a:pt x="5103" y="144"/>
                    <a:pt x="5022" y="1"/>
                    <a:pt x="4924" y="1"/>
                  </a:cubicBezTo>
                  <a:close/>
                </a:path>
              </a:pathLst>
            </a:custGeom>
            <a:solidFill>
              <a:srgbClr val="406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2"/>
            <p:cNvSpPr/>
            <p:nvPr/>
          </p:nvSpPr>
          <p:spPr>
            <a:xfrm>
              <a:off x="2930713" y="4757964"/>
              <a:ext cx="122400" cy="87277"/>
            </a:xfrm>
            <a:custGeom>
              <a:avLst/>
              <a:gdLst/>
              <a:ahLst/>
              <a:cxnLst/>
              <a:rect l="l" t="t" r="r" b="b"/>
              <a:pathLst>
                <a:path w="2889" h="2060" extrusionOk="0">
                  <a:moveTo>
                    <a:pt x="2706" y="0"/>
                  </a:moveTo>
                  <a:cubicBezTo>
                    <a:pt x="1612" y="0"/>
                    <a:pt x="730" y="699"/>
                    <a:pt x="183" y="1611"/>
                  </a:cubicBezTo>
                  <a:cubicBezTo>
                    <a:pt x="153" y="1672"/>
                    <a:pt x="92" y="1763"/>
                    <a:pt x="62" y="1854"/>
                  </a:cubicBezTo>
                  <a:cubicBezTo>
                    <a:pt x="0" y="1957"/>
                    <a:pt x="91" y="2059"/>
                    <a:pt x="184" y="2059"/>
                  </a:cubicBezTo>
                  <a:cubicBezTo>
                    <a:pt x="229" y="2059"/>
                    <a:pt x="275" y="2035"/>
                    <a:pt x="305" y="1976"/>
                  </a:cubicBezTo>
                  <a:cubicBezTo>
                    <a:pt x="609" y="1368"/>
                    <a:pt x="1125" y="791"/>
                    <a:pt x="1764" y="487"/>
                  </a:cubicBezTo>
                  <a:cubicBezTo>
                    <a:pt x="2037" y="335"/>
                    <a:pt x="2372" y="274"/>
                    <a:pt x="2706" y="274"/>
                  </a:cubicBezTo>
                  <a:cubicBezTo>
                    <a:pt x="2888" y="274"/>
                    <a:pt x="2888" y="0"/>
                    <a:pt x="27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2"/>
            <p:cNvSpPr/>
            <p:nvPr/>
          </p:nvSpPr>
          <p:spPr>
            <a:xfrm>
              <a:off x="2870973" y="4706443"/>
              <a:ext cx="121595" cy="87701"/>
            </a:xfrm>
            <a:custGeom>
              <a:avLst/>
              <a:gdLst/>
              <a:ahLst/>
              <a:cxnLst/>
              <a:rect l="l" t="t" r="r" b="b"/>
              <a:pathLst>
                <a:path w="2870" h="2070" extrusionOk="0">
                  <a:moveTo>
                    <a:pt x="2687" y="1"/>
                  </a:moveTo>
                  <a:cubicBezTo>
                    <a:pt x="1624" y="1"/>
                    <a:pt x="712" y="700"/>
                    <a:pt x="165" y="1611"/>
                  </a:cubicBezTo>
                  <a:cubicBezTo>
                    <a:pt x="134" y="1703"/>
                    <a:pt x="73" y="1763"/>
                    <a:pt x="43" y="1855"/>
                  </a:cubicBezTo>
                  <a:cubicBezTo>
                    <a:pt x="0" y="1962"/>
                    <a:pt x="109" y="2070"/>
                    <a:pt x="198" y="2070"/>
                  </a:cubicBezTo>
                  <a:cubicBezTo>
                    <a:pt x="235" y="2070"/>
                    <a:pt x="268" y="2051"/>
                    <a:pt x="286" y="2007"/>
                  </a:cubicBezTo>
                  <a:cubicBezTo>
                    <a:pt x="590" y="1368"/>
                    <a:pt x="1107" y="791"/>
                    <a:pt x="1745" y="487"/>
                  </a:cubicBezTo>
                  <a:cubicBezTo>
                    <a:pt x="2049" y="335"/>
                    <a:pt x="2384" y="274"/>
                    <a:pt x="2687" y="274"/>
                  </a:cubicBezTo>
                  <a:cubicBezTo>
                    <a:pt x="2870" y="274"/>
                    <a:pt x="2870" y="1"/>
                    <a:pt x="26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2"/>
            <p:cNvSpPr/>
            <p:nvPr/>
          </p:nvSpPr>
          <p:spPr>
            <a:xfrm>
              <a:off x="3091714" y="4665896"/>
              <a:ext cx="121976" cy="144982"/>
            </a:xfrm>
            <a:custGeom>
              <a:avLst/>
              <a:gdLst/>
              <a:ahLst/>
              <a:cxnLst/>
              <a:rect l="l" t="t" r="r" b="b"/>
              <a:pathLst>
                <a:path w="2879" h="3422" extrusionOk="0">
                  <a:moveTo>
                    <a:pt x="240" y="0"/>
                  </a:moveTo>
                  <a:cubicBezTo>
                    <a:pt x="167" y="0"/>
                    <a:pt x="91" y="46"/>
                    <a:pt x="91" y="137"/>
                  </a:cubicBezTo>
                  <a:cubicBezTo>
                    <a:pt x="0" y="958"/>
                    <a:pt x="243" y="1717"/>
                    <a:pt x="791" y="2325"/>
                  </a:cubicBezTo>
                  <a:cubicBezTo>
                    <a:pt x="1186" y="2751"/>
                    <a:pt x="1733" y="3055"/>
                    <a:pt x="2280" y="3298"/>
                  </a:cubicBezTo>
                  <a:cubicBezTo>
                    <a:pt x="2402" y="3328"/>
                    <a:pt x="2523" y="3389"/>
                    <a:pt x="2645" y="3420"/>
                  </a:cubicBezTo>
                  <a:cubicBezTo>
                    <a:pt x="2653" y="3421"/>
                    <a:pt x="2661" y="3422"/>
                    <a:pt x="2668" y="3422"/>
                  </a:cubicBezTo>
                  <a:cubicBezTo>
                    <a:pt x="2806" y="3422"/>
                    <a:pt x="2878" y="3175"/>
                    <a:pt x="2706" y="3146"/>
                  </a:cubicBezTo>
                  <a:cubicBezTo>
                    <a:pt x="1824" y="2903"/>
                    <a:pt x="943" y="2295"/>
                    <a:pt x="547" y="1444"/>
                  </a:cubicBezTo>
                  <a:cubicBezTo>
                    <a:pt x="365" y="1049"/>
                    <a:pt x="304" y="593"/>
                    <a:pt x="365" y="137"/>
                  </a:cubicBezTo>
                  <a:cubicBezTo>
                    <a:pt x="380" y="46"/>
                    <a:pt x="312" y="0"/>
                    <a:pt x="2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2"/>
            <p:cNvSpPr/>
            <p:nvPr/>
          </p:nvSpPr>
          <p:spPr>
            <a:xfrm>
              <a:off x="2701625" y="3819027"/>
              <a:ext cx="231199" cy="852434"/>
            </a:xfrm>
            <a:custGeom>
              <a:avLst/>
              <a:gdLst/>
              <a:ahLst/>
              <a:cxnLst/>
              <a:rect l="l" t="t" r="r" b="b"/>
              <a:pathLst>
                <a:path w="5457" h="20120" extrusionOk="0">
                  <a:moveTo>
                    <a:pt x="153" y="1"/>
                  </a:moveTo>
                  <a:cubicBezTo>
                    <a:pt x="1" y="1"/>
                    <a:pt x="36" y="248"/>
                    <a:pt x="180" y="277"/>
                  </a:cubicBezTo>
                  <a:cubicBezTo>
                    <a:pt x="1639" y="459"/>
                    <a:pt x="2551" y="1796"/>
                    <a:pt x="3098" y="3043"/>
                  </a:cubicBezTo>
                  <a:cubicBezTo>
                    <a:pt x="3584" y="4167"/>
                    <a:pt x="3888" y="5444"/>
                    <a:pt x="3858" y="6690"/>
                  </a:cubicBezTo>
                  <a:cubicBezTo>
                    <a:pt x="3827" y="10337"/>
                    <a:pt x="4162" y="13955"/>
                    <a:pt x="4739" y="17541"/>
                  </a:cubicBezTo>
                  <a:cubicBezTo>
                    <a:pt x="4861" y="18362"/>
                    <a:pt x="5013" y="19213"/>
                    <a:pt x="5165" y="20034"/>
                  </a:cubicBezTo>
                  <a:cubicBezTo>
                    <a:pt x="5177" y="20093"/>
                    <a:pt x="5225" y="20120"/>
                    <a:pt x="5279" y="20120"/>
                  </a:cubicBezTo>
                  <a:cubicBezTo>
                    <a:pt x="5362" y="20120"/>
                    <a:pt x="5457" y="20054"/>
                    <a:pt x="5438" y="19942"/>
                  </a:cubicBezTo>
                  <a:cubicBezTo>
                    <a:pt x="4922" y="17450"/>
                    <a:pt x="4587" y="14927"/>
                    <a:pt x="4374" y="12404"/>
                  </a:cubicBezTo>
                  <a:cubicBezTo>
                    <a:pt x="4192" y="10429"/>
                    <a:pt x="4192" y="8453"/>
                    <a:pt x="4162" y="6477"/>
                  </a:cubicBezTo>
                  <a:cubicBezTo>
                    <a:pt x="4131" y="5201"/>
                    <a:pt x="3797" y="3863"/>
                    <a:pt x="3250" y="2708"/>
                  </a:cubicBezTo>
                  <a:cubicBezTo>
                    <a:pt x="2672" y="1401"/>
                    <a:pt x="1700" y="185"/>
                    <a:pt x="180" y="3"/>
                  </a:cubicBezTo>
                  <a:cubicBezTo>
                    <a:pt x="170" y="1"/>
                    <a:pt x="161" y="1"/>
                    <a:pt x="153" y="1"/>
                  </a:cubicBezTo>
                  <a:close/>
                </a:path>
              </a:pathLst>
            </a:custGeom>
            <a:solidFill>
              <a:srgbClr val="406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2"/>
            <p:cNvSpPr/>
            <p:nvPr/>
          </p:nvSpPr>
          <p:spPr>
            <a:xfrm>
              <a:off x="2939738" y="3464908"/>
              <a:ext cx="180316" cy="267974"/>
            </a:xfrm>
            <a:custGeom>
              <a:avLst/>
              <a:gdLst/>
              <a:ahLst/>
              <a:cxnLst/>
              <a:rect l="l" t="t" r="r" b="b"/>
              <a:pathLst>
                <a:path w="4256" h="6325" extrusionOk="0">
                  <a:moveTo>
                    <a:pt x="3716" y="1"/>
                  </a:moveTo>
                  <a:cubicBezTo>
                    <a:pt x="3696" y="1"/>
                    <a:pt x="1429" y="397"/>
                    <a:pt x="1429" y="397"/>
                  </a:cubicBezTo>
                  <a:cubicBezTo>
                    <a:pt x="1429" y="397"/>
                    <a:pt x="1" y="3224"/>
                    <a:pt x="2159" y="6324"/>
                  </a:cubicBezTo>
                  <a:cubicBezTo>
                    <a:pt x="3891" y="5656"/>
                    <a:pt x="4256" y="5656"/>
                    <a:pt x="4256" y="5656"/>
                  </a:cubicBezTo>
                  <a:cubicBezTo>
                    <a:pt x="4256" y="5656"/>
                    <a:pt x="3587" y="63"/>
                    <a:pt x="3709" y="2"/>
                  </a:cubicBezTo>
                  <a:cubicBezTo>
                    <a:pt x="3714" y="1"/>
                    <a:pt x="3716" y="1"/>
                    <a:pt x="3716"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2"/>
            <p:cNvSpPr/>
            <p:nvPr/>
          </p:nvSpPr>
          <p:spPr>
            <a:xfrm>
              <a:off x="3013163" y="3677473"/>
              <a:ext cx="95327" cy="41266"/>
            </a:xfrm>
            <a:custGeom>
              <a:avLst/>
              <a:gdLst/>
              <a:ahLst/>
              <a:cxnLst/>
              <a:rect l="l" t="t" r="r" b="b"/>
              <a:pathLst>
                <a:path w="2250" h="974" fill="none" extrusionOk="0">
                  <a:moveTo>
                    <a:pt x="2249" y="0"/>
                  </a:moveTo>
                  <a:lnTo>
                    <a:pt x="0" y="973"/>
                  </a:lnTo>
                </a:path>
              </a:pathLst>
            </a:custGeom>
            <a:noFill/>
            <a:ln w="9875" cap="flat" cmpd="sng">
              <a:solidFill>
                <a:srgbClr val="89E2D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2"/>
            <p:cNvSpPr/>
            <p:nvPr/>
          </p:nvSpPr>
          <p:spPr>
            <a:xfrm>
              <a:off x="2988674" y="3637561"/>
              <a:ext cx="108207" cy="18049"/>
            </a:xfrm>
            <a:custGeom>
              <a:avLst/>
              <a:gdLst/>
              <a:ahLst/>
              <a:cxnLst/>
              <a:rect l="l" t="t" r="r" b="b"/>
              <a:pathLst>
                <a:path w="2554" h="426" fill="none" extrusionOk="0">
                  <a:moveTo>
                    <a:pt x="2554" y="0"/>
                  </a:moveTo>
                  <a:lnTo>
                    <a:pt x="1" y="426"/>
                  </a:lnTo>
                </a:path>
              </a:pathLst>
            </a:custGeom>
            <a:noFill/>
            <a:ln w="9875" cap="flat" cmpd="sng">
              <a:solidFill>
                <a:srgbClr val="89E2D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2"/>
            <p:cNvSpPr/>
            <p:nvPr/>
          </p:nvSpPr>
          <p:spPr>
            <a:xfrm>
              <a:off x="2974522" y="3582185"/>
              <a:ext cx="113375" cy="3898"/>
            </a:xfrm>
            <a:custGeom>
              <a:avLst/>
              <a:gdLst/>
              <a:ahLst/>
              <a:cxnLst/>
              <a:rect l="l" t="t" r="r" b="b"/>
              <a:pathLst>
                <a:path w="2676" h="92" fill="none" extrusionOk="0">
                  <a:moveTo>
                    <a:pt x="2675" y="0"/>
                  </a:moveTo>
                  <a:lnTo>
                    <a:pt x="0" y="91"/>
                  </a:lnTo>
                </a:path>
              </a:pathLst>
            </a:custGeom>
            <a:noFill/>
            <a:ln w="9875" cap="flat" cmpd="sng">
              <a:solidFill>
                <a:srgbClr val="89E2D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2"/>
            <p:cNvSpPr/>
            <p:nvPr/>
          </p:nvSpPr>
          <p:spPr>
            <a:xfrm>
              <a:off x="2974522" y="3507489"/>
              <a:ext cx="113375" cy="11609"/>
            </a:xfrm>
            <a:custGeom>
              <a:avLst/>
              <a:gdLst/>
              <a:ahLst/>
              <a:cxnLst/>
              <a:rect l="l" t="t" r="r" b="b"/>
              <a:pathLst>
                <a:path w="2676" h="274" fill="none" extrusionOk="0">
                  <a:moveTo>
                    <a:pt x="2675" y="274"/>
                  </a:moveTo>
                  <a:lnTo>
                    <a:pt x="0" y="0"/>
                  </a:lnTo>
                </a:path>
              </a:pathLst>
            </a:custGeom>
            <a:noFill/>
            <a:ln w="9875" cap="flat" cmpd="sng">
              <a:solidFill>
                <a:srgbClr val="89E2D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2"/>
            <p:cNvSpPr/>
            <p:nvPr/>
          </p:nvSpPr>
          <p:spPr>
            <a:xfrm>
              <a:off x="3047905" y="3434276"/>
              <a:ext cx="372241" cy="270262"/>
            </a:xfrm>
            <a:custGeom>
              <a:avLst/>
              <a:gdLst/>
              <a:ahLst/>
              <a:cxnLst/>
              <a:rect l="l" t="t" r="r" b="b"/>
              <a:pathLst>
                <a:path w="8786" h="6379" extrusionOk="0">
                  <a:moveTo>
                    <a:pt x="4822" y="0"/>
                  </a:moveTo>
                  <a:cubicBezTo>
                    <a:pt x="3056" y="0"/>
                    <a:pt x="822" y="847"/>
                    <a:pt x="822" y="847"/>
                  </a:cubicBezTo>
                  <a:cubicBezTo>
                    <a:pt x="1" y="2974"/>
                    <a:pt x="1338" y="6379"/>
                    <a:pt x="1338" y="6379"/>
                  </a:cubicBezTo>
                  <a:cubicBezTo>
                    <a:pt x="1338" y="6379"/>
                    <a:pt x="3223" y="6288"/>
                    <a:pt x="3952" y="6136"/>
                  </a:cubicBezTo>
                  <a:cubicBezTo>
                    <a:pt x="4088" y="6102"/>
                    <a:pt x="4281" y="6089"/>
                    <a:pt x="4505" y="6089"/>
                  </a:cubicBezTo>
                  <a:cubicBezTo>
                    <a:pt x="5202" y="6089"/>
                    <a:pt x="6212" y="6213"/>
                    <a:pt x="6825" y="6213"/>
                  </a:cubicBezTo>
                  <a:cubicBezTo>
                    <a:pt x="7072" y="6213"/>
                    <a:pt x="7255" y="6193"/>
                    <a:pt x="7326" y="6136"/>
                  </a:cubicBezTo>
                  <a:cubicBezTo>
                    <a:pt x="7630" y="5862"/>
                    <a:pt x="6901" y="4981"/>
                    <a:pt x="6901" y="4981"/>
                  </a:cubicBezTo>
                  <a:lnTo>
                    <a:pt x="6901" y="4981"/>
                  </a:lnTo>
                  <a:cubicBezTo>
                    <a:pt x="6901" y="4981"/>
                    <a:pt x="6963" y="4985"/>
                    <a:pt x="7055" y="4985"/>
                  </a:cubicBezTo>
                  <a:cubicBezTo>
                    <a:pt x="7308" y="4985"/>
                    <a:pt x="7782" y="4952"/>
                    <a:pt x="7782" y="4707"/>
                  </a:cubicBezTo>
                  <a:cubicBezTo>
                    <a:pt x="7813" y="4373"/>
                    <a:pt x="6901" y="3674"/>
                    <a:pt x="6901" y="3674"/>
                  </a:cubicBezTo>
                  <a:lnTo>
                    <a:pt x="6901" y="3674"/>
                  </a:lnTo>
                  <a:cubicBezTo>
                    <a:pt x="6901" y="3674"/>
                    <a:pt x="7482" y="3849"/>
                    <a:pt x="7959" y="3849"/>
                  </a:cubicBezTo>
                  <a:cubicBezTo>
                    <a:pt x="8198" y="3849"/>
                    <a:pt x="8410" y="3805"/>
                    <a:pt x="8512" y="3674"/>
                  </a:cubicBezTo>
                  <a:cubicBezTo>
                    <a:pt x="8785" y="3309"/>
                    <a:pt x="7873" y="1394"/>
                    <a:pt x="6354" y="360"/>
                  </a:cubicBezTo>
                  <a:cubicBezTo>
                    <a:pt x="5968" y="98"/>
                    <a:pt x="5422" y="0"/>
                    <a:pt x="4822"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2"/>
            <p:cNvSpPr/>
            <p:nvPr/>
          </p:nvSpPr>
          <p:spPr>
            <a:xfrm>
              <a:off x="3221787" y="3631757"/>
              <a:ext cx="118502" cy="13558"/>
            </a:xfrm>
            <a:custGeom>
              <a:avLst/>
              <a:gdLst/>
              <a:ahLst/>
              <a:cxnLst/>
              <a:rect l="l" t="t" r="r" b="b"/>
              <a:pathLst>
                <a:path w="2797" h="320" extrusionOk="0">
                  <a:moveTo>
                    <a:pt x="1429" y="1"/>
                  </a:moveTo>
                  <a:cubicBezTo>
                    <a:pt x="714" y="1"/>
                    <a:pt x="113" y="198"/>
                    <a:pt x="0" y="198"/>
                  </a:cubicBezTo>
                  <a:lnTo>
                    <a:pt x="2797" y="320"/>
                  </a:lnTo>
                  <a:cubicBezTo>
                    <a:pt x="2356" y="76"/>
                    <a:pt x="1870" y="1"/>
                    <a:pt x="1429"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2"/>
            <p:cNvSpPr/>
            <p:nvPr/>
          </p:nvSpPr>
          <p:spPr>
            <a:xfrm>
              <a:off x="3264282" y="3534224"/>
              <a:ext cx="76007" cy="55713"/>
            </a:xfrm>
            <a:custGeom>
              <a:avLst/>
              <a:gdLst/>
              <a:ahLst/>
              <a:cxnLst/>
              <a:rect l="l" t="t" r="r" b="b"/>
              <a:pathLst>
                <a:path w="1794" h="1315" extrusionOk="0">
                  <a:moveTo>
                    <a:pt x="74" y="0"/>
                  </a:moveTo>
                  <a:cubicBezTo>
                    <a:pt x="25" y="0"/>
                    <a:pt x="0" y="8"/>
                    <a:pt x="0" y="8"/>
                  </a:cubicBezTo>
                  <a:lnTo>
                    <a:pt x="1794" y="1315"/>
                  </a:lnTo>
                  <a:cubicBezTo>
                    <a:pt x="866" y="118"/>
                    <a:pt x="271" y="0"/>
                    <a:pt x="74"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2"/>
            <p:cNvSpPr/>
            <p:nvPr/>
          </p:nvSpPr>
          <p:spPr>
            <a:xfrm>
              <a:off x="3092985" y="2934408"/>
              <a:ext cx="12922" cy="23217"/>
            </a:xfrm>
            <a:custGeom>
              <a:avLst/>
              <a:gdLst/>
              <a:ahLst/>
              <a:cxnLst/>
              <a:rect l="l" t="t" r="r" b="b"/>
              <a:pathLst>
                <a:path w="305" h="548" extrusionOk="0">
                  <a:moveTo>
                    <a:pt x="305" y="0"/>
                  </a:moveTo>
                  <a:cubicBezTo>
                    <a:pt x="213" y="183"/>
                    <a:pt x="92" y="395"/>
                    <a:pt x="1" y="547"/>
                  </a:cubicBezTo>
                  <a:cubicBezTo>
                    <a:pt x="92" y="395"/>
                    <a:pt x="213" y="183"/>
                    <a:pt x="305"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2"/>
            <p:cNvSpPr/>
            <p:nvPr/>
          </p:nvSpPr>
          <p:spPr>
            <a:xfrm>
              <a:off x="2656418" y="2295273"/>
              <a:ext cx="324577" cy="175063"/>
            </a:xfrm>
            <a:custGeom>
              <a:avLst/>
              <a:gdLst/>
              <a:ahLst/>
              <a:cxnLst/>
              <a:rect l="l" t="t" r="r" b="b"/>
              <a:pathLst>
                <a:path w="7661" h="4132" extrusionOk="0">
                  <a:moveTo>
                    <a:pt x="2046" y="0"/>
                  </a:moveTo>
                  <a:cubicBezTo>
                    <a:pt x="1581" y="0"/>
                    <a:pt x="1235" y="64"/>
                    <a:pt x="1095" y="222"/>
                  </a:cubicBezTo>
                  <a:cubicBezTo>
                    <a:pt x="396" y="982"/>
                    <a:pt x="1" y="3808"/>
                    <a:pt x="3800" y="4112"/>
                  </a:cubicBezTo>
                  <a:cubicBezTo>
                    <a:pt x="3964" y="4125"/>
                    <a:pt x="4120" y="4132"/>
                    <a:pt x="4271" y="4132"/>
                  </a:cubicBezTo>
                  <a:cubicBezTo>
                    <a:pt x="7632" y="4132"/>
                    <a:pt x="7660" y="1012"/>
                    <a:pt x="7660" y="1012"/>
                  </a:cubicBezTo>
                  <a:cubicBezTo>
                    <a:pt x="7660" y="1012"/>
                    <a:pt x="3906" y="0"/>
                    <a:pt x="20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2"/>
            <p:cNvSpPr/>
            <p:nvPr/>
          </p:nvSpPr>
          <p:spPr>
            <a:xfrm>
              <a:off x="3497353" y="2335566"/>
              <a:ext cx="436639" cy="552133"/>
            </a:xfrm>
            <a:custGeom>
              <a:avLst/>
              <a:gdLst/>
              <a:ahLst/>
              <a:cxnLst/>
              <a:rect l="l" t="t" r="r" b="b"/>
              <a:pathLst>
                <a:path w="10306" h="13032" extrusionOk="0">
                  <a:moveTo>
                    <a:pt x="2402" y="0"/>
                  </a:moveTo>
                  <a:lnTo>
                    <a:pt x="1" y="10365"/>
                  </a:lnTo>
                  <a:cubicBezTo>
                    <a:pt x="1" y="10365"/>
                    <a:pt x="3327" y="13032"/>
                    <a:pt x="4071" y="13032"/>
                  </a:cubicBezTo>
                  <a:cubicBezTo>
                    <a:pt x="4110" y="13032"/>
                    <a:pt x="4141" y="13024"/>
                    <a:pt x="4165" y="13010"/>
                  </a:cubicBezTo>
                  <a:cubicBezTo>
                    <a:pt x="6566" y="11459"/>
                    <a:pt x="5016" y="9089"/>
                    <a:pt x="5016" y="9089"/>
                  </a:cubicBezTo>
                  <a:lnTo>
                    <a:pt x="5016" y="9089"/>
                  </a:lnTo>
                  <a:cubicBezTo>
                    <a:pt x="5016" y="9089"/>
                    <a:pt x="5390" y="9144"/>
                    <a:pt x="5894" y="9144"/>
                  </a:cubicBezTo>
                  <a:cubicBezTo>
                    <a:pt x="6627" y="9144"/>
                    <a:pt x="7637" y="9027"/>
                    <a:pt x="8177" y="8450"/>
                  </a:cubicBezTo>
                  <a:cubicBezTo>
                    <a:pt x="10305" y="6201"/>
                    <a:pt x="2402" y="0"/>
                    <a:pt x="2402"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2"/>
            <p:cNvSpPr/>
            <p:nvPr/>
          </p:nvSpPr>
          <p:spPr>
            <a:xfrm>
              <a:off x="3243691" y="2631767"/>
              <a:ext cx="9024" cy="1313"/>
            </a:xfrm>
            <a:custGeom>
              <a:avLst/>
              <a:gdLst/>
              <a:ahLst/>
              <a:cxnLst/>
              <a:rect l="l" t="t" r="r" b="b"/>
              <a:pathLst>
                <a:path w="213" h="31" extrusionOk="0">
                  <a:moveTo>
                    <a:pt x="213" y="0"/>
                  </a:moveTo>
                  <a:cubicBezTo>
                    <a:pt x="152" y="0"/>
                    <a:pt x="91" y="31"/>
                    <a:pt x="0" y="31"/>
                  </a:cubicBezTo>
                  <a:cubicBezTo>
                    <a:pt x="91" y="31"/>
                    <a:pt x="152" y="0"/>
                    <a:pt x="213"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2"/>
            <p:cNvSpPr/>
            <p:nvPr/>
          </p:nvSpPr>
          <p:spPr>
            <a:xfrm>
              <a:off x="3214033" y="2635622"/>
              <a:ext cx="7796" cy="1313"/>
            </a:xfrm>
            <a:custGeom>
              <a:avLst/>
              <a:gdLst/>
              <a:ahLst/>
              <a:cxnLst/>
              <a:rect l="l" t="t" r="r" b="b"/>
              <a:pathLst>
                <a:path w="184" h="31" extrusionOk="0">
                  <a:moveTo>
                    <a:pt x="183" y="0"/>
                  </a:moveTo>
                  <a:cubicBezTo>
                    <a:pt x="122" y="0"/>
                    <a:pt x="62" y="0"/>
                    <a:pt x="1" y="31"/>
                  </a:cubicBezTo>
                  <a:cubicBezTo>
                    <a:pt x="62" y="0"/>
                    <a:pt x="122" y="0"/>
                    <a:pt x="183"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2"/>
            <p:cNvSpPr/>
            <p:nvPr/>
          </p:nvSpPr>
          <p:spPr>
            <a:xfrm>
              <a:off x="3582387" y="2367766"/>
              <a:ext cx="1313" cy="1313"/>
            </a:xfrm>
            <a:custGeom>
              <a:avLst/>
              <a:gdLst/>
              <a:ahLst/>
              <a:cxnLst/>
              <a:rect l="l" t="t" r="r" b="b"/>
              <a:pathLst>
                <a:path w="31" h="31" extrusionOk="0">
                  <a:moveTo>
                    <a:pt x="0" y="31"/>
                  </a:moveTo>
                  <a:cubicBezTo>
                    <a:pt x="0" y="31"/>
                    <a:pt x="0" y="0"/>
                    <a:pt x="30" y="0"/>
                  </a:cubicBezTo>
                  <a:cubicBezTo>
                    <a:pt x="0" y="0"/>
                    <a:pt x="0" y="31"/>
                    <a:pt x="0" y="3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2"/>
            <p:cNvSpPr/>
            <p:nvPr/>
          </p:nvSpPr>
          <p:spPr>
            <a:xfrm>
              <a:off x="3273307" y="2624013"/>
              <a:ext cx="14193" cy="3940"/>
            </a:xfrm>
            <a:custGeom>
              <a:avLst/>
              <a:gdLst/>
              <a:ahLst/>
              <a:cxnLst/>
              <a:rect l="l" t="t" r="r" b="b"/>
              <a:pathLst>
                <a:path w="335" h="93" extrusionOk="0">
                  <a:moveTo>
                    <a:pt x="334" y="1"/>
                  </a:moveTo>
                  <a:lnTo>
                    <a:pt x="334" y="1"/>
                  </a:lnTo>
                  <a:cubicBezTo>
                    <a:pt x="213" y="31"/>
                    <a:pt x="122" y="62"/>
                    <a:pt x="0" y="92"/>
                  </a:cubicBezTo>
                  <a:cubicBezTo>
                    <a:pt x="122" y="62"/>
                    <a:pt x="243" y="31"/>
                    <a:pt x="334" y="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2"/>
            <p:cNvSpPr/>
            <p:nvPr/>
          </p:nvSpPr>
          <p:spPr>
            <a:xfrm>
              <a:off x="3530867" y="2438565"/>
              <a:ext cx="1313" cy="1356"/>
            </a:xfrm>
            <a:custGeom>
              <a:avLst/>
              <a:gdLst/>
              <a:ahLst/>
              <a:cxnLst/>
              <a:rect l="l" t="t" r="r" b="b"/>
              <a:pathLst>
                <a:path w="31" h="32" extrusionOk="0">
                  <a:moveTo>
                    <a:pt x="31" y="1"/>
                  </a:moveTo>
                  <a:cubicBezTo>
                    <a:pt x="31" y="1"/>
                    <a:pt x="0" y="31"/>
                    <a:pt x="0" y="31"/>
                  </a:cubicBezTo>
                  <a:cubicBezTo>
                    <a:pt x="0" y="31"/>
                    <a:pt x="31" y="1"/>
                    <a:pt x="31" y="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62"/>
            <p:cNvSpPr/>
            <p:nvPr/>
          </p:nvSpPr>
          <p:spPr>
            <a:xfrm>
              <a:off x="2996760" y="2333357"/>
              <a:ext cx="710927" cy="1038343"/>
            </a:xfrm>
            <a:custGeom>
              <a:avLst/>
              <a:gdLst/>
              <a:ahLst/>
              <a:cxnLst/>
              <a:rect l="l" t="t" r="r" b="b"/>
              <a:pathLst>
                <a:path w="16780" h="24508" extrusionOk="0">
                  <a:moveTo>
                    <a:pt x="14165" y="0"/>
                  </a:moveTo>
                  <a:lnTo>
                    <a:pt x="13679" y="882"/>
                  </a:lnTo>
                  <a:cubicBezTo>
                    <a:pt x="13527" y="1155"/>
                    <a:pt x="13132" y="1702"/>
                    <a:pt x="12585" y="2432"/>
                  </a:cubicBezTo>
                  <a:cubicBezTo>
                    <a:pt x="12585" y="2432"/>
                    <a:pt x="12554" y="2462"/>
                    <a:pt x="12554" y="2462"/>
                  </a:cubicBezTo>
                  <a:cubicBezTo>
                    <a:pt x="12524" y="2523"/>
                    <a:pt x="12463" y="2584"/>
                    <a:pt x="12433" y="2645"/>
                  </a:cubicBezTo>
                  <a:cubicBezTo>
                    <a:pt x="11004" y="4438"/>
                    <a:pt x="9150" y="6049"/>
                    <a:pt x="6992" y="6748"/>
                  </a:cubicBezTo>
                  <a:cubicBezTo>
                    <a:pt x="6931" y="6748"/>
                    <a:pt x="6870" y="6778"/>
                    <a:pt x="6809" y="6809"/>
                  </a:cubicBezTo>
                  <a:cubicBezTo>
                    <a:pt x="6718" y="6839"/>
                    <a:pt x="6597" y="6870"/>
                    <a:pt x="6475" y="6900"/>
                  </a:cubicBezTo>
                  <a:cubicBezTo>
                    <a:pt x="6323" y="6930"/>
                    <a:pt x="6171" y="6961"/>
                    <a:pt x="5989" y="6991"/>
                  </a:cubicBezTo>
                  <a:cubicBezTo>
                    <a:pt x="5928" y="6991"/>
                    <a:pt x="5867" y="7022"/>
                    <a:pt x="5776" y="7022"/>
                  </a:cubicBezTo>
                  <a:cubicBezTo>
                    <a:pt x="5624" y="7052"/>
                    <a:pt x="5442" y="7082"/>
                    <a:pt x="5259" y="7082"/>
                  </a:cubicBezTo>
                  <a:cubicBezTo>
                    <a:pt x="5198" y="7082"/>
                    <a:pt x="5138" y="7082"/>
                    <a:pt x="5077" y="7113"/>
                  </a:cubicBezTo>
                  <a:lnTo>
                    <a:pt x="4378" y="7113"/>
                  </a:lnTo>
                  <a:cubicBezTo>
                    <a:pt x="4317" y="7508"/>
                    <a:pt x="4226" y="7964"/>
                    <a:pt x="4165" y="8420"/>
                  </a:cubicBezTo>
                  <a:cubicBezTo>
                    <a:pt x="4104" y="8785"/>
                    <a:pt x="4013" y="9149"/>
                    <a:pt x="3952" y="9514"/>
                  </a:cubicBezTo>
                  <a:cubicBezTo>
                    <a:pt x="3891" y="9879"/>
                    <a:pt x="3800" y="10274"/>
                    <a:pt x="3709" y="10639"/>
                  </a:cubicBezTo>
                  <a:lnTo>
                    <a:pt x="3618" y="11003"/>
                  </a:lnTo>
                  <a:cubicBezTo>
                    <a:pt x="3557" y="11277"/>
                    <a:pt x="3496" y="11520"/>
                    <a:pt x="3436" y="11763"/>
                  </a:cubicBezTo>
                  <a:cubicBezTo>
                    <a:pt x="3314" y="12128"/>
                    <a:pt x="3192" y="12493"/>
                    <a:pt x="3071" y="12827"/>
                  </a:cubicBezTo>
                  <a:cubicBezTo>
                    <a:pt x="2980" y="13070"/>
                    <a:pt x="2919" y="13283"/>
                    <a:pt x="2828" y="13496"/>
                  </a:cubicBezTo>
                  <a:cubicBezTo>
                    <a:pt x="2736" y="13739"/>
                    <a:pt x="2615" y="13921"/>
                    <a:pt x="2524" y="14134"/>
                  </a:cubicBezTo>
                  <a:cubicBezTo>
                    <a:pt x="2432" y="14317"/>
                    <a:pt x="2311" y="14529"/>
                    <a:pt x="2220" y="14681"/>
                  </a:cubicBezTo>
                  <a:cubicBezTo>
                    <a:pt x="1642" y="15563"/>
                    <a:pt x="913" y="16140"/>
                    <a:pt x="1" y="16171"/>
                  </a:cubicBezTo>
                  <a:cubicBezTo>
                    <a:pt x="1" y="16171"/>
                    <a:pt x="4226" y="17174"/>
                    <a:pt x="3405" y="24408"/>
                  </a:cubicBezTo>
                  <a:cubicBezTo>
                    <a:pt x="3557" y="24469"/>
                    <a:pt x="3739" y="24499"/>
                    <a:pt x="3922" y="24499"/>
                  </a:cubicBezTo>
                  <a:cubicBezTo>
                    <a:pt x="4018" y="24505"/>
                    <a:pt x="4113" y="24508"/>
                    <a:pt x="4207" y="24508"/>
                  </a:cubicBezTo>
                  <a:cubicBezTo>
                    <a:pt x="6589" y="24508"/>
                    <a:pt x="8025" y="22670"/>
                    <a:pt x="8785" y="20213"/>
                  </a:cubicBezTo>
                  <a:cubicBezTo>
                    <a:pt x="11582" y="19575"/>
                    <a:pt x="13861" y="17417"/>
                    <a:pt x="14560" y="14560"/>
                  </a:cubicBezTo>
                  <a:lnTo>
                    <a:pt x="16779" y="14560"/>
                  </a:lnTo>
                  <a:lnTo>
                    <a:pt x="15016" y="11399"/>
                  </a:lnTo>
                  <a:lnTo>
                    <a:pt x="15655" y="5471"/>
                  </a:lnTo>
                  <a:cubicBezTo>
                    <a:pt x="15867" y="3496"/>
                    <a:pt x="15229" y="1490"/>
                    <a:pt x="14165"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62"/>
            <p:cNvSpPr/>
            <p:nvPr/>
          </p:nvSpPr>
          <p:spPr>
            <a:xfrm>
              <a:off x="2832841" y="2300781"/>
              <a:ext cx="767572" cy="1068890"/>
            </a:xfrm>
            <a:custGeom>
              <a:avLst/>
              <a:gdLst/>
              <a:ahLst/>
              <a:cxnLst/>
              <a:rect l="l" t="t" r="r" b="b"/>
              <a:pathLst>
                <a:path w="18117" h="25229" extrusionOk="0">
                  <a:moveTo>
                    <a:pt x="17387" y="1"/>
                  </a:moveTo>
                  <a:cubicBezTo>
                    <a:pt x="16764" y="950"/>
                    <a:pt x="13711" y="5602"/>
                    <a:pt x="12067" y="5602"/>
                  </a:cubicBezTo>
                  <a:cubicBezTo>
                    <a:pt x="12026" y="5602"/>
                    <a:pt x="11985" y="5599"/>
                    <a:pt x="11946" y="5593"/>
                  </a:cubicBezTo>
                  <a:cubicBezTo>
                    <a:pt x="10153" y="5320"/>
                    <a:pt x="10882" y="3740"/>
                    <a:pt x="10882" y="3739"/>
                  </a:cubicBezTo>
                  <a:lnTo>
                    <a:pt x="10882" y="3739"/>
                  </a:lnTo>
                  <a:cubicBezTo>
                    <a:pt x="10882" y="3740"/>
                    <a:pt x="9344" y="6205"/>
                    <a:pt x="7942" y="6205"/>
                  </a:cubicBezTo>
                  <a:cubicBezTo>
                    <a:pt x="7909" y="6205"/>
                    <a:pt x="7876" y="6204"/>
                    <a:pt x="7843" y="6201"/>
                  </a:cubicBezTo>
                  <a:cubicBezTo>
                    <a:pt x="7357" y="6140"/>
                    <a:pt x="7113" y="5928"/>
                    <a:pt x="7022" y="5654"/>
                  </a:cubicBezTo>
                  <a:cubicBezTo>
                    <a:pt x="6615" y="8243"/>
                    <a:pt x="5178" y="14171"/>
                    <a:pt x="634" y="14171"/>
                  </a:cubicBezTo>
                  <a:cubicBezTo>
                    <a:pt x="429" y="14171"/>
                    <a:pt x="218" y="14159"/>
                    <a:pt x="1" y="14135"/>
                  </a:cubicBezTo>
                  <a:lnTo>
                    <a:pt x="1" y="14135"/>
                  </a:lnTo>
                  <a:cubicBezTo>
                    <a:pt x="366" y="16901"/>
                    <a:pt x="2220" y="19271"/>
                    <a:pt x="4803" y="20274"/>
                  </a:cubicBezTo>
                  <a:cubicBezTo>
                    <a:pt x="4986" y="21825"/>
                    <a:pt x="5533" y="24651"/>
                    <a:pt x="7326" y="25229"/>
                  </a:cubicBezTo>
                  <a:cubicBezTo>
                    <a:pt x="8147" y="17995"/>
                    <a:pt x="3952" y="16992"/>
                    <a:pt x="3952" y="16992"/>
                  </a:cubicBezTo>
                  <a:cubicBezTo>
                    <a:pt x="4864" y="16961"/>
                    <a:pt x="5563" y="16384"/>
                    <a:pt x="6141" y="15502"/>
                  </a:cubicBezTo>
                  <a:cubicBezTo>
                    <a:pt x="6232" y="15350"/>
                    <a:pt x="6353" y="15138"/>
                    <a:pt x="6445" y="14955"/>
                  </a:cubicBezTo>
                  <a:cubicBezTo>
                    <a:pt x="6566" y="14742"/>
                    <a:pt x="6657" y="14530"/>
                    <a:pt x="6749" y="14317"/>
                  </a:cubicBezTo>
                  <a:cubicBezTo>
                    <a:pt x="6840" y="14104"/>
                    <a:pt x="6931" y="13891"/>
                    <a:pt x="6992" y="13648"/>
                  </a:cubicBezTo>
                  <a:cubicBezTo>
                    <a:pt x="7113" y="13314"/>
                    <a:pt x="7235" y="12949"/>
                    <a:pt x="7357" y="12584"/>
                  </a:cubicBezTo>
                  <a:cubicBezTo>
                    <a:pt x="7417" y="12341"/>
                    <a:pt x="7478" y="12098"/>
                    <a:pt x="7539" y="11824"/>
                  </a:cubicBezTo>
                  <a:lnTo>
                    <a:pt x="7630" y="11460"/>
                  </a:lnTo>
                  <a:cubicBezTo>
                    <a:pt x="7721" y="11095"/>
                    <a:pt x="7812" y="10700"/>
                    <a:pt x="7873" y="10335"/>
                  </a:cubicBezTo>
                  <a:cubicBezTo>
                    <a:pt x="7964" y="9970"/>
                    <a:pt x="8025" y="9606"/>
                    <a:pt x="8086" y="9241"/>
                  </a:cubicBezTo>
                  <a:cubicBezTo>
                    <a:pt x="8177" y="8785"/>
                    <a:pt x="8238" y="8329"/>
                    <a:pt x="8329" y="7903"/>
                  </a:cubicBezTo>
                  <a:cubicBezTo>
                    <a:pt x="8436" y="7919"/>
                    <a:pt x="8542" y="7926"/>
                    <a:pt x="8652" y="7926"/>
                  </a:cubicBezTo>
                  <a:cubicBezTo>
                    <a:pt x="8762" y="7926"/>
                    <a:pt x="8876" y="7919"/>
                    <a:pt x="8998" y="7903"/>
                  </a:cubicBezTo>
                  <a:lnTo>
                    <a:pt x="9180" y="7903"/>
                  </a:lnTo>
                  <a:cubicBezTo>
                    <a:pt x="9363" y="7903"/>
                    <a:pt x="9545" y="7873"/>
                    <a:pt x="9697" y="7843"/>
                  </a:cubicBezTo>
                  <a:cubicBezTo>
                    <a:pt x="9788" y="7843"/>
                    <a:pt x="9849" y="7812"/>
                    <a:pt x="9910" y="7812"/>
                  </a:cubicBezTo>
                  <a:cubicBezTo>
                    <a:pt x="10092" y="7782"/>
                    <a:pt x="10244" y="7751"/>
                    <a:pt x="10396" y="7691"/>
                  </a:cubicBezTo>
                  <a:cubicBezTo>
                    <a:pt x="10518" y="7660"/>
                    <a:pt x="10639" y="7630"/>
                    <a:pt x="10730" y="7599"/>
                  </a:cubicBezTo>
                  <a:cubicBezTo>
                    <a:pt x="10791" y="7599"/>
                    <a:pt x="10852" y="7569"/>
                    <a:pt x="10913" y="7539"/>
                  </a:cubicBezTo>
                  <a:cubicBezTo>
                    <a:pt x="13314" y="6779"/>
                    <a:pt x="15199" y="4894"/>
                    <a:pt x="16354" y="3435"/>
                  </a:cubicBezTo>
                  <a:cubicBezTo>
                    <a:pt x="16384" y="3405"/>
                    <a:pt x="16445" y="3344"/>
                    <a:pt x="16475" y="3283"/>
                  </a:cubicBezTo>
                  <a:cubicBezTo>
                    <a:pt x="16506" y="3253"/>
                    <a:pt x="16506" y="3253"/>
                    <a:pt x="16506" y="3253"/>
                  </a:cubicBezTo>
                  <a:cubicBezTo>
                    <a:pt x="16962" y="2645"/>
                    <a:pt x="17387" y="2007"/>
                    <a:pt x="17721" y="1399"/>
                  </a:cubicBezTo>
                  <a:cubicBezTo>
                    <a:pt x="17782" y="1308"/>
                    <a:pt x="17843" y="1216"/>
                    <a:pt x="17934" y="1125"/>
                  </a:cubicBezTo>
                  <a:cubicBezTo>
                    <a:pt x="17995" y="1034"/>
                    <a:pt x="18056" y="973"/>
                    <a:pt x="18117" y="882"/>
                  </a:cubicBezTo>
                  <a:cubicBezTo>
                    <a:pt x="17904" y="578"/>
                    <a:pt x="17661" y="274"/>
                    <a:pt x="17387"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2"/>
            <p:cNvSpPr/>
            <p:nvPr/>
          </p:nvSpPr>
          <p:spPr>
            <a:xfrm>
              <a:off x="3295169" y="2446318"/>
              <a:ext cx="230564" cy="175190"/>
            </a:xfrm>
            <a:custGeom>
              <a:avLst/>
              <a:gdLst/>
              <a:ahLst/>
              <a:cxnLst/>
              <a:rect l="l" t="t" r="r" b="b"/>
              <a:pathLst>
                <a:path w="5442" h="4135" extrusionOk="0">
                  <a:moveTo>
                    <a:pt x="5442" y="0"/>
                  </a:moveTo>
                  <a:cubicBezTo>
                    <a:pt x="4256" y="1459"/>
                    <a:pt x="2402" y="3344"/>
                    <a:pt x="1" y="4134"/>
                  </a:cubicBezTo>
                  <a:cubicBezTo>
                    <a:pt x="2159" y="3435"/>
                    <a:pt x="4013" y="1824"/>
                    <a:pt x="5442"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62"/>
            <p:cNvSpPr/>
            <p:nvPr/>
          </p:nvSpPr>
          <p:spPr>
            <a:xfrm>
              <a:off x="3581074" y="2369037"/>
              <a:ext cx="42" cy="1313"/>
            </a:xfrm>
            <a:custGeom>
              <a:avLst/>
              <a:gdLst/>
              <a:ahLst/>
              <a:cxnLst/>
              <a:rect l="l" t="t" r="r" b="b"/>
              <a:pathLst>
                <a:path w="1" h="31" extrusionOk="0">
                  <a:moveTo>
                    <a:pt x="1" y="31"/>
                  </a:moveTo>
                  <a:cubicBezTo>
                    <a:pt x="1" y="31"/>
                    <a:pt x="1" y="31"/>
                    <a:pt x="1" y="1"/>
                  </a:cubicBezTo>
                  <a:cubicBezTo>
                    <a:pt x="1" y="1"/>
                    <a:pt x="1" y="31"/>
                    <a:pt x="1" y="3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2"/>
            <p:cNvSpPr/>
            <p:nvPr/>
          </p:nvSpPr>
          <p:spPr>
            <a:xfrm>
              <a:off x="3175435" y="2635665"/>
              <a:ext cx="9024" cy="56645"/>
            </a:xfrm>
            <a:custGeom>
              <a:avLst/>
              <a:gdLst/>
              <a:ahLst/>
              <a:cxnLst/>
              <a:rect l="l" t="t" r="r" b="b"/>
              <a:pathLst>
                <a:path w="213" h="1337" extrusionOk="0">
                  <a:moveTo>
                    <a:pt x="213" y="0"/>
                  </a:moveTo>
                  <a:cubicBezTo>
                    <a:pt x="152" y="426"/>
                    <a:pt x="61" y="881"/>
                    <a:pt x="0" y="1337"/>
                  </a:cubicBezTo>
                  <a:cubicBezTo>
                    <a:pt x="91" y="881"/>
                    <a:pt x="152" y="426"/>
                    <a:pt x="213"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2"/>
            <p:cNvSpPr/>
            <p:nvPr/>
          </p:nvSpPr>
          <p:spPr>
            <a:xfrm>
              <a:off x="3578489" y="2370308"/>
              <a:ext cx="2627" cy="2627"/>
            </a:xfrm>
            <a:custGeom>
              <a:avLst/>
              <a:gdLst/>
              <a:ahLst/>
              <a:cxnLst/>
              <a:rect l="l" t="t" r="r" b="b"/>
              <a:pathLst>
                <a:path w="62" h="62" extrusionOk="0">
                  <a:moveTo>
                    <a:pt x="1" y="62"/>
                  </a:moveTo>
                  <a:cubicBezTo>
                    <a:pt x="31" y="31"/>
                    <a:pt x="31" y="31"/>
                    <a:pt x="62" y="1"/>
                  </a:cubicBezTo>
                  <a:cubicBezTo>
                    <a:pt x="31" y="31"/>
                    <a:pt x="31" y="31"/>
                    <a:pt x="1" y="62"/>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2"/>
            <p:cNvSpPr/>
            <p:nvPr/>
          </p:nvSpPr>
          <p:spPr>
            <a:xfrm>
              <a:off x="3578489" y="2372893"/>
              <a:ext cx="42" cy="1356"/>
            </a:xfrm>
            <a:custGeom>
              <a:avLst/>
              <a:gdLst/>
              <a:ahLst/>
              <a:cxnLst/>
              <a:rect l="l" t="t" r="r" b="b"/>
              <a:pathLst>
                <a:path w="1" h="32" extrusionOk="0">
                  <a:moveTo>
                    <a:pt x="1" y="31"/>
                  </a:moveTo>
                  <a:lnTo>
                    <a:pt x="1" y="31"/>
                  </a:lnTo>
                  <a:cubicBezTo>
                    <a:pt x="1" y="1"/>
                    <a:pt x="1" y="1"/>
                    <a:pt x="1" y="1"/>
                  </a:cubicBezTo>
                  <a:cubicBezTo>
                    <a:pt x="1" y="1"/>
                    <a:pt x="1" y="1"/>
                    <a:pt x="1" y="3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62"/>
            <p:cNvSpPr/>
            <p:nvPr/>
          </p:nvSpPr>
          <p:spPr>
            <a:xfrm>
              <a:off x="3166411" y="2692270"/>
              <a:ext cx="9067" cy="46435"/>
            </a:xfrm>
            <a:custGeom>
              <a:avLst/>
              <a:gdLst/>
              <a:ahLst/>
              <a:cxnLst/>
              <a:rect l="l" t="t" r="r" b="b"/>
              <a:pathLst>
                <a:path w="214" h="1096" extrusionOk="0">
                  <a:moveTo>
                    <a:pt x="213" y="1"/>
                  </a:moveTo>
                  <a:cubicBezTo>
                    <a:pt x="152" y="366"/>
                    <a:pt x="61" y="730"/>
                    <a:pt x="0" y="1095"/>
                  </a:cubicBezTo>
                  <a:cubicBezTo>
                    <a:pt x="61" y="730"/>
                    <a:pt x="152" y="366"/>
                    <a:pt x="213" y="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62"/>
            <p:cNvSpPr/>
            <p:nvPr/>
          </p:nvSpPr>
          <p:spPr>
            <a:xfrm>
              <a:off x="3156115" y="2738663"/>
              <a:ext cx="10338" cy="47663"/>
            </a:xfrm>
            <a:custGeom>
              <a:avLst/>
              <a:gdLst/>
              <a:ahLst/>
              <a:cxnLst/>
              <a:rect l="l" t="t" r="r" b="b"/>
              <a:pathLst>
                <a:path w="244" h="1125" extrusionOk="0">
                  <a:moveTo>
                    <a:pt x="243" y="0"/>
                  </a:moveTo>
                  <a:cubicBezTo>
                    <a:pt x="152" y="365"/>
                    <a:pt x="91" y="760"/>
                    <a:pt x="0" y="1125"/>
                  </a:cubicBezTo>
                  <a:cubicBezTo>
                    <a:pt x="91" y="760"/>
                    <a:pt x="182" y="365"/>
                    <a:pt x="243"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2"/>
            <p:cNvSpPr/>
            <p:nvPr/>
          </p:nvSpPr>
          <p:spPr>
            <a:xfrm>
              <a:off x="3144506" y="2801751"/>
              <a:ext cx="7753" cy="32242"/>
            </a:xfrm>
            <a:custGeom>
              <a:avLst/>
              <a:gdLst/>
              <a:ahLst/>
              <a:cxnLst/>
              <a:rect l="l" t="t" r="r" b="b"/>
              <a:pathLst>
                <a:path w="183" h="761" extrusionOk="0">
                  <a:moveTo>
                    <a:pt x="183" y="0"/>
                  </a:moveTo>
                  <a:lnTo>
                    <a:pt x="183" y="0"/>
                  </a:lnTo>
                  <a:cubicBezTo>
                    <a:pt x="122" y="244"/>
                    <a:pt x="61" y="517"/>
                    <a:pt x="1" y="760"/>
                  </a:cubicBezTo>
                  <a:cubicBezTo>
                    <a:pt x="61" y="517"/>
                    <a:pt x="122" y="274"/>
                    <a:pt x="183"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2"/>
            <p:cNvSpPr/>
            <p:nvPr/>
          </p:nvSpPr>
          <p:spPr>
            <a:xfrm>
              <a:off x="3118746" y="2879032"/>
              <a:ext cx="10338" cy="28344"/>
            </a:xfrm>
            <a:custGeom>
              <a:avLst/>
              <a:gdLst/>
              <a:ahLst/>
              <a:cxnLst/>
              <a:rect l="l" t="t" r="r" b="b"/>
              <a:pathLst>
                <a:path w="244" h="669" extrusionOk="0">
                  <a:moveTo>
                    <a:pt x="244" y="0"/>
                  </a:moveTo>
                  <a:cubicBezTo>
                    <a:pt x="183" y="243"/>
                    <a:pt x="92" y="456"/>
                    <a:pt x="1" y="669"/>
                  </a:cubicBezTo>
                  <a:cubicBezTo>
                    <a:pt x="92" y="456"/>
                    <a:pt x="183" y="243"/>
                    <a:pt x="244"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62"/>
            <p:cNvSpPr/>
            <p:nvPr/>
          </p:nvSpPr>
          <p:spPr>
            <a:xfrm>
              <a:off x="3416259" y="2693498"/>
              <a:ext cx="51519" cy="81303"/>
            </a:xfrm>
            <a:custGeom>
              <a:avLst/>
              <a:gdLst/>
              <a:ahLst/>
              <a:cxnLst/>
              <a:rect l="l" t="t" r="r" b="b"/>
              <a:pathLst>
                <a:path w="1216" h="1919" extrusionOk="0">
                  <a:moveTo>
                    <a:pt x="728" y="0"/>
                  </a:moveTo>
                  <a:cubicBezTo>
                    <a:pt x="463" y="0"/>
                    <a:pt x="179" y="358"/>
                    <a:pt x="91" y="884"/>
                  </a:cubicBezTo>
                  <a:cubicBezTo>
                    <a:pt x="0" y="1400"/>
                    <a:pt x="152" y="1856"/>
                    <a:pt x="426" y="1917"/>
                  </a:cubicBezTo>
                  <a:cubicBezTo>
                    <a:pt x="436" y="1918"/>
                    <a:pt x="447" y="1919"/>
                    <a:pt x="458" y="1919"/>
                  </a:cubicBezTo>
                  <a:cubicBezTo>
                    <a:pt x="722" y="1919"/>
                    <a:pt x="1007" y="1563"/>
                    <a:pt x="1094" y="1066"/>
                  </a:cubicBezTo>
                  <a:cubicBezTo>
                    <a:pt x="1216" y="519"/>
                    <a:pt x="1064" y="63"/>
                    <a:pt x="760" y="2"/>
                  </a:cubicBezTo>
                  <a:cubicBezTo>
                    <a:pt x="749" y="1"/>
                    <a:pt x="739" y="0"/>
                    <a:pt x="7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62"/>
            <p:cNvSpPr/>
            <p:nvPr/>
          </p:nvSpPr>
          <p:spPr>
            <a:xfrm>
              <a:off x="3198611" y="2754382"/>
              <a:ext cx="280769" cy="264797"/>
            </a:xfrm>
            <a:custGeom>
              <a:avLst/>
              <a:gdLst/>
              <a:ahLst/>
              <a:cxnLst/>
              <a:rect l="l" t="t" r="r" b="b"/>
              <a:pathLst>
                <a:path w="6627" h="6250" extrusionOk="0">
                  <a:moveTo>
                    <a:pt x="3311" y="0"/>
                  </a:moveTo>
                  <a:cubicBezTo>
                    <a:pt x="3182" y="0"/>
                    <a:pt x="3050" y="8"/>
                    <a:pt x="2918" y="24"/>
                  </a:cubicBezTo>
                  <a:cubicBezTo>
                    <a:pt x="1216" y="237"/>
                    <a:pt x="0" y="1787"/>
                    <a:pt x="213" y="3520"/>
                  </a:cubicBezTo>
                  <a:cubicBezTo>
                    <a:pt x="409" y="5092"/>
                    <a:pt x="1747" y="6249"/>
                    <a:pt x="3291" y="6249"/>
                  </a:cubicBezTo>
                  <a:cubicBezTo>
                    <a:pt x="3419" y="6249"/>
                    <a:pt x="3548" y="6241"/>
                    <a:pt x="3678" y="6225"/>
                  </a:cubicBezTo>
                  <a:cubicBezTo>
                    <a:pt x="5411" y="6012"/>
                    <a:pt x="6626" y="4462"/>
                    <a:pt x="6414" y="2760"/>
                  </a:cubicBezTo>
                  <a:cubicBezTo>
                    <a:pt x="6217" y="1160"/>
                    <a:pt x="4880" y="0"/>
                    <a:pt x="3311"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62"/>
            <p:cNvSpPr/>
            <p:nvPr/>
          </p:nvSpPr>
          <p:spPr>
            <a:xfrm>
              <a:off x="3476508" y="2917248"/>
              <a:ext cx="118798" cy="132483"/>
            </a:xfrm>
            <a:custGeom>
              <a:avLst/>
              <a:gdLst/>
              <a:ahLst/>
              <a:cxnLst/>
              <a:rect l="l" t="t" r="r" b="b"/>
              <a:pathLst>
                <a:path w="2804" h="3127" extrusionOk="0">
                  <a:moveTo>
                    <a:pt x="173" y="0"/>
                  </a:moveTo>
                  <a:cubicBezTo>
                    <a:pt x="86" y="0"/>
                    <a:pt x="0" y="70"/>
                    <a:pt x="37" y="162"/>
                  </a:cubicBezTo>
                  <a:cubicBezTo>
                    <a:pt x="98" y="527"/>
                    <a:pt x="219" y="892"/>
                    <a:pt x="371" y="1256"/>
                  </a:cubicBezTo>
                  <a:cubicBezTo>
                    <a:pt x="615" y="1864"/>
                    <a:pt x="979" y="2472"/>
                    <a:pt x="1557" y="2837"/>
                  </a:cubicBezTo>
                  <a:cubicBezTo>
                    <a:pt x="1808" y="3013"/>
                    <a:pt x="2121" y="3126"/>
                    <a:pt x="2428" y="3126"/>
                  </a:cubicBezTo>
                  <a:cubicBezTo>
                    <a:pt x="2493" y="3126"/>
                    <a:pt x="2557" y="3121"/>
                    <a:pt x="2621" y="3110"/>
                  </a:cubicBezTo>
                  <a:cubicBezTo>
                    <a:pt x="2803" y="3080"/>
                    <a:pt x="2803" y="2806"/>
                    <a:pt x="2621" y="2806"/>
                  </a:cubicBezTo>
                  <a:cubicBezTo>
                    <a:pt x="2550" y="2817"/>
                    <a:pt x="2481" y="2821"/>
                    <a:pt x="2414" y="2821"/>
                  </a:cubicBezTo>
                  <a:cubicBezTo>
                    <a:pt x="1274" y="2821"/>
                    <a:pt x="689" y="1413"/>
                    <a:pt x="402" y="466"/>
                  </a:cubicBezTo>
                  <a:cubicBezTo>
                    <a:pt x="371" y="344"/>
                    <a:pt x="311" y="223"/>
                    <a:pt x="311" y="101"/>
                  </a:cubicBezTo>
                  <a:cubicBezTo>
                    <a:pt x="287" y="29"/>
                    <a:pt x="230" y="0"/>
                    <a:pt x="1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62"/>
            <p:cNvSpPr/>
            <p:nvPr/>
          </p:nvSpPr>
          <p:spPr>
            <a:xfrm>
              <a:off x="2860250" y="2188125"/>
              <a:ext cx="629441" cy="386052"/>
            </a:xfrm>
            <a:custGeom>
              <a:avLst/>
              <a:gdLst/>
              <a:ahLst/>
              <a:cxnLst/>
              <a:rect l="l" t="t" r="r" b="b"/>
              <a:pathLst>
                <a:path w="14773" h="8954" extrusionOk="0">
                  <a:moveTo>
                    <a:pt x="7796" y="0"/>
                  </a:moveTo>
                  <a:cubicBezTo>
                    <a:pt x="5025" y="0"/>
                    <a:pt x="2537" y="1490"/>
                    <a:pt x="1155" y="3784"/>
                  </a:cubicBezTo>
                  <a:lnTo>
                    <a:pt x="487" y="3997"/>
                  </a:lnTo>
                  <a:cubicBezTo>
                    <a:pt x="183" y="4362"/>
                    <a:pt x="31" y="4878"/>
                    <a:pt x="0" y="5365"/>
                  </a:cubicBezTo>
                  <a:cubicBezTo>
                    <a:pt x="0" y="5486"/>
                    <a:pt x="0" y="5608"/>
                    <a:pt x="91" y="5730"/>
                  </a:cubicBezTo>
                  <a:cubicBezTo>
                    <a:pt x="213" y="5973"/>
                    <a:pt x="487" y="6033"/>
                    <a:pt x="760" y="6033"/>
                  </a:cubicBezTo>
                  <a:cubicBezTo>
                    <a:pt x="866" y="6042"/>
                    <a:pt x="972" y="6045"/>
                    <a:pt x="1078" y="6045"/>
                  </a:cubicBezTo>
                  <a:cubicBezTo>
                    <a:pt x="1367" y="6045"/>
                    <a:pt x="1656" y="6017"/>
                    <a:pt x="1946" y="5973"/>
                  </a:cubicBezTo>
                  <a:lnTo>
                    <a:pt x="1946" y="5973"/>
                  </a:lnTo>
                  <a:cubicBezTo>
                    <a:pt x="1520" y="6277"/>
                    <a:pt x="1095" y="6672"/>
                    <a:pt x="912" y="7189"/>
                  </a:cubicBezTo>
                  <a:cubicBezTo>
                    <a:pt x="730" y="7705"/>
                    <a:pt x="791" y="8313"/>
                    <a:pt x="1216" y="8678"/>
                  </a:cubicBezTo>
                  <a:cubicBezTo>
                    <a:pt x="1429" y="8830"/>
                    <a:pt x="1702" y="8921"/>
                    <a:pt x="1976" y="8951"/>
                  </a:cubicBezTo>
                  <a:cubicBezTo>
                    <a:pt x="2006" y="8953"/>
                    <a:pt x="2035" y="8953"/>
                    <a:pt x="2064" y="8953"/>
                  </a:cubicBezTo>
                  <a:cubicBezTo>
                    <a:pt x="2731" y="8953"/>
                    <a:pt x="3367" y="8628"/>
                    <a:pt x="3891" y="8192"/>
                  </a:cubicBezTo>
                  <a:cubicBezTo>
                    <a:pt x="4468" y="7766"/>
                    <a:pt x="4924" y="7219"/>
                    <a:pt x="5532" y="6824"/>
                  </a:cubicBezTo>
                  <a:cubicBezTo>
                    <a:pt x="6687" y="6064"/>
                    <a:pt x="8146" y="5912"/>
                    <a:pt x="9484" y="5517"/>
                  </a:cubicBezTo>
                  <a:cubicBezTo>
                    <a:pt x="10760" y="5152"/>
                    <a:pt x="11946" y="4575"/>
                    <a:pt x="12979" y="3815"/>
                  </a:cubicBezTo>
                  <a:cubicBezTo>
                    <a:pt x="13466" y="3450"/>
                    <a:pt x="13891" y="3085"/>
                    <a:pt x="14225" y="2599"/>
                  </a:cubicBezTo>
                  <a:cubicBezTo>
                    <a:pt x="14499" y="2204"/>
                    <a:pt x="14651" y="1748"/>
                    <a:pt x="14773" y="1292"/>
                  </a:cubicBezTo>
                  <a:cubicBezTo>
                    <a:pt x="13952" y="836"/>
                    <a:pt x="13010" y="532"/>
                    <a:pt x="12037" y="441"/>
                  </a:cubicBezTo>
                  <a:lnTo>
                    <a:pt x="8633" y="46"/>
                  </a:lnTo>
                  <a:cubicBezTo>
                    <a:pt x="8351" y="15"/>
                    <a:pt x="8072" y="0"/>
                    <a:pt x="7796"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62"/>
            <p:cNvSpPr/>
            <p:nvPr/>
          </p:nvSpPr>
          <p:spPr>
            <a:xfrm>
              <a:off x="2588077" y="2245029"/>
              <a:ext cx="981443" cy="659704"/>
            </a:xfrm>
            <a:custGeom>
              <a:avLst/>
              <a:gdLst/>
              <a:ahLst/>
              <a:cxnLst/>
              <a:rect l="l" t="t" r="r" b="b"/>
              <a:pathLst>
                <a:path w="23165" h="15571" extrusionOk="0">
                  <a:moveTo>
                    <a:pt x="21280" y="1"/>
                  </a:moveTo>
                  <a:cubicBezTo>
                    <a:pt x="21158" y="457"/>
                    <a:pt x="21006" y="913"/>
                    <a:pt x="20732" y="1308"/>
                  </a:cubicBezTo>
                  <a:cubicBezTo>
                    <a:pt x="20398" y="1794"/>
                    <a:pt x="19973" y="2159"/>
                    <a:pt x="19486" y="2493"/>
                  </a:cubicBezTo>
                  <a:cubicBezTo>
                    <a:pt x="18453" y="3284"/>
                    <a:pt x="17267" y="3861"/>
                    <a:pt x="15991" y="4226"/>
                  </a:cubicBezTo>
                  <a:cubicBezTo>
                    <a:pt x="14653" y="4591"/>
                    <a:pt x="13194" y="4773"/>
                    <a:pt x="12039" y="5533"/>
                  </a:cubicBezTo>
                  <a:cubicBezTo>
                    <a:pt x="11462" y="5928"/>
                    <a:pt x="10975" y="6475"/>
                    <a:pt x="10398" y="6901"/>
                  </a:cubicBezTo>
                  <a:cubicBezTo>
                    <a:pt x="9874" y="7337"/>
                    <a:pt x="9238" y="7662"/>
                    <a:pt x="8571" y="7662"/>
                  </a:cubicBezTo>
                  <a:cubicBezTo>
                    <a:pt x="8542" y="7662"/>
                    <a:pt x="8513" y="7662"/>
                    <a:pt x="8483" y="7660"/>
                  </a:cubicBezTo>
                  <a:cubicBezTo>
                    <a:pt x="8209" y="7630"/>
                    <a:pt x="7936" y="7539"/>
                    <a:pt x="7723" y="7387"/>
                  </a:cubicBezTo>
                  <a:cubicBezTo>
                    <a:pt x="7298" y="7022"/>
                    <a:pt x="7237" y="6384"/>
                    <a:pt x="7419" y="5898"/>
                  </a:cubicBezTo>
                  <a:cubicBezTo>
                    <a:pt x="7602" y="5381"/>
                    <a:pt x="8027" y="4986"/>
                    <a:pt x="8453" y="4682"/>
                  </a:cubicBezTo>
                  <a:lnTo>
                    <a:pt x="8453" y="4682"/>
                  </a:lnTo>
                  <a:cubicBezTo>
                    <a:pt x="8163" y="4726"/>
                    <a:pt x="7874" y="4754"/>
                    <a:pt x="7585" y="4754"/>
                  </a:cubicBezTo>
                  <a:cubicBezTo>
                    <a:pt x="7479" y="4754"/>
                    <a:pt x="7373" y="4751"/>
                    <a:pt x="7267" y="4742"/>
                  </a:cubicBezTo>
                  <a:cubicBezTo>
                    <a:pt x="6994" y="4742"/>
                    <a:pt x="6720" y="4682"/>
                    <a:pt x="6568" y="4439"/>
                  </a:cubicBezTo>
                  <a:cubicBezTo>
                    <a:pt x="6507" y="4317"/>
                    <a:pt x="6507" y="4195"/>
                    <a:pt x="6507" y="4074"/>
                  </a:cubicBezTo>
                  <a:cubicBezTo>
                    <a:pt x="6538" y="3587"/>
                    <a:pt x="6690" y="3071"/>
                    <a:pt x="6994" y="2706"/>
                  </a:cubicBezTo>
                  <a:lnTo>
                    <a:pt x="6994" y="2706"/>
                  </a:lnTo>
                  <a:cubicBezTo>
                    <a:pt x="5322" y="3253"/>
                    <a:pt x="3711" y="3952"/>
                    <a:pt x="2252" y="4955"/>
                  </a:cubicBezTo>
                  <a:cubicBezTo>
                    <a:pt x="1918" y="5168"/>
                    <a:pt x="1644" y="5411"/>
                    <a:pt x="1462" y="5776"/>
                  </a:cubicBezTo>
                  <a:cubicBezTo>
                    <a:pt x="1066" y="6505"/>
                    <a:pt x="1644" y="7508"/>
                    <a:pt x="2434" y="7752"/>
                  </a:cubicBezTo>
                  <a:cubicBezTo>
                    <a:pt x="2530" y="7784"/>
                    <a:pt x="2745" y="7824"/>
                    <a:pt x="2948" y="7824"/>
                  </a:cubicBezTo>
                  <a:cubicBezTo>
                    <a:pt x="3112" y="7824"/>
                    <a:pt x="3269" y="7798"/>
                    <a:pt x="3351" y="7720"/>
                  </a:cubicBezTo>
                  <a:lnTo>
                    <a:pt x="3351" y="7720"/>
                  </a:lnTo>
                  <a:cubicBezTo>
                    <a:pt x="3039" y="8079"/>
                    <a:pt x="1" y="11668"/>
                    <a:pt x="1674" y="13284"/>
                  </a:cubicBezTo>
                  <a:cubicBezTo>
                    <a:pt x="2495" y="14074"/>
                    <a:pt x="4106" y="14104"/>
                    <a:pt x="4136" y="14104"/>
                  </a:cubicBezTo>
                  <a:cubicBezTo>
                    <a:pt x="4106" y="14104"/>
                    <a:pt x="4258" y="14621"/>
                    <a:pt x="4258" y="14651"/>
                  </a:cubicBezTo>
                  <a:cubicBezTo>
                    <a:pt x="4471" y="15168"/>
                    <a:pt x="4896" y="15411"/>
                    <a:pt x="5413" y="15503"/>
                  </a:cubicBezTo>
                  <a:cubicBezTo>
                    <a:pt x="5699" y="15548"/>
                    <a:pt x="5981" y="15571"/>
                    <a:pt x="6259" y="15571"/>
                  </a:cubicBezTo>
                  <a:cubicBezTo>
                    <a:pt x="8370" y="15571"/>
                    <a:pt x="10201" y="14290"/>
                    <a:pt x="11249" y="12463"/>
                  </a:cubicBezTo>
                  <a:cubicBezTo>
                    <a:pt x="12039" y="11034"/>
                    <a:pt x="12526" y="9423"/>
                    <a:pt x="12769" y="7812"/>
                  </a:cubicBezTo>
                  <a:cubicBezTo>
                    <a:pt x="12799" y="7600"/>
                    <a:pt x="12830" y="7357"/>
                    <a:pt x="12830" y="7144"/>
                  </a:cubicBezTo>
                  <a:cubicBezTo>
                    <a:pt x="12921" y="7387"/>
                    <a:pt x="13134" y="7508"/>
                    <a:pt x="13620" y="7569"/>
                  </a:cubicBezTo>
                  <a:cubicBezTo>
                    <a:pt x="13653" y="7572"/>
                    <a:pt x="13686" y="7573"/>
                    <a:pt x="13719" y="7573"/>
                  </a:cubicBezTo>
                  <a:cubicBezTo>
                    <a:pt x="15120" y="7573"/>
                    <a:pt x="16628" y="5108"/>
                    <a:pt x="16629" y="5107"/>
                  </a:cubicBezTo>
                  <a:lnTo>
                    <a:pt x="16629" y="5107"/>
                  </a:lnTo>
                  <a:cubicBezTo>
                    <a:pt x="16629" y="5108"/>
                    <a:pt x="15900" y="6688"/>
                    <a:pt x="17723" y="6961"/>
                  </a:cubicBezTo>
                  <a:cubicBezTo>
                    <a:pt x="17763" y="6967"/>
                    <a:pt x="17803" y="6970"/>
                    <a:pt x="17844" y="6970"/>
                  </a:cubicBezTo>
                  <a:cubicBezTo>
                    <a:pt x="19489" y="6970"/>
                    <a:pt x="22541" y="2347"/>
                    <a:pt x="23164" y="1369"/>
                  </a:cubicBezTo>
                  <a:cubicBezTo>
                    <a:pt x="22617" y="821"/>
                    <a:pt x="21979" y="366"/>
                    <a:pt x="21280"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62"/>
            <p:cNvSpPr/>
            <p:nvPr/>
          </p:nvSpPr>
          <p:spPr>
            <a:xfrm>
              <a:off x="2887243" y="2576560"/>
              <a:ext cx="241834" cy="203406"/>
            </a:xfrm>
            <a:custGeom>
              <a:avLst/>
              <a:gdLst/>
              <a:ahLst/>
              <a:cxnLst/>
              <a:rect l="l" t="t" r="r" b="b"/>
              <a:pathLst>
                <a:path w="5708" h="4801" extrusionOk="0">
                  <a:moveTo>
                    <a:pt x="2735" y="0"/>
                  </a:moveTo>
                  <a:cubicBezTo>
                    <a:pt x="2425" y="0"/>
                    <a:pt x="2123" y="52"/>
                    <a:pt x="1848" y="179"/>
                  </a:cubicBezTo>
                  <a:cubicBezTo>
                    <a:pt x="315" y="840"/>
                    <a:pt x="0" y="4800"/>
                    <a:pt x="4314" y="4800"/>
                  </a:cubicBezTo>
                  <a:cubicBezTo>
                    <a:pt x="4363" y="4800"/>
                    <a:pt x="4412" y="4800"/>
                    <a:pt x="4462" y="4799"/>
                  </a:cubicBezTo>
                  <a:lnTo>
                    <a:pt x="5343" y="3036"/>
                  </a:lnTo>
                  <a:lnTo>
                    <a:pt x="5708" y="1060"/>
                  </a:lnTo>
                  <a:cubicBezTo>
                    <a:pt x="5708" y="1060"/>
                    <a:pt x="4138" y="0"/>
                    <a:pt x="2735"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62"/>
            <p:cNvSpPr/>
            <p:nvPr/>
          </p:nvSpPr>
          <p:spPr>
            <a:xfrm>
              <a:off x="2950796" y="2609523"/>
              <a:ext cx="106893" cy="122315"/>
            </a:xfrm>
            <a:custGeom>
              <a:avLst/>
              <a:gdLst/>
              <a:ahLst/>
              <a:cxnLst/>
              <a:rect l="l" t="t" r="r" b="b"/>
              <a:pathLst>
                <a:path w="2523" h="2887" extrusionOk="0">
                  <a:moveTo>
                    <a:pt x="475" y="1"/>
                  </a:moveTo>
                  <a:cubicBezTo>
                    <a:pt x="298" y="1"/>
                    <a:pt x="215" y="260"/>
                    <a:pt x="408" y="343"/>
                  </a:cubicBezTo>
                  <a:cubicBezTo>
                    <a:pt x="925" y="525"/>
                    <a:pt x="1320" y="890"/>
                    <a:pt x="1624" y="1376"/>
                  </a:cubicBezTo>
                  <a:cubicBezTo>
                    <a:pt x="1273" y="1166"/>
                    <a:pt x="904" y="991"/>
                    <a:pt x="531" y="991"/>
                  </a:cubicBezTo>
                  <a:cubicBezTo>
                    <a:pt x="420" y="991"/>
                    <a:pt x="308" y="1007"/>
                    <a:pt x="196" y="1042"/>
                  </a:cubicBezTo>
                  <a:cubicBezTo>
                    <a:pt x="0" y="1098"/>
                    <a:pt x="35" y="1384"/>
                    <a:pt x="207" y="1384"/>
                  </a:cubicBezTo>
                  <a:cubicBezTo>
                    <a:pt x="222" y="1384"/>
                    <a:pt x="239" y="1381"/>
                    <a:pt x="256" y="1376"/>
                  </a:cubicBezTo>
                  <a:cubicBezTo>
                    <a:pt x="347" y="1349"/>
                    <a:pt x="440" y="1337"/>
                    <a:pt x="532" y="1337"/>
                  </a:cubicBezTo>
                  <a:cubicBezTo>
                    <a:pt x="1059" y="1337"/>
                    <a:pt x="1597" y="1735"/>
                    <a:pt x="1959" y="2045"/>
                  </a:cubicBezTo>
                  <a:cubicBezTo>
                    <a:pt x="2050" y="2288"/>
                    <a:pt x="2110" y="2501"/>
                    <a:pt x="2171" y="2744"/>
                  </a:cubicBezTo>
                  <a:cubicBezTo>
                    <a:pt x="2185" y="2840"/>
                    <a:pt x="2260" y="2886"/>
                    <a:pt x="2336" y="2886"/>
                  </a:cubicBezTo>
                  <a:cubicBezTo>
                    <a:pt x="2429" y="2886"/>
                    <a:pt x="2522" y="2817"/>
                    <a:pt x="2506" y="2683"/>
                  </a:cubicBezTo>
                  <a:cubicBezTo>
                    <a:pt x="2293" y="1619"/>
                    <a:pt x="1655" y="404"/>
                    <a:pt x="530" y="9"/>
                  </a:cubicBezTo>
                  <a:cubicBezTo>
                    <a:pt x="511" y="3"/>
                    <a:pt x="492" y="1"/>
                    <a:pt x="4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62"/>
            <p:cNvSpPr/>
            <p:nvPr/>
          </p:nvSpPr>
          <p:spPr>
            <a:xfrm>
              <a:off x="2912706" y="2085717"/>
              <a:ext cx="797187" cy="347752"/>
            </a:xfrm>
            <a:custGeom>
              <a:avLst/>
              <a:gdLst/>
              <a:ahLst/>
              <a:cxnLst/>
              <a:rect l="l" t="t" r="r" b="b"/>
              <a:pathLst>
                <a:path w="18816" h="8208" extrusionOk="0">
                  <a:moveTo>
                    <a:pt x="9605" y="1"/>
                  </a:moveTo>
                  <a:cubicBezTo>
                    <a:pt x="9423" y="1"/>
                    <a:pt x="9271" y="152"/>
                    <a:pt x="9241" y="335"/>
                  </a:cubicBezTo>
                  <a:cubicBezTo>
                    <a:pt x="8653" y="299"/>
                    <a:pt x="8107" y="285"/>
                    <a:pt x="7634" y="285"/>
                  </a:cubicBezTo>
                  <a:cubicBezTo>
                    <a:pt x="7299" y="285"/>
                    <a:pt x="7000" y="292"/>
                    <a:pt x="6748" y="304"/>
                  </a:cubicBezTo>
                  <a:cubicBezTo>
                    <a:pt x="4104" y="487"/>
                    <a:pt x="851" y="3526"/>
                    <a:pt x="0" y="6201"/>
                  </a:cubicBezTo>
                  <a:cubicBezTo>
                    <a:pt x="0" y="6201"/>
                    <a:pt x="1875" y="6090"/>
                    <a:pt x="4491" y="6090"/>
                  </a:cubicBezTo>
                  <a:cubicBezTo>
                    <a:pt x="8996" y="6090"/>
                    <a:pt x="15700" y="6419"/>
                    <a:pt x="18815" y="8207"/>
                  </a:cubicBezTo>
                  <a:cubicBezTo>
                    <a:pt x="17235" y="4317"/>
                    <a:pt x="15593" y="2250"/>
                    <a:pt x="13253" y="1216"/>
                  </a:cubicBezTo>
                  <a:cubicBezTo>
                    <a:pt x="12250" y="791"/>
                    <a:pt x="11064" y="548"/>
                    <a:pt x="9970" y="396"/>
                  </a:cubicBezTo>
                  <a:cubicBezTo>
                    <a:pt x="9970" y="396"/>
                    <a:pt x="9970" y="365"/>
                    <a:pt x="9970" y="365"/>
                  </a:cubicBezTo>
                  <a:cubicBezTo>
                    <a:pt x="9970" y="152"/>
                    <a:pt x="9818" y="1"/>
                    <a:pt x="96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62"/>
            <p:cNvSpPr/>
            <p:nvPr/>
          </p:nvSpPr>
          <p:spPr>
            <a:xfrm>
              <a:off x="3326099" y="3933508"/>
              <a:ext cx="352540" cy="335720"/>
            </a:xfrm>
            <a:custGeom>
              <a:avLst/>
              <a:gdLst/>
              <a:ahLst/>
              <a:cxnLst/>
              <a:rect l="l" t="t" r="r" b="b"/>
              <a:pathLst>
                <a:path w="8321" h="7924" extrusionOk="0">
                  <a:moveTo>
                    <a:pt x="4352" y="1"/>
                  </a:moveTo>
                  <a:cubicBezTo>
                    <a:pt x="4166" y="1"/>
                    <a:pt x="3971" y="21"/>
                    <a:pt x="3769" y="67"/>
                  </a:cubicBezTo>
                  <a:cubicBezTo>
                    <a:pt x="2918" y="249"/>
                    <a:pt x="1824" y="827"/>
                    <a:pt x="1702" y="1313"/>
                  </a:cubicBezTo>
                  <a:cubicBezTo>
                    <a:pt x="1490" y="2347"/>
                    <a:pt x="0" y="3076"/>
                    <a:pt x="365" y="3593"/>
                  </a:cubicBezTo>
                  <a:cubicBezTo>
                    <a:pt x="421" y="3679"/>
                    <a:pt x="511" y="3717"/>
                    <a:pt x="623" y="3717"/>
                  </a:cubicBezTo>
                  <a:cubicBezTo>
                    <a:pt x="1182" y="3717"/>
                    <a:pt x="2290" y="2777"/>
                    <a:pt x="2493" y="2195"/>
                  </a:cubicBezTo>
                  <a:lnTo>
                    <a:pt x="2493" y="2195"/>
                  </a:lnTo>
                  <a:cubicBezTo>
                    <a:pt x="3101" y="3532"/>
                    <a:pt x="2037" y="5477"/>
                    <a:pt x="1551" y="6207"/>
                  </a:cubicBezTo>
                  <a:cubicBezTo>
                    <a:pt x="1311" y="6567"/>
                    <a:pt x="1514" y="6838"/>
                    <a:pt x="1885" y="6838"/>
                  </a:cubicBezTo>
                  <a:cubicBezTo>
                    <a:pt x="2265" y="6838"/>
                    <a:pt x="2821" y="6552"/>
                    <a:pt x="3253" y="5781"/>
                  </a:cubicBezTo>
                  <a:lnTo>
                    <a:pt x="3253" y="5781"/>
                  </a:lnTo>
                  <a:cubicBezTo>
                    <a:pt x="3161" y="6936"/>
                    <a:pt x="3101" y="7635"/>
                    <a:pt x="4165" y="7909"/>
                  </a:cubicBezTo>
                  <a:cubicBezTo>
                    <a:pt x="4202" y="7918"/>
                    <a:pt x="4243" y="7923"/>
                    <a:pt x="4285" y="7923"/>
                  </a:cubicBezTo>
                  <a:cubicBezTo>
                    <a:pt x="5469" y="7923"/>
                    <a:pt x="8320" y="4332"/>
                    <a:pt x="7235" y="2073"/>
                  </a:cubicBezTo>
                  <a:cubicBezTo>
                    <a:pt x="6936" y="1449"/>
                    <a:pt x="5910" y="1"/>
                    <a:pt x="4352" y="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62"/>
            <p:cNvSpPr/>
            <p:nvPr/>
          </p:nvSpPr>
          <p:spPr>
            <a:xfrm>
              <a:off x="3485786" y="4143658"/>
              <a:ext cx="81176" cy="118544"/>
            </a:xfrm>
            <a:custGeom>
              <a:avLst/>
              <a:gdLst/>
              <a:ahLst/>
              <a:cxnLst/>
              <a:rect l="l" t="t" r="r" b="b"/>
              <a:pathLst>
                <a:path w="1916" h="2798" extrusionOk="0">
                  <a:moveTo>
                    <a:pt x="1885" y="1"/>
                  </a:moveTo>
                  <a:lnTo>
                    <a:pt x="0" y="2797"/>
                  </a:lnTo>
                  <a:cubicBezTo>
                    <a:pt x="0" y="2797"/>
                    <a:pt x="1915" y="1764"/>
                    <a:pt x="1885"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62"/>
            <p:cNvSpPr/>
            <p:nvPr/>
          </p:nvSpPr>
          <p:spPr>
            <a:xfrm>
              <a:off x="3377619" y="3856397"/>
              <a:ext cx="293649" cy="144346"/>
            </a:xfrm>
            <a:custGeom>
              <a:avLst/>
              <a:gdLst/>
              <a:ahLst/>
              <a:cxnLst/>
              <a:rect l="l" t="t" r="r" b="b"/>
              <a:pathLst>
                <a:path w="6931" h="3407" extrusionOk="0">
                  <a:moveTo>
                    <a:pt x="3618" y="0"/>
                  </a:moveTo>
                  <a:cubicBezTo>
                    <a:pt x="3578" y="0"/>
                    <a:pt x="3537" y="1"/>
                    <a:pt x="3496" y="2"/>
                  </a:cubicBezTo>
                  <a:cubicBezTo>
                    <a:pt x="1003" y="124"/>
                    <a:pt x="578" y="1036"/>
                    <a:pt x="243" y="1644"/>
                  </a:cubicBezTo>
                  <a:cubicBezTo>
                    <a:pt x="0" y="2890"/>
                    <a:pt x="517" y="3042"/>
                    <a:pt x="517" y="3042"/>
                  </a:cubicBezTo>
                  <a:cubicBezTo>
                    <a:pt x="517" y="3042"/>
                    <a:pt x="1640" y="2102"/>
                    <a:pt x="3074" y="2102"/>
                  </a:cubicBezTo>
                  <a:cubicBezTo>
                    <a:pt x="3903" y="2102"/>
                    <a:pt x="4835" y="2416"/>
                    <a:pt x="5715" y="3407"/>
                  </a:cubicBezTo>
                  <a:cubicBezTo>
                    <a:pt x="6778" y="2951"/>
                    <a:pt x="6930" y="2616"/>
                    <a:pt x="6930" y="2616"/>
                  </a:cubicBezTo>
                  <a:cubicBezTo>
                    <a:pt x="6930" y="2616"/>
                    <a:pt x="6019" y="0"/>
                    <a:pt x="361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62"/>
            <p:cNvSpPr/>
            <p:nvPr/>
          </p:nvSpPr>
          <p:spPr>
            <a:xfrm>
              <a:off x="3602979" y="3920882"/>
              <a:ext cx="68296" cy="70838"/>
            </a:xfrm>
            <a:custGeom>
              <a:avLst/>
              <a:gdLst/>
              <a:ahLst/>
              <a:cxnLst/>
              <a:rect l="l" t="t" r="r" b="b"/>
              <a:pathLst>
                <a:path w="1612" h="1672" extrusionOk="0">
                  <a:moveTo>
                    <a:pt x="1368" y="0"/>
                  </a:moveTo>
                  <a:lnTo>
                    <a:pt x="0" y="1429"/>
                  </a:lnTo>
                  <a:lnTo>
                    <a:pt x="274" y="1672"/>
                  </a:lnTo>
                  <a:lnTo>
                    <a:pt x="1611" y="243"/>
                  </a:lnTo>
                  <a:lnTo>
                    <a:pt x="1368" y="0"/>
                  </a:lnTo>
                  <a:close/>
                </a:path>
              </a:pathLst>
            </a:custGeom>
            <a:solidFill>
              <a:srgbClr val="89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62"/>
            <p:cNvSpPr/>
            <p:nvPr/>
          </p:nvSpPr>
          <p:spPr>
            <a:xfrm>
              <a:off x="3566923" y="3843601"/>
              <a:ext cx="43808" cy="123671"/>
            </a:xfrm>
            <a:custGeom>
              <a:avLst/>
              <a:gdLst/>
              <a:ahLst/>
              <a:cxnLst/>
              <a:rect l="l" t="t" r="r" b="b"/>
              <a:pathLst>
                <a:path w="1034" h="2919" extrusionOk="0">
                  <a:moveTo>
                    <a:pt x="851" y="152"/>
                  </a:moveTo>
                  <a:cubicBezTo>
                    <a:pt x="730" y="183"/>
                    <a:pt x="669" y="0"/>
                    <a:pt x="0" y="2706"/>
                  </a:cubicBezTo>
                  <a:lnTo>
                    <a:pt x="365" y="2918"/>
                  </a:lnTo>
                  <a:cubicBezTo>
                    <a:pt x="608" y="1946"/>
                    <a:pt x="943" y="578"/>
                    <a:pt x="1034" y="426"/>
                  </a:cubicBezTo>
                  <a:lnTo>
                    <a:pt x="912" y="304"/>
                  </a:lnTo>
                  <a:lnTo>
                    <a:pt x="1034" y="183"/>
                  </a:lnTo>
                  <a:lnTo>
                    <a:pt x="851" y="152"/>
                  </a:lnTo>
                  <a:close/>
                </a:path>
              </a:pathLst>
            </a:custGeom>
            <a:solidFill>
              <a:srgbClr val="89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62"/>
            <p:cNvSpPr/>
            <p:nvPr/>
          </p:nvSpPr>
          <p:spPr>
            <a:xfrm>
              <a:off x="3514131" y="3838432"/>
              <a:ext cx="19362" cy="108249"/>
            </a:xfrm>
            <a:custGeom>
              <a:avLst/>
              <a:gdLst/>
              <a:ahLst/>
              <a:cxnLst/>
              <a:rect l="l" t="t" r="r" b="b"/>
              <a:pathLst>
                <a:path w="457" h="2555" extrusionOk="0">
                  <a:moveTo>
                    <a:pt x="365" y="1"/>
                  </a:moveTo>
                  <a:lnTo>
                    <a:pt x="0" y="31"/>
                  </a:lnTo>
                  <a:lnTo>
                    <a:pt x="91" y="2524"/>
                  </a:lnTo>
                  <a:lnTo>
                    <a:pt x="456" y="2554"/>
                  </a:lnTo>
                  <a:lnTo>
                    <a:pt x="365" y="1"/>
                  </a:lnTo>
                  <a:close/>
                </a:path>
              </a:pathLst>
            </a:custGeom>
            <a:solidFill>
              <a:srgbClr val="89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62"/>
            <p:cNvSpPr/>
            <p:nvPr/>
          </p:nvSpPr>
          <p:spPr>
            <a:xfrm>
              <a:off x="3440706" y="3859066"/>
              <a:ext cx="42537" cy="91471"/>
            </a:xfrm>
            <a:custGeom>
              <a:avLst/>
              <a:gdLst/>
              <a:ahLst/>
              <a:cxnLst/>
              <a:rect l="l" t="t" r="r" b="b"/>
              <a:pathLst>
                <a:path w="1004" h="2159" extrusionOk="0">
                  <a:moveTo>
                    <a:pt x="335" y="0"/>
                  </a:moveTo>
                  <a:lnTo>
                    <a:pt x="1" y="122"/>
                  </a:lnTo>
                  <a:lnTo>
                    <a:pt x="639" y="2158"/>
                  </a:lnTo>
                  <a:lnTo>
                    <a:pt x="1004" y="2067"/>
                  </a:lnTo>
                  <a:lnTo>
                    <a:pt x="335" y="0"/>
                  </a:lnTo>
                  <a:close/>
                </a:path>
              </a:pathLst>
            </a:custGeom>
            <a:solidFill>
              <a:srgbClr val="89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1" name="Google Shape;2071;p62"/>
            <p:cNvGrpSpPr/>
            <p:nvPr/>
          </p:nvGrpSpPr>
          <p:grpSpPr>
            <a:xfrm>
              <a:off x="3974478" y="4717611"/>
              <a:ext cx="1019998" cy="342604"/>
              <a:chOff x="3994466" y="4717544"/>
              <a:chExt cx="1019998" cy="319922"/>
            </a:xfrm>
          </p:grpSpPr>
          <p:sp>
            <p:nvSpPr>
              <p:cNvPr id="2072" name="Google Shape;2072;p62"/>
              <p:cNvSpPr/>
              <p:nvPr/>
            </p:nvSpPr>
            <p:spPr>
              <a:xfrm>
                <a:off x="4148180" y="4783682"/>
                <a:ext cx="103885" cy="121213"/>
              </a:xfrm>
              <a:custGeom>
                <a:avLst/>
                <a:gdLst/>
                <a:ahLst/>
                <a:cxnLst/>
                <a:rect l="l" t="t" r="r" b="b"/>
                <a:pathLst>
                  <a:path w="2452" h="2861" extrusionOk="0">
                    <a:moveTo>
                      <a:pt x="1798" y="0"/>
                    </a:moveTo>
                    <a:cubicBezTo>
                      <a:pt x="1793" y="0"/>
                      <a:pt x="1788" y="1"/>
                      <a:pt x="1783" y="1"/>
                    </a:cubicBezTo>
                    <a:cubicBezTo>
                      <a:pt x="1266" y="32"/>
                      <a:pt x="1996" y="2007"/>
                      <a:pt x="1996" y="2007"/>
                    </a:cubicBezTo>
                    <a:cubicBezTo>
                      <a:pt x="1996" y="2007"/>
                      <a:pt x="1433" y="882"/>
                      <a:pt x="1097" y="882"/>
                    </a:cubicBezTo>
                    <a:cubicBezTo>
                      <a:pt x="1093" y="882"/>
                      <a:pt x="1088" y="882"/>
                      <a:pt x="1084" y="883"/>
                    </a:cubicBezTo>
                    <a:cubicBezTo>
                      <a:pt x="780" y="913"/>
                      <a:pt x="1449" y="2099"/>
                      <a:pt x="1449" y="2099"/>
                    </a:cubicBezTo>
                    <a:cubicBezTo>
                      <a:pt x="1449" y="2099"/>
                      <a:pt x="996" y="1601"/>
                      <a:pt x="599" y="1601"/>
                    </a:cubicBezTo>
                    <a:cubicBezTo>
                      <a:pt x="536" y="1601"/>
                      <a:pt x="474" y="1613"/>
                      <a:pt x="415" y="1643"/>
                    </a:cubicBezTo>
                    <a:cubicBezTo>
                      <a:pt x="1" y="1836"/>
                      <a:pt x="1171" y="2860"/>
                      <a:pt x="2164" y="2860"/>
                    </a:cubicBezTo>
                    <a:cubicBezTo>
                      <a:pt x="2262" y="2860"/>
                      <a:pt x="2359" y="2850"/>
                      <a:pt x="2452" y="2828"/>
                    </a:cubicBezTo>
                    <a:cubicBezTo>
                      <a:pt x="2452" y="2828"/>
                      <a:pt x="2273" y="0"/>
                      <a:pt x="1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62"/>
              <p:cNvSpPr/>
              <p:nvPr/>
            </p:nvSpPr>
            <p:spPr>
              <a:xfrm>
                <a:off x="4613940" y="4717544"/>
                <a:ext cx="182900" cy="179553"/>
              </a:xfrm>
              <a:custGeom>
                <a:avLst/>
                <a:gdLst/>
                <a:ahLst/>
                <a:cxnLst/>
                <a:rect l="l" t="t" r="r" b="b"/>
                <a:pathLst>
                  <a:path w="4317" h="4238" extrusionOk="0">
                    <a:moveTo>
                      <a:pt x="2164" y="1"/>
                    </a:moveTo>
                    <a:cubicBezTo>
                      <a:pt x="1700" y="1"/>
                      <a:pt x="1185" y="681"/>
                      <a:pt x="1185" y="681"/>
                    </a:cubicBezTo>
                    <a:lnTo>
                      <a:pt x="0" y="2839"/>
                    </a:lnTo>
                    <a:lnTo>
                      <a:pt x="1581" y="4237"/>
                    </a:lnTo>
                    <a:cubicBezTo>
                      <a:pt x="1581" y="4237"/>
                      <a:pt x="4316" y="3660"/>
                      <a:pt x="3982" y="3356"/>
                    </a:cubicBezTo>
                    <a:cubicBezTo>
                      <a:pt x="3928" y="3307"/>
                      <a:pt x="3856" y="3286"/>
                      <a:pt x="3773" y="3286"/>
                    </a:cubicBezTo>
                    <a:cubicBezTo>
                      <a:pt x="3341" y="3286"/>
                      <a:pt x="2614" y="3842"/>
                      <a:pt x="2614" y="3842"/>
                    </a:cubicBezTo>
                    <a:cubicBezTo>
                      <a:pt x="2614" y="3842"/>
                      <a:pt x="3678" y="2322"/>
                      <a:pt x="3435" y="2201"/>
                    </a:cubicBezTo>
                    <a:cubicBezTo>
                      <a:pt x="3422" y="2193"/>
                      <a:pt x="3407" y="2190"/>
                      <a:pt x="3390" y="2190"/>
                    </a:cubicBezTo>
                    <a:cubicBezTo>
                      <a:pt x="3054" y="2190"/>
                      <a:pt x="2006" y="3568"/>
                      <a:pt x="2006" y="3568"/>
                    </a:cubicBezTo>
                    <a:cubicBezTo>
                      <a:pt x="2006" y="3568"/>
                      <a:pt x="3070" y="1198"/>
                      <a:pt x="2614" y="316"/>
                    </a:cubicBezTo>
                    <a:cubicBezTo>
                      <a:pt x="2487" y="86"/>
                      <a:pt x="2329" y="1"/>
                      <a:pt x="21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62"/>
              <p:cNvSpPr/>
              <p:nvPr/>
            </p:nvSpPr>
            <p:spPr>
              <a:xfrm>
                <a:off x="3994466" y="4862276"/>
                <a:ext cx="1019998" cy="175190"/>
              </a:xfrm>
              <a:custGeom>
                <a:avLst/>
                <a:gdLst/>
                <a:ahLst/>
                <a:cxnLst/>
                <a:rect l="l" t="t" r="r" b="b"/>
                <a:pathLst>
                  <a:path w="24075" h="4135" extrusionOk="0">
                    <a:moveTo>
                      <a:pt x="12037" y="0"/>
                    </a:moveTo>
                    <a:cubicBezTo>
                      <a:pt x="5381" y="0"/>
                      <a:pt x="1" y="912"/>
                      <a:pt x="1" y="2067"/>
                    </a:cubicBezTo>
                    <a:cubicBezTo>
                      <a:pt x="1" y="3222"/>
                      <a:pt x="5381" y="4134"/>
                      <a:pt x="12037" y="4134"/>
                    </a:cubicBezTo>
                    <a:cubicBezTo>
                      <a:pt x="18694" y="4134"/>
                      <a:pt x="24074" y="3222"/>
                      <a:pt x="24074" y="2067"/>
                    </a:cubicBezTo>
                    <a:cubicBezTo>
                      <a:pt x="24074" y="912"/>
                      <a:pt x="18694" y="0"/>
                      <a:pt x="120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5" name="Google Shape;2075;p62"/>
            <p:cNvSpPr/>
            <p:nvPr/>
          </p:nvSpPr>
          <p:spPr>
            <a:xfrm>
              <a:off x="4633218" y="3825425"/>
              <a:ext cx="118544" cy="224632"/>
            </a:xfrm>
            <a:custGeom>
              <a:avLst/>
              <a:gdLst/>
              <a:ahLst/>
              <a:cxnLst/>
              <a:rect l="l" t="t" r="r" b="b"/>
              <a:pathLst>
                <a:path w="2798" h="5302" extrusionOk="0">
                  <a:moveTo>
                    <a:pt x="1254" y="1"/>
                  </a:moveTo>
                  <a:cubicBezTo>
                    <a:pt x="904" y="1"/>
                    <a:pt x="654" y="176"/>
                    <a:pt x="457" y="429"/>
                  </a:cubicBezTo>
                  <a:cubicBezTo>
                    <a:pt x="92" y="977"/>
                    <a:pt x="1" y="1888"/>
                    <a:pt x="183" y="2405"/>
                  </a:cubicBezTo>
                  <a:cubicBezTo>
                    <a:pt x="427" y="3104"/>
                    <a:pt x="943" y="3560"/>
                    <a:pt x="1095" y="4320"/>
                  </a:cubicBezTo>
                  <a:cubicBezTo>
                    <a:pt x="1209" y="4745"/>
                    <a:pt x="1295" y="5302"/>
                    <a:pt x="1799" y="5302"/>
                  </a:cubicBezTo>
                  <a:cubicBezTo>
                    <a:pt x="1836" y="5302"/>
                    <a:pt x="1875" y="5299"/>
                    <a:pt x="1916" y="5293"/>
                  </a:cubicBezTo>
                  <a:cubicBezTo>
                    <a:pt x="2311" y="5232"/>
                    <a:pt x="2554" y="4837"/>
                    <a:pt x="2615" y="4442"/>
                  </a:cubicBezTo>
                  <a:cubicBezTo>
                    <a:pt x="2676" y="3986"/>
                    <a:pt x="2615" y="3469"/>
                    <a:pt x="2585" y="2983"/>
                  </a:cubicBezTo>
                  <a:cubicBezTo>
                    <a:pt x="2554" y="2071"/>
                    <a:pt x="2797" y="1311"/>
                    <a:pt x="2189" y="521"/>
                  </a:cubicBezTo>
                  <a:cubicBezTo>
                    <a:pt x="1977" y="247"/>
                    <a:pt x="1673" y="4"/>
                    <a:pt x="1338" y="4"/>
                  </a:cubicBezTo>
                  <a:cubicBezTo>
                    <a:pt x="1310" y="2"/>
                    <a:pt x="1281" y="1"/>
                    <a:pt x="1254" y="1"/>
                  </a:cubicBezTo>
                  <a:close/>
                </a:path>
              </a:pathLst>
            </a:custGeom>
            <a:solidFill>
              <a:srgbClr val="FF79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2"/>
            <p:cNvSpPr/>
            <p:nvPr/>
          </p:nvSpPr>
          <p:spPr>
            <a:xfrm>
              <a:off x="4236604" y="4679412"/>
              <a:ext cx="476507" cy="347752"/>
            </a:xfrm>
            <a:custGeom>
              <a:avLst/>
              <a:gdLst/>
              <a:ahLst/>
              <a:cxnLst/>
              <a:rect l="l" t="t" r="r" b="b"/>
              <a:pathLst>
                <a:path w="11247" h="8208" extrusionOk="0">
                  <a:moveTo>
                    <a:pt x="10243" y="0"/>
                  </a:moveTo>
                  <a:lnTo>
                    <a:pt x="0" y="3982"/>
                  </a:lnTo>
                  <a:lnTo>
                    <a:pt x="1368" y="8207"/>
                  </a:lnTo>
                  <a:lnTo>
                    <a:pt x="11247" y="1763"/>
                  </a:lnTo>
                  <a:lnTo>
                    <a:pt x="10243" y="0"/>
                  </a:lnTo>
                  <a:close/>
                </a:path>
              </a:pathLst>
            </a:custGeom>
            <a:solidFill>
              <a:srgbClr val="7C3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2"/>
            <p:cNvSpPr/>
            <p:nvPr/>
          </p:nvSpPr>
          <p:spPr>
            <a:xfrm>
              <a:off x="4187668" y="4839100"/>
              <a:ext cx="168707" cy="191925"/>
            </a:xfrm>
            <a:custGeom>
              <a:avLst/>
              <a:gdLst/>
              <a:ahLst/>
              <a:cxnLst/>
              <a:rect l="l" t="t" r="r" b="b"/>
              <a:pathLst>
                <a:path w="3982" h="4530" extrusionOk="0">
                  <a:moveTo>
                    <a:pt x="2006" y="0"/>
                  </a:moveTo>
                  <a:cubicBezTo>
                    <a:pt x="912" y="0"/>
                    <a:pt x="0" y="1003"/>
                    <a:pt x="0" y="2280"/>
                  </a:cubicBezTo>
                  <a:cubicBezTo>
                    <a:pt x="0" y="3526"/>
                    <a:pt x="912" y="4529"/>
                    <a:pt x="2006" y="4529"/>
                  </a:cubicBezTo>
                  <a:cubicBezTo>
                    <a:pt x="3100" y="4529"/>
                    <a:pt x="3982" y="3526"/>
                    <a:pt x="3982" y="2280"/>
                  </a:cubicBezTo>
                  <a:cubicBezTo>
                    <a:pt x="3982" y="1034"/>
                    <a:pt x="3100" y="0"/>
                    <a:pt x="2006"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2"/>
            <p:cNvSpPr/>
            <p:nvPr/>
          </p:nvSpPr>
          <p:spPr>
            <a:xfrm>
              <a:off x="4210843" y="4882867"/>
              <a:ext cx="118502" cy="97911"/>
            </a:xfrm>
            <a:custGeom>
              <a:avLst/>
              <a:gdLst/>
              <a:ahLst/>
              <a:cxnLst/>
              <a:rect l="l" t="t" r="r" b="b"/>
              <a:pathLst>
                <a:path w="2797" h="2311" fill="none" extrusionOk="0">
                  <a:moveTo>
                    <a:pt x="1155" y="1065"/>
                  </a:moveTo>
                  <a:cubicBezTo>
                    <a:pt x="1429" y="882"/>
                    <a:pt x="1794" y="1034"/>
                    <a:pt x="1885" y="1308"/>
                  </a:cubicBezTo>
                  <a:cubicBezTo>
                    <a:pt x="1885" y="1369"/>
                    <a:pt x="1885" y="1399"/>
                    <a:pt x="1885" y="1460"/>
                  </a:cubicBezTo>
                  <a:cubicBezTo>
                    <a:pt x="1854" y="1490"/>
                    <a:pt x="1824" y="1551"/>
                    <a:pt x="1763" y="1581"/>
                  </a:cubicBezTo>
                  <a:cubicBezTo>
                    <a:pt x="1520" y="1703"/>
                    <a:pt x="1155" y="1642"/>
                    <a:pt x="1003" y="1399"/>
                  </a:cubicBezTo>
                  <a:cubicBezTo>
                    <a:pt x="912" y="1277"/>
                    <a:pt x="882" y="1156"/>
                    <a:pt x="912" y="1034"/>
                  </a:cubicBezTo>
                  <a:cubicBezTo>
                    <a:pt x="942" y="852"/>
                    <a:pt x="1064" y="730"/>
                    <a:pt x="1246" y="669"/>
                  </a:cubicBezTo>
                  <a:cubicBezTo>
                    <a:pt x="1611" y="487"/>
                    <a:pt x="2097" y="669"/>
                    <a:pt x="2280" y="1065"/>
                  </a:cubicBezTo>
                  <a:cubicBezTo>
                    <a:pt x="2432" y="1429"/>
                    <a:pt x="2280" y="1916"/>
                    <a:pt x="1915" y="2128"/>
                  </a:cubicBezTo>
                  <a:cubicBezTo>
                    <a:pt x="1581" y="2311"/>
                    <a:pt x="1155" y="2250"/>
                    <a:pt x="821" y="2098"/>
                  </a:cubicBezTo>
                  <a:cubicBezTo>
                    <a:pt x="578" y="2007"/>
                    <a:pt x="365" y="1855"/>
                    <a:pt x="243" y="1672"/>
                  </a:cubicBezTo>
                  <a:cubicBezTo>
                    <a:pt x="0" y="1308"/>
                    <a:pt x="61" y="791"/>
                    <a:pt x="365" y="457"/>
                  </a:cubicBezTo>
                  <a:cubicBezTo>
                    <a:pt x="638" y="153"/>
                    <a:pt x="1125" y="1"/>
                    <a:pt x="1550" y="62"/>
                  </a:cubicBezTo>
                  <a:cubicBezTo>
                    <a:pt x="1915" y="122"/>
                    <a:pt x="2249" y="274"/>
                    <a:pt x="2462" y="548"/>
                  </a:cubicBezTo>
                  <a:cubicBezTo>
                    <a:pt x="2736" y="852"/>
                    <a:pt x="2797" y="1217"/>
                    <a:pt x="2736" y="1581"/>
                  </a:cubicBezTo>
                </a:path>
              </a:pathLst>
            </a:custGeom>
            <a:noFill/>
            <a:ln w="2275" cap="flat" cmpd="sng">
              <a:solidFill>
                <a:srgbClr val="FFE17B"/>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2"/>
            <p:cNvSpPr/>
            <p:nvPr/>
          </p:nvSpPr>
          <p:spPr>
            <a:xfrm>
              <a:off x="4257195" y="4679412"/>
              <a:ext cx="434013" cy="347752"/>
            </a:xfrm>
            <a:custGeom>
              <a:avLst/>
              <a:gdLst/>
              <a:ahLst/>
              <a:cxnLst/>
              <a:rect l="l" t="t" r="r" b="b"/>
              <a:pathLst>
                <a:path w="10244" h="8208" extrusionOk="0">
                  <a:moveTo>
                    <a:pt x="0" y="0"/>
                  </a:moveTo>
                  <a:lnTo>
                    <a:pt x="2310" y="3769"/>
                  </a:lnTo>
                  <a:lnTo>
                    <a:pt x="8876" y="8207"/>
                  </a:lnTo>
                  <a:lnTo>
                    <a:pt x="10244" y="3982"/>
                  </a:lnTo>
                  <a:lnTo>
                    <a:pt x="0" y="0"/>
                  </a:lnTo>
                  <a:close/>
                </a:path>
              </a:pathLst>
            </a:custGeom>
            <a:solidFill>
              <a:srgbClr val="924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2"/>
            <p:cNvSpPr/>
            <p:nvPr/>
          </p:nvSpPr>
          <p:spPr>
            <a:xfrm>
              <a:off x="4571402" y="4839100"/>
              <a:ext cx="168750" cy="191925"/>
            </a:xfrm>
            <a:custGeom>
              <a:avLst/>
              <a:gdLst/>
              <a:ahLst/>
              <a:cxnLst/>
              <a:rect l="l" t="t" r="r" b="b"/>
              <a:pathLst>
                <a:path w="3983" h="4530" extrusionOk="0">
                  <a:moveTo>
                    <a:pt x="2007" y="0"/>
                  </a:moveTo>
                  <a:cubicBezTo>
                    <a:pt x="913" y="0"/>
                    <a:pt x="1" y="1034"/>
                    <a:pt x="1" y="2280"/>
                  </a:cubicBezTo>
                  <a:cubicBezTo>
                    <a:pt x="1" y="3526"/>
                    <a:pt x="913" y="4529"/>
                    <a:pt x="2007" y="4529"/>
                  </a:cubicBezTo>
                  <a:cubicBezTo>
                    <a:pt x="3101" y="4529"/>
                    <a:pt x="3983" y="3526"/>
                    <a:pt x="3983" y="2280"/>
                  </a:cubicBezTo>
                  <a:cubicBezTo>
                    <a:pt x="3983" y="1003"/>
                    <a:pt x="3101" y="0"/>
                    <a:pt x="2007"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2"/>
            <p:cNvSpPr/>
            <p:nvPr/>
          </p:nvSpPr>
          <p:spPr>
            <a:xfrm>
              <a:off x="4598475" y="4882867"/>
              <a:ext cx="119815" cy="97911"/>
            </a:xfrm>
            <a:custGeom>
              <a:avLst/>
              <a:gdLst/>
              <a:ahLst/>
              <a:cxnLst/>
              <a:rect l="l" t="t" r="r" b="b"/>
              <a:pathLst>
                <a:path w="2828" h="2311" fill="none" extrusionOk="0">
                  <a:moveTo>
                    <a:pt x="1642" y="1065"/>
                  </a:moveTo>
                  <a:cubicBezTo>
                    <a:pt x="1398" y="882"/>
                    <a:pt x="1034" y="1034"/>
                    <a:pt x="943" y="1308"/>
                  </a:cubicBezTo>
                  <a:cubicBezTo>
                    <a:pt x="912" y="1369"/>
                    <a:pt x="912" y="1399"/>
                    <a:pt x="912" y="1460"/>
                  </a:cubicBezTo>
                  <a:cubicBezTo>
                    <a:pt x="943" y="1490"/>
                    <a:pt x="1003" y="1551"/>
                    <a:pt x="1034" y="1581"/>
                  </a:cubicBezTo>
                  <a:cubicBezTo>
                    <a:pt x="1277" y="1703"/>
                    <a:pt x="1642" y="1642"/>
                    <a:pt x="1824" y="1399"/>
                  </a:cubicBezTo>
                  <a:cubicBezTo>
                    <a:pt x="1885" y="1277"/>
                    <a:pt x="1915" y="1156"/>
                    <a:pt x="1885" y="1034"/>
                  </a:cubicBezTo>
                  <a:cubicBezTo>
                    <a:pt x="1854" y="852"/>
                    <a:pt x="1733" y="730"/>
                    <a:pt x="1581" y="669"/>
                  </a:cubicBezTo>
                  <a:cubicBezTo>
                    <a:pt x="1186" y="487"/>
                    <a:pt x="699" y="669"/>
                    <a:pt x="547" y="1065"/>
                  </a:cubicBezTo>
                  <a:cubicBezTo>
                    <a:pt x="365" y="1429"/>
                    <a:pt x="517" y="1916"/>
                    <a:pt x="882" y="2128"/>
                  </a:cubicBezTo>
                  <a:cubicBezTo>
                    <a:pt x="1216" y="2311"/>
                    <a:pt x="1642" y="2250"/>
                    <a:pt x="2006" y="2098"/>
                  </a:cubicBezTo>
                  <a:cubicBezTo>
                    <a:pt x="2219" y="2007"/>
                    <a:pt x="2432" y="1855"/>
                    <a:pt x="2554" y="1672"/>
                  </a:cubicBezTo>
                  <a:cubicBezTo>
                    <a:pt x="2827" y="1308"/>
                    <a:pt x="2736" y="791"/>
                    <a:pt x="2462" y="457"/>
                  </a:cubicBezTo>
                  <a:cubicBezTo>
                    <a:pt x="2158" y="153"/>
                    <a:pt x="1702" y="1"/>
                    <a:pt x="1247" y="62"/>
                  </a:cubicBezTo>
                  <a:cubicBezTo>
                    <a:pt x="912" y="122"/>
                    <a:pt x="578" y="274"/>
                    <a:pt x="335" y="548"/>
                  </a:cubicBezTo>
                  <a:cubicBezTo>
                    <a:pt x="91" y="852"/>
                    <a:pt x="0" y="1217"/>
                    <a:pt x="61" y="1581"/>
                  </a:cubicBezTo>
                </a:path>
              </a:pathLst>
            </a:custGeom>
            <a:noFill/>
            <a:ln w="2275" cap="flat" cmpd="sng">
              <a:solidFill>
                <a:srgbClr val="FFE17B"/>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2"/>
            <p:cNvSpPr/>
            <p:nvPr/>
          </p:nvSpPr>
          <p:spPr>
            <a:xfrm>
              <a:off x="4152883" y="3768905"/>
              <a:ext cx="605304" cy="1088040"/>
            </a:xfrm>
            <a:custGeom>
              <a:avLst/>
              <a:gdLst/>
              <a:ahLst/>
              <a:cxnLst/>
              <a:rect l="l" t="t" r="r" b="b"/>
              <a:pathLst>
                <a:path w="14287" h="25681" extrusionOk="0">
                  <a:moveTo>
                    <a:pt x="8359" y="1"/>
                  </a:moveTo>
                  <a:cubicBezTo>
                    <a:pt x="8086" y="1"/>
                    <a:pt x="7842" y="183"/>
                    <a:pt x="7630" y="365"/>
                  </a:cubicBezTo>
                  <a:cubicBezTo>
                    <a:pt x="7022" y="912"/>
                    <a:pt x="6596" y="1642"/>
                    <a:pt x="6383" y="2432"/>
                  </a:cubicBezTo>
                  <a:cubicBezTo>
                    <a:pt x="6110" y="3344"/>
                    <a:pt x="6262" y="4226"/>
                    <a:pt x="6201" y="5168"/>
                  </a:cubicBezTo>
                  <a:cubicBezTo>
                    <a:pt x="6110" y="6080"/>
                    <a:pt x="5745" y="6961"/>
                    <a:pt x="5441" y="7812"/>
                  </a:cubicBezTo>
                  <a:cubicBezTo>
                    <a:pt x="5016" y="8998"/>
                    <a:pt x="4864" y="10305"/>
                    <a:pt x="4985" y="11551"/>
                  </a:cubicBezTo>
                  <a:cubicBezTo>
                    <a:pt x="5107" y="12675"/>
                    <a:pt x="5472" y="13800"/>
                    <a:pt x="5168" y="14864"/>
                  </a:cubicBezTo>
                  <a:cubicBezTo>
                    <a:pt x="5107" y="15077"/>
                    <a:pt x="5016" y="15290"/>
                    <a:pt x="4864" y="15441"/>
                  </a:cubicBezTo>
                  <a:cubicBezTo>
                    <a:pt x="4680" y="15625"/>
                    <a:pt x="4495" y="15701"/>
                    <a:pt x="4319" y="15701"/>
                  </a:cubicBezTo>
                  <a:cubicBezTo>
                    <a:pt x="3853" y="15701"/>
                    <a:pt x="3454" y="15167"/>
                    <a:pt x="3344" y="14682"/>
                  </a:cubicBezTo>
                  <a:cubicBezTo>
                    <a:pt x="3192" y="13983"/>
                    <a:pt x="3222" y="13253"/>
                    <a:pt x="3222" y="12524"/>
                  </a:cubicBezTo>
                  <a:cubicBezTo>
                    <a:pt x="3253" y="12040"/>
                    <a:pt x="3553" y="9423"/>
                    <a:pt x="2630" y="9423"/>
                  </a:cubicBezTo>
                  <a:cubicBezTo>
                    <a:pt x="2625" y="9423"/>
                    <a:pt x="2620" y="9423"/>
                    <a:pt x="2614" y="9423"/>
                  </a:cubicBezTo>
                  <a:cubicBezTo>
                    <a:pt x="2189" y="9454"/>
                    <a:pt x="1946" y="9849"/>
                    <a:pt x="1824" y="10213"/>
                  </a:cubicBezTo>
                  <a:cubicBezTo>
                    <a:pt x="1581" y="11004"/>
                    <a:pt x="1672" y="11855"/>
                    <a:pt x="1490" y="12675"/>
                  </a:cubicBezTo>
                  <a:cubicBezTo>
                    <a:pt x="1307" y="13375"/>
                    <a:pt x="943" y="14013"/>
                    <a:pt x="669" y="14682"/>
                  </a:cubicBezTo>
                  <a:cubicBezTo>
                    <a:pt x="0" y="16384"/>
                    <a:pt x="122" y="21490"/>
                    <a:pt x="1976" y="23344"/>
                  </a:cubicBezTo>
                  <a:cubicBezTo>
                    <a:pt x="2675" y="24043"/>
                    <a:pt x="3587" y="24834"/>
                    <a:pt x="4529" y="25138"/>
                  </a:cubicBezTo>
                  <a:cubicBezTo>
                    <a:pt x="5582" y="25504"/>
                    <a:pt x="6601" y="25681"/>
                    <a:pt x="7663" y="25681"/>
                  </a:cubicBezTo>
                  <a:cubicBezTo>
                    <a:pt x="8011" y="25681"/>
                    <a:pt x="8364" y="25662"/>
                    <a:pt x="8724" y="25624"/>
                  </a:cubicBezTo>
                  <a:lnTo>
                    <a:pt x="9058" y="25594"/>
                  </a:lnTo>
                  <a:cubicBezTo>
                    <a:pt x="10973" y="25411"/>
                    <a:pt x="13192" y="24651"/>
                    <a:pt x="13587" y="22189"/>
                  </a:cubicBezTo>
                  <a:cubicBezTo>
                    <a:pt x="14286" y="17752"/>
                    <a:pt x="13587" y="15411"/>
                    <a:pt x="11277" y="15198"/>
                  </a:cubicBezTo>
                  <a:cubicBezTo>
                    <a:pt x="9697" y="15046"/>
                    <a:pt x="10213" y="12706"/>
                    <a:pt x="10335" y="11703"/>
                  </a:cubicBezTo>
                  <a:cubicBezTo>
                    <a:pt x="10517" y="10183"/>
                    <a:pt x="10973" y="8724"/>
                    <a:pt x="11064" y="7174"/>
                  </a:cubicBezTo>
                  <a:cubicBezTo>
                    <a:pt x="11092" y="6335"/>
                    <a:pt x="10966" y="4392"/>
                    <a:pt x="9811" y="4392"/>
                  </a:cubicBezTo>
                  <a:cubicBezTo>
                    <a:pt x="9710" y="4392"/>
                    <a:pt x="9601" y="4407"/>
                    <a:pt x="9484" y="4438"/>
                  </a:cubicBezTo>
                  <a:cubicBezTo>
                    <a:pt x="8610" y="4679"/>
                    <a:pt x="9230" y="8269"/>
                    <a:pt x="8173" y="8269"/>
                  </a:cubicBezTo>
                  <a:cubicBezTo>
                    <a:pt x="8164" y="8269"/>
                    <a:pt x="8155" y="8269"/>
                    <a:pt x="8146" y="8268"/>
                  </a:cubicBezTo>
                  <a:cubicBezTo>
                    <a:pt x="7417" y="8207"/>
                    <a:pt x="8906" y="1976"/>
                    <a:pt x="8967" y="1277"/>
                  </a:cubicBezTo>
                  <a:cubicBezTo>
                    <a:pt x="8997" y="821"/>
                    <a:pt x="8997" y="1"/>
                    <a:pt x="8359" y="1"/>
                  </a:cubicBezTo>
                  <a:close/>
                </a:path>
              </a:pathLst>
            </a:custGeom>
            <a:solidFill>
              <a:srgbClr val="EF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2"/>
            <p:cNvSpPr/>
            <p:nvPr/>
          </p:nvSpPr>
          <p:spPr>
            <a:xfrm>
              <a:off x="4326722" y="4593022"/>
              <a:ext cx="289794" cy="228318"/>
            </a:xfrm>
            <a:custGeom>
              <a:avLst/>
              <a:gdLst/>
              <a:ahLst/>
              <a:cxnLst/>
              <a:rect l="l" t="t" r="r" b="b"/>
              <a:pathLst>
                <a:path w="6840" h="5389" extrusionOk="0">
                  <a:moveTo>
                    <a:pt x="4057" y="1"/>
                  </a:moveTo>
                  <a:cubicBezTo>
                    <a:pt x="3812" y="1"/>
                    <a:pt x="3571" y="72"/>
                    <a:pt x="3375" y="215"/>
                  </a:cubicBezTo>
                  <a:cubicBezTo>
                    <a:pt x="2858" y="550"/>
                    <a:pt x="2676" y="1188"/>
                    <a:pt x="2311" y="1674"/>
                  </a:cubicBezTo>
                  <a:cubicBezTo>
                    <a:pt x="1946" y="2100"/>
                    <a:pt x="1399" y="2374"/>
                    <a:pt x="882" y="2617"/>
                  </a:cubicBezTo>
                  <a:cubicBezTo>
                    <a:pt x="578" y="2738"/>
                    <a:pt x="274" y="2890"/>
                    <a:pt x="122" y="3194"/>
                  </a:cubicBezTo>
                  <a:cubicBezTo>
                    <a:pt x="1" y="3468"/>
                    <a:pt x="62" y="3833"/>
                    <a:pt x="244" y="4076"/>
                  </a:cubicBezTo>
                  <a:cubicBezTo>
                    <a:pt x="891" y="5035"/>
                    <a:pt x="2127" y="5388"/>
                    <a:pt x="3304" y="5388"/>
                  </a:cubicBezTo>
                  <a:cubicBezTo>
                    <a:pt x="3731" y="5388"/>
                    <a:pt x="4150" y="5342"/>
                    <a:pt x="4530" y="5261"/>
                  </a:cubicBezTo>
                  <a:cubicBezTo>
                    <a:pt x="5320" y="5079"/>
                    <a:pt x="6840" y="4623"/>
                    <a:pt x="6779" y="3589"/>
                  </a:cubicBezTo>
                  <a:cubicBezTo>
                    <a:pt x="6749" y="2981"/>
                    <a:pt x="6141" y="2617"/>
                    <a:pt x="5806" y="2130"/>
                  </a:cubicBezTo>
                  <a:cubicBezTo>
                    <a:pt x="5442" y="1583"/>
                    <a:pt x="5411" y="823"/>
                    <a:pt x="4955" y="367"/>
                  </a:cubicBezTo>
                  <a:cubicBezTo>
                    <a:pt x="4713" y="125"/>
                    <a:pt x="4382" y="1"/>
                    <a:pt x="4057" y="1"/>
                  </a:cubicBez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2"/>
            <p:cNvSpPr/>
            <p:nvPr/>
          </p:nvSpPr>
          <p:spPr>
            <a:xfrm>
              <a:off x="4621651" y="4839100"/>
              <a:ext cx="127526" cy="193111"/>
            </a:xfrm>
            <a:custGeom>
              <a:avLst/>
              <a:gdLst/>
              <a:ahLst/>
              <a:cxnLst/>
              <a:rect l="l" t="t" r="r" b="b"/>
              <a:pathLst>
                <a:path w="3010" h="4558" extrusionOk="0">
                  <a:moveTo>
                    <a:pt x="1003" y="0"/>
                  </a:moveTo>
                  <a:cubicBezTo>
                    <a:pt x="1004" y="0"/>
                    <a:pt x="3009" y="2675"/>
                    <a:pt x="0" y="4347"/>
                  </a:cubicBezTo>
                  <a:cubicBezTo>
                    <a:pt x="236" y="4496"/>
                    <a:pt x="487" y="4558"/>
                    <a:pt x="736" y="4558"/>
                  </a:cubicBezTo>
                  <a:cubicBezTo>
                    <a:pt x="1452" y="4558"/>
                    <a:pt x="2146" y="4046"/>
                    <a:pt x="2371" y="3617"/>
                  </a:cubicBezTo>
                  <a:cubicBezTo>
                    <a:pt x="2523" y="3435"/>
                    <a:pt x="2736" y="3009"/>
                    <a:pt x="2797" y="2523"/>
                  </a:cubicBezTo>
                  <a:cubicBezTo>
                    <a:pt x="2888" y="1550"/>
                    <a:pt x="2523" y="335"/>
                    <a:pt x="10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2"/>
            <p:cNvSpPr/>
            <p:nvPr/>
          </p:nvSpPr>
          <p:spPr>
            <a:xfrm>
              <a:off x="4172203" y="4842956"/>
              <a:ext cx="144261" cy="187434"/>
            </a:xfrm>
            <a:custGeom>
              <a:avLst/>
              <a:gdLst/>
              <a:ahLst/>
              <a:cxnLst/>
              <a:rect l="l" t="t" r="r" b="b"/>
              <a:pathLst>
                <a:path w="3405" h="4424" extrusionOk="0">
                  <a:moveTo>
                    <a:pt x="1824" y="0"/>
                  </a:moveTo>
                  <a:cubicBezTo>
                    <a:pt x="1003" y="152"/>
                    <a:pt x="0" y="1642"/>
                    <a:pt x="517" y="2949"/>
                  </a:cubicBezTo>
                  <a:cubicBezTo>
                    <a:pt x="858" y="3865"/>
                    <a:pt x="1498" y="4423"/>
                    <a:pt x="2301" y="4423"/>
                  </a:cubicBezTo>
                  <a:cubicBezTo>
                    <a:pt x="2643" y="4423"/>
                    <a:pt x="3014" y="4322"/>
                    <a:pt x="3405" y="4104"/>
                  </a:cubicBezTo>
                  <a:cubicBezTo>
                    <a:pt x="912" y="2675"/>
                    <a:pt x="1824" y="1"/>
                    <a:pt x="18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2"/>
            <p:cNvSpPr/>
            <p:nvPr/>
          </p:nvSpPr>
          <p:spPr>
            <a:xfrm>
              <a:off x="4517339" y="4925279"/>
              <a:ext cx="36097" cy="25124"/>
            </a:xfrm>
            <a:custGeom>
              <a:avLst/>
              <a:gdLst/>
              <a:ahLst/>
              <a:cxnLst/>
              <a:rect l="l" t="t" r="r" b="b"/>
              <a:pathLst>
                <a:path w="852" h="593" extrusionOk="0">
                  <a:moveTo>
                    <a:pt x="135" y="0"/>
                  </a:moveTo>
                  <a:cubicBezTo>
                    <a:pt x="92" y="0"/>
                    <a:pt x="50" y="26"/>
                    <a:pt x="31" y="64"/>
                  </a:cubicBezTo>
                  <a:cubicBezTo>
                    <a:pt x="0" y="124"/>
                    <a:pt x="0" y="216"/>
                    <a:pt x="61" y="246"/>
                  </a:cubicBezTo>
                  <a:cubicBezTo>
                    <a:pt x="244" y="368"/>
                    <a:pt x="395" y="459"/>
                    <a:pt x="547" y="519"/>
                  </a:cubicBezTo>
                  <a:cubicBezTo>
                    <a:pt x="578" y="550"/>
                    <a:pt x="608" y="550"/>
                    <a:pt x="639" y="580"/>
                  </a:cubicBezTo>
                  <a:cubicBezTo>
                    <a:pt x="655" y="588"/>
                    <a:pt x="673" y="592"/>
                    <a:pt x="692" y="592"/>
                  </a:cubicBezTo>
                  <a:cubicBezTo>
                    <a:pt x="744" y="592"/>
                    <a:pt x="799" y="564"/>
                    <a:pt x="821" y="519"/>
                  </a:cubicBezTo>
                  <a:cubicBezTo>
                    <a:pt x="851" y="459"/>
                    <a:pt x="851" y="368"/>
                    <a:pt x="760" y="337"/>
                  </a:cubicBezTo>
                  <a:cubicBezTo>
                    <a:pt x="608" y="246"/>
                    <a:pt x="456" y="155"/>
                    <a:pt x="274" y="64"/>
                  </a:cubicBezTo>
                  <a:cubicBezTo>
                    <a:pt x="274" y="33"/>
                    <a:pt x="244" y="33"/>
                    <a:pt x="213" y="33"/>
                  </a:cubicBezTo>
                  <a:cubicBezTo>
                    <a:pt x="190" y="10"/>
                    <a:pt x="162" y="0"/>
                    <a:pt x="135"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2"/>
            <p:cNvSpPr/>
            <p:nvPr/>
          </p:nvSpPr>
          <p:spPr>
            <a:xfrm>
              <a:off x="4523779" y="4881469"/>
              <a:ext cx="36097" cy="25124"/>
            </a:xfrm>
            <a:custGeom>
              <a:avLst/>
              <a:gdLst/>
              <a:ahLst/>
              <a:cxnLst/>
              <a:rect l="l" t="t" r="r" b="b"/>
              <a:pathLst>
                <a:path w="852" h="593" extrusionOk="0">
                  <a:moveTo>
                    <a:pt x="135" y="1"/>
                  </a:moveTo>
                  <a:cubicBezTo>
                    <a:pt x="92" y="1"/>
                    <a:pt x="50" y="27"/>
                    <a:pt x="31" y="64"/>
                  </a:cubicBezTo>
                  <a:cubicBezTo>
                    <a:pt x="0" y="125"/>
                    <a:pt x="0" y="216"/>
                    <a:pt x="61" y="277"/>
                  </a:cubicBezTo>
                  <a:cubicBezTo>
                    <a:pt x="243" y="368"/>
                    <a:pt x="395" y="459"/>
                    <a:pt x="547" y="520"/>
                  </a:cubicBezTo>
                  <a:cubicBezTo>
                    <a:pt x="578" y="550"/>
                    <a:pt x="608" y="550"/>
                    <a:pt x="639" y="581"/>
                  </a:cubicBezTo>
                  <a:cubicBezTo>
                    <a:pt x="655" y="589"/>
                    <a:pt x="673" y="593"/>
                    <a:pt x="692" y="593"/>
                  </a:cubicBezTo>
                  <a:cubicBezTo>
                    <a:pt x="744" y="593"/>
                    <a:pt x="799" y="565"/>
                    <a:pt x="821" y="520"/>
                  </a:cubicBezTo>
                  <a:cubicBezTo>
                    <a:pt x="851" y="459"/>
                    <a:pt x="851" y="368"/>
                    <a:pt x="760" y="338"/>
                  </a:cubicBezTo>
                  <a:cubicBezTo>
                    <a:pt x="608" y="246"/>
                    <a:pt x="456" y="155"/>
                    <a:pt x="274" y="64"/>
                  </a:cubicBezTo>
                  <a:cubicBezTo>
                    <a:pt x="274" y="64"/>
                    <a:pt x="243" y="34"/>
                    <a:pt x="213" y="34"/>
                  </a:cubicBezTo>
                  <a:cubicBezTo>
                    <a:pt x="190" y="10"/>
                    <a:pt x="162" y="1"/>
                    <a:pt x="135"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2"/>
            <p:cNvSpPr/>
            <p:nvPr/>
          </p:nvSpPr>
          <p:spPr>
            <a:xfrm>
              <a:off x="4452939" y="4868208"/>
              <a:ext cx="37411" cy="25505"/>
            </a:xfrm>
            <a:custGeom>
              <a:avLst/>
              <a:gdLst/>
              <a:ahLst/>
              <a:cxnLst/>
              <a:rect l="l" t="t" r="r" b="b"/>
              <a:pathLst>
                <a:path w="883" h="602" extrusionOk="0">
                  <a:moveTo>
                    <a:pt x="185" y="0"/>
                  </a:moveTo>
                  <a:cubicBezTo>
                    <a:pt x="124" y="0"/>
                    <a:pt x="53" y="29"/>
                    <a:pt x="31" y="73"/>
                  </a:cubicBezTo>
                  <a:cubicBezTo>
                    <a:pt x="1" y="134"/>
                    <a:pt x="31" y="225"/>
                    <a:pt x="92" y="256"/>
                  </a:cubicBezTo>
                  <a:cubicBezTo>
                    <a:pt x="244" y="347"/>
                    <a:pt x="396" y="438"/>
                    <a:pt x="578" y="529"/>
                  </a:cubicBezTo>
                  <a:cubicBezTo>
                    <a:pt x="608" y="559"/>
                    <a:pt x="608" y="559"/>
                    <a:pt x="639" y="590"/>
                  </a:cubicBezTo>
                  <a:cubicBezTo>
                    <a:pt x="655" y="598"/>
                    <a:pt x="674" y="602"/>
                    <a:pt x="693" y="602"/>
                  </a:cubicBezTo>
                  <a:cubicBezTo>
                    <a:pt x="746" y="602"/>
                    <a:pt x="807" y="574"/>
                    <a:pt x="852" y="529"/>
                  </a:cubicBezTo>
                  <a:cubicBezTo>
                    <a:pt x="882" y="468"/>
                    <a:pt x="852" y="377"/>
                    <a:pt x="791" y="347"/>
                  </a:cubicBezTo>
                  <a:cubicBezTo>
                    <a:pt x="639" y="256"/>
                    <a:pt x="457" y="164"/>
                    <a:pt x="305" y="73"/>
                  </a:cubicBezTo>
                  <a:cubicBezTo>
                    <a:pt x="274" y="43"/>
                    <a:pt x="274" y="43"/>
                    <a:pt x="244" y="12"/>
                  </a:cubicBezTo>
                  <a:cubicBezTo>
                    <a:pt x="227" y="4"/>
                    <a:pt x="207" y="0"/>
                    <a:pt x="185"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2"/>
            <p:cNvSpPr/>
            <p:nvPr/>
          </p:nvSpPr>
          <p:spPr>
            <a:xfrm>
              <a:off x="4549540" y="4856345"/>
              <a:ext cx="36097" cy="24827"/>
            </a:xfrm>
            <a:custGeom>
              <a:avLst/>
              <a:gdLst/>
              <a:ahLst/>
              <a:cxnLst/>
              <a:rect l="l" t="t" r="r" b="b"/>
              <a:pathLst>
                <a:path w="852" h="586" extrusionOk="0">
                  <a:moveTo>
                    <a:pt x="139" y="1"/>
                  </a:moveTo>
                  <a:cubicBezTo>
                    <a:pt x="94" y="1"/>
                    <a:pt x="50" y="22"/>
                    <a:pt x="31" y="80"/>
                  </a:cubicBezTo>
                  <a:cubicBezTo>
                    <a:pt x="0" y="140"/>
                    <a:pt x="0" y="232"/>
                    <a:pt x="91" y="262"/>
                  </a:cubicBezTo>
                  <a:cubicBezTo>
                    <a:pt x="243" y="353"/>
                    <a:pt x="395" y="444"/>
                    <a:pt x="578" y="536"/>
                  </a:cubicBezTo>
                  <a:cubicBezTo>
                    <a:pt x="578" y="536"/>
                    <a:pt x="608" y="566"/>
                    <a:pt x="639" y="566"/>
                  </a:cubicBezTo>
                  <a:cubicBezTo>
                    <a:pt x="664" y="579"/>
                    <a:pt x="694" y="586"/>
                    <a:pt x="723" y="586"/>
                  </a:cubicBezTo>
                  <a:cubicBezTo>
                    <a:pt x="764" y="586"/>
                    <a:pt x="803" y="571"/>
                    <a:pt x="821" y="536"/>
                  </a:cubicBezTo>
                  <a:cubicBezTo>
                    <a:pt x="851" y="444"/>
                    <a:pt x="851" y="353"/>
                    <a:pt x="791" y="323"/>
                  </a:cubicBezTo>
                  <a:cubicBezTo>
                    <a:pt x="608" y="232"/>
                    <a:pt x="456" y="140"/>
                    <a:pt x="304" y="49"/>
                  </a:cubicBezTo>
                  <a:cubicBezTo>
                    <a:pt x="274" y="49"/>
                    <a:pt x="243" y="19"/>
                    <a:pt x="213" y="19"/>
                  </a:cubicBezTo>
                  <a:cubicBezTo>
                    <a:pt x="191" y="8"/>
                    <a:pt x="164" y="1"/>
                    <a:pt x="139"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2"/>
            <p:cNvSpPr/>
            <p:nvPr/>
          </p:nvSpPr>
          <p:spPr>
            <a:xfrm>
              <a:off x="4385869" y="4884986"/>
              <a:ext cx="41859" cy="23260"/>
            </a:xfrm>
            <a:custGeom>
              <a:avLst/>
              <a:gdLst/>
              <a:ahLst/>
              <a:cxnLst/>
              <a:rect l="l" t="t" r="r" b="b"/>
              <a:pathLst>
                <a:path w="988" h="549" extrusionOk="0">
                  <a:moveTo>
                    <a:pt x="757" y="1"/>
                  </a:moveTo>
                  <a:cubicBezTo>
                    <a:pt x="739" y="1"/>
                    <a:pt x="721" y="4"/>
                    <a:pt x="702" y="12"/>
                  </a:cubicBezTo>
                  <a:cubicBezTo>
                    <a:pt x="520" y="103"/>
                    <a:pt x="337" y="194"/>
                    <a:pt x="155" y="315"/>
                  </a:cubicBezTo>
                  <a:cubicBezTo>
                    <a:pt x="1" y="367"/>
                    <a:pt x="86" y="548"/>
                    <a:pt x="207" y="548"/>
                  </a:cubicBezTo>
                  <a:cubicBezTo>
                    <a:pt x="229" y="548"/>
                    <a:pt x="253" y="542"/>
                    <a:pt x="277" y="528"/>
                  </a:cubicBezTo>
                  <a:cubicBezTo>
                    <a:pt x="459" y="437"/>
                    <a:pt x="641" y="346"/>
                    <a:pt x="854" y="255"/>
                  </a:cubicBezTo>
                  <a:cubicBezTo>
                    <a:pt x="988" y="175"/>
                    <a:pt x="887" y="1"/>
                    <a:pt x="757" y="1"/>
                  </a:cubicBezTo>
                  <a:close/>
                </a:path>
              </a:pathLst>
            </a:custGeom>
            <a:solidFill>
              <a:srgbClr val="924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2"/>
            <p:cNvSpPr/>
            <p:nvPr/>
          </p:nvSpPr>
          <p:spPr>
            <a:xfrm>
              <a:off x="4371506" y="4931422"/>
              <a:ext cx="40842" cy="23175"/>
            </a:xfrm>
            <a:custGeom>
              <a:avLst/>
              <a:gdLst/>
              <a:ahLst/>
              <a:cxnLst/>
              <a:rect l="l" t="t" r="r" b="b"/>
              <a:pathLst>
                <a:path w="964" h="547" extrusionOk="0">
                  <a:moveTo>
                    <a:pt x="755" y="0"/>
                  </a:moveTo>
                  <a:cubicBezTo>
                    <a:pt x="740" y="0"/>
                    <a:pt x="723" y="3"/>
                    <a:pt x="707" y="10"/>
                  </a:cubicBezTo>
                  <a:cubicBezTo>
                    <a:pt x="524" y="131"/>
                    <a:pt x="312" y="223"/>
                    <a:pt x="129" y="314"/>
                  </a:cubicBezTo>
                  <a:cubicBezTo>
                    <a:pt x="1" y="365"/>
                    <a:pt x="89" y="547"/>
                    <a:pt x="212" y="547"/>
                  </a:cubicBezTo>
                  <a:cubicBezTo>
                    <a:pt x="234" y="547"/>
                    <a:pt x="258" y="541"/>
                    <a:pt x="281" y="526"/>
                  </a:cubicBezTo>
                  <a:cubicBezTo>
                    <a:pt x="464" y="435"/>
                    <a:pt x="646" y="344"/>
                    <a:pt x="828" y="253"/>
                  </a:cubicBezTo>
                  <a:cubicBezTo>
                    <a:pt x="964" y="199"/>
                    <a:pt x="882" y="0"/>
                    <a:pt x="755" y="0"/>
                  </a:cubicBezTo>
                  <a:close/>
                </a:path>
              </a:pathLst>
            </a:custGeom>
            <a:solidFill>
              <a:srgbClr val="924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2"/>
            <p:cNvSpPr/>
            <p:nvPr/>
          </p:nvSpPr>
          <p:spPr>
            <a:xfrm>
              <a:off x="4342907" y="4859183"/>
              <a:ext cx="33386" cy="19108"/>
            </a:xfrm>
            <a:custGeom>
              <a:avLst/>
              <a:gdLst/>
              <a:ahLst/>
              <a:cxnLst/>
              <a:rect l="l" t="t" r="r" b="b"/>
              <a:pathLst>
                <a:path w="788" h="451" extrusionOk="0">
                  <a:moveTo>
                    <a:pt x="611" y="0"/>
                  </a:moveTo>
                  <a:cubicBezTo>
                    <a:pt x="595" y="0"/>
                    <a:pt x="578" y="4"/>
                    <a:pt x="561" y="13"/>
                  </a:cubicBezTo>
                  <a:cubicBezTo>
                    <a:pt x="409" y="104"/>
                    <a:pt x="257" y="165"/>
                    <a:pt x="105" y="256"/>
                  </a:cubicBezTo>
                  <a:cubicBezTo>
                    <a:pt x="1" y="308"/>
                    <a:pt x="76" y="450"/>
                    <a:pt x="176" y="450"/>
                  </a:cubicBezTo>
                  <a:cubicBezTo>
                    <a:pt x="193" y="450"/>
                    <a:pt x="210" y="447"/>
                    <a:pt x="227" y="438"/>
                  </a:cubicBezTo>
                  <a:cubicBezTo>
                    <a:pt x="379" y="377"/>
                    <a:pt x="531" y="286"/>
                    <a:pt x="683" y="195"/>
                  </a:cubicBezTo>
                  <a:cubicBezTo>
                    <a:pt x="787" y="143"/>
                    <a:pt x="712" y="0"/>
                    <a:pt x="611" y="0"/>
                  </a:cubicBezTo>
                  <a:close/>
                </a:path>
              </a:pathLst>
            </a:custGeom>
            <a:solidFill>
              <a:srgbClr val="924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2"/>
            <p:cNvSpPr/>
            <p:nvPr/>
          </p:nvSpPr>
          <p:spPr>
            <a:xfrm>
              <a:off x="4164661" y="4419267"/>
              <a:ext cx="603695" cy="441258"/>
            </a:xfrm>
            <a:custGeom>
              <a:avLst/>
              <a:gdLst/>
              <a:ahLst/>
              <a:cxnLst/>
              <a:rect l="l" t="t" r="r" b="b"/>
              <a:pathLst>
                <a:path w="14249" h="10415" extrusionOk="0">
                  <a:moveTo>
                    <a:pt x="664" y="0"/>
                  </a:moveTo>
                  <a:cubicBezTo>
                    <a:pt x="273" y="0"/>
                    <a:pt x="26" y="540"/>
                    <a:pt x="26" y="1976"/>
                  </a:cubicBezTo>
                  <a:cubicBezTo>
                    <a:pt x="1" y="9822"/>
                    <a:pt x="5520" y="10414"/>
                    <a:pt x="7111" y="10414"/>
                  </a:cubicBezTo>
                  <a:cubicBezTo>
                    <a:pt x="7382" y="10414"/>
                    <a:pt x="7538" y="10397"/>
                    <a:pt x="7535" y="10396"/>
                  </a:cubicBezTo>
                  <a:lnTo>
                    <a:pt x="7535" y="10396"/>
                  </a:lnTo>
                  <a:cubicBezTo>
                    <a:pt x="7664" y="10405"/>
                    <a:pt x="7790" y="10410"/>
                    <a:pt x="7915" y="10410"/>
                  </a:cubicBezTo>
                  <a:cubicBezTo>
                    <a:pt x="11856" y="10410"/>
                    <a:pt x="14249" y="5900"/>
                    <a:pt x="11303" y="4073"/>
                  </a:cubicBezTo>
                  <a:cubicBezTo>
                    <a:pt x="10551" y="3610"/>
                    <a:pt x="9880" y="3437"/>
                    <a:pt x="9277" y="3437"/>
                  </a:cubicBezTo>
                  <a:cubicBezTo>
                    <a:pt x="7506" y="3437"/>
                    <a:pt x="6317" y="4927"/>
                    <a:pt x="5348" y="4927"/>
                  </a:cubicBezTo>
                  <a:cubicBezTo>
                    <a:pt x="5327" y="4927"/>
                    <a:pt x="5306" y="4926"/>
                    <a:pt x="5285" y="4924"/>
                  </a:cubicBezTo>
                  <a:cubicBezTo>
                    <a:pt x="4305" y="4856"/>
                    <a:pt x="1837" y="0"/>
                    <a:pt x="6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4" name="Google Shape;2094;p62"/>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smtClean="0"/>
              <a:t>DẠNG 5 – BÀI TẬP MỞ RỘNG KIẾN THỨC</a:t>
            </a:r>
            <a:endParaRPr sz="3600"/>
          </a:p>
        </p:txBody>
      </p:sp>
      <p:pic>
        <p:nvPicPr>
          <p:cNvPr id="2095" name="Google Shape;2095;p62">
            <a:hlinkClick r:id="" action="ppaction://noaction"/>
          </p:cNvPr>
          <p:cNvPicPr preferRelativeResize="0"/>
          <p:nvPr/>
        </p:nvPicPr>
        <p:blipFill>
          <a:blip r:embed="rId4">
            <a:alphaModFix/>
          </a:blip>
          <a:stretch>
            <a:fillRect/>
          </a:stretch>
        </p:blipFill>
        <p:spPr>
          <a:xfrm>
            <a:off x="8271100" y="4584717"/>
            <a:ext cx="319350" cy="319350"/>
          </a:xfrm>
          <a:prstGeom prst="rect">
            <a:avLst/>
          </a:prstGeom>
          <a:noFill/>
          <a:ln>
            <a:noFill/>
          </a:ln>
          <a:effectLst>
            <a:outerShdw blurRad="57150" dist="19050" dir="5400000" algn="bl" rotWithShape="0">
              <a:srgbClr val="000000">
                <a:alpha val="50000"/>
              </a:srgbClr>
            </a:outerShdw>
          </a:effectLst>
        </p:spPr>
      </p:pic>
      <p:sp>
        <p:nvSpPr>
          <p:cNvPr id="5" name="Rectangle 4"/>
          <p:cNvSpPr/>
          <p:nvPr/>
        </p:nvSpPr>
        <p:spPr>
          <a:xfrm>
            <a:off x="153160" y="1555082"/>
            <a:ext cx="7724720" cy="495970"/>
          </a:xfrm>
          <a:prstGeom prst="rect">
            <a:avLst/>
          </a:prstGeom>
        </p:spPr>
        <p:txBody>
          <a:bodyPr wrap="square">
            <a:spAutoFit/>
          </a:bodyPr>
          <a:lstStyle/>
          <a:p>
            <a:pPr algn="just">
              <a:lnSpc>
                <a:spcPct val="115000"/>
              </a:lnSpc>
            </a:pPr>
            <a:r>
              <a:rPr lang="en-US" sz="2400" b="1" u="sng">
                <a:solidFill>
                  <a:srgbClr val="00B050"/>
                </a:solidFill>
                <a:latin typeface="Patrick Hand" panose="020B0604020202020204" charset="0"/>
                <a:ea typeface="SimSun" panose="02010600030101010101" pitchFamily="2" charset="-122"/>
                <a:cs typeface="Times New Roman" panose="02020603050405020304" pitchFamily="18" charset="0"/>
              </a:rPr>
              <a:t>Bài 1:</a:t>
            </a:r>
            <a:r>
              <a:rPr lang="pt-BR" sz="2400">
                <a:latin typeface="Patrick Hand" panose="020B0604020202020204" charset="0"/>
                <a:ea typeface="SimSun" panose="02010600030101010101" pitchFamily="2" charset="-122"/>
              </a:rPr>
              <a:t>  Chứng tỏ rằng 2n + 5 và 3n + 7 nguyên tố cùng nhau</a:t>
            </a:r>
            <a:endParaRPr lang="en-US" sz="2400">
              <a:latin typeface="Patrick Hand" panose="020B0604020202020204" charset="0"/>
              <a:ea typeface="SimSun" panose="02010600030101010101" pitchFamily="2" charset="-122"/>
            </a:endParaRPr>
          </a:p>
        </p:txBody>
      </p:sp>
      <p:pic>
        <p:nvPicPr>
          <p:cNvPr id="20" name="Picture 19"/>
          <p:cNvPicPr>
            <a:picLocks noChangeAspect="1"/>
          </p:cNvPicPr>
          <p:nvPr/>
        </p:nvPicPr>
        <p:blipFill>
          <a:blip r:embed="rId5"/>
          <a:stretch>
            <a:fillRect/>
          </a:stretch>
        </p:blipFill>
        <p:spPr>
          <a:xfrm>
            <a:off x="322703" y="2121394"/>
            <a:ext cx="5337845" cy="22975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7"/>
        <p:cNvGrpSpPr/>
        <p:nvPr/>
      </p:nvGrpSpPr>
      <p:grpSpPr>
        <a:xfrm>
          <a:off x="0" y="0"/>
          <a:ext cx="0" cy="0"/>
          <a:chOff x="0" y="0"/>
          <a:chExt cx="0" cy="0"/>
        </a:xfrm>
      </p:grpSpPr>
      <p:sp>
        <p:nvSpPr>
          <p:cNvPr id="1619" name="Google Shape;1619;p58">
            <a:hlinkClick r:id="rId4" action="ppaction://hlinksldjump"/>
          </p:cNvPr>
          <p:cNvSpPr/>
          <p:nvPr/>
        </p:nvSpPr>
        <p:spPr>
          <a:xfrm>
            <a:off x="8171299" y="782150"/>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8"/>
          <p:cNvSpPr/>
          <p:nvPr/>
        </p:nvSpPr>
        <p:spPr>
          <a:xfrm>
            <a:off x="-90773" y="-43405"/>
            <a:ext cx="1623348" cy="942892"/>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58">
            <a:hlinkClick r:id="rId5"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02" name="Google Shape;1702;p58">
            <a:hlinkClick r:id="rId6" action="ppaction://hlinksldjump"/>
          </p:cNvPr>
          <p:cNvPicPr preferRelativeResize="0"/>
          <p:nvPr/>
        </p:nvPicPr>
        <p:blipFill>
          <a:blip r:embed="rId7">
            <a:alphaModFix/>
          </a:blip>
          <a:stretch>
            <a:fillRect/>
          </a:stretch>
        </p:blipFill>
        <p:spPr>
          <a:xfrm flipH="1">
            <a:off x="8264675" y="4573721"/>
            <a:ext cx="332200" cy="332175"/>
          </a:xfrm>
          <a:prstGeom prst="rect">
            <a:avLst/>
          </a:prstGeom>
          <a:noFill/>
          <a:ln>
            <a:noFill/>
          </a:ln>
          <a:effectLst>
            <a:outerShdw blurRad="57150" dist="19050" dir="5400000" algn="bl" rotWithShape="0">
              <a:srgbClr val="000000">
                <a:alpha val="50000"/>
              </a:srgbClr>
            </a:outerShdw>
          </a:effectLst>
        </p:spPr>
      </p:pic>
      <p:sp>
        <p:nvSpPr>
          <p:cNvPr id="89" name="Google Shape;2094;p62"/>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smtClean="0"/>
              <a:t>DẠNG 5 – BÀI TẬP MỞ RỘNG KIẾN THỨC</a:t>
            </a:r>
            <a:endParaRPr sz="3200"/>
          </a:p>
        </p:txBody>
      </p:sp>
      <p:sp>
        <p:nvSpPr>
          <p:cNvPr id="5" name="Rectangle 2"/>
          <p:cNvSpPr>
            <a:spLocks noChangeArrowheads="1"/>
          </p:cNvSpPr>
          <p:nvPr/>
        </p:nvSpPr>
        <p:spPr bwMode="auto">
          <a:xfrm>
            <a:off x="43031" y="1284738"/>
            <a:ext cx="2611612"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smtClean="0">
                <a:ln>
                  <a:noFill/>
                </a:ln>
                <a:solidFill>
                  <a:srgbClr val="00B050"/>
                </a:solidFill>
                <a:effectLst/>
                <a:latin typeface="Patrick Hand" panose="020B0604020202020204" charset="0"/>
                <a:ea typeface="SimSun" panose="02010600030101010101" pitchFamily="2" charset="-122"/>
                <a:cs typeface="Times New Roman" panose="02020603050405020304" pitchFamily="18" charset="0"/>
              </a:rPr>
              <a:t>Bài 2:</a:t>
            </a:r>
            <a:r>
              <a:rPr kumimoji="0" lang="pt-BR" altLang="en-US" sz="2400" b="0" i="0" u="none" strike="noStrike" cap="none" normalizeH="0" baseline="0" smtClean="0">
                <a:ln>
                  <a:noFill/>
                </a:ln>
                <a:solidFill>
                  <a:schemeClr val="tx1"/>
                </a:solidFill>
                <a:effectLst/>
                <a:latin typeface="Patrick Hand" panose="020B0604020202020204" charset="0"/>
                <a:ea typeface="SimSun" panose="02010600030101010101" pitchFamily="2" charset="-122"/>
                <a:cs typeface="Times New Roman" panose="02020603050405020304" pitchFamily="18" charset="0"/>
              </a:rPr>
              <a:t>  Chứng tỏ rằng </a:t>
            </a:r>
            <a:endParaRPr kumimoji="0" lang="pt-BR" altLang="en-US" sz="2400" b="0" i="0" u="none" strike="noStrike" cap="none" normalizeH="0" baseline="0" smtClean="0">
              <a:ln>
                <a:noFill/>
              </a:ln>
              <a:solidFill>
                <a:schemeClr val="tx1"/>
              </a:solidFill>
              <a:effectLst/>
              <a:latin typeface="Patrick Hand" panose="020B060402020202020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831422667"/>
              </p:ext>
            </p:extLst>
          </p:nvPr>
        </p:nvGraphicFramePr>
        <p:xfrm>
          <a:off x="2624272" y="1233486"/>
          <a:ext cx="1460500" cy="604837"/>
        </p:xfrm>
        <a:graphic>
          <a:graphicData uri="http://schemas.openxmlformats.org/presentationml/2006/ole">
            <mc:AlternateContent xmlns:mc="http://schemas.openxmlformats.org/markup-compatibility/2006">
              <mc:Choice xmlns:v="urn:schemas-microsoft-com:vml" Requires="v">
                <p:oleObj spid="_x0000_s5130" name="Equation" r:id="rId8" imgW="1460160" imgH="609480" progId="Equation.DSMT4">
                  <p:embed/>
                </p:oleObj>
              </mc:Choice>
              <mc:Fallback>
                <p:oleObj name="Equation" r:id="rId8" imgW="1460160" imgH="609480" progId="Equation.DSMT4">
                  <p:embed/>
                  <p:pic>
                    <p:nvPicPr>
                      <p:cNvPr id="0" name="Object 1"/>
                      <p:cNvPicPr>
                        <a:picLocks noChangeAspect="1" noChangeArrowheads="1"/>
                      </p:cNvPicPr>
                      <p:nvPr/>
                    </p:nvPicPr>
                    <p:blipFill>
                      <a:blip r:embed="rId9"/>
                      <a:srcRect/>
                      <a:stretch>
                        <a:fillRect/>
                      </a:stretch>
                    </p:blipFill>
                    <p:spPr bwMode="auto">
                      <a:xfrm>
                        <a:off x="2624272" y="1233486"/>
                        <a:ext cx="1460500" cy="60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ChangeArrowheads="1"/>
          </p:cNvSpPr>
          <p:nvPr/>
        </p:nvSpPr>
        <p:spPr bwMode="auto">
          <a:xfrm>
            <a:off x="4054393" y="1284738"/>
            <a:ext cx="3713868"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2400" b="0" i="0" u="none" strike="noStrike" cap="none" normalizeH="0" baseline="0" smtClean="0">
                <a:ln>
                  <a:noFill/>
                </a:ln>
                <a:solidFill>
                  <a:schemeClr val="tx1"/>
                </a:solidFill>
                <a:effectLst/>
                <a:latin typeface="Patrick Hand" panose="020B0604020202020204" charset="0"/>
                <a:ea typeface="SimSun" panose="02010600030101010101" pitchFamily="2" charset="-122"/>
                <a:cs typeface="Times New Roman" panose="02020603050405020304" pitchFamily="18" charset="0"/>
              </a:rPr>
              <a:t> là một phân số tối giản.</a:t>
            </a:r>
            <a:endParaRPr kumimoji="0" lang="pt-BR" altLang="en-US" sz="2400" b="0" i="0" u="none" strike="noStrike" cap="none" normalizeH="0" baseline="0" smtClean="0">
              <a:ln>
                <a:noFill/>
              </a:ln>
              <a:solidFill>
                <a:schemeClr val="tx1"/>
              </a:solidFill>
              <a:effectLst/>
              <a:latin typeface="Patrick Hand" panose="020B060402020202020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29"/>
        <p:cNvGrpSpPr/>
        <p:nvPr/>
      </p:nvGrpSpPr>
      <p:grpSpPr>
        <a:xfrm>
          <a:off x="0" y="0"/>
          <a:ext cx="0" cy="0"/>
          <a:chOff x="0" y="0"/>
          <a:chExt cx="0" cy="0"/>
        </a:xfrm>
      </p:grpSpPr>
      <p:sp>
        <p:nvSpPr>
          <p:cNvPr id="1731" name="Google Shape;1731;p60">
            <a:hlinkClick r:id="" action="ppaction://noaction"/>
          </p:cNvPr>
          <p:cNvSpPr/>
          <p:nvPr/>
        </p:nvSpPr>
        <p:spPr>
          <a:xfrm>
            <a:off x="8171299" y="782150"/>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0"/>
          <p:cNvSpPr txBox="1">
            <a:spLocks noGrp="1"/>
          </p:cNvSpPr>
          <p:nvPr>
            <p:ph type="title"/>
          </p:nvPr>
        </p:nvSpPr>
        <p:spPr>
          <a:xfrm>
            <a:off x="713064" y="1234087"/>
            <a:ext cx="7551611" cy="113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 Xem lại các bài đã giải ở lớp.</a:t>
            </a:r>
            <a:br>
              <a:rPr lang="en" dirty="0" smtClean="0"/>
            </a:br>
            <a:r>
              <a:rPr lang="en" dirty="0" smtClean="0"/>
              <a:t>- Làm bài tập ở SGK trang 48 và SBT  </a:t>
            </a:r>
            <a:endParaRPr dirty="0"/>
          </a:p>
        </p:txBody>
      </p:sp>
      <p:sp>
        <p:nvSpPr>
          <p:cNvPr id="1733" name="Google Shape;1733;p60"/>
          <p:cNvSpPr txBox="1">
            <a:spLocks noGrp="1"/>
          </p:cNvSpPr>
          <p:nvPr>
            <p:ph type="subTitle" idx="1"/>
          </p:nvPr>
        </p:nvSpPr>
        <p:spPr>
          <a:xfrm>
            <a:off x="1586850" y="640375"/>
            <a:ext cx="5970300" cy="54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BTVN</a:t>
            </a:r>
            <a:endParaRPr dirty="0"/>
          </a:p>
        </p:txBody>
      </p:sp>
      <p:sp>
        <p:nvSpPr>
          <p:cNvPr id="1734" name="Google Shape;1734;p60"/>
          <p:cNvSpPr/>
          <p:nvPr/>
        </p:nvSpPr>
        <p:spPr>
          <a:xfrm>
            <a:off x="-284575" y="2175875"/>
            <a:ext cx="1092588" cy="63455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0"/>
          <p:cNvSpPr/>
          <p:nvPr/>
        </p:nvSpPr>
        <p:spPr>
          <a:xfrm>
            <a:off x="279553" y="3245625"/>
            <a:ext cx="794998" cy="634578"/>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0"/>
          <p:cNvSpPr/>
          <p:nvPr/>
        </p:nvSpPr>
        <p:spPr>
          <a:xfrm>
            <a:off x="8148976" y="3171675"/>
            <a:ext cx="1347255" cy="782455"/>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0">
            <a:hlinkClick r:id="rId3"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0"/>
          <p:cNvSpPr/>
          <p:nvPr/>
        </p:nvSpPr>
        <p:spPr>
          <a:xfrm>
            <a:off x="3083827" y="2914874"/>
            <a:ext cx="151325" cy="168772"/>
          </a:xfrm>
          <a:custGeom>
            <a:avLst/>
            <a:gdLst/>
            <a:ahLst/>
            <a:cxnLst/>
            <a:rect l="l" t="t" r="r" b="b"/>
            <a:pathLst>
              <a:path w="2804" h="3127" extrusionOk="0">
                <a:moveTo>
                  <a:pt x="173" y="0"/>
                </a:moveTo>
                <a:cubicBezTo>
                  <a:pt x="86" y="0"/>
                  <a:pt x="0" y="70"/>
                  <a:pt x="37" y="162"/>
                </a:cubicBezTo>
                <a:cubicBezTo>
                  <a:pt x="98" y="527"/>
                  <a:pt x="219" y="892"/>
                  <a:pt x="371" y="1256"/>
                </a:cubicBezTo>
                <a:cubicBezTo>
                  <a:pt x="615" y="1864"/>
                  <a:pt x="979" y="2472"/>
                  <a:pt x="1557" y="2837"/>
                </a:cubicBezTo>
                <a:cubicBezTo>
                  <a:pt x="1808" y="3013"/>
                  <a:pt x="2121" y="3126"/>
                  <a:pt x="2428" y="3126"/>
                </a:cubicBezTo>
                <a:cubicBezTo>
                  <a:pt x="2493" y="3126"/>
                  <a:pt x="2557" y="3121"/>
                  <a:pt x="2621" y="3110"/>
                </a:cubicBezTo>
                <a:cubicBezTo>
                  <a:pt x="2803" y="3080"/>
                  <a:pt x="2803" y="2806"/>
                  <a:pt x="2621" y="2806"/>
                </a:cubicBezTo>
                <a:cubicBezTo>
                  <a:pt x="2550" y="2817"/>
                  <a:pt x="2481" y="2821"/>
                  <a:pt x="2414" y="2821"/>
                </a:cubicBezTo>
                <a:cubicBezTo>
                  <a:pt x="1274" y="2821"/>
                  <a:pt x="689" y="1413"/>
                  <a:pt x="402" y="466"/>
                </a:cubicBezTo>
                <a:cubicBezTo>
                  <a:pt x="371" y="344"/>
                  <a:pt x="311" y="223"/>
                  <a:pt x="311" y="101"/>
                </a:cubicBezTo>
                <a:cubicBezTo>
                  <a:pt x="287" y="29"/>
                  <a:pt x="230" y="0"/>
                  <a:pt x="1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0"/>
          <p:cNvSpPr/>
          <p:nvPr/>
        </p:nvSpPr>
        <p:spPr>
          <a:xfrm rot="-1800093">
            <a:off x="3322397" y="3431050"/>
            <a:ext cx="116262" cy="169662"/>
          </a:xfrm>
          <a:custGeom>
            <a:avLst/>
            <a:gdLst/>
            <a:ahLst/>
            <a:cxnLst/>
            <a:rect l="l" t="t" r="r" b="b"/>
            <a:pathLst>
              <a:path w="2580" h="3765" extrusionOk="0">
                <a:moveTo>
                  <a:pt x="2363" y="1"/>
                </a:moveTo>
                <a:cubicBezTo>
                  <a:pt x="2320" y="1"/>
                  <a:pt x="2277" y="19"/>
                  <a:pt x="2251" y="64"/>
                </a:cubicBezTo>
                <a:cubicBezTo>
                  <a:pt x="1612" y="1067"/>
                  <a:pt x="974" y="2100"/>
                  <a:pt x="336" y="3134"/>
                </a:cubicBezTo>
                <a:cubicBezTo>
                  <a:pt x="245" y="3255"/>
                  <a:pt x="153" y="3407"/>
                  <a:pt x="62" y="3559"/>
                </a:cubicBezTo>
                <a:cubicBezTo>
                  <a:pt x="1" y="3662"/>
                  <a:pt x="91" y="3764"/>
                  <a:pt x="185" y="3764"/>
                </a:cubicBezTo>
                <a:cubicBezTo>
                  <a:pt x="230" y="3764"/>
                  <a:pt x="276" y="3740"/>
                  <a:pt x="305" y="3681"/>
                </a:cubicBezTo>
                <a:cubicBezTo>
                  <a:pt x="944" y="2678"/>
                  <a:pt x="1582" y="1645"/>
                  <a:pt x="2220" y="641"/>
                </a:cubicBezTo>
                <a:cubicBezTo>
                  <a:pt x="2312" y="489"/>
                  <a:pt x="2403" y="337"/>
                  <a:pt x="2494" y="216"/>
                </a:cubicBezTo>
                <a:cubicBezTo>
                  <a:pt x="2580" y="108"/>
                  <a:pt x="2468" y="1"/>
                  <a:pt x="2363"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95" name="Google Shape;1795;p60">
            <a:hlinkClick r:id="rId4" action="ppaction://hlinksldjump"/>
          </p:cNvPr>
          <p:cNvPicPr preferRelativeResize="0"/>
          <p:nvPr/>
        </p:nvPicPr>
        <p:blipFill>
          <a:blip r:embed="rId5">
            <a:alphaModFix/>
          </a:blip>
          <a:stretch>
            <a:fillRect/>
          </a:stretch>
        </p:blipFill>
        <p:spPr>
          <a:xfrm flipH="1">
            <a:off x="8264675" y="4573721"/>
            <a:ext cx="332200" cy="3321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p>
            <a:pPr>
              <a:buNone/>
            </a:pPr>
            <a:r>
              <a:rPr lang="en-US" sz="3600">
                <a:solidFill>
                  <a:schemeClr val="tx1"/>
                </a:solidFill>
                <a:latin typeface="Patrick Hand" panose="020B0604020202020204" charset="0"/>
                <a:cs typeface="Times New Roman" pitchFamily="18" charset="0"/>
              </a:rPr>
              <a:t>1. ƯỚC CHUNG VÀ ƯỚC CHUNG LỚN </a:t>
            </a:r>
            <a:r>
              <a:rPr lang="en-US" sz="3600" smtClean="0">
                <a:solidFill>
                  <a:schemeClr val="tx1"/>
                </a:solidFill>
                <a:latin typeface="Patrick Hand" panose="020B0604020202020204" charset="0"/>
                <a:cs typeface="Times New Roman" pitchFamily="18" charset="0"/>
              </a:rPr>
              <a:t>NHẤT</a:t>
            </a:r>
            <a:endParaRPr sz="3600">
              <a:solidFill>
                <a:schemeClr val="tx1"/>
              </a:solidFill>
              <a:latin typeface="Patrick Hand" panose="020B0604020202020204" charset="0"/>
            </a:endParaRPr>
          </a:p>
        </p:txBody>
      </p:sp>
      <p:sp>
        <p:nvSpPr>
          <p:cNvPr id="846" name="Google Shape;846;p44">
            <a:hlinkClick r:id="rId3"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171299" y="782150"/>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44"/>
          <p:cNvGrpSpPr/>
          <p:nvPr/>
        </p:nvGrpSpPr>
        <p:grpSpPr>
          <a:xfrm>
            <a:off x="8030798" y="3450263"/>
            <a:ext cx="1288211" cy="947929"/>
            <a:chOff x="6791327" y="2699564"/>
            <a:chExt cx="649038" cy="477594"/>
          </a:xfrm>
        </p:grpSpPr>
        <p:sp>
          <p:nvSpPr>
            <p:cNvPr id="849" name="Google Shape;849;p44"/>
            <p:cNvSpPr/>
            <p:nvPr/>
          </p:nvSpPr>
          <p:spPr>
            <a:xfrm>
              <a:off x="6888667" y="2749584"/>
              <a:ext cx="357960" cy="208433"/>
            </a:xfrm>
            <a:custGeom>
              <a:avLst/>
              <a:gdLst/>
              <a:ahLst/>
              <a:cxnLst/>
              <a:rect l="l" t="t" r="r" b="b"/>
              <a:pathLst>
                <a:path w="11400" h="6638" extrusionOk="0">
                  <a:moveTo>
                    <a:pt x="1959" y="0"/>
                  </a:moveTo>
                  <a:cubicBezTo>
                    <a:pt x="1345" y="0"/>
                    <a:pt x="693" y="42"/>
                    <a:pt x="1" y="133"/>
                  </a:cubicBezTo>
                  <a:cubicBezTo>
                    <a:pt x="244" y="619"/>
                    <a:pt x="578" y="1227"/>
                    <a:pt x="1065" y="1835"/>
                  </a:cubicBezTo>
                  <a:cubicBezTo>
                    <a:pt x="2676" y="1987"/>
                    <a:pt x="5776" y="2777"/>
                    <a:pt x="8299" y="6181"/>
                  </a:cubicBezTo>
                  <a:cubicBezTo>
                    <a:pt x="9211" y="6394"/>
                    <a:pt x="10214" y="6546"/>
                    <a:pt x="11308" y="6637"/>
                  </a:cubicBezTo>
                  <a:cubicBezTo>
                    <a:pt x="11369" y="6516"/>
                    <a:pt x="11399" y="6455"/>
                    <a:pt x="11399" y="6455"/>
                  </a:cubicBezTo>
                  <a:cubicBezTo>
                    <a:pt x="11399" y="6455"/>
                    <a:pt x="9577" y="0"/>
                    <a:pt x="19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4"/>
            <p:cNvSpPr/>
            <p:nvPr/>
          </p:nvSpPr>
          <p:spPr>
            <a:xfrm>
              <a:off x="6791327" y="2753729"/>
              <a:ext cx="452411" cy="416176"/>
            </a:xfrm>
            <a:custGeom>
              <a:avLst/>
              <a:gdLst/>
              <a:ahLst/>
              <a:cxnLst/>
              <a:rect l="l" t="t" r="r" b="b"/>
              <a:pathLst>
                <a:path w="14408" h="13254" extrusionOk="0">
                  <a:moveTo>
                    <a:pt x="2949" y="1"/>
                  </a:moveTo>
                  <a:cubicBezTo>
                    <a:pt x="1247" y="4469"/>
                    <a:pt x="0" y="7782"/>
                    <a:pt x="0" y="7782"/>
                  </a:cubicBezTo>
                  <a:cubicBezTo>
                    <a:pt x="0" y="7782"/>
                    <a:pt x="1611" y="13132"/>
                    <a:pt x="9241" y="13253"/>
                  </a:cubicBezTo>
                  <a:cubicBezTo>
                    <a:pt x="11733" y="10822"/>
                    <a:pt x="13952" y="7265"/>
                    <a:pt x="14408" y="6475"/>
                  </a:cubicBezTo>
                  <a:cubicBezTo>
                    <a:pt x="7022" y="5958"/>
                    <a:pt x="4104" y="2068"/>
                    <a:pt x="3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4"/>
            <p:cNvSpPr/>
            <p:nvPr/>
          </p:nvSpPr>
          <p:spPr>
            <a:xfrm>
              <a:off x="6922076" y="2807172"/>
              <a:ext cx="69708" cy="46817"/>
            </a:xfrm>
            <a:custGeom>
              <a:avLst/>
              <a:gdLst/>
              <a:ahLst/>
              <a:cxnLst/>
              <a:rect l="l" t="t" r="r" b="b"/>
              <a:pathLst>
                <a:path w="2220" h="1491" extrusionOk="0">
                  <a:moveTo>
                    <a:pt x="1" y="1"/>
                  </a:moveTo>
                  <a:lnTo>
                    <a:pt x="1" y="1"/>
                  </a:lnTo>
                  <a:cubicBezTo>
                    <a:pt x="396" y="487"/>
                    <a:pt x="852" y="974"/>
                    <a:pt x="1399" y="1490"/>
                  </a:cubicBezTo>
                  <a:cubicBezTo>
                    <a:pt x="1460" y="1338"/>
                    <a:pt x="1551" y="1186"/>
                    <a:pt x="1642" y="1065"/>
                  </a:cubicBezTo>
                  <a:cubicBezTo>
                    <a:pt x="1794" y="852"/>
                    <a:pt x="1976" y="670"/>
                    <a:pt x="2219" y="518"/>
                  </a:cubicBezTo>
                  <a:cubicBezTo>
                    <a:pt x="1338" y="214"/>
                    <a:pt x="578" y="62"/>
                    <a:pt x="1" y="1"/>
                  </a:cubicBez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4"/>
            <p:cNvSpPr/>
            <p:nvPr/>
          </p:nvSpPr>
          <p:spPr>
            <a:xfrm>
              <a:off x="6965973" y="2823406"/>
              <a:ext cx="183282" cy="120293"/>
            </a:xfrm>
            <a:custGeom>
              <a:avLst/>
              <a:gdLst/>
              <a:ahLst/>
              <a:cxnLst/>
              <a:rect l="l" t="t" r="r" b="b"/>
              <a:pathLst>
                <a:path w="5837" h="3831" extrusionOk="0">
                  <a:moveTo>
                    <a:pt x="821" y="1"/>
                  </a:moveTo>
                  <a:cubicBezTo>
                    <a:pt x="578" y="153"/>
                    <a:pt x="396" y="335"/>
                    <a:pt x="244" y="548"/>
                  </a:cubicBezTo>
                  <a:cubicBezTo>
                    <a:pt x="153" y="669"/>
                    <a:pt x="62" y="821"/>
                    <a:pt x="1" y="973"/>
                  </a:cubicBezTo>
                  <a:cubicBezTo>
                    <a:pt x="1308" y="2128"/>
                    <a:pt x="3192" y="3223"/>
                    <a:pt x="5837" y="3830"/>
                  </a:cubicBezTo>
                  <a:cubicBezTo>
                    <a:pt x="4195" y="1642"/>
                    <a:pt x="2341" y="548"/>
                    <a:pt x="821" y="1"/>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4"/>
            <p:cNvSpPr/>
            <p:nvPr/>
          </p:nvSpPr>
          <p:spPr>
            <a:xfrm>
              <a:off x="7072890" y="2699564"/>
              <a:ext cx="367474" cy="230759"/>
            </a:xfrm>
            <a:custGeom>
              <a:avLst/>
              <a:gdLst/>
              <a:ahLst/>
              <a:cxnLst/>
              <a:rect l="l" t="t" r="r" b="b"/>
              <a:pathLst>
                <a:path w="11703" h="7349" extrusionOk="0">
                  <a:moveTo>
                    <a:pt x="10705" y="1"/>
                  </a:moveTo>
                  <a:cubicBezTo>
                    <a:pt x="9551" y="1"/>
                    <a:pt x="0" y="7015"/>
                    <a:pt x="0" y="7015"/>
                  </a:cubicBezTo>
                  <a:lnTo>
                    <a:pt x="851" y="7349"/>
                  </a:lnTo>
                  <a:cubicBezTo>
                    <a:pt x="851" y="7349"/>
                    <a:pt x="11702" y="723"/>
                    <a:pt x="10791" y="24"/>
                  </a:cubicBezTo>
                  <a:cubicBezTo>
                    <a:pt x="10771" y="8"/>
                    <a:pt x="10743" y="1"/>
                    <a:pt x="10705" y="1"/>
                  </a:cubicBezTo>
                  <a:close/>
                </a:path>
              </a:pathLst>
            </a:custGeom>
            <a:solidFill>
              <a:srgbClr val="3039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4"/>
            <p:cNvSpPr/>
            <p:nvPr/>
          </p:nvSpPr>
          <p:spPr>
            <a:xfrm>
              <a:off x="7114872" y="3030175"/>
              <a:ext cx="166420" cy="146983"/>
            </a:xfrm>
            <a:custGeom>
              <a:avLst/>
              <a:gdLst/>
              <a:ahLst/>
              <a:cxnLst/>
              <a:rect l="l" t="t" r="r" b="b"/>
              <a:pathLst>
                <a:path w="5300" h="4681" extrusionOk="0">
                  <a:moveTo>
                    <a:pt x="2847" y="0"/>
                  </a:moveTo>
                  <a:cubicBezTo>
                    <a:pt x="2686" y="0"/>
                    <a:pt x="2584" y="11"/>
                    <a:pt x="2584" y="11"/>
                  </a:cubicBezTo>
                  <a:cubicBezTo>
                    <a:pt x="2584" y="11"/>
                    <a:pt x="2311" y="376"/>
                    <a:pt x="1885" y="893"/>
                  </a:cubicBezTo>
                  <a:cubicBezTo>
                    <a:pt x="2493" y="1075"/>
                    <a:pt x="3648" y="1531"/>
                    <a:pt x="3526" y="2474"/>
                  </a:cubicBezTo>
                  <a:cubicBezTo>
                    <a:pt x="3440" y="2991"/>
                    <a:pt x="2932" y="3243"/>
                    <a:pt x="2360" y="3243"/>
                  </a:cubicBezTo>
                  <a:cubicBezTo>
                    <a:pt x="1722" y="3243"/>
                    <a:pt x="1004" y="2930"/>
                    <a:pt x="700" y="2322"/>
                  </a:cubicBezTo>
                  <a:cubicBezTo>
                    <a:pt x="456" y="2595"/>
                    <a:pt x="244" y="2869"/>
                    <a:pt x="1" y="3142"/>
                  </a:cubicBezTo>
                  <a:cubicBezTo>
                    <a:pt x="820" y="4206"/>
                    <a:pt x="1759" y="4680"/>
                    <a:pt x="2600" y="4680"/>
                  </a:cubicBezTo>
                  <a:cubicBezTo>
                    <a:pt x="3755" y="4680"/>
                    <a:pt x="4726" y="3786"/>
                    <a:pt x="4955" y="2291"/>
                  </a:cubicBezTo>
                  <a:cubicBezTo>
                    <a:pt x="5300" y="200"/>
                    <a:pt x="3533" y="0"/>
                    <a:pt x="2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65" name="Google Shape;865;p44">
            <a:hlinkClick r:id="rId5" action="ppaction://hlinksldjump"/>
          </p:cNvPr>
          <p:cNvPicPr preferRelativeResize="0"/>
          <p:nvPr/>
        </p:nvPicPr>
        <p:blipFill>
          <a:blip r:embed="rId6">
            <a:alphaModFix/>
          </a:blip>
          <a:stretch>
            <a:fillRect/>
          </a:stretch>
        </p:blipFill>
        <p:spPr>
          <a:xfrm>
            <a:off x="8226666" y="4538775"/>
            <a:ext cx="392872" cy="392882"/>
          </a:xfrm>
          <a:prstGeom prst="rect">
            <a:avLst/>
          </a:prstGeom>
          <a:noFill/>
          <a:ln>
            <a:noFill/>
          </a:ln>
          <a:effectLst>
            <a:outerShdw blurRad="57150" dist="19050" dir="5400000" algn="bl" rotWithShape="0">
              <a:srgbClr val="000000">
                <a:alpha val="50000"/>
              </a:srgbClr>
            </a:outerShdw>
          </a:effectLst>
        </p:spPr>
      </p:pic>
      <p:pic>
        <p:nvPicPr>
          <p:cNvPr id="3" name="Picture 2"/>
          <p:cNvPicPr>
            <a:picLocks noChangeAspect="1"/>
          </p:cNvPicPr>
          <p:nvPr/>
        </p:nvPicPr>
        <p:blipFill>
          <a:blip r:embed="rId7"/>
          <a:stretch>
            <a:fillRect/>
          </a:stretch>
        </p:blipFill>
        <p:spPr>
          <a:xfrm>
            <a:off x="0" y="1510885"/>
            <a:ext cx="9008110" cy="1860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40" name="Google Shape;640;p42"/>
          <p:cNvSpPr/>
          <p:nvPr/>
        </p:nvSpPr>
        <p:spPr>
          <a:xfrm>
            <a:off x="7749886" y="77351"/>
            <a:ext cx="1211396" cy="966953"/>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1" name="Google Shape;641;p42"/>
          <p:cNvGrpSpPr/>
          <p:nvPr/>
        </p:nvGrpSpPr>
        <p:grpSpPr>
          <a:xfrm>
            <a:off x="7498213" y="3957605"/>
            <a:ext cx="1230754" cy="1438978"/>
            <a:chOff x="4786575" y="766525"/>
            <a:chExt cx="921775" cy="1077725"/>
          </a:xfrm>
        </p:grpSpPr>
        <p:sp>
          <p:nvSpPr>
            <p:cNvPr id="642" name="Google Shape;642;p42"/>
            <p:cNvSpPr/>
            <p:nvPr/>
          </p:nvSpPr>
          <p:spPr>
            <a:xfrm>
              <a:off x="4786575" y="768400"/>
              <a:ext cx="921775" cy="1075850"/>
            </a:xfrm>
            <a:custGeom>
              <a:avLst/>
              <a:gdLst/>
              <a:ahLst/>
              <a:cxnLst/>
              <a:rect l="l" t="t" r="r" b="b"/>
              <a:pathLst>
                <a:path w="36871" h="43034" extrusionOk="0">
                  <a:moveTo>
                    <a:pt x="7113" y="0"/>
                  </a:moveTo>
                  <a:cubicBezTo>
                    <a:pt x="6019" y="790"/>
                    <a:pt x="5502" y="4438"/>
                    <a:pt x="5502" y="4438"/>
                  </a:cubicBezTo>
                  <a:lnTo>
                    <a:pt x="92" y="34560"/>
                  </a:lnTo>
                  <a:cubicBezTo>
                    <a:pt x="1" y="35077"/>
                    <a:pt x="183" y="37691"/>
                    <a:pt x="2949" y="38207"/>
                  </a:cubicBezTo>
                  <a:lnTo>
                    <a:pt x="29819" y="43010"/>
                  </a:lnTo>
                  <a:cubicBezTo>
                    <a:pt x="29890" y="43026"/>
                    <a:pt x="29961" y="43033"/>
                    <a:pt x="30030" y="43033"/>
                  </a:cubicBezTo>
                  <a:cubicBezTo>
                    <a:pt x="30486" y="43033"/>
                    <a:pt x="30864" y="42699"/>
                    <a:pt x="30943" y="42250"/>
                  </a:cubicBezTo>
                  <a:lnTo>
                    <a:pt x="36871" y="9301"/>
                  </a:lnTo>
                  <a:lnTo>
                    <a:pt x="7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2"/>
            <p:cNvSpPr/>
            <p:nvPr/>
          </p:nvSpPr>
          <p:spPr>
            <a:xfrm>
              <a:off x="4812425" y="842100"/>
              <a:ext cx="869325" cy="973025"/>
            </a:xfrm>
            <a:custGeom>
              <a:avLst/>
              <a:gdLst/>
              <a:ahLst/>
              <a:cxnLst/>
              <a:rect l="l" t="t" r="r" b="b"/>
              <a:pathLst>
                <a:path w="34773" h="38921" extrusionOk="0">
                  <a:moveTo>
                    <a:pt x="5988" y="1"/>
                  </a:moveTo>
                  <a:lnTo>
                    <a:pt x="91" y="32949"/>
                  </a:lnTo>
                  <a:cubicBezTo>
                    <a:pt x="0" y="33466"/>
                    <a:pt x="334" y="33983"/>
                    <a:pt x="882" y="34074"/>
                  </a:cubicBezTo>
                  <a:lnTo>
                    <a:pt x="27751" y="38907"/>
                  </a:lnTo>
                  <a:cubicBezTo>
                    <a:pt x="27805" y="38916"/>
                    <a:pt x="27858" y="38921"/>
                    <a:pt x="27911" y="38921"/>
                  </a:cubicBezTo>
                  <a:cubicBezTo>
                    <a:pt x="28371" y="38921"/>
                    <a:pt x="28794" y="38580"/>
                    <a:pt x="28876" y="38117"/>
                  </a:cubicBezTo>
                  <a:lnTo>
                    <a:pt x="34773" y="5168"/>
                  </a:lnTo>
                  <a:lnTo>
                    <a:pt x="5988" y="1"/>
                  </a:ln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2"/>
            <p:cNvSpPr/>
            <p:nvPr/>
          </p:nvSpPr>
          <p:spPr>
            <a:xfrm>
              <a:off x="4805575" y="820825"/>
              <a:ext cx="869350" cy="972275"/>
            </a:xfrm>
            <a:custGeom>
              <a:avLst/>
              <a:gdLst/>
              <a:ahLst/>
              <a:cxnLst/>
              <a:rect l="l" t="t" r="r" b="b"/>
              <a:pathLst>
                <a:path w="34774" h="38891" extrusionOk="0">
                  <a:moveTo>
                    <a:pt x="5988" y="0"/>
                  </a:moveTo>
                  <a:lnTo>
                    <a:pt x="92" y="32919"/>
                  </a:lnTo>
                  <a:cubicBezTo>
                    <a:pt x="1" y="33436"/>
                    <a:pt x="335" y="33952"/>
                    <a:pt x="852" y="34044"/>
                  </a:cubicBezTo>
                  <a:lnTo>
                    <a:pt x="27721" y="38876"/>
                  </a:lnTo>
                  <a:cubicBezTo>
                    <a:pt x="27778" y="38886"/>
                    <a:pt x="27834" y="38890"/>
                    <a:pt x="27889" y="38890"/>
                  </a:cubicBezTo>
                  <a:cubicBezTo>
                    <a:pt x="28365" y="38890"/>
                    <a:pt x="28767" y="38549"/>
                    <a:pt x="28876" y="38086"/>
                  </a:cubicBezTo>
                  <a:lnTo>
                    <a:pt x="34773" y="5168"/>
                  </a:lnTo>
                  <a:lnTo>
                    <a:pt x="5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2"/>
            <p:cNvSpPr/>
            <p:nvPr/>
          </p:nvSpPr>
          <p:spPr>
            <a:xfrm>
              <a:off x="4800250" y="766525"/>
              <a:ext cx="871625" cy="992400"/>
            </a:xfrm>
            <a:custGeom>
              <a:avLst/>
              <a:gdLst/>
              <a:ahLst/>
              <a:cxnLst/>
              <a:rect l="l" t="t" r="r" b="b"/>
              <a:pathLst>
                <a:path w="34865" h="39696" extrusionOk="0">
                  <a:moveTo>
                    <a:pt x="6976" y="0"/>
                  </a:moveTo>
                  <a:cubicBezTo>
                    <a:pt x="6500" y="0"/>
                    <a:pt x="6101" y="341"/>
                    <a:pt x="6019" y="805"/>
                  </a:cubicBezTo>
                  <a:lnTo>
                    <a:pt x="92" y="33723"/>
                  </a:lnTo>
                  <a:cubicBezTo>
                    <a:pt x="1" y="34270"/>
                    <a:pt x="366" y="34757"/>
                    <a:pt x="882" y="34848"/>
                  </a:cubicBezTo>
                  <a:lnTo>
                    <a:pt x="27752" y="39681"/>
                  </a:lnTo>
                  <a:cubicBezTo>
                    <a:pt x="27809" y="39691"/>
                    <a:pt x="27866" y="39696"/>
                    <a:pt x="27922" y="39696"/>
                  </a:cubicBezTo>
                  <a:cubicBezTo>
                    <a:pt x="28377" y="39696"/>
                    <a:pt x="28796" y="39377"/>
                    <a:pt x="28877" y="38890"/>
                  </a:cubicBezTo>
                  <a:lnTo>
                    <a:pt x="34773" y="5972"/>
                  </a:lnTo>
                  <a:cubicBezTo>
                    <a:pt x="34865" y="5455"/>
                    <a:pt x="34530" y="4938"/>
                    <a:pt x="33983" y="4847"/>
                  </a:cubicBezTo>
                  <a:lnTo>
                    <a:pt x="7144" y="14"/>
                  </a:lnTo>
                  <a:cubicBezTo>
                    <a:pt x="7087" y="5"/>
                    <a:pt x="7031" y="0"/>
                    <a:pt x="6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2"/>
            <p:cNvSpPr/>
            <p:nvPr/>
          </p:nvSpPr>
          <p:spPr>
            <a:xfrm>
              <a:off x="5063175" y="985375"/>
              <a:ext cx="364775" cy="252250"/>
            </a:xfrm>
            <a:custGeom>
              <a:avLst/>
              <a:gdLst/>
              <a:ahLst/>
              <a:cxnLst/>
              <a:rect l="l" t="t" r="r" b="b"/>
              <a:pathLst>
                <a:path w="14591" h="10090" extrusionOk="0">
                  <a:moveTo>
                    <a:pt x="2143" y="0"/>
                  </a:moveTo>
                  <a:cubicBezTo>
                    <a:pt x="1667" y="0"/>
                    <a:pt x="1268" y="341"/>
                    <a:pt x="1186" y="805"/>
                  </a:cubicBezTo>
                  <a:lnTo>
                    <a:pt x="92" y="6884"/>
                  </a:lnTo>
                  <a:cubicBezTo>
                    <a:pt x="1" y="7431"/>
                    <a:pt x="335" y="7917"/>
                    <a:pt x="882" y="8008"/>
                  </a:cubicBezTo>
                  <a:lnTo>
                    <a:pt x="12281" y="10075"/>
                  </a:lnTo>
                  <a:cubicBezTo>
                    <a:pt x="12334" y="10085"/>
                    <a:pt x="12388" y="10089"/>
                    <a:pt x="12441" y="10089"/>
                  </a:cubicBezTo>
                  <a:cubicBezTo>
                    <a:pt x="12900" y="10089"/>
                    <a:pt x="13323" y="9748"/>
                    <a:pt x="13405" y="9285"/>
                  </a:cubicBezTo>
                  <a:lnTo>
                    <a:pt x="14499" y="3206"/>
                  </a:lnTo>
                  <a:cubicBezTo>
                    <a:pt x="14591" y="2689"/>
                    <a:pt x="14256" y="2172"/>
                    <a:pt x="13709" y="2081"/>
                  </a:cubicBezTo>
                  <a:lnTo>
                    <a:pt x="2311" y="14"/>
                  </a:lnTo>
                  <a:cubicBezTo>
                    <a:pt x="2254" y="5"/>
                    <a:pt x="2198" y="0"/>
                    <a:pt x="2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7" name="Google Shape;647;p42"/>
          <p:cNvSpPr txBox="1">
            <a:spLocks noGrp="1"/>
          </p:cNvSpPr>
          <p:nvPr>
            <p:ph type="title"/>
          </p:nvPr>
        </p:nvSpPr>
        <p:spPr>
          <a:xfrm>
            <a:off x="708792" y="246188"/>
            <a:ext cx="7713600" cy="5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mtClean="0"/>
              <a:t>KIẾN THỨC TRỌNG TÂM</a:t>
            </a:r>
            <a:endParaRPr/>
          </a:p>
        </p:txBody>
      </p:sp>
      <p:grpSp>
        <p:nvGrpSpPr>
          <p:cNvPr id="656" name="Google Shape;656;p42"/>
          <p:cNvGrpSpPr/>
          <p:nvPr/>
        </p:nvGrpSpPr>
        <p:grpSpPr>
          <a:xfrm>
            <a:off x="285556" y="3645474"/>
            <a:ext cx="1380880" cy="1823176"/>
            <a:chOff x="-5969450" y="12871025"/>
            <a:chExt cx="1275875" cy="1684850"/>
          </a:xfrm>
        </p:grpSpPr>
        <p:sp>
          <p:nvSpPr>
            <p:cNvPr id="657" name="Google Shape;657;p42"/>
            <p:cNvSpPr/>
            <p:nvPr/>
          </p:nvSpPr>
          <p:spPr>
            <a:xfrm>
              <a:off x="-5932225" y="12871025"/>
              <a:ext cx="1221175" cy="1040575"/>
            </a:xfrm>
            <a:custGeom>
              <a:avLst/>
              <a:gdLst/>
              <a:ahLst/>
              <a:cxnLst/>
              <a:rect l="l" t="t" r="r" b="b"/>
              <a:pathLst>
                <a:path w="48847" h="41623" extrusionOk="0">
                  <a:moveTo>
                    <a:pt x="1156" y="0"/>
                  </a:moveTo>
                  <a:cubicBezTo>
                    <a:pt x="719" y="0"/>
                    <a:pt x="364" y="173"/>
                    <a:pt x="1" y="437"/>
                  </a:cubicBezTo>
                  <a:cubicBezTo>
                    <a:pt x="6171" y="8036"/>
                    <a:pt x="13831" y="13933"/>
                    <a:pt x="22129" y="20164"/>
                  </a:cubicBezTo>
                  <a:cubicBezTo>
                    <a:pt x="31217" y="27519"/>
                    <a:pt x="39059" y="34875"/>
                    <a:pt x="48847" y="41623"/>
                  </a:cubicBezTo>
                  <a:cubicBezTo>
                    <a:pt x="48634" y="41258"/>
                    <a:pt x="48360" y="41045"/>
                    <a:pt x="48360" y="41045"/>
                  </a:cubicBezTo>
                  <a:cubicBezTo>
                    <a:pt x="48360" y="41045"/>
                    <a:pt x="7813" y="4692"/>
                    <a:pt x="4712" y="2048"/>
                  </a:cubicBezTo>
                  <a:cubicBezTo>
                    <a:pt x="2948" y="536"/>
                    <a:pt x="1926" y="0"/>
                    <a:pt x="1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2"/>
            <p:cNvSpPr/>
            <p:nvPr/>
          </p:nvSpPr>
          <p:spPr>
            <a:xfrm>
              <a:off x="-5969450" y="12881925"/>
              <a:ext cx="1275875" cy="1673950"/>
            </a:xfrm>
            <a:custGeom>
              <a:avLst/>
              <a:gdLst/>
              <a:ahLst/>
              <a:cxnLst/>
              <a:rect l="l" t="t" r="r" b="b"/>
              <a:pathLst>
                <a:path w="51035" h="66958" extrusionOk="0">
                  <a:moveTo>
                    <a:pt x="18776" y="26232"/>
                  </a:moveTo>
                  <a:cubicBezTo>
                    <a:pt x="19069" y="26232"/>
                    <a:pt x="19453" y="26428"/>
                    <a:pt x="20122" y="26992"/>
                  </a:cubicBezTo>
                  <a:cubicBezTo>
                    <a:pt x="21278" y="27995"/>
                    <a:pt x="36445" y="41582"/>
                    <a:pt x="36445" y="41582"/>
                  </a:cubicBezTo>
                  <a:cubicBezTo>
                    <a:pt x="36445" y="41582"/>
                    <a:pt x="37114" y="42190"/>
                    <a:pt x="36506" y="42737"/>
                  </a:cubicBezTo>
                  <a:cubicBezTo>
                    <a:pt x="35503" y="43588"/>
                    <a:pt x="27083" y="51126"/>
                    <a:pt x="27083" y="51126"/>
                  </a:cubicBezTo>
                  <a:cubicBezTo>
                    <a:pt x="27083" y="51126"/>
                    <a:pt x="26799" y="51451"/>
                    <a:pt x="26439" y="51451"/>
                  </a:cubicBezTo>
                  <a:cubicBezTo>
                    <a:pt x="26259" y="51451"/>
                    <a:pt x="26060" y="51369"/>
                    <a:pt x="25867" y="51126"/>
                  </a:cubicBezTo>
                  <a:cubicBezTo>
                    <a:pt x="25823" y="51793"/>
                    <a:pt x="25735" y="52012"/>
                    <a:pt x="25604" y="52012"/>
                  </a:cubicBezTo>
                  <a:cubicBezTo>
                    <a:pt x="25466" y="52012"/>
                    <a:pt x="25280" y="51770"/>
                    <a:pt x="25047" y="51552"/>
                  </a:cubicBezTo>
                  <a:cubicBezTo>
                    <a:pt x="24469" y="50974"/>
                    <a:pt x="21247" y="40032"/>
                    <a:pt x="19150" y="33011"/>
                  </a:cubicBezTo>
                  <a:cubicBezTo>
                    <a:pt x="17334" y="26843"/>
                    <a:pt x="17981" y="26468"/>
                    <a:pt x="18165" y="26468"/>
                  </a:cubicBezTo>
                  <a:cubicBezTo>
                    <a:pt x="18191" y="26468"/>
                    <a:pt x="18208" y="26475"/>
                    <a:pt x="18208" y="26475"/>
                  </a:cubicBezTo>
                  <a:cubicBezTo>
                    <a:pt x="18399" y="26335"/>
                    <a:pt x="18564" y="26232"/>
                    <a:pt x="18776" y="26232"/>
                  </a:cubicBezTo>
                  <a:close/>
                  <a:moveTo>
                    <a:pt x="1490" y="1"/>
                  </a:moveTo>
                  <a:cubicBezTo>
                    <a:pt x="1368" y="62"/>
                    <a:pt x="1247" y="153"/>
                    <a:pt x="1156" y="244"/>
                  </a:cubicBezTo>
                  <a:cubicBezTo>
                    <a:pt x="1" y="1186"/>
                    <a:pt x="1611" y="6110"/>
                    <a:pt x="1611" y="6110"/>
                  </a:cubicBezTo>
                  <a:cubicBezTo>
                    <a:pt x="1611" y="6110"/>
                    <a:pt x="20639" y="64288"/>
                    <a:pt x="20974" y="65017"/>
                  </a:cubicBezTo>
                  <a:cubicBezTo>
                    <a:pt x="21623" y="66516"/>
                    <a:pt x="22386" y="66958"/>
                    <a:pt x="23058" y="66958"/>
                  </a:cubicBezTo>
                  <a:cubicBezTo>
                    <a:pt x="24023" y="66958"/>
                    <a:pt x="24803" y="66051"/>
                    <a:pt x="24803" y="66051"/>
                  </a:cubicBezTo>
                  <a:cubicBezTo>
                    <a:pt x="24803" y="66051"/>
                    <a:pt x="47357" y="45929"/>
                    <a:pt x="50001" y="43619"/>
                  </a:cubicBezTo>
                  <a:cubicBezTo>
                    <a:pt x="51035" y="42737"/>
                    <a:pt x="50731" y="41795"/>
                    <a:pt x="50336" y="41187"/>
                  </a:cubicBezTo>
                  <a:cubicBezTo>
                    <a:pt x="40548" y="34439"/>
                    <a:pt x="32706" y="27083"/>
                    <a:pt x="23618" y="19728"/>
                  </a:cubicBezTo>
                  <a:cubicBezTo>
                    <a:pt x="15320" y="13497"/>
                    <a:pt x="7660" y="7600"/>
                    <a:pt x="14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2"/>
            <p:cNvSpPr/>
            <p:nvPr/>
          </p:nvSpPr>
          <p:spPr>
            <a:xfrm>
              <a:off x="-5536100" y="13543625"/>
              <a:ext cx="213350" cy="638600"/>
            </a:xfrm>
            <a:custGeom>
              <a:avLst/>
              <a:gdLst/>
              <a:ahLst/>
              <a:cxnLst/>
              <a:rect l="l" t="t" r="r" b="b"/>
              <a:pathLst>
                <a:path w="8534" h="25544" extrusionOk="0">
                  <a:moveTo>
                    <a:pt x="831" y="0"/>
                  </a:moveTo>
                  <a:cubicBezTo>
                    <a:pt x="647" y="0"/>
                    <a:pt x="0" y="375"/>
                    <a:pt x="1816" y="6543"/>
                  </a:cubicBezTo>
                  <a:cubicBezTo>
                    <a:pt x="3913" y="13594"/>
                    <a:pt x="7135" y="24506"/>
                    <a:pt x="7713" y="25084"/>
                  </a:cubicBezTo>
                  <a:cubicBezTo>
                    <a:pt x="7931" y="25302"/>
                    <a:pt x="8117" y="25544"/>
                    <a:pt x="8259" y="25544"/>
                  </a:cubicBezTo>
                  <a:cubicBezTo>
                    <a:pt x="8394" y="25544"/>
                    <a:pt x="8489" y="25325"/>
                    <a:pt x="8533" y="24658"/>
                  </a:cubicBezTo>
                  <a:cubicBezTo>
                    <a:pt x="8442" y="24567"/>
                    <a:pt x="8381" y="24446"/>
                    <a:pt x="8290" y="24263"/>
                  </a:cubicBezTo>
                  <a:cubicBezTo>
                    <a:pt x="8199" y="23990"/>
                    <a:pt x="1056" y="2196"/>
                    <a:pt x="1056" y="2196"/>
                  </a:cubicBezTo>
                  <a:cubicBezTo>
                    <a:pt x="1056" y="2196"/>
                    <a:pt x="448" y="372"/>
                    <a:pt x="874" y="7"/>
                  </a:cubicBezTo>
                  <a:cubicBezTo>
                    <a:pt x="874" y="7"/>
                    <a:pt x="857" y="0"/>
                    <a:pt x="831" y="0"/>
                  </a:cubicBezTo>
                  <a:close/>
                </a:path>
              </a:pathLst>
            </a:custGeom>
            <a:solidFill>
              <a:srgbClr val="9A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2"/>
            <p:cNvSpPr/>
            <p:nvPr/>
          </p:nvSpPr>
          <p:spPr>
            <a:xfrm>
              <a:off x="-5845375" y="12930950"/>
              <a:ext cx="47075" cy="52700"/>
            </a:xfrm>
            <a:custGeom>
              <a:avLst/>
              <a:gdLst/>
              <a:ahLst/>
              <a:cxnLst/>
              <a:rect l="l" t="t" r="r" b="b"/>
              <a:pathLst>
                <a:path w="1883" h="2108" extrusionOk="0">
                  <a:moveTo>
                    <a:pt x="1730" y="1"/>
                  </a:moveTo>
                  <a:cubicBezTo>
                    <a:pt x="1705" y="1"/>
                    <a:pt x="1680" y="14"/>
                    <a:pt x="1664" y="46"/>
                  </a:cubicBezTo>
                  <a:cubicBezTo>
                    <a:pt x="1542" y="289"/>
                    <a:pt x="1329" y="502"/>
                    <a:pt x="1117" y="684"/>
                  </a:cubicBezTo>
                  <a:cubicBezTo>
                    <a:pt x="722" y="1079"/>
                    <a:pt x="387" y="1596"/>
                    <a:pt x="22" y="2022"/>
                  </a:cubicBezTo>
                  <a:cubicBezTo>
                    <a:pt x="1" y="2065"/>
                    <a:pt x="25" y="2108"/>
                    <a:pt x="52" y="2108"/>
                  </a:cubicBezTo>
                  <a:cubicBezTo>
                    <a:pt x="63" y="2108"/>
                    <a:pt x="74" y="2100"/>
                    <a:pt x="83" y="2083"/>
                  </a:cubicBezTo>
                  <a:cubicBezTo>
                    <a:pt x="478" y="1657"/>
                    <a:pt x="873" y="1231"/>
                    <a:pt x="1238" y="806"/>
                  </a:cubicBezTo>
                  <a:cubicBezTo>
                    <a:pt x="1421" y="593"/>
                    <a:pt x="1573" y="350"/>
                    <a:pt x="1816" y="168"/>
                  </a:cubicBezTo>
                  <a:cubicBezTo>
                    <a:pt x="1883" y="101"/>
                    <a:pt x="1802" y="1"/>
                    <a:pt x="1730"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2"/>
            <p:cNvSpPr/>
            <p:nvPr/>
          </p:nvSpPr>
          <p:spPr>
            <a:xfrm>
              <a:off x="-5728275" y="13041475"/>
              <a:ext cx="47050" cy="52700"/>
            </a:xfrm>
            <a:custGeom>
              <a:avLst/>
              <a:gdLst/>
              <a:ahLst/>
              <a:cxnLst/>
              <a:rect l="l" t="t" r="r" b="b"/>
              <a:pathLst>
                <a:path w="1882" h="2108" extrusionOk="0">
                  <a:moveTo>
                    <a:pt x="1736" y="0"/>
                  </a:moveTo>
                  <a:cubicBezTo>
                    <a:pt x="1710" y="0"/>
                    <a:pt x="1684" y="10"/>
                    <a:pt x="1661" y="32"/>
                  </a:cubicBezTo>
                  <a:cubicBezTo>
                    <a:pt x="1539" y="276"/>
                    <a:pt x="1326" y="488"/>
                    <a:pt x="1114" y="701"/>
                  </a:cubicBezTo>
                  <a:cubicBezTo>
                    <a:pt x="718" y="1066"/>
                    <a:pt x="384" y="1583"/>
                    <a:pt x="50" y="2008"/>
                  </a:cubicBezTo>
                  <a:cubicBezTo>
                    <a:pt x="0" y="2058"/>
                    <a:pt x="32" y="2107"/>
                    <a:pt x="78" y="2107"/>
                  </a:cubicBezTo>
                  <a:cubicBezTo>
                    <a:pt x="88" y="2107"/>
                    <a:pt x="99" y="2105"/>
                    <a:pt x="111" y="2099"/>
                  </a:cubicBezTo>
                  <a:cubicBezTo>
                    <a:pt x="475" y="1674"/>
                    <a:pt x="870" y="1248"/>
                    <a:pt x="1235" y="792"/>
                  </a:cubicBezTo>
                  <a:cubicBezTo>
                    <a:pt x="1448" y="580"/>
                    <a:pt x="1600" y="336"/>
                    <a:pt x="1813" y="154"/>
                  </a:cubicBezTo>
                  <a:cubicBezTo>
                    <a:pt x="1881" y="86"/>
                    <a:pt x="1813" y="0"/>
                    <a:pt x="1736"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2"/>
            <p:cNvSpPr/>
            <p:nvPr/>
          </p:nvSpPr>
          <p:spPr>
            <a:xfrm>
              <a:off x="-5609050" y="13144475"/>
              <a:ext cx="46325" cy="52700"/>
            </a:xfrm>
            <a:custGeom>
              <a:avLst/>
              <a:gdLst/>
              <a:ahLst/>
              <a:cxnLst/>
              <a:rect l="l" t="t" r="r" b="b"/>
              <a:pathLst>
                <a:path w="1853" h="2108" extrusionOk="0">
                  <a:moveTo>
                    <a:pt x="1725" y="1"/>
                  </a:moveTo>
                  <a:cubicBezTo>
                    <a:pt x="1702" y="1"/>
                    <a:pt x="1680" y="14"/>
                    <a:pt x="1664" y="46"/>
                  </a:cubicBezTo>
                  <a:cubicBezTo>
                    <a:pt x="1512" y="289"/>
                    <a:pt x="1299" y="502"/>
                    <a:pt x="1117" y="685"/>
                  </a:cubicBezTo>
                  <a:cubicBezTo>
                    <a:pt x="691" y="1080"/>
                    <a:pt x="357" y="1596"/>
                    <a:pt x="22" y="2022"/>
                  </a:cubicBezTo>
                  <a:cubicBezTo>
                    <a:pt x="1" y="2065"/>
                    <a:pt x="25" y="2108"/>
                    <a:pt x="52" y="2108"/>
                  </a:cubicBezTo>
                  <a:cubicBezTo>
                    <a:pt x="63" y="2108"/>
                    <a:pt x="74" y="2101"/>
                    <a:pt x="83" y="2083"/>
                  </a:cubicBezTo>
                  <a:cubicBezTo>
                    <a:pt x="478" y="1657"/>
                    <a:pt x="843" y="1232"/>
                    <a:pt x="1238" y="806"/>
                  </a:cubicBezTo>
                  <a:cubicBezTo>
                    <a:pt x="1421" y="593"/>
                    <a:pt x="1573" y="350"/>
                    <a:pt x="1785" y="168"/>
                  </a:cubicBezTo>
                  <a:cubicBezTo>
                    <a:pt x="1852" y="101"/>
                    <a:pt x="1788" y="1"/>
                    <a:pt x="172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2"/>
            <p:cNvSpPr/>
            <p:nvPr/>
          </p:nvSpPr>
          <p:spPr>
            <a:xfrm>
              <a:off x="-5490575" y="13252250"/>
              <a:ext cx="46300" cy="52425"/>
            </a:xfrm>
            <a:custGeom>
              <a:avLst/>
              <a:gdLst/>
              <a:ahLst/>
              <a:cxnLst/>
              <a:rect l="l" t="t" r="r" b="b"/>
              <a:pathLst>
                <a:path w="1852" h="2097" extrusionOk="0">
                  <a:moveTo>
                    <a:pt x="1737" y="0"/>
                  </a:moveTo>
                  <a:cubicBezTo>
                    <a:pt x="1711" y="0"/>
                    <a:pt x="1685" y="15"/>
                    <a:pt x="1667" y="51"/>
                  </a:cubicBezTo>
                  <a:cubicBezTo>
                    <a:pt x="1515" y="264"/>
                    <a:pt x="1302" y="477"/>
                    <a:pt x="1119" y="690"/>
                  </a:cubicBezTo>
                  <a:cubicBezTo>
                    <a:pt x="694" y="1085"/>
                    <a:pt x="360" y="1571"/>
                    <a:pt x="25" y="2027"/>
                  </a:cubicBezTo>
                  <a:cubicBezTo>
                    <a:pt x="1" y="2052"/>
                    <a:pt x="36" y="2096"/>
                    <a:pt x="66" y="2096"/>
                  </a:cubicBezTo>
                  <a:cubicBezTo>
                    <a:pt x="73" y="2096"/>
                    <a:pt x="80" y="2094"/>
                    <a:pt x="86" y="2088"/>
                  </a:cubicBezTo>
                  <a:cubicBezTo>
                    <a:pt x="481" y="1662"/>
                    <a:pt x="846" y="1237"/>
                    <a:pt x="1211" y="811"/>
                  </a:cubicBezTo>
                  <a:cubicBezTo>
                    <a:pt x="1423" y="568"/>
                    <a:pt x="1575" y="325"/>
                    <a:pt x="1788" y="143"/>
                  </a:cubicBezTo>
                  <a:cubicBezTo>
                    <a:pt x="1852" y="79"/>
                    <a:pt x="1797" y="0"/>
                    <a:pt x="1737"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2"/>
            <p:cNvSpPr/>
            <p:nvPr/>
          </p:nvSpPr>
          <p:spPr>
            <a:xfrm>
              <a:off x="-5391775" y="13339000"/>
              <a:ext cx="46375" cy="52300"/>
            </a:xfrm>
            <a:custGeom>
              <a:avLst/>
              <a:gdLst/>
              <a:ahLst/>
              <a:cxnLst/>
              <a:rect l="l" t="t" r="r" b="b"/>
              <a:pathLst>
                <a:path w="1855" h="2092" extrusionOk="0">
                  <a:moveTo>
                    <a:pt x="1729" y="1"/>
                  </a:moveTo>
                  <a:cubicBezTo>
                    <a:pt x="1706" y="1"/>
                    <a:pt x="1683" y="14"/>
                    <a:pt x="1666" y="46"/>
                  </a:cubicBezTo>
                  <a:cubicBezTo>
                    <a:pt x="1514" y="290"/>
                    <a:pt x="1301" y="502"/>
                    <a:pt x="1119" y="685"/>
                  </a:cubicBezTo>
                  <a:cubicBezTo>
                    <a:pt x="724" y="1080"/>
                    <a:pt x="359" y="1566"/>
                    <a:pt x="25" y="2022"/>
                  </a:cubicBezTo>
                  <a:cubicBezTo>
                    <a:pt x="0" y="2047"/>
                    <a:pt x="35" y="2091"/>
                    <a:pt x="66" y="2091"/>
                  </a:cubicBezTo>
                  <a:cubicBezTo>
                    <a:pt x="73" y="2091"/>
                    <a:pt x="80" y="2089"/>
                    <a:pt x="85" y="2083"/>
                  </a:cubicBezTo>
                  <a:cubicBezTo>
                    <a:pt x="481" y="1657"/>
                    <a:pt x="845" y="1232"/>
                    <a:pt x="1240" y="806"/>
                  </a:cubicBezTo>
                  <a:cubicBezTo>
                    <a:pt x="1423" y="594"/>
                    <a:pt x="1575" y="320"/>
                    <a:pt x="1788" y="138"/>
                  </a:cubicBezTo>
                  <a:cubicBezTo>
                    <a:pt x="1854" y="93"/>
                    <a:pt x="1791" y="1"/>
                    <a:pt x="1729"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2"/>
            <p:cNvSpPr/>
            <p:nvPr/>
          </p:nvSpPr>
          <p:spPr>
            <a:xfrm>
              <a:off x="-5298325" y="13421400"/>
              <a:ext cx="46425" cy="52725"/>
            </a:xfrm>
            <a:custGeom>
              <a:avLst/>
              <a:gdLst/>
              <a:ahLst/>
              <a:cxnLst/>
              <a:rect l="l" t="t" r="r" b="b"/>
              <a:pathLst>
                <a:path w="1857" h="2109" extrusionOk="0">
                  <a:moveTo>
                    <a:pt x="1724" y="1"/>
                  </a:moveTo>
                  <a:cubicBezTo>
                    <a:pt x="1703" y="1"/>
                    <a:pt x="1682" y="10"/>
                    <a:pt x="1667" y="33"/>
                  </a:cubicBezTo>
                  <a:cubicBezTo>
                    <a:pt x="1515" y="276"/>
                    <a:pt x="1302" y="489"/>
                    <a:pt x="1120" y="702"/>
                  </a:cubicBezTo>
                  <a:cubicBezTo>
                    <a:pt x="694" y="1067"/>
                    <a:pt x="360" y="1583"/>
                    <a:pt x="25" y="2009"/>
                  </a:cubicBezTo>
                  <a:cubicBezTo>
                    <a:pt x="0" y="2059"/>
                    <a:pt x="36" y="2108"/>
                    <a:pt x="67" y="2108"/>
                  </a:cubicBezTo>
                  <a:cubicBezTo>
                    <a:pt x="74" y="2108"/>
                    <a:pt x="81" y="2106"/>
                    <a:pt x="86" y="2100"/>
                  </a:cubicBezTo>
                  <a:cubicBezTo>
                    <a:pt x="481" y="1675"/>
                    <a:pt x="846" y="1249"/>
                    <a:pt x="1211" y="793"/>
                  </a:cubicBezTo>
                  <a:cubicBezTo>
                    <a:pt x="1424" y="580"/>
                    <a:pt x="1575" y="337"/>
                    <a:pt x="1788" y="155"/>
                  </a:cubicBezTo>
                  <a:cubicBezTo>
                    <a:pt x="1857" y="86"/>
                    <a:pt x="1788" y="1"/>
                    <a:pt x="1724"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2"/>
            <p:cNvSpPr/>
            <p:nvPr/>
          </p:nvSpPr>
          <p:spPr>
            <a:xfrm>
              <a:off x="-5211700" y="13502250"/>
              <a:ext cx="47075" cy="52425"/>
            </a:xfrm>
            <a:custGeom>
              <a:avLst/>
              <a:gdLst/>
              <a:ahLst/>
              <a:cxnLst/>
              <a:rect l="l" t="t" r="r" b="b"/>
              <a:pathLst>
                <a:path w="1883" h="2097" extrusionOk="0">
                  <a:moveTo>
                    <a:pt x="1757" y="0"/>
                  </a:moveTo>
                  <a:cubicBezTo>
                    <a:pt x="1727" y="0"/>
                    <a:pt x="1694" y="15"/>
                    <a:pt x="1667" y="52"/>
                  </a:cubicBezTo>
                  <a:cubicBezTo>
                    <a:pt x="1545" y="264"/>
                    <a:pt x="1332" y="477"/>
                    <a:pt x="1120" y="690"/>
                  </a:cubicBezTo>
                  <a:cubicBezTo>
                    <a:pt x="725" y="1085"/>
                    <a:pt x="390" y="1571"/>
                    <a:pt x="25" y="2027"/>
                  </a:cubicBezTo>
                  <a:cubicBezTo>
                    <a:pt x="1" y="2052"/>
                    <a:pt x="36" y="2096"/>
                    <a:pt x="82" y="2096"/>
                  </a:cubicBezTo>
                  <a:cubicBezTo>
                    <a:pt x="93" y="2096"/>
                    <a:pt x="105" y="2094"/>
                    <a:pt x="117" y="2088"/>
                  </a:cubicBezTo>
                  <a:cubicBezTo>
                    <a:pt x="481" y="1662"/>
                    <a:pt x="877" y="1237"/>
                    <a:pt x="1241" y="811"/>
                  </a:cubicBezTo>
                  <a:cubicBezTo>
                    <a:pt x="1424" y="568"/>
                    <a:pt x="1576" y="325"/>
                    <a:pt x="1819" y="143"/>
                  </a:cubicBezTo>
                  <a:cubicBezTo>
                    <a:pt x="1883" y="79"/>
                    <a:pt x="1827" y="0"/>
                    <a:pt x="1757"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2"/>
            <p:cNvSpPr/>
            <p:nvPr/>
          </p:nvSpPr>
          <p:spPr>
            <a:xfrm>
              <a:off x="-5120425" y="13584475"/>
              <a:ext cx="46875" cy="52675"/>
            </a:xfrm>
            <a:custGeom>
              <a:avLst/>
              <a:gdLst/>
              <a:ahLst/>
              <a:cxnLst/>
              <a:rect l="l" t="t" r="r" b="b"/>
              <a:pathLst>
                <a:path w="1875" h="2107" extrusionOk="0">
                  <a:moveTo>
                    <a:pt x="1729" y="0"/>
                  </a:moveTo>
                  <a:cubicBezTo>
                    <a:pt x="1704" y="0"/>
                    <a:pt x="1679" y="13"/>
                    <a:pt x="1663" y="45"/>
                  </a:cubicBezTo>
                  <a:cubicBezTo>
                    <a:pt x="1511" y="288"/>
                    <a:pt x="1299" y="501"/>
                    <a:pt x="1116" y="684"/>
                  </a:cubicBezTo>
                  <a:cubicBezTo>
                    <a:pt x="721" y="1079"/>
                    <a:pt x="387" y="1595"/>
                    <a:pt x="22" y="2021"/>
                  </a:cubicBezTo>
                  <a:cubicBezTo>
                    <a:pt x="0" y="2064"/>
                    <a:pt x="25" y="2107"/>
                    <a:pt x="51" y="2107"/>
                  </a:cubicBezTo>
                  <a:cubicBezTo>
                    <a:pt x="62" y="2107"/>
                    <a:pt x="74" y="2100"/>
                    <a:pt x="83" y="2082"/>
                  </a:cubicBezTo>
                  <a:cubicBezTo>
                    <a:pt x="478" y="1656"/>
                    <a:pt x="843" y="1231"/>
                    <a:pt x="1238" y="805"/>
                  </a:cubicBezTo>
                  <a:cubicBezTo>
                    <a:pt x="1420" y="592"/>
                    <a:pt x="1572" y="349"/>
                    <a:pt x="1785" y="167"/>
                  </a:cubicBezTo>
                  <a:cubicBezTo>
                    <a:pt x="1874" y="100"/>
                    <a:pt x="1799" y="0"/>
                    <a:pt x="1729"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2"/>
            <p:cNvSpPr/>
            <p:nvPr/>
          </p:nvSpPr>
          <p:spPr>
            <a:xfrm>
              <a:off x="-5039950" y="13649675"/>
              <a:ext cx="47050" cy="52400"/>
            </a:xfrm>
            <a:custGeom>
              <a:avLst/>
              <a:gdLst/>
              <a:ahLst/>
              <a:cxnLst/>
              <a:rect l="l" t="t" r="r" b="b"/>
              <a:pathLst>
                <a:path w="1882" h="2096" extrusionOk="0">
                  <a:moveTo>
                    <a:pt x="1757" y="0"/>
                  </a:moveTo>
                  <a:cubicBezTo>
                    <a:pt x="1727" y="0"/>
                    <a:pt x="1694" y="15"/>
                    <a:pt x="1666" y="51"/>
                  </a:cubicBezTo>
                  <a:cubicBezTo>
                    <a:pt x="1545" y="264"/>
                    <a:pt x="1332" y="477"/>
                    <a:pt x="1119" y="690"/>
                  </a:cubicBezTo>
                  <a:cubicBezTo>
                    <a:pt x="724" y="1085"/>
                    <a:pt x="390" y="1571"/>
                    <a:pt x="25" y="2027"/>
                  </a:cubicBezTo>
                  <a:cubicBezTo>
                    <a:pt x="0" y="2052"/>
                    <a:pt x="35" y="2096"/>
                    <a:pt x="66" y="2096"/>
                  </a:cubicBezTo>
                  <a:cubicBezTo>
                    <a:pt x="73" y="2096"/>
                    <a:pt x="80" y="2094"/>
                    <a:pt x="86" y="2088"/>
                  </a:cubicBezTo>
                  <a:cubicBezTo>
                    <a:pt x="481" y="1662"/>
                    <a:pt x="876" y="1237"/>
                    <a:pt x="1241" y="811"/>
                  </a:cubicBezTo>
                  <a:cubicBezTo>
                    <a:pt x="1423" y="568"/>
                    <a:pt x="1575" y="325"/>
                    <a:pt x="1818" y="142"/>
                  </a:cubicBezTo>
                  <a:cubicBezTo>
                    <a:pt x="1882" y="79"/>
                    <a:pt x="1827" y="0"/>
                    <a:pt x="1757"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2"/>
            <p:cNvSpPr/>
            <p:nvPr/>
          </p:nvSpPr>
          <p:spPr>
            <a:xfrm>
              <a:off x="-4959325" y="13725800"/>
              <a:ext cx="46300" cy="52700"/>
            </a:xfrm>
            <a:custGeom>
              <a:avLst/>
              <a:gdLst/>
              <a:ahLst/>
              <a:cxnLst/>
              <a:rect l="l" t="t" r="r" b="b"/>
              <a:pathLst>
                <a:path w="1852" h="2108" extrusionOk="0">
                  <a:moveTo>
                    <a:pt x="1725" y="1"/>
                  </a:moveTo>
                  <a:cubicBezTo>
                    <a:pt x="1702" y="1"/>
                    <a:pt x="1679" y="14"/>
                    <a:pt x="1663" y="46"/>
                  </a:cubicBezTo>
                  <a:cubicBezTo>
                    <a:pt x="1511" y="289"/>
                    <a:pt x="1298" y="502"/>
                    <a:pt x="1116" y="684"/>
                  </a:cubicBezTo>
                  <a:cubicBezTo>
                    <a:pt x="721" y="1079"/>
                    <a:pt x="356" y="1596"/>
                    <a:pt x="22" y="2022"/>
                  </a:cubicBezTo>
                  <a:cubicBezTo>
                    <a:pt x="0" y="2065"/>
                    <a:pt x="24" y="2108"/>
                    <a:pt x="51" y="2108"/>
                  </a:cubicBezTo>
                  <a:cubicBezTo>
                    <a:pt x="62" y="2108"/>
                    <a:pt x="74" y="2100"/>
                    <a:pt x="83" y="2082"/>
                  </a:cubicBezTo>
                  <a:cubicBezTo>
                    <a:pt x="478" y="1657"/>
                    <a:pt x="842" y="1231"/>
                    <a:pt x="1238" y="806"/>
                  </a:cubicBezTo>
                  <a:cubicBezTo>
                    <a:pt x="1420" y="593"/>
                    <a:pt x="1572" y="350"/>
                    <a:pt x="1785" y="167"/>
                  </a:cubicBezTo>
                  <a:cubicBezTo>
                    <a:pt x="1852" y="100"/>
                    <a:pt x="1787" y="1"/>
                    <a:pt x="172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2"/>
            <p:cNvSpPr/>
            <p:nvPr/>
          </p:nvSpPr>
          <p:spPr>
            <a:xfrm>
              <a:off x="-4866700" y="13806325"/>
              <a:ext cx="47125" cy="52300"/>
            </a:xfrm>
            <a:custGeom>
              <a:avLst/>
              <a:gdLst/>
              <a:ahLst/>
              <a:cxnLst/>
              <a:rect l="l" t="t" r="r" b="b"/>
              <a:pathLst>
                <a:path w="1885" h="2092" extrusionOk="0">
                  <a:moveTo>
                    <a:pt x="1735" y="1"/>
                  </a:moveTo>
                  <a:cubicBezTo>
                    <a:pt x="1708" y="1"/>
                    <a:pt x="1683" y="14"/>
                    <a:pt x="1666" y="47"/>
                  </a:cubicBezTo>
                  <a:cubicBezTo>
                    <a:pt x="1514" y="290"/>
                    <a:pt x="1332" y="503"/>
                    <a:pt x="1119" y="685"/>
                  </a:cubicBezTo>
                  <a:cubicBezTo>
                    <a:pt x="724" y="1080"/>
                    <a:pt x="390" y="1567"/>
                    <a:pt x="25" y="2022"/>
                  </a:cubicBezTo>
                  <a:cubicBezTo>
                    <a:pt x="0" y="2047"/>
                    <a:pt x="36" y="2092"/>
                    <a:pt x="66" y="2092"/>
                  </a:cubicBezTo>
                  <a:cubicBezTo>
                    <a:pt x="73" y="2092"/>
                    <a:pt x="80" y="2089"/>
                    <a:pt x="86" y="2083"/>
                  </a:cubicBezTo>
                  <a:cubicBezTo>
                    <a:pt x="481" y="1658"/>
                    <a:pt x="876" y="1232"/>
                    <a:pt x="1241" y="807"/>
                  </a:cubicBezTo>
                  <a:cubicBezTo>
                    <a:pt x="1423" y="594"/>
                    <a:pt x="1575" y="320"/>
                    <a:pt x="1818" y="138"/>
                  </a:cubicBezTo>
                  <a:cubicBezTo>
                    <a:pt x="1885" y="94"/>
                    <a:pt x="1806" y="1"/>
                    <a:pt x="173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42"/>
          <p:cNvGrpSpPr/>
          <p:nvPr/>
        </p:nvGrpSpPr>
        <p:grpSpPr>
          <a:xfrm>
            <a:off x="-385433" y="3639035"/>
            <a:ext cx="1211444" cy="1630231"/>
            <a:chOff x="-1138858" y="3639035"/>
            <a:chExt cx="1211444" cy="1630231"/>
          </a:xfrm>
        </p:grpSpPr>
        <p:sp>
          <p:nvSpPr>
            <p:cNvPr id="672" name="Google Shape;672;p42"/>
            <p:cNvSpPr/>
            <p:nvPr/>
          </p:nvSpPr>
          <p:spPr>
            <a:xfrm>
              <a:off x="-985216" y="4615716"/>
              <a:ext cx="897590" cy="653550"/>
            </a:xfrm>
            <a:custGeom>
              <a:avLst/>
              <a:gdLst/>
              <a:ahLst/>
              <a:cxnLst/>
              <a:rect l="l" t="t" r="r" b="b"/>
              <a:pathLst>
                <a:path w="12432" h="9051" extrusionOk="0">
                  <a:moveTo>
                    <a:pt x="0" y="1"/>
                  </a:moveTo>
                  <a:lnTo>
                    <a:pt x="0" y="1"/>
                  </a:lnTo>
                  <a:cubicBezTo>
                    <a:pt x="0" y="1"/>
                    <a:pt x="730" y="7934"/>
                    <a:pt x="1854" y="8390"/>
                  </a:cubicBezTo>
                  <a:cubicBezTo>
                    <a:pt x="2536" y="8648"/>
                    <a:pt x="5295" y="9051"/>
                    <a:pt x="7721" y="9051"/>
                  </a:cubicBezTo>
                  <a:cubicBezTo>
                    <a:pt x="9298" y="9051"/>
                    <a:pt x="10734" y="8881"/>
                    <a:pt x="11368" y="8390"/>
                  </a:cubicBezTo>
                  <a:cubicBezTo>
                    <a:pt x="12432" y="5958"/>
                    <a:pt x="12310" y="761"/>
                    <a:pt x="12310" y="761"/>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2"/>
            <p:cNvSpPr/>
            <p:nvPr/>
          </p:nvSpPr>
          <p:spPr>
            <a:xfrm>
              <a:off x="-1138858" y="4236121"/>
              <a:ext cx="1211444" cy="576505"/>
            </a:xfrm>
            <a:custGeom>
              <a:avLst/>
              <a:gdLst/>
              <a:ahLst/>
              <a:cxnLst/>
              <a:rect l="l" t="t" r="r" b="b"/>
              <a:pathLst>
                <a:path w="16779" h="7984" extrusionOk="0">
                  <a:moveTo>
                    <a:pt x="9380" y="0"/>
                  </a:moveTo>
                  <a:cubicBezTo>
                    <a:pt x="4747" y="0"/>
                    <a:pt x="456" y="1914"/>
                    <a:pt x="456" y="1914"/>
                  </a:cubicBezTo>
                  <a:cubicBezTo>
                    <a:pt x="456" y="1914"/>
                    <a:pt x="0" y="3829"/>
                    <a:pt x="1034" y="6352"/>
                  </a:cubicBezTo>
                  <a:cubicBezTo>
                    <a:pt x="2801" y="7604"/>
                    <a:pt x="5904" y="7984"/>
                    <a:pt x="8827" y="7984"/>
                  </a:cubicBezTo>
                  <a:cubicBezTo>
                    <a:pt x="12290" y="7984"/>
                    <a:pt x="15499" y="7450"/>
                    <a:pt x="15928" y="7203"/>
                  </a:cubicBezTo>
                  <a:cubicBezTo>
                    <a:pt x="16718" y="6717"/>
                    <a:pt x="16779" y="2461"/>
                    <a:pt x="16779" y="2461"/>
                  </a:cubicBezTo>
                  <a:cubicBezTo>
                    <a:pt x="14665" y="598"/>
                    <a:pt x="11969" y="0"/>
                    <a:pt x="93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2"/>
            <p:cNvSpPr/>
            <p:nvPr/>
          </p:nvSpPr>
          <p:spPr>
            <a:xfrm>
              <a:off x="-1105935" y="4242619"/>
              <a:ext cx="1178521" cy="342480"/>
            </a:xfrm>
            <a:custGeom>
              <a:avLst/>
              <a:gdLst/>
              <a:ahLst/>
              <a:cxnLst/>
              <a:rect l="l" t="t" r="r" b="b"/>
              <a:pathLst>
                <a:path w="16323" h="4743" extrusionOk="0">
                  <a:moveTo>
                    <a:pt x="8177" y="0"/>
                  </a:moveTo>
                  <a:cubicBezTo>
                    <a:pt x="3648" y="0"/>
                    <a:pt x="0" y="1064"/>
                    <a:pt x="0" y="2371"/>
                  </a:cubicBezTo>
                  <a:cubicBezTo>
                    <a:pt x="0" y="3678"/>
                    <a:pt x="3648" y="4742"/>
                    <a:pt x="8177" y="4742"/>
                  </a:cubicBezTo>
                  <a:cubicBezTo>
                    <a:pt x="12675" y="4742"/>
                    <a:pt x="16323" y="3678"/>
                    <a:pt x="16323" y="2371"/>
                  </a:cubicBezTo>
                  <a:cubicBezTo>
                    <a:pt x="16323" y="1064"/>
                    <a:pt x="12675" y="0"/>
                    <a:pt x="81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2"/>
            <p:cNvSpPr/>
            <p:nvPr/>
          </p:nvSpPr>
          <p:spPr>
            <a:xfrm>
              <a:off x="-934358" y="4335256"/>
              <a:ext cx="880200" cy="139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2"/>
            <p:cNvSpPr/>
            <p:nvPr/>
          </p:nvSpPr>
          <p:spPr>
            <a:xfrm>
              <a:off x="-631941" y="3639035"/>
              <a:ext cx="546554" cy="829736"/>
            </a:xfrm>
            <a:custGeom>
              <a:avLst/>
              <a:gdLst/>
              <a:ahLst/>
              <a:cxnLst/>
              <a:rect l="l" t="t" r="r" b="b"/>
              <a:pathLst>
                <a:path w="7570" h="11491" extrusionOk="0">
                  <a:moveTo>
                    <a:pt x="3905" y="0"/>
                  </a:moveTo>
                  <a:cubicBezTo>
                    <a:pt x="2721" y="0"/>
                    <a:pt x="1152" y="6248"/>
                    <a:pt x="426" y="9575"/>
                  </a:cubicBezTo>
                  <a:cubicBezTo>
                    <a:pt x="214" y="10487"/>
                    <a:pt x="62" y="11156"/>
                    <a:pt x="1" y="11460"/>
                  </a:cubicBezTo>
                  <a:cubicBezTo>
                    <a:pt x="426" y="11460"/>
                    <a:pt x="822" y="11490"/>
                    <a:pt x="1277" y="11490"/>
                  </a:cubicBezTo>
                  <a:cubicBezTo>
                    <a:pt x="2828" y="11490"/>
                    <a:pt x="4256" y="11369"/>
                    <a:pt x="5320" y="11217"/>
                  </a:cubicBezTo>
                  <a:cubicBezTo>
                    <a:pt x="5624" y="10882"/>
                    <a:pt x="6019" y="10457"/>
                    <a:pt x="6384" y="10031"/>
                  </a:cubicBezTo>
                  <a:cubicBezTo>
                    <a:pt x="6992" y="9271"/>
                    <a:pt x="7448" y="8542"/>
                    <a:pt x="7144" y="8299"/>
                  </a:cubicBezTo>
                  <a:cubicBezTo>
                    <a:pt x="7096" y="8263"/>
                    <a:pt x="7036" y="8247"/>
                    <a:pt x="6965" y="8247"/>
                  </a:cubicBezTo>
                  <a:cubicBezTo>
                    <a:pt x="6490" y="8247"/>
                    <a:pt x="5532" y="8991"/>
                    <a:pt x="4712" y="9758"/>
                  </a:cubicBezTo>
                  <a:cubicBezTo>
                    <a:pt x="3861" y="10487"/>
                    <a:pt x="3162" y="11217"/>
                    <a:pt x="3162" y="11217"/>
                  </a:cubicBezTo>
                  <a:cubicBezTo>
                    <a:pt x="3162" y="11217"/>
                    <a:pt x="3557" y="10578"/>
                    <a:pt x="4074" y="9666"/>
                  </a:cubicBezTo>
                  <a:cubicBezTo>
                    <a:pt x="5381" y="7448"/>
                    <a:pt x="7569" y="3496"/>
                    <a:pt x="7022" y="3223"/>
                  </a:cubicBezTo>
                  <a:cubicBezTo>
                    <a:pt x="7004" y="3214"/>
                    <a:pt x="6984" y="3210"/>
                    <a:pt x="6963" y="3210"/>
                  </a:cubicBezTo>
                  <a:cubicBezTo>
                    <a:pt x="6300" y="3210"/>
                    <a:pt x="4093" y="7192"/>
                    <a:pt x="2828" y="9606"/>
                  </a:cubicBezTo>
                  <a:cubicBezTo>
                    <a:pt x="2281" y="10639"/>
                    <a:pt x="1916" y="11369"/>
                    <a:pt x="1916" y="11369"/>
                  </a:cubicBezTo>
                  <a:cubicBezTo>
                    <a:pt x="1916" y="11369"/>
                    <a:pt x="2129" y="10669"/>
                    <a:pt x="2433" y="9575"/>
                  </a:cubicBezTo>
                  <a:cubicBezTo>
                    <a:pt x="3375" y="6384"/>
                    <a:pt x="5107" y="61"/>
                    <a:pt x="3922" y="1"/>
                  </a:cubicBezTo>
                  <a:cubicBezTo>
                    <a:pt x="3916" y="0"/>
                    <a:pt x="3911" y="0"/>
                    <a:pt x="39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7" name="Google Shape;677;p42"/>
          <p:cNvSpPr/>
          <p:nvPr/>
        </p:nvSpPr>
        <p:spPr>
          <a:xfrm>
            <a:off x="59028" y="150914"/>
            <a:ext cx="1170794" cy="67997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9" name="Google Shape;679;p42"/>
          <p:cNvGrpSpPr/>
          <p:nvPr/>
        </p:nvGrpSpPr>
        <p:grpSpPr>
          <a:xfrm>
            <a:off x="8095965" y="4008298"/>
            <a:ext cx="1950884" cy="1283366"/>
            <a:chOff x="2238621" y="-1082064"/>
            <a:chExt cx="1831816" cy="1205152"/>
          </a:xfrm>
        </p:grpSpPr>
        <p:grpSp>
          <p:nvGrpSpPr>
            <p:cNvPr id="680" name="Google Shape;680;p42"/>
            <p:cNvGrpSpPr/>
            <p:nvPr/>
          </p:nvGrpSpPr>
          <p:grpSpPr>
            <a:xfrm>
              <a:off x="2238621" y="-1082064"/>
              <a:ext cx="1405317" cy="1205152"/>
              <a:chOff x="7020531" y="2940607"/>
              <a:chExt cx="1260261" cy="1080756"/>
            </a:xfrm>
          </p:grpSpPr>
          <p:sp>
            <p:nvSpPr>
              <p:cNvPr id="681" name="Google Shape;681;p42"/>
              <p:cNvSpPr/>
              <p:nvPr/>
            </p:nvSpPr>
            <p:spPr>
              <a:xfrm>
                <a:off x="7047373" y="2940607"/>
                <a:ext cx="1233419" cy="1080351"/>
              </a:xfrm>
              <a:custGeom>
                <a:avLst/>
                <a:gdLst/>
                <a:ahLst/>
                <a:cxnLst/>
                <a:rect l="l" t="t" r="r" b="b"/>
                <a:pathLst>
                  <a:path w="51694" h="45274" extrusionOk="0">
                    <a:moveTo>
                      <a:pt x="37153" y="14505"/>
                    </a:moveTo>
                    <a:cubicBezTo>
                      <a:pt x="37897" y="14505"/>
                      <a:pt x="38566" y="14735"/>
                      <a:pt x="39059" y="15216"/>
                    </a:cubicBezTo>
                    <a:cubicBezTo>
                      <a:pt x="40396" y="16523"/>
                      <a:pt x="39910" y="19167"/>
                      <a:pt x="37995" y="21143"/>
                    </a:cubicBezTo>
                    <a:cubicBezTo>
                      <a:pt x="36785" y="22391"/>
                      <a:pt x="35295" y="23069"/>
                      <a:pt x="34025" y="23069"/>
                    </a:cubicBezTo>
                    <a:cubicBezTo>
                      <a:pt x="33286" y="23069"/>
                      <a:pt x="32621" y="22840"/>
                      <a:pt x="32128" y="22359"/>
                    </a:cubicBezTo>
                    <a:cubicBezTo>
                      <a:pt x="30791" y="21052"/>
                      <a:pt x="31247" y="18407"/>
                      <a:pt x="33162" y="16431"/>
                    </a:cubicBezTo>
                    <a:cubicBezTo>
                      <a:pt x="34372" y="15183"/>
                      <a:pt x="35874" y="14505"/>
                      <a:pt x="37153" y="14505"/>
                    </a:cubicBezTo>
                    <a:close/>
                    <a:moveTo>
                      <a:pt x="32645" y="1"/>
                    </a:moveTo>
                    <a:cubicBezTo>
                      <a:pt x="28949" y="1"/>
                      <a:pt x="24832" y="1426"/>
                      <a:pt x="21368" y="4091"/>
                    </a:cubicBezTo>
                    <a:cubicBezTo>
                      <a:pt x="14742" y="9167"/>
                      <a:pt x="0" y="31568"/>
                      <a:pt x="13374" y="42055"/>
                    </a:cubicBezTo>
                    <a:cubicBezTo>
                      <a:pt x="16290" y="44329"/>
                      <a:pt x="19514" y="45273"/>
                      <a:pt x="22804" y="45273"/>
                    </a:cubicBezTo>
                    <a:cubicBezTo>
                      <a:pt x="34639" y="45273"/>
                      <a:pt x="47313" y="33053"/>
                      <a:pt x="49454" y="26584"/>
                    </a:cubicBezTo>
                    <a:cubicBezTo>
                      <a:pt x="51693" y="19714"/>
                      <a:pt x="48850" y="16719"/>
                      <a:pt x="46201" y="16719"/>
                    </a:cubicBezTo>
                    <a:cubicBezTo>
                      <a:pt x="45650" y="16719"/>
                      <a:pt x="45108" y="16849"/>
                      <a:pt x="44621" y="17100"/>
                    </a:cubicBezTo>
                    <a:cubicBezTo>
                      <a:pt x="43838" y="17513"/>
                      <a:pt x="43209" y="17676"/>
                      <a:pt x="42710" y="17676"/>
                    </a:cubicBezTo>
                    <a:cubicBezTo>
                      <a:pt x="41407" y="17676"/>
                      <a:pt x="40990" y="16566"/>
                      <a:pt x="41034" y="15884"/>
                    </a:cubicBezTo>
                    <a:cubicBezTo>
                      <a:pt x="41277" y="12906"/>
                      <a:pt x="44773" y="8863"/>
                      <a:pt x="40852" y="3635"/>
                    </a:cubicBezTo>
                    <a:cubicBezTo>
                      <a:pt x="38990" y="1166"/>
                      <a:pt x="35989" y="1"/>
                      <a:pt x="32645" y="1"/>
                    </a:cubicBezTo>
                    <a:close/>
                  </a:path>
                </a:pathLst>
              </a:custGeom>
              <a:solidFill>
                <a:srgbClr val="EC9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2"/>
              <p:cNvSpPr/>
              <p:nvPr/>
            </p:nvSpPr>
            <p:spPr>
              <a:xfrm>
                <a:off x="7020531" y="2940989"/>
                <a:ext cx="1018273" cy="1065532"/>
              </a:xfrm>
              <a:custGeom>
                <a:avLst/>
                <a:gdLst/>
                <a:ahLst/>
                <a:cxnLst/>
                <a:rect l="l" t="t" r="r" b="b"/>
                <a:pathLst>
                  <a:path w="42677" h="44653" extrusionOk="0">
                    <a:moveTo>
                      <a:pt x="32630" y="1"/>
                    </a:moveTo>
                    <a:cubicBezTo>
                      <a:pt x="28941" y="1"/>
                      <a:pt x="24838" y="1417"/>
                      <a:pt x="21369" y="4075"/>
                    </a:cubicBezTo>
                    <a:cubicBezTo>
                      <a:pt x="14773" y="9151"/>
                      <a:pt x="0" y="31583"/>
                      <a:pt x="13405" y="42039"/>
                    </a:cubicBezTo>
                    <a:cubicBezTo>
                      <a:pt x="14986" y="43285"/>
                      <a:pt x="16688" y="44136"/>
                      <a:pt x="18420" y="44653"/>
                    </a:cubicBezTo>
                    <a:cubicBezTo>
                      <a:pt x="25259" y="38270"/>
                      <a:pt x="30974" y="30853"/>
                      <a:pt x="35624" y="22738"/>
                    </a:cubicBezTo>
                    <a:lnTo>
                      <a:pt x="35624" y="22738"/>
                    </a:lnTo>
                    <a:cubicBezTo>
                      <a:pt x="35073" y="22951"/>
                      <a:pt x="34522" y="23060"/>
                      <a:pt x="34006" y="23060"/>
                    </a:cubicBezTo>
                    <a:cubicBezTo>
                      <a:pt x="33272" y="23060"/>
                      <a:pt x="32611" y="22837"/>
                      <a:pt x="32129" y="22373"/>
                    </a:cubicBezTo>
                    <a:cubicBezTo>
                      <a:pt x="30791" y="21066"/>
                      <a:pt x="31278" y="18422"/>
                      <a:pt x="33193" y="16446"/>
                    </a:cubicBezTo>
                    <a:cubicBezTo>
                      <a:pt x="34410" y="15190"/>
                      <a:pt x="35922" y="14511"/>
                      <a:pt x="37197" y="14511"/>
                    </a:cubicBezTo>
                    <a:cubicBezTo>
                      <a:pt x="37929" y="14511"/>
                      <a:pt x="38583" y="14734"/>
                      <a:pt x="39059" y="15200"/>
                    </a:cubicBezTo>
                    <a:cubicBezTo>
                      <a:pt x="39181" y="15321"/>
                      <a:pt x="39302" y="15473"/>
                      <a:pt x="39393" y="15595"/>
                    </a:cubicBezTo>
                    <a:cubicBezTo>
                      <a:pt x="40579" y="13133"/>
                      <a:pt x="41673" y="10610"/>
                      <a:pt x="42676" y="8057"/>
                    </a:cubicBezTo>
                    <a:cubicBezTo>
                      <a:pt x="42554" y="6689"/>
                      <a:pt x="42068" y="5230"/>
                      <a:pt x="40883" y="3649"/>
                    </a:cubicBezTo>
                    <a:cubicBezTo>
                      <a:pt x="39000" y="1173"/>
                      <a:pt x="35986" y="1"/>
                      <a:pt x="3263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2"/>
              <p:cNvSpPr/>
              <p:nvPr/>
            </p:nvSpPr>
            <p:spPr>
              <a:xfrm>
                <a:off x="7460032" y="3133225"/>
                <a:ext cx="794466" cy="888138"/>
              </a:xfrm>
              <a:custGeom>
                <a:avLst/>
                <a:gdLst/>
                <a:ahLst/>
                <a:cxnLst/>
                <a:rect l="l" t="t" r="r" b="b"/>
                <a:pathLst>
                  <a:path w="33297" h="37219" extrusionOk="0">
                    <a:moveTo>
                      <a:pt x="24256" y="1"/>
                    </a:moveTo>
                    <a:cubicBezTo>
                      <a:pt x="23253" y="2554"/>
                      <a:pt x="22159" y="5077"/>
                      <a:pt x="20973" y="7539"/>
                    </a:cubicBezTo>
                    <a:cubicBezTo>
                      <a:pt x="21885" y="8937"/>
                      <a:pt x="21338" y="11277"/>
                      <a:pt x="19606" y="13071"/>
                    </a:cubicBezTo>
                    <a:cubicBezTo>
                      <a:pt x="18876" y="13831"/>
                      <a:pt x="18025" y="14378"/>
                      <a:pt x="17204" y="14682"/>
                    </a:cubicBezTo>
                    <a:cubicBezTo>
                      <a:pt x="12554" y="22797"/>
                      <a:pt x="6839" y="30214"/>
                      <a:pt x="0" y="36597"/>
                    </a:cubicBezTo>
                    <a:cubicBezTo>
                      <a:pt x="1447" y="37024"/>
                      <a:pt x="2930" y="37219"/>
                      <a:pt x="4426" y="37219"/>
                    </a:cubicBezTo>
                    <a:cubicBezTo>
                      <a:pt x="16255" y="37219"/>
                      <a:pt x="28903" y="25015"/>
                      <a:pt x="31034" y="18512"/>
                    </a:cubicBezTo>
                    <a:cubicBezTo>
                      <a:pt x="33296" y="11651"/>
                      <a:pt x="30446" y="8675"/>
                      <a:pt x="27793" y="8675"/>
                    </a:cubicBezTo>
                    <a:cubicBezTo>
                      <a:pt x="27238" y="8675"/>
                      <a:pt x="26691" y="8806"/>
                      <a:pt x="26201" y="9059"/>
                    </a:cubicBezTo>
                    <a:cubicBezTo>
                      <a:pt x="25421" y="9461"/>
                      <a:pt x="24793" y="9621"/>
                      <a:pt x="24295" y="9621"/>
                    </a:cubicBezTo>
                    <a:cubicBezTo>
                      <a:pt x="22989" y="9621"/>
                      <a:pt x="22571" y="8525"/>
                      <a:pt x="22615" y="7843"/>
                    </a:cubicBezTo>
                    <a:cubicBezTo>
                      <a:pt x="22797" y="5745"/>
                      <a:pt x="24530" y="3162"/>
                      <a:pt x="24256" y="1"/>
                    </a:cubicBezTo>
                    <a:close/>
                  </a:path>
                </a:pathLst>
              </a:custGeom>
              <a:solidFill>
                <a:srgbClr val="F4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2"/>
              <p:cNvSpPr/>
              <p:nvPr/>
            </p:nvSpPr>
            <p:spPr>
              <a:xfrm>
                <a:off x="7640604" y="3017230"/>
                <a:ext cx="159576" cy="175509"/>
              </a:xfrm>
              <a:custGeom>
                <a:avLst/>
                <a:gdLst/>
                <a:ahLst/>
                <a:cxnLst/>
                <a:rect l="l" t="t" r="r" b="b"/>
                <a:pathLst>
                  <a:path w="6688" h="7355" extrusionOk="0">
                    <a:moveTo>
                      <a:pt x="5311" y="0"/>
                    </a:moveTo>
                    <a:cubicBezTo>
                      <a:pt x="4164" y="0"/>
                      <a:pt x="2986" y="468"/>
                      <a:pt x="2037" y="1761"/>
                    </a:cubicBezTo>
                    <a:cubicBezTo>
                      <a:pt x="1" y="4558"/>
                      <a:pt x="2129" y="6746"/>
                      <a:pt x="4591" y="7354"/>
                    </a:cubicBezTo>
                    <a:cubicBezTo>
                      <a:pt x="4499" y="4679"/>
                      <a:pt x="5077" y="2096"/>
                      <a:pt x="6688" y="211"/>
                    </a:cubicBezTo>
                    <a:cubicBezTo>
                      <a:pt x="6246" y="79"/>
                      <a:pt x="5781" y="0"/>
                      <a:pt x="53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2"/>
              <p:cNvSpPr/>
              <p:nvPr/>
            </p:nvSpPr>
            <p:spPr>
              <a:xfrm>
                <a:off x="7747950" y="3022265"/>
                <a:ext cx="155233" cy="174387"/>
              </a:xfrm>
              <a:custGeom>
                <a:avLst/>
                <a:gdLst/>
                <a:ahLst/>
                <a:cxnLst/>
                <a:rect l="l" t="t" r="r" b="b"/>
                <a:pathLst>
                  <a:path w="6506" h="7308" extrusionOk="0">
                    <a:moveTo>
                      <a:pt x="2189" y="0"/>
                    </a:moveTo>
                    <a:cubicBezTo>
                      <a:pt x="578" y="1885"/>
                      <a:pt x="0" y="4468"/>
                      <a:pt x="92" y="7143"/>
                    </a:cubicBezTo>
                    <a:cubicBezTo>
                      <a:pt x="541" y="7251"/>
                      <a:pt x="999" y="7308"/>
                      <a:pt x="1446" y="7308"/>
                    </a:cubicBezTo>
                    <a:cubicBezTo>
                      <a:pt x="2390" y="7308"/>
                      <a:pt x="3282" y="7052"/>
                      <a:pt x="3921" y="6474"/>
                    </a:cubicBezTo>
                    <a:cubicBezTo>
                      <a:pt x="6505" y="4104"/>
                      <a:pt x="5441" y="2523"/>
                      <a:pt x="4651" y="1550"/>
                    </a:cubicBezTo>
                    <a:cubicBezTo>
                      <a:pt x="4195" y="973"/>
                      <a:pt x="3283" y="335"/>
                      <a:pt x="2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2"/>
              <p:cNvSpPr/>
              <p:nvPr/>
            </p:nvSpPr>
            <p:spPr>
              <a:xfrm>
                <a:off x="7405798" y="3186176"/>
                <a:ext cx="123881" cy="177513"/>
              </a:xfrm>
              <a:custGeom>
                <a:avLst/>
                <a:gdLst/>
                <a:ahLst/>
                <a:cxnLst/>
                <a:rect l="l" t="t" r="r" b="b"/>
                <a:pathLst>
                  <a:path w="5192" h="7439" extrusionOk="0">
                    <a:moveTo>
                      <a:pt x="4918" y="1"/>
                    </a:moveTo>
                    <a:lnTo>
                      <a:pt x="4918" y="1"/>
                    </a:lnTo>
                    <a:cubicBezTo>
                      <a:pt x="3337" y="31"/>
                      <a:pt x="1665" y="760"/>
                      <a:pt x="966" y="2919"/>
                    </a:cubicBezTo>
                    <a:cubicBezTo>
                      <a:pt x="1" y="6014"/>
                      <a:pt x="2299" y="7438"/>
                      <a:pt x="4688" y="7438"/>
                    </a:cubicBezTo>
                    <a:cubicBezTo>
                      <a:pt x="4855" y="7438"/>
                      <a:pt x="5024" y="7431"/>
                      <a:pt x="5191" y="7417"/>
                    </a:cubicBezTo>
                    <a:cubicBezTo>
                      <a:pt x="4249" y="4925"/>
                      <a:pt x="3975" y="2280"/>
                      <a:pt x="491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2"/>
              <p:cNvSpPr/>
              <p:nvPr/>
            </p:nvSpPr>
            <p:spPr>
              <a:xfrm>
                <a:off x="7500642" y="3186129"/>
                <a:ext cx="150867" cy="177060"/>
              </a:xfrm>
              <a:custGeom>
                <a:avLst/>
                <a:gdLst/>
                <a:ahLst/>
                <a:cxnLst/>
                <a:rect l="l" t="t" r="r" b="b"/>
                <a:pathLst>
                  <a:path w="6323" h="7420" extrusionOk="0">
                    <a:moveTo>
                      <a:pt x="1098" y="0"/>
                    </a:moveTo>
                    <a:cubicBezTo>
                      <a:pt x="1046" y="0"/>
                      <a:pt x="995" y="1"/>
                      <a:pt x="943" y="3"/>
                    </a:cubicBezTo>
                    <a:cubicBezTo>
                      <a:pt x="0" y="2282"/>
                      <a:pt x="274" y="4927"/>
                      <a:pt x="1216" y="7419"/>
                    </a:cubicBezTo>
                    <a:cubicBezTo>
                      <a:pt x="2645" y="7298"/>
                      <a:pt x="4013" y="6690"/>
                      <a:pt x="4621" y="5565"/>
                    </a:cubicBezTo>
                    <a:cubicBezTo>
                      <a:pt x="6323" y="2525"/>
                      <a:pt x="4803" y="1370"/>
                      <a:pt x="3769" y="702"/>
                    </a:cubicBezTo>
                    <a:cubicBezTo>
                      <a:pt x="3161" y="296"/>
                      <a:pt x="2165" y="0"/>
                      <a:pt x="1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2"/>
              <p:cNvSpPr/>
              <p:nvPr/>
            </p:nvSpPr>
            <p:spPr>
              <a:xfrm>
                <a:off x="7295398" y="3487178"/>
                <a:ext cx="149411" cy="174029"/>
              </a:xfrm>
              <a:custGeom>
                <a:avLst/>
                <a:gdLst/>
                <a:ahLst/>
                <a:cxnLst/>
                <a:rect l="l" t="t" r="r" b="b"/>
                <a:pathLst>
                  <a:path w="6262" h="7293" extrusionOk="0">
                    <a:moveTo>
                      <a:pt x="2493" y="1"/>
                    </a:moveTo>
                    <a:cubicBezTo>
                      <a:pt x="1125" y="791"/>
                      <a:pt x="0" y="2220"/>
                      <a:pt x="426" y="4469"/>
                    </a:cubicBezTo>
                    <a:cubicBezTo>
                      <a:pt x="812" y="6508"/>
                      <a:pt x="2085" y="7292"/>
                      <a:pt x="3502" y="7292"/>
                    </a:cubicBezTo>
                    <a:cubicBezTo>
                      <a:pt x="4430" y="7292"/>
                      <a:pt x="5420" y="6956"/>
                      <a:pt x="6262" y="6414"/>
                    </a:cubicBezTo>
                    <a:cubicBezTo>
                      <a:pt x="4256" y="4651"/>
                      <a:pt x="2766" y="2463"/>
                      <a:pt x="24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2"/>
              <p:cNvSpPr/>
              <p:nvPr/>
            </p:nvSpPr>
            <p:spPr>
              <a:xfrm>
                <a:off x="7354857" y="3469544"/>
                <a:ext cx="141466" cy="170712"/>
              </a:xfrm>
              <a:custGeom>
                <a:avLst/>
                <a:gdLst/>
                <a:ahLst/>
                <a:cxnLst/>
                <a:rect l="l" t="t" r="r" b="b"/>
                <a:pathLst>
                  <a:path w="5929" h="7154" extrusionOk="0">
                    <a:moveTo>
                      <a:pt x="2575" y="0"/>
                    </a:moveTo>
                    <a:cubicBezTo>
                      <a:pt x="1855" y="0"/>
                      <a:pt x="867" y="225"/>
                      <a:pt x="1" y="740"/>
                    </a:cubicBezTo>
                    <a:cubicBezTo>
                      <a:pt x="244" y="3202"/>
                      <a:pt x="1764" y="5390"/>
                      <a:pt x="3770" y="7153"/>
                    </a:cubicBezTo>
                    <a:cubicBezTo>
                      <a:pt x="4986" y="6363"/>
                      <a:pt x="5867" y="5147"/>
                      <a:pt x="5898" y="3901"/>
                    </a:cubicBezTo>
                    <a:cubicBezTo>
                      <a:pt x="5928" y="405"/>
                      <a:pt x="4074" y="101"/>
                      <a:pt x="2828" y="10"/>
                    </a:cubicBezTo>
                    <a:cubicBezTo>
                      <a:pt x="2748" y="4"/>
                      <a:pt x="2664" y="0"/>
                      <a:pt x="2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2"/>
              <p:cNvSpPr/>
              <p:nvPr/>
            </p:nvSpPr>
            <p:spPr>
              <a:xfrm>
                <a:off x="7376617" y="3753364"/>
                <a:ext cx="164658" cy="168350"/>
              </a:xfrm>
              <a:custGeom>
                <a:avLst/>
                <a:gdLst/>
                <a:ahLst/>
                <a:cxnLst/>
                <a:rect l="l" t="t" r="r" b="b"/>
                <a:pathLst>
                  <a:path w="6901" h="7055" extrusionOk="0">
                    <a:moveTo>
                      <a:pt x="2068" y="1"/>
                    </a:moveTo>
                    <a:cubicBezTo>
                      <a:pt x="852" y="1004"/>
                      <a:pt x="1" y="2615"/>
                      <a:pt x="821" y="4743"/>
                    </a:cubicBezTo>
                    <a:cubicBezTo>
                      <a:pt x="1448" y="6403"/>
                      <a:pt x="2551" y="7054"/>
                      <a:pt x="3727" y="7054"/>
                    </a:cubicBezTo>
                    <a:cubicBezTo>
                      <a:pt x="4832" y="7054"/>
                      <a:pt x="6002" y="6478"/>
                      <a:pt x="6901" y="5624"/>
                    </a:cubicBezTo>
                    <a:cubicBezTo>
                      <a:pt x="4621" y="4256"/>
                      <a:pt x="2736" y="2372"/>
                      <a:pt x="2068" y="1"/>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2"/>
              <p:cNvSpPr/>
              <p:nvPr/>
            </p:nvSpPr>
            <p:spPr>
              <a:xfrm>
                <a:off x="7425936" y="3722749"/>
                <a:ext cx="156689" cy="164842"/>
              </a:xfrm>
              <a:custGeom>
                <a:avLst/>
                <a:gdLst/>
                <a:ahLst/>
                <a:cxnLst/>
                <a:rect l="l" t="t" r="r" b="b"/>
                <a:pathLst>
                  <a:path w="6567" h="6908" extrusionOk="0">
                    <a:moveTo>
                      <a:pt x="3302" y="0"/>
                    </a:moveTo>
                    <a:cubicBezTo>
                      <a:pt x="3071" y="0"/>
                      <a:pt x="2850" y="18"/>
                      <a:pt x="2645" y="38"/>
                    </a:cubicBezTo>
                    <a:cubicBezTo>
                      <a:pt x="1916" y="129"/>
                      <a:pt x="852" y="554"/>
                      <a:pt x="1" y="1284"/>
                    </a:cubicBezTo>
                    <a:cubicBezTo>
                      <a:pt x="669" y="3655"/>
                      <a:pt x="2554" y="5539"/>
                      <a:pt x="4834" y="6907"/>
                    </a:cubicBezTo>
                    <a:cubicBezTo>
                      <a:pt x="5867" y="5934"/>
                      <a:pt x="6566" y="4597"/>
                      <a:pt x="6353" y="3351"/>
                    </a:cubicBezTo>
                    <a:cubicBezTo>
                      <a:pt x="5871" y="454"/>
                      <a:pt x="4475" y="0"/>
                      <a:pt x="3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42"/>
            <p:cNvGrpSpPr/>
            <p:nvPr/>
          </p:nvGrpSpPr>
          <p:grpSpPr>
            <a:xfrm rot="-3668426">
              <a:off x="3073974" y="-844863"/>
              <a:ext cx="912500" cy="730750"/>
              <a:chOff x="2179003" y="2368249"/>
              <a:chExt cx="1738088" cy="1391899"/>
            </a:xfrm>
          </p:grpSpPr>
          <p:sp>
            <p:nvSpPr>
              <p:cNvPr id="693" name="Google Shape;693;p42"/>
              <p:cNvSpPr/>
              <p:nvPr/>
            </p:nvSpPr>
            <p:spPr>
              <a:xfrm rot="3281200">
                <a:off x="2454539" y="2964003"/>
                <a:ext cx="322662" cy="842178"/>
              </a:xfrm>
              <a:custGeom>
                <a:avLst/>
                <a:gdLst/>
                <a:ahLst/>
                <a:cxnLst/>
                <a:rect l="l" t="t" r="r" b="b"/>
                <a:pathLst>
                  <a:path w="4378" h="11427" extrusionOk="0">
                    <a:moveTo>
                      <a:pt x="547" y="1"/>
                    </a:moveTo>
                    <a:cubicBezTo>
                      <a:pt x="91" y="3983"/>
                      <a:pt x="0" y="9363"/>
                      <a:pt x="2401" y="11247"/>
                    </a:cubicBezTo>
                    <a:cubicBezTo>
                      <a:pt x="2557" y="11373"/>
                      <a:pt x="2696" y="11427"/>
                      <a:pt x="2823" y="11427"/>
                    </a:cubicBezTo>
                    <a:cubicBezTo>
                      <a:pt x="3217" y="11427"/>
                      <a:pt x="3493" y="10909"/>
                      <a:pt x="3769" y="10427"/>
                    </a:cubicBezTo>
                    <a:cubicBezTo>
                      <a:pt x="4012" y="9971"/>
                      <a:pt x="4225" y="9332"/>
                      <a:pt x="4377" y="8542"/>
                    </a:cubicBezTo>
                    <a:cubicBezTo>
                      <a:pt x="2584" y="6050"/>
                      <a:pt x="1368" y="3040"/>
                      <a:pt x="547"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2"/>
              <p:cNvSpPr/>
              <p:nvPr/>
            </p:nvSpPr>
            <p:spPr>
              <a:xfrm rot="3281200">
                <a:off x="2704715" y="2770707"/>
                <a:ext cx="342782" cy="983536"/>
              </a:xfrm>
              <a:custGeom>
                <a:avLst/>
                <a:gdLst/>
                <a:ahLst/>
                <a:cxnLst/>
                <a:rect l="l" t="t" r="r" b="b"/>
                <a:pathLst>
                  <a:path w="4651" h="13345" extrusionOk="0">
                    <a:moveTo>
                      <a:pt x="3009" y="0"/>
                    </a:moveTo>
                    <a:lnTo>
                      <a:pt x="760" y="152"/>
                    </a:lnTo>
                    <a:cubicBezTo>
                      <a:pt x="760" y="152"/>
                      <a:pt x="304" y="2158"/>
                      <a:pt x="0" y="4803"/>
                    </a:cubicBezTo>
                    <a:cubicBezTo>
                      <a:pt x="821" y="7842"/>
                      <a:pt x="2037" y="10852"/>
                      <a:pt x="3830" y="13344"/>
                    </a:cubicBezTo>
                    <a:cubicBezTo>
                      <a:pt x="4651" y="8997"/>
                      <a:pt x="3952" y="608"/>
                      <a:pt x="3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2"/>
              <p:cNvSpPr/>
              <p:nvPr/>
            </p:nvSpPr>
            <p:spPr>
              <a:xfrm rot="3281200">
                <a:off x="3315949" y="2423720"/>
                <a:ext cx="403290" cy="535362"/>
              </a:xfrm>
              <a:custGeom>
                <a:avLst/>
                <a:gdLst/>
                <a:ahLst/>
                <a:cxnLst/>
                <a:rect l="l" t="t" r="r" b="b"/>
                <a:pathLst>
                  <a:path w="5472" h="7264" extrusionOk="0">
                    <a:moveTo>
                      <a:pt x="2948" y="0"/>
                    </a:moveTo>
                    <a:cubicBezTo>
                      <a:pt x="3404" y="2432"/>
                      <a:pt x="0" y="4772"/>
                      <a:pt x="2584" y="6991"/>
                    </a:cubicBezTo>
                    <a:cubicBezTo>
                      <a:pt x="2614" y="7022"/>
                      <a:pt x="2584" y="7052"/>
                      <a:pt x="2553" y="7052"/>
                    </a:cubicBezTo>
                    <a:cubicBezTo>
                      <a:pt x="2657" y="7091"/>
                      <a:pt x="2889" y="7174"/>
                      <a:pt x="3184" y="7224"/>
                    </a:cubicBezTo>
                    <a:lnTo>
                      <a:pt x="3184" y="7224"/>
                    </a:lnTo>
                    <a:cubicBezTo>
                      <a:pt x="1587" y="4947"/>
                      <a:pt x="3525" y="2398"/>
                      <a:pt x="2948" y="0"/>
                    </a:cubicBezTo>
                    <a:close/>
                    <a:moveTo>
                      <a:pt x="3344" y="547"/>
                    </a:moveTo>
                    <a:lnTo>
                      <a:pt x="3344" y="547"/>
                    </a:lnTo>
                    <a:cubicBezTo>
                      <a:pt x="3435" y="912"/>
                      <a:pt x="3496" y="1277"/>
                      <a:pt x="3647" y="1581"/>
                    </a:cubicBezTo>
                    <a:cubicBezTo>
                      <a:pt x="3860" y="2037"/>
                      <a:pt x="4012" y="2584"/>
                      <a:pt x="3982" y="3070"/>
                    </a:cubicBezTo>
                    <a:cubicBezTo>
                      <a:pt x="3951" y="4499"/>
                      <a:pt x="3344" y="5715"/>
                      <a:pt x="3587" y="7174"/>
                    </a:cubicBezTo>
                    <a:cubicBezTo>
                      <a:pt x="3587" y="7211"/>
                      <a:pt x="3563" y="7237"/>
                      <a:pt x="3539" y="7237"/>
                    </a:cubicBezTo>
                    <a:cubicBezTo>
                      <a:pt x="3523" y="7237"/>
                      <a:pt x="3507" y="7227"/>
                      <a:pt x="3496" y="7204"/>
                    </a:cubicBezTo>
                    <a:cubicBezTo>
                      <a:pt x="3192" y="6049"/>
                      <a:pt x="3526" y="5107"/>
                      <a:pt x="3739" y="3952"/>
                    </a:cubicBezTo>
                    <a:cubicBezTo>
                      <a:pt x="3921" y="2918"/>
                      <a:pt x="3647" y="2189"/>
                      <a:pt x="3283" y="1216"/>
                    </a:cubicBezTo>
                    <a:cubicBezTo>
                      <a:pt x="3252" y="1186"/>
                      <a:pt x="3252" y="1125"/>
                      <a:pt x="3222" y="1064"/>
                    </a:cubicBezTo>
                    <a:lnTo>
                      <a:pt x="3222" y="1064"/>
                    </a:lnTo>
                    <a:cubicBezTo>
                      <a:pt x="3222" y="3131"/>
                      <a:pt x="2097" y="5137"/>
                      <a:pt x="3252" y="7204"/>
                    </a:cubicBezTo>
                    <a:cubicBezTo>
                      <a:pt x="3252" y="7215"/>
                      <a:pt x="3249" y="7225"/>
                      <a:pt x="3243" y="7233"/>
                    </a:cubicBezTo>
                    <a:lnTo>
                      <a:pt x="3243" y="7233"/>
                    </a:lnTo>
                    <a:cubicBezTo>
                      <a:pt x="3223" y="7230"/>
                      <a:pt x="3203" y="7227"/>
                      <a:pt x="3184" y="7224"/>
                    </a:cubicBezTo>
                    <a:lnTo>
                      <a:pt x="3184" y="7224"/>
                    </a:lnTo>
                    <a:cubicBezTo>
                      <a:pt x="3187" y="7227"/>
                      <a:pt x="3189" y="7231"/>
                      <a:pt x="3192" y="7234"/>
                    </a:cubicBezTo>
                    <a:cubicBezTo>
                      <a:pt x="3200" y="7243"/>
                      <a:pt x="3209" y="7247"/>
                      <a:pt x="3218" y="7247"/>
                    </a:cubicBezTo>
                    <a:cubicBezTo>
                      <a:pt x="3228" y="7247"/>
                      <a:pt x="3236" y="7241"/>
                      <a:pt x="3243" y="7233"/>
                    </a:cubicBezTo>
                    <a:lnTo>
                      <a:pt x="3243" y="7233"/>
                    </a:lnTo>
                    <a:cubicBezTo>
                      <a:pt x="3366" y="7251"/>
                      <a:pt x="3499" y="7263"/>
                      <a:pt x="3638" y="7263"/>
                    </a:cubicBezTo>
                    <a:cubicBezTo>
                      <a:pt x="3934" y="7263"/>
                      <a:pt x="4255" y="7210"/>
                      <a:pt x="4559" y="7052"/>
                    </a:cubicBezTo>
                    <a:cubicBezTo>
                      <a:pt x="4559" y="7052"/>
                      <a:pt x="4529" y="7022"/>
                      <a:pt x="4559" y="6991"/>
                    </a:cubicBezTo>
                    <a:cubicBezTo>
                      <a:pt x="5106" y="5745"/>
                      <a:pt x="5471" y="4286"/>
                      <a:pt x="5076" y="2918"/>
                    </a:cubicBezTo>
                    <a:cubicBezTo>
                      <a:pt x="4833" y="1976"/>
                      <a:pt x="4286" y="1277"/>
                      <a:pt x="3647" y="639"/>
                    </a:cubicBezTo>
                    <a:lnTo>
                      <a:pt x="3647" y="639"/>
                    </a:lnTo>
                    <a:cubicBezTo>
                      <a:pt x="4134" y="1398"/>
                      <a:pt x="4651" y="2067"/>
                      <a:pt x="4772" y="3070"/>
                    </a:cubicBezTo>
                    <a:cubicBezTo>
                      <a:pt x="4833" y="3648"/>
                      <a:pt x="4863" y="4256"/>
                      <a:pt x="4711" y="4833"/>
                    </a:cubicBezTo>
                    <a:cubicBezTo>
                      <a:pt x="4529" y="5563"/>
                      <a:pt x="4225" y="6262"/>
                      <a:pt x="4347" y="7052"/>
                    </a:cubicBezTo>
                    <a:cubicBezTo>
                      <a:pt x="4365" y="7090"/>
                      <a:pt x="4338" y="7116"/>
                      <a:pt x="4307" y="7116"/>
                    </a:cubicBezTo>
                    <a:cubicBezTo>
                      <a:pt x="4288" y="7116"/>
                      <a:pt x="4267" y="7106"/>
                      <a:pt x="4255" y="7082"/>
                    </a:cubicBezTo>
                    <a:cubicBezTo>
                      <a:pt x="3982" y="5988"/>
                      <a:pt x="4711" y="5046"/>
                      <a:pt x="4681" y="3952"/>
                    </a:cubicBezTo>
                    <a:cubicBezTo>
                      <a:pt x="4620" y="2918"/>
                      <a:pt x="4407" y="1946"/>
                      <a:pt x="3769" y="1094"/>
                    </a:cubicBezTo>
                    <a:cubicBezTo>
                      <a:pt x="3617" y="912"/>
                      <a:pt x="3496" y="730"/>
                      <a:pt x="3344" y="547"/>
                    </a:cubicBezTo>
                    <a:close/>
                  </a:path>
                </a:pathLst>
              </a:custGeom>
              <a:solidFill>
                <a:srgbClr val="8C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2"/>
              <p:cNvSpPr/>
              <p:nvPr/>
            </p:nvSpPr>
            <p:spPr>
              <a:xfrm rot="3281200">
                <a:off x="3411557" y="2385923"/>
                <a:ext cx="174818" cy="461587"/>
              </a:xfrm>
              <a:custGeom>
                <a:avLst/>
                <a:gdLst/>
                <a:ahLst/>
                <a:cxnLst/>
                <a:rect l="l" t="t" r="r" b="b"/>
                <a:pathLst>
                  <a:path w="2372" h="6263" extrusionOk="0">
                    <a:moveTo>
                      <a:pt x="2219" y="1"/>
                    </a:moveTo>
                    <a:cubicBezTo>
                      <a:pt x="2219" y="31"/>
                      <a:pt x="2219" y="31"/>
                      <a:pt x="2219" y="31"/>
                    </a:cubicBezTo>
                    <a:cubicBezTo>
                      <a:pt x="2098" y="1521"/>
                      <a:pt x="1156" y="1156"/>
                      <a:pt x="669" y="3436"/>
                    </a:cubicBezTo>
                    <a:cubicBezTo>
                      <a:pt x="365" y="4712"/>
                      <a:pt x="821" y="5685"/>
                      <a:pt x="1277" y="6262"/>
                    </a:cubicBezTo>
                    <a:cubicBezTo>
                      <a:pt x="1" y="4408"/>
                      <a:pt x="2371" y="1977"/>
                      <a:pt x="2219" y="1"/>
                    </a:cubicBezTo>
                    <a:close/>
                  </a:path>
                </a:pathLst>
              </a:custGeom>
              <a:solidFill>
                <a:srgbClr val="8C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2"/>
              <p:cNvSpPr/>
              <p:nvPr/>
            </p:nvSpPr>
            <p:spPr>
              <a:xfrm rot="3281200">
                <a:off x="3496570" y="2567043"/>
                <a:ext cx="271145" cy="506324"/>
              </a:xfrm>
              <a:custGeom>
                <a:avLst/>
                <a:gdLst/>
                <a:ahLst/>
                <a:cxnLst/>
                <a:rect l="l" t="t" r="r" b="b"/>
                <a:pathLst>
                  <a:path w="3679" h="6870" extrusionOk="0">
                    <a:moveTo>
                      <a:pt x="1" y="0"/>
                    </a:moveTo>
                    <a:cubicBezTo>
                      <a:pt x="31" y="92"/>
                      <a:pt x="92" y="183"/>
                      <a:pt x="153" y="274"/>
                    </a:cubicBezTo>
                    <a:cubicBezTo>
                      <a:pt x="2250" y="1885"/>
                      <a:pt x="2615" y="4469"/>
                      <a:pt x="1582" y="6870"/>
                    </a:cubicBezTo>
                    <a:cubicBezTo>
                      <a:pt x="3679" y="4165"/>
                      <a:pt x="1065" y="487"/>
                      <a:pt x="1" y="0"/>
                    </a:cubicBezTo>
                    <a:close/>
                  </a:path>
                </a:pathLst>
              </a:custGeom>
              <a:solidFill>
                <a:srgbClr val="8C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2"/>
              <p:cNvSpPr/>
              <p:nvPr/>
            </p:nvSpPr>
            <p:spPr>
              <a:xfrm rot="3281200">
                <a:off x="3438478" y="2414098"/>
                <a:ext cx="145706" cy="533225"/>
              </a:xfrm>
              <a:custGeom>
                <a:avLst/>
                <a:gdLst/>
                <a:ahLst/>
                <a:cxnLst/>
                <a:rect l="l" t="t" r="r" b="b"/>
                <a:pathLst>
                  <a:path w="1977" h="7235" extrusionOk="0">
                    <a:moveTo>
                      <a:pt x="1399" y="0"/>
                    </a:moveTo>
                    <a:cubicBezTo>
                      <a:pt x="1976" y="2401"/>
                      <a:pt x="1" y="4955"/>
                      <a:pt x="1581" y="7234"/>
                    </a:cubicBezTo>
                    <a:cubicBezTo>
                      <a:pt x="1581" y="7234"/>
                      <a:pt x="1612" y="7234"/>
                      <a:pt x="1612" y="7204"/>
                    </a:cubicBezTo>
                    <a:cubicBezTo>
                      <a:pt x="487" y="5107"/>
                      <a:pt x="1672" y="3131"/>
                      <a:pt x="1703" y="1064"/>
                    </a:cubicBezTo>
                    <a:cubicBezTo>
                      <a:pt x="1612" y="730"/>
                      <a:pt x="1581" y="304"/>
                      <a:pt x="1429"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2"/>
              <p:cNvSpPr/>
              <p:nvPr/>
            </p:nvSpPr>
            <p:spPr>
              <a:xfrm rot="3281200">
                <a:off x="3515869" y="2489403"/>
                <a:ext cx="62793" cy="515684"/>
              </a:xfrm>
              <a:custGeom>
                <a:avLst/>
                <a:gdLst/>
                <a:ahLst/>
                <a:cxnLst/>
                <a:rect l="l" t="t" r="r" b="b"/>
                <a:pathLst>
                  <a:path w="852" h="6997" extrusionOk="0">
                    <a:moveTo>
                      <a:pt x="61" y="0"/>
                    </a:moveTo>
                    <a:lnTo>
                      <a:pt x="61" y="0"/>
                    </a:lnTo>
                    <a:cubicBezTo>
                      <a:pt x="91" y="274"/>
                      <a:pt x="122" y="548"/>
                      <a:pt x="122" y="821"/>
                    </a:cubicBezTo>
                    <a:cubicBezTo>
                      <a:pt x="122" y="882"/>
                      <a:pt x="152" y="912"/>
                      <a:pt x="152" y="973"/>
                    </a:cubicBezTo>
                    <a:cubicBezTo>
                      <a:pt x="517" y="1976"/>
                      <a:pt x="760" y="2675"/>
                      <a:pt x="578" y="3739"/>
                    </a:cubicBezTo>
                    <a:cubicBezTo>
                      <a:pt x="365" y="4864"/>
                      <a:pt x="0" y="5806"/>
                      <a:pt x="304" y="6961"/>
                    </a:cubicBezTo>
                    <a:cubicBezTo>
                      <a:pt x="304" y="6987"/>
                      <a:pt x="315" y="6996"/>
                      <a:pt x="328" y="6996"/>
                    </a:cubicBezTo>
                    <a:cubicBezTo>
                      <a:pt x="345" y="6996"/>
                      <a:pt x="365" y="6979"/>
                      <a:pt x="365" y="6961"/>
                    </a:cubicBezTo>
                    <a:cubicBezTo>
                      <a:pt x="183" y="5472"/>
                      <a:pt x="790" y="4286"/>
                      <a:pt x="851" y="2858"/>
                    </a:cubicBezTo>
                    <a:cubicBezTo>
                      <a:pt x="851" y="2341"/>
                      <a:pt x="730" y="1794"/>
                      <a:pt x="517" y="1338"/>
                    </a:cubicBezTo>
                    <a:cubicBezTo>
                      <a:pt x="395" y="1064"/>
                      <a:pt x="335" y="669"/>
                      <a:pt x="243" y="304"/>
                    </a:cubicBezTo>
                    <a:cubicBezTo>
                      <a:pt x="183" y="213"/>
                      <a:pt x="122" y="122"/>
                      <a:pt x="6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2"/>
              <p:cNvSpPr/>
              <p:nvPr/>
            </p:nvSpPr>
            <p:spPr>
              <a:xfrm rot="3281200">
                <a:off x="3711370" y="2544766"/>
                <a:ext cx="20194" cy="78491"/>
              </a:xfrm>
              <a:custGeom>
                <a:avLst/>
                <a:gdLst/>
                <a:ahLst/>
                <a:cxnLst/>
                <a:rect l="l" t="t" r="r" b="b"/>
                <a:pathLst>
                  <a:path w="274" h="1065" extrusionOk="0">
                    <a:moveTo>
                      <a:pt x="0" y="0"/>
                    </a:moveTo>
                    <a:cubicBezTo>
                      <a:pt x="152" y="304"/>
                      <a:pt x="183" y="730"/>
                      <a:pt x="274" y="1064"/>
                    </a:cubicBezTo>
                    <a:cubicBezTo>
                      <a:pt x="274" y="791"/>
                      <a:pt x="243" y="517"/>
                      <a:pt x="213" y="243"/>
                    </a:cubicBezTo>
                    <a:cubicBezTo>
                      <a:pt x="183" y="213"/>
                      <a:pt x="183" y="183"/>
                      <a:pt x="152" y="152"/>
                    </a:cubicBezTo>
                    <a:cubicBezTo>
                      <a:pt x="91" y="91"/>
                      <a:pt x="61" y="61"/>
                      <a:pt x="0"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2"/>
              <p:cNvSpPr/>
              <p:nvPr/>
            </p:nvSpPr>
            <p:spPr>
              <a:xfrm rot="3281200">
                <a:off x="3749911" y="2548728"/>
                <a:ext cx="4569" cy="2285"/>
              </a:xfrm>
              <a:custGeom>
                <a:avLst/>
                <a:gdLst/>
                <a:ahLst/>
                <a:cxnLst/>
                <a:rect l="l" t="t" r="r" b="b"/>
                <a:pathLst>
                  <a:path w="62" h="31" extrusionOk="0">
                    <a:moveTo>
                      <a:pt x="1" y="0"/>
                    </a:moveTo>
                    <a:cubicBezTo>
                      <a:pt x="1" y="0"/>
                      <a:pt x="1" y="30"/>
                      <a:pt x="1" y="30"/>
                    </a:cubicBezTo>
                    <a:cubicBezTo>
                      <a:pt x="1" y="30"/>
                      <a:pt x="14" y="17"/>
                      <a:pt x="32" y="17"/>
                    </a:cubicBezTo>
                    <a:cubicBezTo>
                      <a:pt x="41" y="17"/>
                      <a:pt x="51" y="20"/>
                      <a:pt x="62" y="30"/>
                    </a:cubicBezTo>
                    <a:cubicBezTo>
                      <a:pt x="62" y="0"/>
                      <a:pt x="62" y="0"/>
                      <a:pt x="62"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2"/>
              <p:cNvSpPr/>
              <p:nvPr/>
            </p:nvSpPr>
            <p:spPr>
              <a:xfrm rot="3281200">
                <a:off x="3515055" y="2525910"/>
                <a:ext cx="112099" cy="502197"/>
              </a:xfrm>
              <a:custGeom>
                <a:avLst/>
                <a:gdLst/>
                <a:ahLst/>
                <a:cxnLst/>
                <a:rect l="l" t="t" r="r" b="b"/>
                <a:pathLst>
                  <a:path w="1521" h="6814" extrusionOk="0">
                    <a:moveTo>
                      <a:pt x="1" y="0"/>
                    </a:moveTo>
                    <a:lnTo>
                      <a:pt x="1" y="0"/>
                    </a:lnTo>
                    <a:cubicBezTo>
                      <a:pt x="31" y="91"/>
                      <a:pt x="31" y="152"/>
                      <a:pt x="61" y="243"/>
                    </a:cubicBezTo>
                    <a:cubicBezTo>
                      <a:pt x="183" y="426"/>
                      <a:pt x="335" y="608"/>
                      <a:pt x="456" y="821"/>
                    </a:cubicBezTo>
                    <a:cubicBezTo>
                      <a:pt x="1095" y="1672"/>
                      <a:pt x="1308" y="2614"/>
                      <a:pt x="1338" y="3678"/>
                    </a:cubicBezTo>
                    <a:cubicBezTo>
                      <a:pt x="1368" y="4742"/>
                      <a:pt x="608" y="5684"/>
                      <a:pt x="882" y="6778"/>
                    </a:cubicBezTo>
                    <a:cubicBezTo>
                      <a:pt x="882" y="6804"/>
                      <a:pt x="898" y="6813"/>
                      <a:pt x="917" y="6813"/>
                    </a:cubicBezTo>
                    <a:cubicBezTo>
                      <a:pt x="943" y="6813"/>
                      <a:pt x="973" y="6796"/>
                      <a:pt x="973" y="6778"/>
                    </a:cubicBezTo>
                    <a:cubicBezTo>
                      <a:pt x="852" y="5988"/>
                      <a:pt x="1156" y="5289"/>
                      <a:pt x="1368" y="4560"/>
                    </a:cubicBezTo>
                    <a:cubicBezTo>
                      <a:pt x="1520" y="3982"/>
                      <a:pt x="1490" y="3374"/>
                      <a:pt x="1429" y="2797"/>
                    </a:cubicBezTo>
                    <a:cubicBezTo>
                      <a:pt x="1338" y="1794"/>
                      <a:pt x="852" y="1094"/>
                      <a:pt x="335" y="335"/>
                    </a:cubicBezTo>
                    <a:cubicBezTo>
                      <a:pt x="244" y="243"/>
                      <a:pt x="122" y="122"/>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2"/>
              <p:cNvSpPr/>
              <p:nvPr/>
            </p:nvSpPr>
            <p:spPr>
              <a:xfrm rot="3281200">
                <a:off x="3747947" y="2562766"/>
                <a:ext cx="17983" cy="22405"/>
              </a:xfrm>
              <a:custGeom>
                <a:avLst/>
                <a:gdLst/>
                <a:ahLst/>
                <a:cxnLst/>
                <a:rect l="l" t="t" r="r" b="b"/>
                <a:pathLst>
                  <a:path w="244" h="304" extrusionOk="0">
                    <a:moveTo>
                      <a:pt x="1" y="0"/>
                    </a:moveTo>
                    <a:cubicBezTo>
                      <a:pt x="31" y="61"/>
                      <a:pt x="61" y="152"/>
                      <a:pt x="92" y="213"/>
                    </a:cubicBezTo>
                    <a:cubicBezTo>
                      <a:pt x="122" y="243"/>
                      <a:pt x="183" y="274"/>
                      <a:pt x="244" y="304"/>
                    </a:cubicBezTo>
                    <a:cubicBezTo>
                      <a:pt x="183" y="213"/>
                      <a:pt x="122" y="122"/>
                      <a:pt x="92" y="30"/>
                    </a:cubicBezTo>
                    <a:cubicBezTo>
                      <a:pt x="61" y="30"/>
                      <a:pt x="31" y="0"/>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2"/>
              <p:cNvSpPr/>
              <p:nvPr/>
            </p:nvSpPr>
            <p:spPr>
              <a:xfrm rot="3281200">
                <a:off x="3731875" y="2573432"/>
                <a:ext cx="13561" cy="26974"/>
              </a:xfrm>
              <a:custGeom>
                <a:avLst/>
                <a:gdLst/>
                <a:ahLst/>
                <a:cxnLst/>
                <a:rect l="l" t="t" r="r" b="b"/>
                <a:pathLst>
                  <a:path w="184" h="366" extrusionOk="0">
                    <a:moveTo>
                      <a:pt x="1" y="1"/>
                    </a:moveTo>
                    <a:cubicBezTo>
                      <a:pt x="1" y="31"/>
                      <a:pt x="1" y="61"/>
                      <a:pt x="1" y="61"/>
                    </a:cubicBezTo>
                    <a:cubicBezTo>
                      <a:pt x="62" y="183"/>
                      <a:pt x="123" y="274"/>
                      <a:pt x="183" y="365"/>
                    </a:cubicBezTo>
                    <a:cubicBezTo>
                      <a:pt x="153" y="274"/>
                      <a:pt x="153" y="213"/>
                      <a:pt x="123" y="122"/>
                    </a:cubicBezTo>
                    <a:lnTo>
                      <a:pt x="1" y="1"/>
                    </a:ln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2"/>
              <p:cNvSpPr/>
              <p:nvPr/>
            </p:nvSpPr>
            <p:spPr>
              <a:xfrm rot="3281200">
                <a:off x="3751302" y="2558708"/>
                <a:ext cx="8991" cy="15698"/>
              </a:xfrm>
              <a:custGeom>
                <a:avLst/>
                <a:gdLst/>
                <a:ahLst/>
                <a:cxnLst/>
                <a:rect l="l" t="t" r="r" b="b"/>
                <a:pathLst>
                  <a:path w="122" h="213" extrusionOk="0">
                    <a:moveTo>
                      <a:pt x="0" y="0"/>
                    </a:moveTo>
                    <a:cubicBezTo>
                      <a:pt x="0" y="61"/>
                      <a:pt x="31" y="91"/>
                      <a:pt x="31" y="152"/>
                    </a:cubicBezTo>
                    <a:cubicBezTo>
                      <a:pt x="61" y="152"/>
                      <a:pt x="91" y="182"/>
                      <a:pt x="122" y="213"/>
                    </a:cubicBezTo>
                    <a:cubicBezTo>
                      <a:pt x="91" y="152"/>
                      <a:pt x="61" y="61"/>
                      <a:pt x="3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2"/>
              <p:cNvSpPr/>
              <p:nvPr/>
            </p:nvSpPr>
            <p:spPr>
              <a:xfrm rot="3281200">
                <a:off x="3741275" y="2569108"/>
                <a:ext cx="4496" cy="6780"/>
              </a:xfrm>
              <a:custGeom>
                <a:avLst/>
                <a:gdLst/>
                <a:ahLst/>
                <a:cxnLst/>
                <a:rect l="l" t="t" r="r" b="b"/>
                <a:pathLst>
                  <a:path w="61" h="92" extrusionOk="0">
                    <a:moveTo>
                      <a:pt x="0" y="0"/>
                    </a:moveTo>
                    <a:cubicBezTo>
                      <a:pt x="31" y="31"/>
                      <a:pt x="31" y="61"/>
                      <a:pt x="61" y="91"/>
                    </a:cubicBezTo>
                    <a:cubicBezTo>
                      <a:pt x="61" y="91"/>
                      <a:pt x="61" y="61"/>
                      <a:pt x="61" y="31"/>
                    </a:cubicBezTo>
                    <a:cubicBezTo>
                      <a:pt x="31" y="31"/>
                      <a:pt x="31" y="0"/>
                      <a:pt x="0"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2"/>
              <p:cNvSpPr/>
              <p:nvPr/>
            </p:nvSpPr>
            <p:spPr>
              <a:xfrm rot="3281200">
                <a:off x="3748780" y="2552904"/>
                <a:ext cx="11276" cy="10023"/>
              </a:xfrm>
              <a:custGeom>
                <a:avLst/>
                <a:gdLst/>
                <a:ahLst/>
                <a:cxnLst/>
                <a:rect l="l" t="t" r="r" b="b"/>
                <a:pathLst>
                  <a:path w="153" h="136" extrusionOk="0">
                    <a:moveTo>
                      <a:pt x="32" y="1"/>
                    </a:moveTo>
                    <a:cubicBezTo>
                      <a:pt x="21" y="1"/>
                      <a:pt x="11" y="4"/>
                      <a:pt x="1" y="14"/>
                    </a:cubicBezTo>
                    <a:cubicBezTo>
                      <a:pt x="1" y="14"/>
                      <a:pt x="1" y="14"/>
                      <a:pt x="1" y="44"/>
                    </a:cubicBezTo>
                    <a:cubicBezTo>
                      <a:pt x="61" y="75"/>
                      <a:pt x="92" y="105"/>
                      <a:pt x="153" y="136"/>
                    </a:cubicBezTo>
                    <a:cubicBezTo>
                      <a:pt x="122" y="105"/>
                      <a:pt x="122" y="44"/>
                      <a:pt x="122" y="14"/>
                    </a:cubicBezTo>
                    <a:cubicBezTo>
                      <a:pt x="82" y="14"/>
                      <a:pt x="55" y="1"/>
                      <a:pt x="32"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2"/>
              <p:cNvSpPr/>
              <p:nvPr/>
            </p:nvSpPr>
            <p:spPr>
              <a:xfrm rot="3281200">
                <a:off x="3283186" y="2762538"/>
                <a:ext cx="51590" cy="51590"/>
              </a:xfrm>
              <a:custGeom>
                <a:avLst/>
                <a:gdLst/>
                <a:ahLst/>
                <a:cxnLst/>
                <a:rect l="l" t="t" r="r" b="b"/>
                <a:pathLst>
                  <a:path w="700" h="700" extrusionOk="0">
                    <a:moveTo>
                      <a:pt x="1" y="1"/>
                    </a:moveTo>
                    <a:lnTo>
                      <a:pt x="1" y="1"/>
                    </a:lnTo>
                    <a:cubicBezTo>
                      <a:pt x="153" y="244"/>
                      <a:pt x="366" y="457"/>
                      <a:pt x="639" y="700"/>
                    </a:cubicBezTo>
                    <a:lnTo>
                      <a:pt x="700" y="700"/>
                    </a:lnTo>
                    <a:cubicBezTo>
                      <a:pt x="669" y="670"/>
                      <a:pt x="639" y="670"/>
                      <a:pt x="639" y="670"/>
                    </a:cubicBezTo>
                    <a:cubicBezTo>
                      <a:pt x="639" y="670"/>
                      <a:pt x="305" y="426"/>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2"/>
              <p:cNvSpPr/>
              <p:nvPr/>
            </p:nvSpPr>
            <p:spPr>
              <a:xfrm rot="3281200">
                <a:off x="3356734" y="2360472"/>
                <a:ext cx="253162" cy="526444"/>
              </a:xfrm>
              <a:custGeom>
                <a:avLst/>
                <a:gdLst/>
                <a:ahLst/>
                <a:cxnLst/>
                <a:rect l="l" t="t" r="r" b="b"/>
                <a:pathLst>
                  <a:path w="3435" h="7143" extrusionOk="0">
                    <a:moveTo>
                      <a:pt x="2979" y="0"/>
                    </a:moveTo>
                    <a:cubicBezTo>
                      <a:pt x="2888" y="30"/>
                      <a:pt x="2857" y="91"/>
                      <a:pt x="2857" y="213"/>
                    </a:cubicBezTo>
                    <a:cubicBezTo>
                      <a:pt x="2979" y="2189"/>
                      <a:pt x="578" y="4559"/>
                      <a:pt x="1824" y="6444"/>
                    </a:cubicBezTo>
                    <a:cubicBezTo>
                      <a:pt x="2158" y="6869"/>
                      <a:pt x="2462" y="7113"/>
                      <a:pt x="2462" y="7113"/>
                    </a:cubicBezTo>
                    <a:cubicBezTo>
                      <a:pt x="2462" y="7113"/>
                      <a:pt x="2492" y="7113"/>
                      <a:pt x="2523" y="7143"/>
                    </a:cubicBezTo>
                    <a:cubicBezTo>
                      <a:pt x="2553" y="7113"/>
                      <a:pt x="2553" y="7082"/>
                      <a:pt x="2523" y="7052"/>
                    </a:cubicBezTo>
                    <a:cubicBezTo>
                      <a:pt x="0" y="4803"/>
                      <a:pt x="3435" y="2492"/>
                      <a:pt x="2979" y="91"/>
                    </a:cubicBezTo>
                    <a:lnTo>
                      <a:pt x="2979" y="61"/>
                    </a:lnTo>
                    <a:cubicBezTo>
                      <a:pt x="2979" y="61"/>
                      <a:pt x="2979" y="61"/>
                      <a:pt x="2979" y="30"/>
                    </a:cubicBezTo>
                    <a:cubicBezTo>
                      <a:pt x="2979" y="0"/>
                      <a:pt x="2979" y="0"/>
                      <a:pt x="2979"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2"/>
              <p:cNvSpPr/>
              <p:nvPr/>
            </p:nvSpPr>
            <p:spPr>
              <a:xfrm rot="3281200">
                <a:off x="3751851" y="2542911"/>
                <a:ext cx="2285" cy="4569"/>
              </a:xfrm>
              <a:custGeom>
                <a:avLst/>
                <a:gdLst/>
                <a:ahLst/>
                <a:cxnLst/>
                <a:rect l="l" t="t" r="r" b="b"/>
                <a:pathLst>
                  <a:path w="31" h="62" extrusionOk="0">
                    <a:moveTo>
                      <a:pt x="0" y="0"/>
                    </a:moveTo>
                    <a:cubicBezTo>
                      <a:pt x="0" y="31"/>
                      <a:pt x="0" y="61"/>
                      <a:pt x="0" y="61"/>
                    </a:cubicBezTo>
                    <a:lnTo>
                      <a:pt x="31" y="61"/>
                    </a:lnTo>
                    <a:lnTo>
                      <a:pt x="31" y="31"/>
                    </a:lnTo>
                    <a:cubicBezTo>
                      <a:pt x="31" y="31"/>
                      <a:pt x="31" y="31"/>
                      <a:pt x="0"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2"/>
              <p:cNvSpPr/>
              <p:nvPr/>
            </p:nvSpPr>
            <p:spPr>
              <a:xfrm rot="3281200">
                <a:off x="3750860" y="2546894"/>
                <a:ext cx="74" cy="2285"/>
              </a:xfrm>
              <a:custGeom>
                <a:avLst/>
                <a:gdLst/>
                <a:ahLst/>
                <a:cxnLst/>
                <a:rect l="l" t="t" r="r" b="b"/>
                <a:pathLst>
                  <a:path w="1" h="31" extrusionOk="0">
                    <a:moveTo>
                      <a:pt x="1" y="0"/>
                    </a:moveTo>
                    <a:cubicBezTo>
                      <a:pt x="1" y="0"/>
                      <a:pt x="1" y="0"/>
                      <a:pt x="1" y="0"/>
                    </a:cubicBezTo>
                    <a:cubicBezTo>
                      <a:pt x="1" y="0"/>
                      <a:pt x="1" y="30"/>
                      <a:pt x="1" y="30"/>
                    </a:cubicBezTo>
                    <a:lnTo>
                      <a:pt x="1" y="30"/>
                    </a:lnTo>
                    <a:lnTo>
                      <a:pt x="1" y="30"/>
                    </a:lnTo>
                    <a:cubicBezTo>
                      <a:pt x="1" y="30"/>
                      <a:pt x="1" y="0"/>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2"/>
              <p:cNvSpPr/>
              <p:nvPr/>
            </p:nvSpPr>
            <p:spPr>
              <a:xfrm rot="3281200">
                <a:off x="3509519" y="2552166"/>
                <a:ext cx="174818" cy="506397"/>
              </a:xfrm>
              <a:custGeom>
                <a:avLst/>
                <a:gdLst/>
                <a:ahLst/>
                <a:cxnLst/>
                <a:rect l="l" t="t" r="r" b="b"/>
                <a:pathLst>
                  <a:path w="2372" h="6871" extrusionOk="0">
                    <a:moveTo>
                      <a:pt x="1" y="1"/>
                    </a:moveTo>
                    <a:lnTo>
                      <a:pt x="1" y="1"/>
                    </a:lnTo>
                    <a:cubicBezTo>
                      <a:pt x="62" y="153"/>
                      <a:pt x="153" y="305"/>
                      <a:pt x="244" y="427"/>
                    </a:cubicBezTo>
                    <a:cubicBezTo>
                      <a:pt x="882" y="1095"/>
                      <a:pt x="1399" y="1794"/>
                      <a:pt x="1672" y="2737"/>
                    </a:cubicBezTo>
                    <a:cubicBezTo>
                      <a:pt x="2037" y="4104"/>
                      <a:pt x="1642" y="5563"/>
                      <a:pt x="1065" y="6810"/>
                    </a:cubicBezTo>
                    <a:cubicBezTo>
                      <a:pt x="1065" y="6810"/>
                      <a:pt x="1065" y="6840"/>
                      <a:pt x="1065" y="6870"/>
                    </a:cubicBezTo>
                    <a:cubicBezTo>
                      <a:pt x="1095" y="6840"/>
                      <a:pt x="1125" y="6840"/>
                      <a:pt x="1156" y="6810"/>
                    </a:cubicBezTo>
                    <a:cubicBezTo>
                      <a:pt x="1217" y="6749"/>
                      <a:pt x="1277" y="6688"/>
                      <a:pt x="1308" y="6597"/>
                    </a:cubicBezTo>
                    <a:cubicBezTo>
                      <a:pt x="2372" y="4226"/>
                      <a:pt x="2037" y="1642"/>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2"/>
              <p:cNvSpPr/>
              <p:nvPr/>
            </p:nvSpPr>
            <p:spPr>
              <a:xfrm rot="3281200">
                <a:off x="3747221" y="2549434"/>
                <a:ext cx="74" cy="2358"/>
              </a:xfrm>
              <a:custGeom>
                <a:avLst/>
                <a:gdLst/>
                <a:ahLst/>
                <a:cxnLst/>
                <a:rect l="l" t="t" r="r" b="b"/>
                <a:pathLst>
                  <a:path w="1" h="32" extrusionOk="0">
                    <a:moveTo>
                      <a:pt x="1" y="1"/>
                    </a:moveTo>
                    <a:cubicBezTo>
                      <a:pt x="1" y="1"/>
                      <a:pt x="1" y="1"/>
                      <a:pt x="1" y="31"/>
                    </a:cubicBezTo>
                    <a:lnTo>
                      <a:pt x="1" y="31"/>
                    </a:lnTo>
                    <a:cubicBezTo>
                      <a:pt x="1" y="1"/>
                      <a:pt x="1" y="1"/>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2"/>
              <p:cNvSpPr/>
              <p:nvPr/>
            </p:nvSpPr>
            <p:spPr>
              <a:xfrm rot="3281200">
                <a:off x="3746739" y="2550367"/>
                <a:ext cx="2358" cy="2358"/>
              </a:xfrm>
              <a:custGeom>
                <a:avLst/>
                <a:gdLst/>
                <a:ahLst/>
                <a:cxnLst/>
                <a:rect l="l" t="t" r="r" b="b"/>
                <a:pathLst>
                  <a:path w="32" h="32" extrusionOk="0">
                    <a:moveTo>
                      <a:pt x="1" y="1"/>
                    </a:moveTo>
                    <a:cubicBezTo>
                      <a:pt x="1" y="1"/>
                      <a:pt x="1" y="1"/>
                      <a:pt x="1" y="31"/>
                    </a:cubicBezTo>
                    <a:lnTo>
                      <a:pt x="31" y="31"/>
                    </a:lnTo>
                    <a:cubicBezTo>
                      <a:pt x="31" y="31"/>
                      <a:pt x="1" y="1"/>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2"/>
              <p:cNvSpPr/>
              <p:nvPr/>
            </p:nvSpPr>
            <p:spPr>
              <a:xfrm rot="3281200">
                <a:off x="3748153" y="2549916"/>
                <a:ext cx="74" cy="74"/>
              </a:xfrm>
              <a:custGeom>
                <a:avLst/>
                <a:gdLst/>
                <a:ahLst/>
                <a:cxnLst/>
                <a:rect l="l" t="t" r="r" b="b"/>
                <a:pathLst>
                  <a:path w="1" h="1" extrusionOk="0">
                    <a:moveTo>
                      <a:pt x="1" y="1"/>
                    </a:moveTo>
                    <a:lnTo>
                      <a:pt x="1" y="1"/>
                    </a:lnTo>
                    <a:lnTo>
                      <a:pt x="1" y="1"/>
                    </a:ln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2"/>
              <p:cNvSpPr/>
              <p:nvPr/>
            </p:nvSpPr>
            <p:spPr>
              <a:xfrm rot="3281200">
                <a:off x="3741128" y="2550015"/>
                <a:ext cx="13561" cy="16804"/>
              </a:xfrm>
              <a:custGeom>
                <a:avLst/>
                <a:gdLst/>
                <a:ahLst/>
                <a:cxnLst/>
                <a:rect l="l" t="t" r="r" b="b"/>
                <a:pathLst>
                  <a:path w="184" h="228" extrusionOk="0">
                    <a:moveTo>
                      <a:pt x="32" y="1"/>
                    </a:moveTo>
                    <a:cubicBezTo>
                      <a:pt x="14" y="1"/>
                      <a:pt x="1" y="14"/>
                      <a:pt x="1" y="14"/>
                    </a:cubicBezTo>
                    <a:lnTo>
                      <a:pt x="1" y="45"/>
                    </a:lnTo>
                    <a:cubicBezTo>
                      <a:pt x="1" y="45"/>
                      <a:pt x="31" y="75"/>
                      <a:pt x="31" y="75"/>
                    </a:cubicBezTo>
                    <a:cubicBezTo>
                      <a:pt x="92" y="136"/>
                      <a:pt x="122" y="166"/>
                      <a:pt x="183" y="227"/>
                    </a:cubicBezTo>
                    <a:cubicBezTo>
                      <a:pt x="153" y="166"/>
                      <a:pt x="122" y="106"/>
                      <a:pt x="62" y="14"/>
                    </a:cubicBezTo>
                    <a:cubicBezTo>
                      <a:pt x="51" y="4"/>
                      <a:pt x="41" y="1"/>
                      <a:pt x="32"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2"/>
              <p:cNvSpPr/>
              <p:nvPr/>
            </p:nvSpPr>
            <p:spPr>
              <a:xfrm rot="3281200">
                <a:off x="3730275" y="2578513"/>
                <a:ext cx="29185" cy="38177"/>
              </a:xfrm>
              <a:custGeom>
                <a:avLst/>
                <a:gdLst/>
                <a:ahLst/>
                <a:cxnLst/>
                <a:rect l="l" t="t" r="r" b="b"/>
                <a:pathLst>
                  <a:path w="396" h="518" extrusionOk="0">
                    <a:moveTo>
                      <a:pt x="1" y="1"/>
                    </a:moveTo>
                    <a:cubicBezTo>
                      <a:pt x="31" y="62"/>
                      <a:pt x="31" y="122"/>
                      <a:pt x="62" y="183"/>
                    </a:cubicBezTo>
                    <a:cubicBezTo>
                      <a:pt x="183" y="305"/>
                      <a:pt x="305" y="426"/>
                      <a:pt x="396" y="518"/>
                    </a:cubicBezTo>
                    <a:cubicBezTo>
                      <a:pt x="305" y="396"/>
                      <a:pt x="214" y="244"/>
                      <a:pt x="153" y="92"/>
                    </a:cubicBezTo>
                    <a:cubicBezTo>
                      <a:pt x="92" y="62"/>
                      <a:pt x="31" y="31"/>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2"/>
              <p:cNvSpPr/>
              <p:nvPr/>
            </p:nvSpPr>
            <p:spPr>
              <a:xfrm rot="3281200">
                <a:off x="3742025" y="2567438"/>
                <a:ext cx="11276" cy="17983"/>
              </a:xfrm>
              <a:custGeom>
                <a:avLst/>
                <a:gdLst/>
                <a:ahLst/>
                <a:cxnLst/>
                <a:rect l="l" t="t" r="r" b="b"/>
                <a:pathLst>
                  <a:path w="153" h="244" extrusionOk="0">
                    <a:moveTo>
                      <a:pt x="1" y="0"/>
                    </a:moveTo>
                    <a:cubicBezTo>
                      <a:pt x="1" y="30"/>
                      <a:pt x="1" y="91"/>
                      <a:pt x="31" y="122"/>
                    </a:cubicBezTo>
                    <a:lnTo>
                      <a:pt x="153" y="243"/>
                    </a:lnTo>
                    <a:cubicBezTo>
                      <a:pt x="122" y="182"/>
                      <a:pt x="122" y="122"/>
                      <a:pt x="92" y="61"/>
                    </a:cubicBezTo>
                    <a:cubicBezTo>
                      <a:pt x="61" y="30"/>
                      <a:pt x="31" y="0"/>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2"/>
              <p:cNvSpPr/>
              <p:nvPr/>
            </p:nvSpPr>
            <p:spPr>
              <a:xfrm rot="3281200">
                <a:off x="3742886" y="2553099"/>
                <a:ext cx="11276" cy="17983"/>
              </a:xfrm>
              <a:custGeom>
                <a:avLst/>
                <a:gdLst/>
                <a:ahLst/>
                <a:cxnLst/>
                <a:rect l="l" t="t" r="r" b="b"/>
                <a:pathLst>
                  <a:path w="153" h="244" extrusionOk="0">
                    <a:moveTo>
                      <a:pt x="1" y="0"/>
                    </a:moveTo>
                    <a:lnTo>
                      <a:pt x="1" y="0"/>
                    </a:lnTo>
                    <a:cubicBezTo>
                      <a:pt x="31" y="61"/>
                      <a:pt x="92" y="152"/>
                      <a:pt x="122" y="213"/>
                    </a:cubicBezTo>
                    <a:cubicBezTo>
                      <a:pt x="122" y="213"/>
                      <a:pt x="153" y="244"/>
                      <a:pt x="153" y="244"/>
                    </a:cubicBezTo>
                    <a:cubicBezTo>
                      <a:pt x="153" y="213"/>
                      <a:pt x="153" y="152"/>
                      <a:pt x="153" y="92"/>
                    </a:cubicBezTo>
                    <a:cubicBezTo>
                      <a:pt x="92" y="61"/>
                      <a:pt x="61" y="31"/>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2"/>
              <p:cNvSpPr/>
              <p:nvPr/>
            </p:nvSpPr>
            <p:spPr>
              <a:xfrm rot="3281200">
                <a:off x="3747221" y="2549434"/>
                <a:ext cx="74" cy="2358"/>
              </a:xfrm>
              <a:custGeom>
                <a:avLst/>
                <a:gdLst/>
                <a:ahLst/>
                <a:cxnLst/>
                <a:rect l="l" t="t" r="r" b="b"/>
                <a:pathLst>
                  <a:path w="1" h="32" extrusionOk="0">
                    <a:moveTo>
                      <a:pt x="1" y="1"/>
                    </a:moveTo>
                    <a:cubicBezTo>
                      <a:pt x="1" y="1"/>
                      <a:pt x="1" y="1"/>
                      <a:pt x="1" y="31"/>
                    </a:cubicBezTo>
                    <a:lnTo>
                      <a:pt x="1" y="31"/>
                    </a:lnTo>
                    <a:cubicBezTo>
                      <a:pt x="1" y="1"/>
                      <a:pt x="1" y="1"/>
                      <a:pt x="1" y="1"/>
                    </a:cubicBezTo>
                    <a:cubicBezTo>
                      <a:pt x="1" y="1"/>
                      <a:pt x="1" y="1"/>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2"/>
              <p:cNvSpPr/>
              <p:nvPr/>
            </p:nvSpPr>
            <p:spPr>
              <a:xfrm rot="3281200">
                <a:off x="3749056" y="2548172"/>
                <a:ext cx="74" cy="2285"/>
              </a:xfrm>
              <a:custGeom>
                <a:avLst/>
                <a:gdLst/>
                <a:ahLst/>
                <a:cxnLst/>
                <a:rect l="l" t="t" r="r" b="b"/>
                <a:pathLst>
                  <a:path w="1" h="31" extrusionOk="0">
                    <a:moveTo>
                      <a:pt x="1" y="31"/>
                    </a:moveTo>
                    <a:lnTo>
                      <a:pt x="1" y="0"/>
                    </a:lnTo>
                    <a:lnTo>
                      <a:pt x="1" y="0"/>
                    </a:lnTo>
                    <a:cubicBezTo>
                      <a:pt x="1" y="31"/>
                      <a:pt x="1" y="31"/>
                      <a:pt x="1" y="31"/>
                    </a:cubicBezTo>
                    <a:cubicBezTo>
                      <a:pt x="1" y="31"/>
                      <a:pt x="1" y="31"/>
                      <a:pt x="1" y="3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2"/>
              <p:cNvSpPr/>
              <p:nvPr/>
            </p:nvSpPr>
            <p:spPr>
              <a:xfrm rot="3281200">
                <a:off x="3749056" y="2548172"/>
                <a:ext cx="74" cy="2285"/>
              </a:xfrm>
              <a:custGeom>
                <a:avLst/>
                <a:gdLst/>
                <a:ahLst/>
                <a:cxnLst/>
                <a:rect l="l" t="t" r="r" b="b"/>
                <a:pathLst>
                  <a:path w="1" h="31" extrusionOk="0">
                    <a:moveTo>
                      <a:pt x="1" y="0"/>
                    </a:moveTo>
                    <a:lnTo>
                      <a:pt x="1" y="31"/>
                    </a:lnTo>
                    <a:cubicBezTo>
                      <a:pt x="1" y="31"/>
                      <a:pt x="1" y="0"/>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2"/>
              <p:cNvSpPr/>
              <p:nvPr/>
            </p:nvSpPr>
            <p:spPr>
              <a:xfrm rot="3281200">
                <a:off x="3178614" y="2832990"/>
                <a:ext cx="217343" cy="146370"/>
              </a:xfrm>
              <a:custGeom>
                <a:avLst/>
                <a:gdLst/>
                <a:ahLst/>
                <a:cxnLst/>
                <a:rect l="l" t="t" r="r" b="b"/>
                <a:pathLst>
                  <a:path w="2949" h="1986" extrusionOk="0">
                    <a:moveTo>
                      <a:pt x="791" y="0"/>
                    </a:moveTo>
                    <a:cubicBezTo>
                      <a:pt x="0" y="456"/>
                      <a:pt x="669" y="1763"/>
                      <a:pt x="669" y="1763"/>
                    </a:cubicBezTo>
                    <a:cubicBezTo>
                      <a:pt x="954" y="1927"/>
                      <a:pt x="1258" y="1986"/>
                      <a:pt x="1547" y="1986"/>
                    </a:cubicBezTo>
                    <a:cubicBezTo>
                      <a:pt x="2279" y="1986"/>
                      <a:pt x="2918" y="1611"/>
                      <a:pt x="2918" y="1611"/>
                    </a:cubicBezTo>
                    <a:cubicBezTo>
                      <a:pt x="2949" y="1581"/>
                      <a:pt x="2949" y="1551"/>
                      <a:pt x="2949" y="1520"/>
                    </a:cubicBezTo>
                    <a:cubicBezTo>
                      <a:pt x="2098" y="1186"/>
                      <a:pt x="1338" y="700"/>
                      <a:pt x="7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2"/>
              <p:cNvSpPr/>
              <p:nvPr/>
            </p:nvSpPr>
            <p:spPr>
              <a:xfrm rot="3281200">
                <a:off x="3236367" y="2858296"/>
                <a:ext cx="177840" cy="128976"/>
              </a:xfrm>
              <a:custGeom>
                <a:avLst/>
                <a:gdLst/>
                <a:ahLst/>
                <a:cxnLst/>
                <a:rect l="l" t="t" r="r" b="b"/>
                <a:pathLst>
                  <a:path w="2413" h="1750" extrusionOk="0">
                    <a:moveTo>
                      <a:pt x="1113" y="1"/>
                    </a:moveTo>
                    <a:cubicBezTo>
                      <a:pt x="865" y="1"/>
                      <a:pt x="590" y="42"/>
                      <a:pt x="305" y="108"/>
                    </a:cubicBezTo>
                    <a:cubicBezTo>
                      <a:pt x="183" y="138"/>
                      <a:pt x="92" y="199"/>
                      <a:pt x="1" y="229"/>
                    </a:cubicBezTo>
                    <a:cubicBezTo>
                      <a:pt x="548" y="929"/>
                      <a:pt x="1308" y="1415"/>
                      <a:pt x="2159" y="1749"/>
                    </a:cubicBezTo>
                    <a:cubicBezTo>
                      <a:pt x="2413" y="411"/>
                      <a:pt x="1895" y="1"/>
                      <a:pt x="1113" y="1"/>
                    </a:cubicBezTo>
                    <a:close/>
                  </a:path>
                </a:pathLst>
              </a:custGeom>
              <a:solidFill>
                <a:srgbClr val="F17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 name="Rectangle 6"/>
          <p:cNvSpPr/>
          <p:nvPr/>
        </p:nvSpPr>
        <p:spPr>
          <a:xfrm>
            <a:off x="454591" y="947557"/>
            <a:ext cx="8597420" cy="2552365"/>
          </a:xfrm>
          <a:prstGeom prst="rect">
            <a:avLst/>
          </a:prstGeom>
        </p:spPr>
        <p:txBody>
          <a:bodyPr wrap="square">
            <a:spAutoFit/>
          </a:bodyPr>
          <a:lstStyle/>
          <a:p>
            <a:pPr marL="342900" lvl="0" indent="-342900" algn="just">
              <a:lnSpc>
                <a:spcPct val="115000"/>
              </a:lnSpc>
              <a:buFont typeface="+mj-lt"/>
              <a:buAutoNum type="arabicPeriod"/>
              <a:tabLst>
                <a:tab pos="266700" algn="l"/>
              </a:tabLst>
            </a:pPr>
            <a:r>
              <a:rPr lang="en-US" sz="2000" b="1">
                <a:solidFill>
                  <a:schemeClr val="tx1"/>
                </a:solidFill>
                <a:latin typeface="Patrick Hand" panose="020B0604020202020204" charset="0"/>
                <a:ea typeface="SimSun" panose="02010600030101010101" pitchFamily="2" charset="-122"/>
                <a:cs typeface="Times New Roman" panose="02020603050405020304" pitchFamily="18" charset="0"/>
              </a:rPr>
              <a:t>Định nghĩa</a:t>
            </a:r>
          </a:p>
          <a:p>
            <a:pPr marL="342900" lvl="0" indent="-342900" algn="just">
              <a:lnSpc>
                <a:spcPct val="115000"/>
              </a:lnSpc>
              <a:buFont typeface="Times New Roman" panose="02020603050405020304" pitchFamily="18" charset="0"/>
              <a:buChar char="-"/>
              <a:tabLst>
                <a:tab pos="266700" algn="l"/>
              </a:tabLst>
            </a:pPr>
            <a:r>
              <a:rPr lang="vi-VN" sz="2000" b="1">
                <a:solidFill>
                  <a:schemeClr val="tx1"/>
                </a:solidFill>
                <a:latin typeface="Patrick Hand" panose="020B0604020202020204" charset="0"/>
                <a:ea typeface="SimSun" panose="02010600030101010101" pitchFamily="2" charset="-122"/>
                <a:cs typeface="Times New Roman" panose="02020603050405020304" pitchFamily="18" charset="0"/>
              </a:rPr>
              <a:t>Ước chung của hai hay nhiều số là ước của tất cả các số. </a:t>
            </a:r>
            <a:endParaRPr lang="en-US" sz="2000" b="1">
              <a:solidFill>
                <a:schemeClr val="tx1"/>
              </a:solidFill>
              <a:latin typeface="Patrick Hand" panose="020B0604020202020204" charset="0"/>
              <a:ea typeface="SimSun" panose="02010600030101010101" pitchFamily="2" charset="-122"/>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266700" algn="l"/>
              </a:tabLst>
            </a:pPr>
            <a:r>
              <a:rPr lang="vi-VN" sz="2000" b="1">
                <a:solidFill>
                  <a:schemeClr val="tx1"/>
                </a:solidFill>
                <a:latin typeface="Patrick Hand" panose="020B0604020202020204" charset="0"/>
                <a:ea typeface="SimSun" panose="02010600030101010101" pitchFamily="2" charset="-122"/>
                <a:cs typeface="Times New Roman" panose="02020603050405020304" pitchFamily="18" charset="0"/>
              </a:rPr>
              <a:t>Ước chung lớn nhất của hai hay nhiều số là số lớn nhất trong tập hợp các ước chung của các số </a:t>
            </a:r>
            <a:r>
              <a:rPr lang="vi-VN" sz="2000" b="1" smtClean="0">
                <a:solidFill>
                  <a:schemeClr val="tx1"/>
                </a:solidFill>
                <a:latin typeface="Patrick Hand" panose="020B0604020202020204" charset="0"/>
                <a:ea typeface="SimSun" panose="02010600030101010101" pitchFamily="2" charset="-122"/>
                <a:cs typeface="Times New Roman" panose="02020603050405020304" pitchFamily="18" charset="0"/>
              </a:rPr>
              <a:t>đó.</a:t>
            </a:r>
            <a:endParaRPr lang="en-US" sz="2000" b="1" smtClean="0">
              <a:solidFill>
                <a:schemeClr val="tx1"/>
              </a:solidFill>
              <a:latin typeface="Patrick Hand" panose="020B0604020202020204" charset="0"/>
              <a:ea typeface="SimSun" panose="02010600030101010101" pitchFamily="2" charset="-122"/>
              <a:cs typeface="Times New Roman" panose="02020603050405020304" pitchFamily="18" charset="0"/>
            </a:endParaRPr>
          </a:p>
          <a:p>
            <a:pPr marL="342900" lvl="0" indent="-342900" algn="just">
              <a:lnSpc>
                <a:spcPct val="115000"/>
              </a:lnSpc>
              <a:buAutoNum type="arabicPeriod" startAt="2"/>
              <a:tabLst>
                <a:tab pos="266700" algn="l"/>
              </a:tabLst>
            </a:pPr>
            <a:r>
              <a:rPr lang="en-US" sz="2000" b="1" smtClean="0">
                <a:solidFill>
                  <a:schemeClr val="tx1"/>
                </a:solidFill>
                <a:latin typeface="Patrick Hand" panose="020B0604020202020204" charset="0"/>
                <a:ea typeface="SimSun" panose="02010600030101010101" pitchFamily="2" charset="-122"/>
                <a:cs typeface="Times New Roman" panose="02020603050405020304" pitchFamily="18" charset="0"/>
              </a:rPr>
              <a:t>Kí </a:t>
            </a:r>
            <a:r>
              <a:rPr lang="en-US" sz="2000" b="1">
                <a:solidFill>
                  <a:schemeClr val="tx1"/>
                </a:solidFill>
                <a:latin typeface="Patrick Hand" panose="020B0604020202020204" charset="0"/>
                <a:ea typeface="SimSun" panose="02010600030101010101" pitchFamily="2" charset="-122"/>
                <a:cs typeface="Times New Roman" panose="02020603050405020304" pitchFamily="18" charset="0"/>
              </a:rPr>
              <a:t>hiệu  </a:t>
            </a:r>
            <a:endParaRPr lang="en-US" sz="2000" b="1" smtClean="0">
              <a:solidFill>
                <a:schemeClr val="tx1"/>
              </a:solidFill>
              <a:latin typeface="Patrick Hand" panose="020B0604020202020204" charset="0"/>
              <a:ea typeface="SimSun" panose="02010600030101010101" pitchFamily="2" charset="-122"/>
              <a:cs typeface="Times New Roman" panose="02020603050405020304" pitchFamily="18" charset="0"/>
            </a:endParaRPr>
          </a:p>
          <a:p>
            <a:pPr marL="285750" lvl="0" indent="-285750" algn="just">
              <a:lnSpc>
                <a:spcPct val="115000"/>
              </a:lnSpc>
              <a:buFontTx/>
              <a:buChar char="-"/>
              <a:tabLst>
                <a:tab pos="266700" algn="l"/>
              </a:tabLst>
            </a:pPr>
            <a:r>
              <a:rPr lang="vi-VN" sz="2000" b="1" smtClean="0">
                <a:solidFill>
                  <a:schemeClr val="tx1"/>
                </a:solidFill>
                <a:latin typeface="Patrick Hand" panose="020B0604020202020204" charset="0"/>
                <a:ea typeface="SimSun" panose="02010600030101010101" pitchFamily="2" charset="-122"/>
                <a:cs typeface="Times New Roman" panose="02020603050405020304" pitchFamily="18" charset="0"/>
              </a:rPr>
              <a:t>ƯC(a</a:t>
            </a:r>
            <a:r>
              <a:rPr lang="vi-VN" sz="2000" b="1">
                <a:solidFill>
                  <a:schemeClr val="tx1"/>
                </a:solidFill>
                <a:latin typeface="Patrick Hand" panose="020B0604020202020204" charset="0"/>
                <a:ea typeface="SimSun" panose="02010600030101010101" pitchFamily="2" charset="-122"/>
                <a:cs typeface="Times New Roman" panose="02020603050405020304" pitchFamily="18" charset="0"/>
              </a:rPr>
              <a:t>, b) </a:t>
            </a:r>
            <a:r>
              <a:rPr lang="en-US" sz="2000" b="1">
                <a:solidFill>
                  <a:schemeClr val="tx1"/>
                </a:solidFill>
                <a:latin typeface="Patrick Hand" panose="020B0604020202020204" charset="0"/>
                <a:ea typeface="SimSun" panose="02010600030101010101" pitchFamily="2" charset="-122"/>
                <a:cs typeface="Times New Roman" panose="02020603050405020304" pitchFamily="18" charset="0"/>
              </a:rPr>
              <a:t>là tập hợp các ước chung của a và </a:t>
            </a:r>
            <a:r>
              <a:rPr lang="en-US" sz="2000" b="1" smtClean="0">
                <a:solidFill>
                  <a:schemeClr val="tx1"/>
                </a:solidFill>
                <a:latin typeface="Patrick Hand" panose="020B0604020202020204" charset="0"/>
                <a:ea typeface="SimSun" panose="02010600030101010101" pitchFamily="2" charset="-122"/>
                <a:cs typeface="Times New Roman" panose="02020603050405020304" pitchFamily="18" charset="0"/>
              </a:rPr>
              <a:t>b</a:t>
            </a:r>
          </a:p>
          <a:p>
            <a:pPr marL="285750" lvl="0" indent="-285750" algn="just">
              <a:lnSpc>
                <a:spcPct val="115000"/>
              </a:lnSpc>
              <a:buFontTx/>
              <a:buChar char="-"/>
              <a:tabLst>
                <a:tab pos="266700" algn="l"/>
              </a:tabLst>
            </a:pPr>
            <a:r>
              <a:rPr lang="vi-VN" sz="2000" b="1" smtClean="0">
                <a:solidFill>
                  <a:schemeClr val="tx1"/>
                </a:solidFill>
                <a:latin typeface="Patrick Hand" panose="020B0604020202020204" charset="0"/>
                <a:ea typeface="SimSun" panose="02010600030101010101" pitchFamily="2" charset="-122"/>
                <a:cs typeface="Times New Roman" panose="02020603050405020304" pitchFamily="18" charset="0"/>
              </a:rPr>
              <a:t>ƯCLN(a</a:t>
            </a:r>
            <a:r>
              <a:rPr lang="vi-VN" sz="2000" b="1">
                <a:solidFill>
                  <a:schemeClr val="tx1"/>
                </a:solidFill>
                <a:latin typeface="Patrick Hand" panose="020B0604020202020204" charset="0"/>
                <a:ea typeface="SimSun" panose="02010600030101010101" pitchFamily="2" charset="-122"/>
                <a:cs typeface="Times New Roman" panose="02020603050405020304" pitchFamily="18" charset="0"/>
              </a:rPr>
              <a:t>, b) </a:t>
            </a:r>
            <a:r>
              <a:rPr lang="en-US" sz="2000" b="1">
                <a:solidFill>
                  <a:schemeClr val="tx1"/>
                </a:solidFill>
                <a:latin typeface="Patrick Hand" panose="020B0604020202020204" charset="0"/>
                <a:ea typeface="SimSun" panose="02010600030101010101" pitchFamily="2" charset="-122"/>
                <a:cs typeface="Times New Roman" panose="02020603050405020304" pitchFamily="18" charset="0"/>
              </a:rPr>
              <a:t>là ước chung lớn nhất của a và b</a:t>
            </a:r>
            <a:endParaRPr lang="en-US" sz="2000" b="1">
              <a:solidFill>
                <a:schemeClr val="tx1"/>
              </a:solidFill>
              <a:effectLst/>
              <a:latin typeface="Patrick Hand" panose="020B0604020202020204" charset="0"/>
              <a:ea typeface="SimSun" panose="02010600030101010101" pitchFamily="2" charset="-122"/>
              <a:cs typeface="Times New Roman" panose="02020603050405020304" pitchFamily="18" charset="0"/>
            </a:endParaRPr>
          </a:p>
        </p:txBody>
      </p:sp>
      <p:sp>
        <p:nvSpPr>
          <p:cNvPr id="8" name="Rectangle 7"/>
          <p:cNvSpPr/>
          <p:nvPr/>
        </p:nvSpPr>
        <p:spPr>
          <a:xfrm>
            <a:off x="470791" y="3477602"/>
            <a:ext cx="4488729" cy="400110"/>
          </a:xfrm>
          <a:prstGeom prst="rect">
            <a:avLst/>
          </a:prstGeom>
        </p:spPr>
        <p:txBody>
          <a:bodyPr wrap="none">
            <a:spAutoFit/>
          </a:bodyPr>
          <a:lstStyle/>
          <a:p>
            <a:r>
              <a:rPr lang="en-US" sz="2000" b="1" i="1" u="sng">
                <a:latin typeface="Patrick Hand" panose="020B0604020202020204" charset="0"/>
              </a:rPr>
              <a:t>*</a:t>
            </a:r>
            <a:r>
              <a:rPr lang="en-US" sz="2000" b="1" i="1" u="sng" smtClean="0">
                <a:latin typeface="Patrick Hand" panose="020B0604020202020204" charset="0"/>
              </a:rPr>
              <a:t>Chú </a:t>
            </a:r>
            <a:r>
              <a:rPr lang="en-US" sz="2000" b="1" i="1" u="sng">
                <a:latin typeface="Patrick Hand" panose="020B0604020202020204" charset="0"/>
              </a:rPr>
              <a:t>ý</a:t>
            </a:r>
            <a:r>
              <a:rPr lang="en-US" sz="2000" b="1">
                <a:latin typeface="Patrick Hand" panose="020B0604020202020204" charset="0"/>
              </a:rPr>
              <a:t>: Ta chỉ xét ước chung của các số khác 0.</a:t>
            </a:r>
            <a:endParaRPr lang="en-US" sz="2000" b="1" dirty="0">
              <a:latin typeface="Patrick Hand" panose="020B060402020202020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2" name="Google Shape;872;p45">
            <a:hlinkClick r:id="rId3" action="ppaction://hlinksldjump"/>
          </p:cNvPr>
          <p:cNvSpPr/>
          <p:nvPr/>
        </p:nvSpPr>
        <p:spPr>
          <a:xfrm>
            <a:off x="8171299" y="782150"/>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3" name="Google Shape;873;p45"/>
          <p:cNvGrpSpPr/>
          <p:nvPr/>
        </p:nvGrpSpPr>
        <p:grpSpPr>
          <a:xfrm>
            <a:off x="-881421" y="3457925"/>
            <a:ext cx="2855765" cy="5773865"/>
            <a:chOff x="4301200" y="1886433"/>
            <a:chExt cx="162610" cy="328817"/>
          </a:xfrm>
        </p:grpSpPr>
        <p:sp>
          <p:nvSpPr>
            <p:cNvPr id="874" name="Google Shape;874;p45"/>
            <p:cNvSpPr/>
            <p:nvPr/>
          </p:nvSpPr>
          <p:spPr>
            <a:xfrm>
              <a:off x="4332125" y="2187450"/>
              <a:ext cx="27575" cy="12125"/>
            </a:xfrm>
            <a:custGeom>
              <a:avLst/>
              <a:gdLst/>
              <a:ahLst/>
              <a:cxnLst/>
              <a:rect l="l" t="t" r="r" b="b"/>
              <a:pathLst>
                <a:path w="1103" h="485" extrusionOk="0">
                  <a:moveTo>
                    <a:pt x="443" y="0"/>
                  </a:moveTo>
                  <a:lnTo>
                    <a:pt x="0" y="247"/>
                  </a:lnTo>
                  <a:cubicBezTo>
                    <a:pt x="59" y="318"/>
                    <a:pt x="100" y="397"/>
                    <a:pt x="121" y="485"/>
                  </a:cubicBezTo>
                  <a:lnTo>
                    <a:pt x="1090" y="389"/>
                  </a:lnTo>
                  <a:cubicBezTo>
                    <a:pt x="1094" y="322"/>
                    <a:pt x="1099" y="255"/>
                    <a:pt x="1103" y="192"/>
                  </a:cubicBezTo>
                  <a:lnTo>
                    <a:pt x="1103" y="192"/>
                  </a:lnTo>
                  <a:cubicBezTo>
                    <a:pt x="1070" y="196"/>
                    <a:pt x="1038" y="198"/>
                    <a:pt x="1005" y="198"/>
                  </a:cubicBezTo>
                  <a:cubicBezTo>
                    <a:pt x="800" y="198"/>
                    <a:pt x="601" y="130"/>
                    <a:pt x="443"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5"/>
            <p:cNvSpPr/>
            <p:nvPr/>
          </p:nvSpPr>
          <p:spPr>
            <a:xfrm>
              <a:off x="4390275" y="2178550"/>
              <a:ext cx="21850" cy="27100"/>
            </a:xfrm>
            <a:custGeom>
              <a:avLst/>
              <a:gdLst/>
              <a:ahLst/>
              <a:cxnLst/>
              <a:rect l="l" t="t" r="r" b="b"/>
              <a:pathLst>
                <a:path w="874" h="1084" extrusionOk="0">
                  <a:moveTo>
                    <a:pt x="504" y="0"/>
                  </a:moveTo>
                  <a:cubicBezTo>
                    <a:pt x="325" y="0"/>
                    <a:pt x="180" y="164"/>
                    <a:pt x="180" y="164"/>
                  </a:cubicBezTo>
                  <a:cubicBezTo>
                    <a:pt x="139" y="398"/>
                    <a:pt x="80" y="628"/>
                    <a:pt x="1" y="853"/>
                  </a:cubicBezTo>
                  <a:cubicBezTo>
                    <a:pt x="31" y="846"/>
                    <a:pt x="67" y="842"/>
                    <a:pt x="106" y="842"/>
                  </a:cubicBezTo>
                  <a:cubicBezTo>
                    <a:pt x="234" y="842"/>
                    <a:pt x="403" y="892"/>
                    <a:pt x="581" y="1083"/>
                  </a:cubicBezTo>
                  <a:cubicBezTo>
                    <a:pt x="723" y="937"/>
                    <a:pt x="824" y="749"/>
                    <a:pt x="870" y="548"/>
                  </a:cubicBezTo>
                  <a:cubicBezTo>
                    <a:pt x="874" y="340"/>
                    <a:pt x="803" y="160"/>
                    <a:pt x="690" y="68"/>
                  </a:cubicBezTo>
                  <a:cubicBezTo>
                    <a:pt x="627" y="19"/>
                    <a:pt x="563" y="0"/>
                    <a:pt x="504"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5"/>
            <p:cNvSpPr/>
            <p:nvPr/>
          </p:nvSpPr>
          <p:spPr>
            <a:xfrm>
              <a:off x="4350800" y="2020950"/>
              <a:ext cx="35750" cy="26900"/>
            </a:xfrm>
            <a:custGeom>
              <a:avLst/>
              <a:gdLst/>
              <a:ahLst/>
              <a:cxnLst/>
              <a:rect l="l" t="t" r="r" b="b"/>
              <a:pathLst>
                <a:path w="1430" h="1076" extrusionOk="0">
                  <a:moveTo>
                    <a:pt x="438" y="1"/>
                  </a:moveTo>
                  <a:cubicBezTo>
                    <a:pt x="397" y="1"/>
                    <a:pt x="355" y="2"/>
                    <a:pt x="314" y="6"/>
                  </a:cubicBezTo>
                  <a:cubicBezTo>
                    <a:pt x="168" y="186"/>
                    <a:pt x="59" y="391"/>
                    <a:pt x="1" y="616"/>
                  </a:cubicBezTo>
                  <a:cubicBezTo>
                    <a:pt x="1" y="616"/>
                    <a:pt x="214" y="704"/>
                    <a:pt x="911" y="1076"/>
                  </a:cubicBezTo>
                  <a:cubicBezTo>
                    <a:pt x="953" y="846"/>
                    <a:pt x="1254" y="516"/>
                    <a:pt x="1429" y="336"/>
                  </a:cubicBezTo>
                  <a:cubicBezTo>
                    <a:pt x="1208" y="198"/>
                    <a:pt x="966" y="94"/>
                    <a:pt x="715" y="27"/>
                  </a:cubicBezTo>
                  <a:cubicBezTo>
                    <a:pt x="623" y="10"/>
                    <a:pt x="531" y="1"/>
                    <a:pt x="438"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5"/>
            <p:cNvSpPr/>
            <p:nvPr/>
          </p:nvSpPr>
          <p:spPr>
            <a:xfrm>
              <a:off x="4322925" y="2077600"/>
              <a:ext cx="71875" cy="71225"/>
            </a:xfrm>
            <a:custGeom>
              <a:avLst/>
              <a:gdLst/>
              <a:ahLst/>
              <a:cxnLst/>
              <a:rect l="l" t="t" r="r" b="b"/>
              <a:pathLst>
                <a:path w="2875" h="2849" extrusionOk="0">
                  <a:moveTo>
                    <a:pt x="2127" y="0"/>
                  </a:moveTo>
                  <a:lnTo>
                    <a:pt x="339" y="96"/>
                  </a:lnTo>
                  <a:cubicBezTo>
                    <a:pt x="326" y="125"/>
                    <a:pt x="314" y="159"/>
                    <a:pt x="305" y="192"/>
                  </a:cubicBezTo>
                  <a:cubicBezTo>
                    <a:pt x="293" y="238"/>
                    <a:pt x="276" y="288"/>
                    <a:pt x="264" y="338"/>
                  </a:cubicBezTo>
                  <a:cubicBezTo>
                    <a:pt x="1" y="1383"/>
                    <a:pt x="285" y="2849"/>
                    <a:pt x="285" y="2849"/>
                  </a:cubicBezTo>
                  <a:lnTo>
                    <a:pt x="1270" y="2703"/>
                  </a:lnTo>
                  <a:lnTo>
                    <a:pt x="1341" y="1424"/>
                  </a:lnTo>
                  <a:lnTo>
                    <a:pt x="1914" y="2728"/>
                  </a:lnTo>
                  <a:lnTo>
                    <a:pt x="2874" y="2348"/>
                  </a:lnTo>
                  <a:lnTo>
                    <a:pt x="2874" y="2348"/>
                  </a:lnTo>
                  <a:cubicBezTo>
                    <a:pt x="2874" y="2348"/>
                    <a:pt x="2870" y="2349"/>
                    <a:pt x="2863" y="2349"/>
                  </a:cubicBezTo>
                  <a:cubicBezTo>
                    <a:pt x="2829" y="2349"/>
                    <a:pt x="2730" y="2320"/>
                    <a:pt x="2803" y="1967"/>
                  </a:cubicBezTo>
                  <a:cubicBezTo>
                    <a:pt x="2753" y="351"/>
                    <a:pt x="2110" y="234"/>
                    <a:pt x="2110" y="234"/>
                  </a:cubicBezTo>
                  <a:lnTo>
                    <a:pt x="2127" y="0"/>
                  </a:lnTo>
                  <a:close/>
                </a:path>
              </a:pathLst>
            </a:custGeom>
            <a:solidFill>
              <a:srgbClr val="CBC3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5"/>
            <p:cNvSpPr/>
            <p:nvPr/>
          </p:nvSpPr>
          <p:spPr>
            <a:xfrm>
              <a:off x="4321350" y="2022250"/>
              <a:ext cx="31050" cy="54325"/>
            </a:xfrm>
            <a:custGeom>
              <a:avLst/>
              <a:gdLst/>
              <a:ahLst/>
              <a:cxnLst/>
              <a:rect l="l" t="t" r="r" b="b"/>
              <a:pathLst>
                <a:path w="1242" h="2173" extrusionOk="0">
                  <a:moveTo>
                    <a:pt x="1241" y="0"/>
                  </a:moveTo>
                  <a:lnTo>
                    <a:pt x="1241" y="0"/>
                  </a:lnTo>
                  <a:cubicBezTo>
                    <a:pt x="598" y="176"/>
                    <a:pt x="1" y="752"/>
                    <a:pt x="1" y="765"/>
                  </a:cubicBezTo>
                  <a:cubicBezTo>
                    <a:pt x="26" y="1120"/>
                    <a:pt x="548" y="1253"/>
                    <a:pt x="435" y="2172"/>
                  </a:cubicBezTo>
                  <a:cubicBezTo>
                    <a:pt x="669" y="1433"/>
                    <a:pt x="937" y="710"/>
                    <a:pt x="1241"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5"/>
            <p:cNvSpPr/>
            <p:nvPr/>
          </p:nvSpPr>
          <p:spPr>
            <a:xfrm>
              <a:off x="4364600" y="2030800"/>
              <a:ext cx="38125" cy="47975"/>
            </a:xfrm>
            <a:custGeom>
              <a:avLst/>
              <a:gdLst/>
              <a:ahLst/>
              <a:cxnLst/>
              <a:rect l="l" t="t" r="r" b="b"/>
              <a:pathLst>
                <a:path w="1525" h="1919" extrusionOk="0">
                  <a:moveTo>
                    <a:pt x="961" y="1"/>
                  </a:moveTo>
                  <a:cubicBezTo>
                    <a:pt x="648" y="281"/>
                    <a:pt x="0" y="1012"/>
                    <a:pt x="485" y="1918"/>
                  </a:cubicBezTo>
                  <a:lnTo>
                    <a:pt x="710" y="920"/>
                  </a:lnTo>
                  <a:cubicBezTo>
                    <a:pt x="710" y="920"/>
                    <a:pt x="1270" y="1162"/>
                    <a:pt x="1521" y="1254"/>
                  </a:cubicBezTo>
                  <a:cubicBezTo>
                    <a:pt x="1525" y="644"/>
                    <a:pt x="1308" y="256"/>
                    <a:pt x="961"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5"/>
            <p:cNvSpPr/>
            <p:nvPr/>
          </p:nvSpPr>
          <p:spPr>
            <a:xfrm>
              <a:off x="4330025" y="2147550"/>
              <a:ext cx="29275" cy="36850"/>
            </a:xfrm>
            <a:custGeom>
              <a:avLst/>
              <a:gdLst/>
              <a:ahLst/>
              <a:cxnLst/>
              <a:rect l="l" t="t" r="r" b="b"/>
              <a:pathLst>
                <a:path w="1171" h="1474" extrusionOk="0">
                  <a:moveTo>
                    <a:pt x="844" y="1"/>
                  </a:moveTo>
                  <a:lnTo>
                    <a:pt x="1" y="51"/>
                  </a:lnTo>
                  <a:cubicBezTo>
                    <a:pt x="63" y="502"/>
                    <a:pt x="318" y="1112"/>
                    <a:pt x="452" y="1408"/>
                  </a:cubicBezTo>
                  <a:cubicBezTo>
                    <a:pt x="554" y="1452"/>
                    <a:pt x="661" y="1473"/>
                    <a:pt x="768" y="1473"/>
                  </a:cubicBezTo>
                  <a:cubicBezTo>
                    <a:pt x="907" y="1473"/>
                    <a:pt x="1045" y="1437"/>
                    <a:pt x="1170" y="1367"/>
                  </a:cubicBezTo>
                  <a:cubicBezTo>
                    <a:pt x="1116" y="899"/>
                    <a:pt x="1007" y="439"/>
                    <a:pt x="844"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5"/>
            <p:cNvSpPr/>
            <p:nvPr/>
          </p:nvSpPr>
          <p:spPr>
            <a:xfrm>
              <a:off x="4372325" y="2135500"/>
              <a:ext cx="35200" cy="44850"/>
            </a:xfrm>
            <a:custGeom>
              <a:avLst/>
              <a:gdLst/>
              <a:ahLst/>
              <a:cxnLst/>
              <a:rect l="l" t="t" r="r" b="b"/>
              <a:pathLst>
                <a:path w="1408" h="1794" extrusionOk="0">
                  <a:moveTo>
                    <a:pt x="389" y="1"/>
                  </a:moveTo>
                  <a:cubicBezTo>
                    <a:pt x="29" y="1"/>
                    <a:pt x="0" y="433"/>
                    <a:pt x="0" y="433"/>
                  </a:cubicBezTo>
                  <a:cubicBezTo>
                    <a:pt x="0" y="470"/>
                    <a:pt x="46" y="537"/>
                    <a:pt x="59" y="575"/>
                  </a:cubicBezTo>
                  <a:cubicBezTo>
                    <a:pt x="176" y="846"/>
                    <a:pt x="297" y="1122"/>
                    <a:pt x="506" y="1347"/>
                  </a:cubicBezTo>
                  <a:cubicBezTo>
                    <a:pt x="602" y="1452"/>
                    <a:pt x="706" y="1544"/>
                    <a:pt x="790" y="1652"/>
                  </a:cubicBezTo>
                  <a:cubicBezTo>
                    <a:pt x="802" y="1673"/>
                    <a:pt x="815" y="1694"/>
                    <a:pt x="827" y="1715"/>
                  </a:cubicBezTo>
                  <a:cubicBezTo>
                    <a:pt x="897" y="1754"/>
                    <a:pt x="990" y="1793"/>
                    <a:pt x="1088" y="1793"/>
                  </a:cubicBezTo>
                  <a:cubicBezTo>
                    <a:pt x="1198" y="1793"/>
                    <a:pt x="1313" y="1745"/>
                    <a:pt x="1408" y="1598"/>
                  </a:cubicBezTo>
                  <a:cubicBezTo>
                    <a:pt x="1341" y="1205"/>
                    <a:pt x="1145" y="274"/>
                    <a:pt x="660" y="65"/>
                  </a:cubicBezTo>
                  <a:cubicBezTo>
                    <a:pt x="554" y="20"/>
                    <a:pt x="464" y="1"/>
                    <a:pt x="389"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5"/>
            <p:cNvSpPr/>
            <p:nvPr/>
          </p:nvSpPr>
          <p:spPr>
            <a:xfrm>
              <a:off x="4393000" y="2175425"/>
              <a:ext cx="15250" cy="14375"/>
            </a:xfrm>
            <a:custGeom>
              <a:avLst/>
              <a:gdLst/>
              <a:ahLst/>
              <a:cxnLst/>
              <a:rect l="l" t="t" r="r" b="b"/>
              <a:pathLst>
                <a:path w="610" h="575" extrusionOk="0">
                  <a:moveTo>
                    <a:pt x="581" y="1"/>
                  </a:moveTo>
                  <a:cubicBezTo>
                    <a:pt x="487" y="148"/>
                    <a:pt x="372" y="194"/>
                    <a:pt x="263" y="194"/>
                  </a:cubicBezTo>
                  <a:cubicBezTo>
                    <a:pt x="164" y="194"/>
                    <a:pt x="70" y="156"/>
                    <a:pt x="0" y="118"/>
                  </a:cubicBezTo>
                  <a:lnTo>
                    <a:pt x="0" y="118"/>
                  </a:lnTo>
                  <a:cubicBezTo>
                    <a:pt x="59" y="222"/>
                    <a:pt x="76" y="331"/>
                    <a:pt x="138" y="431"/>
                  </a:cubicBezTo>
                  <a:cubicBezTo>
                    <a:pt x="188" y="506"/>
                    <a:pt x="268" y="556"/>
                    <a:pt x="355" y="573"/>
                  </a:cubicBezTo>
                  <a:cubicBezTo>
                    <a:pt x="362" y="574"/>
                    <a:pt x="369" y="574"/>
                    <a:pt x="375" y="574"/>
                  </a:cubicBezTo>
                  <a:cubicBezTo>
                    <a:pt x="556" y="574"/>
                    <a:pt x="610" y="297"/>
                    <a:pt x="602" y="176"/>
                  </a:cubicBezTo>
                  <a:cubicBezTo>
                    <a:pt x="602" y="176"/>
                    <a:pt x="598" y="110"/>
                    <a:pt x="581"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5"/>
            <p:cNvSpPr/>
            <p:nvPr/>
          </p:nvSpPr>
          <p:spPr>
            <a:xfrm>
              <a:off x="4318225" y="2197150"/>
              <a:ext cx="41175" cy="8275"/>
            </a:xfrm>
            <a:custGeom>
              <a:avLst/>
              <a:gdLst/>
              <a:ahLst/>
              <a:cxnLst/>
              <a:rect l="l" t="t" r="r" b="b"/>
              <a:pathLst>
                <a:path w="1647" h="331" extrusionOk="0">
                  <a:moveTo>
                    <a:pt x="1646" y="1"/>
                  </a:moveTo>
                  <a:lnTo>
                    <a:pt x="13" y="168"/>
                  </a:lnTo>
                  <a:lnTo>
                    <a:pt x="1" y="176"/>
                  </a:lnTo>
                  <a:lnTo>
                    <a:pt x="1" y="331"/>
                  </a:lnTo>
                  <a:cubicBezTo>
                    <a:pt x="1" y="331"/>
                    <a:pt x="389" y="306"/>
                    <a:pt x="1625" y="155"/>
                  </a:cubicBezTo>
                  <a:cubicBezTo>
                    <a:pt x="1634" y="105"/>
                    <a:pt x="1642" y="51"/>
                    <a:pt x="1646" y="1"/>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5"/>
            <p:cNvSpPr/>
            <p:nvPr/>
          </p:nvSpPr>
          <p:spPr>
            <a:xfrm>
              <a:off x="4318550" y="2193700"/>
              <a:ext cx="16625" cy="7650"/>
            </a:xfrm>
            <a:custGeom>
              <a:avLst/>
              <a:gdLst/>
              <a:ahLst/>
              <a:cxnLst/>
              <a:rect l="l" t="t" r="r" b="b"/>
              <a:pathLst>
                <a:path w="665" h="306" extrusionOk="0">
                  <a:moveTo>
                    <a:pt x="543" y="1"/>
                  </a:moveTo>
                  <a:lnTo>
                    <a:pt x="0" y="306"/>
                  </a:lnTo>
                  <a:lnTo>
                    <a:pt x="664" y="239"/>
                  </a:lnTo>
                  <a:cubicBezTo>
                    <a:pt x="643" y="151"/>
                    <a:pt x="602" y="68"/>
                    <a:pt x="543"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5"/>
            <p:cNvSpPr/>
            <p:nvPr/>
          </p:nvSpPr>
          <p:spPr>
            <a:xfrm>
              <a:off x="4341300" y="2181700"/>
              <a:ext cx="18400" cy="10625"/>
            </a:xfrm>
            <a:custGeom>
              <a:avLst/>
              <a:gdLst/>
              <a:ahLst/>
              <a:cxnLst/>
              <a:rect l="l" t="t" r="r" b="b"/>
              <a:pathLst>
                <a:path w="736" h="425" extrusionOk="0">
                  <a:moveTo>
                    <a:pt x="719" y="1"/>
                  </a:moveTo>
                  <a:cubicBezTo>
                    <a:pt x="593" y="72"/>
                    <a:pt x="453" y="108"/>
                    <a:pt x="313" y="108"/>
                  </a:cubicBezTo>
                  <a:cubicBezTo>
                    <a:pt x="207" y="108"/>
                    <a:pt x="101" y="88"/>
                    <a:pt x="1" y="47"/>
                  </a:cubicBezTo>
                  <a:lnTo>
                    <a:pt x="1" y="47"/>
                  </a:lnTo>
                  <a:cubicBezTo>
                    <a:pt x="51" y="155"/>
                    <a:pt x="84" y="226"/>
                    <a:pt x="84" y="226"/>
                  </a:cubicBezTo>
                  <a:lnTo>
                    <a:pt x="72" y="230"/>
                  </a:lnTo>
                  <a:cubicBezTo>
                    <a:pt x="231" y="358"/>
                    <a:pt x="426" y="425"/>
                    <a:pt x="626" y="425"/>
                  </a:cubicBezTo>
                  <a:cubicBezTo>
                    <a:pt x="663" y="425"/>
                    <a:pt x="699" y="423"/>
                    <a:pt x="736" y="418"/>
                  </a:cubicBezTo>
                  <a:cubicBezTo>
                    <a:pt x="736" y="280"/>
                    <a:pt x="732" y="138"/>
                    <a:pt x="719"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5"/>
            <p:cNvSpPr/>
            <p:nvPr/>
          </p:nvSpPr>
          <p:spPr>
            <a:xfrm>
              <a:off x="4383725" y="2192250"/>
              <a:ext cx="28300" cy="23000"/>
            </a:xfrm>
            <a:custGeom>
              <a:avLst/>
              <a:gdLst/>
              <a:ahLst/>
              <a:cxnLst/>
              <a:rect l="l" t="t" r="r" b="b"/>
              <a:pathLst>
                <a:path w="1132" h="920" extrusionOk="0">
                  <a:moveTo>
                    <a:pt x="1132" y="0"/>
                  </a:moveTo>
                  <a:lnTo>
                    <a:pt x="1132" y="0"/>
                  </a:lnTo>
                  <a:cubicBezTo>
                    <a:pt x="1003" y="530"/>
                    <a:pt x="629" y="748"/>
                    <a:pt x="411" y="748"/>
                  </a:cubicBezTo>
                  <a:cubicBezTo>
                    <a:pt x="409" y="748"/>
                    <a:pt x="407" y="748"/>
                    <a:pt x="405" y="748"/>
                  </a:cubicBezTo>
                  <a:cubicBezTo>
                    <a:pt x="284" y="744"/>
                    <a:pt x="175" y="669"/>
                    <a:pt x="133" y="560"/>
                  </a:cubicBezTo>
                  <a:lnTo>
                    <a:pt x="125" y="564"/>
                  </a:lnTo>
                  <a:cubicBezTo>
                    <a:pt x="1" y="708"/>
                    <a:pt x="145" y="920"/>
                    <a:pt x="387" y="920"/>
                  </a:cubicBezTo>
                  <a:cubicBezTo>
                    <a:pt x="504" y="920"/>
                    <a:pt x="645" y="870"/>
                    <a:pt x="789" y="740"/>
                  </a:cubicBezTo>
                  <a:cubicBezTo>
                    <a:pt x="1002" y="552"/>
                    <a:pt x="1127" y="284"/>
                    <a:pt x="1132" y="0"/>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5"/>
            <p:cNvSpPr/>
            <p:nvPr/>
          </p:nvSpPr>
          <p:spPr>
            <a:xfrm>
              <a:off x="4387050" y="2199575"/>
              <a:ext cx="17775" cy="11400"/>
            </a:xfrm>
            <a:custGeom>
              <a:avLst/>
              <a:gdLst/>
              <a:ahLst/>
              <a:cxnLst/>
              <a:rect l="l" t="t" r="r" b="b"/>
              <a:pathLst>
                <a:path w="711" h="456" extrusionOk="0">
                  <a:moveTo>
                    <a:pt x="237" y="1"/>
                  </a:moveTo>
                  <a:cubicBezTo>
                    <a:pt x="198" y="1"/>
                    <a:pt x="163" y="5"/>
                    <a:pt x="134" y="12"/>
                  </a:cubicBezTo>
                  <a:cubicBezTo>
                    <a:pt x="100" y="104"/>
                    <a:pt x="59" y="188"/>
                    <a:pt x="0" y="267"/>
                  </a:cubicBezTo>
                  <a:cubicBezTo>
                    <a:pt x="46" y="376"/>
                    <a:pt x="155" y="451"/>
                    <a:pt x="272" y="455"/>
                  </a:cubicBezTo>
                  <a:cubicBezTo>
                    <a:pt x="393" y="455"/>
                    <a:pt x="560" y="392"/>
                    <a:pt x="710" y="246"/>
                  </a:cubicBezTo>
                  <a:cubicBezTo>
                    <a:pt x="531" y="51"/>
                    <a:pt x="362" y="1"/>
                    <a:pt x="237"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5"/>
            <p:cNvSpPr/>
            <p:nvPr/>
          </p:nvSpPr>
          <p:spPr>
            <a:xfrm>
              <a:off x="4365525" y="2128650"/>
              <a:ext cx="31250" cy="20700"/>
            </a:xfrm>
            <a:custGeom>
              <a:avLst/>
              <a:gdLst/>
              <a:ahLst/>
              <a:cxnLst/>
              <a:rect l="l" t="t" r="r" b="b"/>
              <a:pathLst>
                <a:path w="1250" h="828" extrusionOk="0">
                  <a:moveTo>
                    <a:pt x="1158" y="1"/>
                  </a:moveTo>
                  <a:cubicBezTo>
                    <a:pt x="995" y="51"/>
                    <a:pt x="84" y="331"/>
                    <a:pt x="1" y="565"/>
                  </a:cubicBezTo>
                  <a:cubicBezTo>
                    <a:pt x="1" y="565"/>
                    <a:pt x="114" y="790"/>
                    <a:pt x="230" y="828"/>
                  </a:cubicBezTo>
                  <a:cubicBezTo>
                    <a:pt x="389" y="765"/>
                    <a:pt x="1233" y="368"/>
                    <a:pt x="1233" y="368"/>
                  </a:cubicBezTo>
                  <a:cubicBezTo>
                    <a:pt x="1233" y="368"/>
                    <a:pt x="1250" y="42"/>
                    <a:pt x="1158"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5"/>
            <p:cNvSpPr/>
            <p:nvPr/>
          </p:nvSpPr>
          <p:spPr>
            <a:xfrm>
              <a:off x="4326375" y="2143350"/>
              <a:ext cx="30725" cy="11750"/>
            </a:xfrm>
            <a:custGeom>
              <a:avLst/>
              <a:gdLst/>
              <a:ahLst/>
              <a:cxnLst/>
              <a:rect l="l" t="t" r="r" b="b"/>
              <a:pathLst>
                <a:path w="1229" h="470" extrusionOk="0">
                  <a:moveTo>
                    <a:pt x="1173" y="1"/>
                  </a:moveTo>
                  <a:cubicBezTo>
                    <a:pt x="975" y="1"/>
                    <a:pt x="0" y="169"/>
                    <a:pt x="0" y="169"/>
                  </a:cubicBezTo>
                  <a:cubicBezTo>
                    <a:pt x="0" y="169"/>
                    <a:pt x="9" y="411"/>
                    <a:pt x="142" y="469"/>
                  </a:cubicBezTo>
                  <a:cubicBezTo>
                    <a:pt x="318" y="469"/>
                    <a:pt x="1103" y="378"/>
                    <a:pt x="1162" y="298"/>
                  </a:cubicBezTo>
                  <a:cubicBezTo>
                    <a:pt x="1220" y="215"/>
                    <a:pt x="1228" y="48"/>
                    <a:pt x="1195" y="2"/>
                  </a:cubicBezTo>
                  <a:cubicBezTo>
                    <a:pt x="1189" y="1"/>
                    <a:pt x="1182" y="1"/>
                    <a:pt x="1173"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5"/>
            <p:cNvSpPr/>
            <p:nvPr/>
          </p:nvSpPr>
          <p:spPr>
            <a:xfrm>
              <a:off x="4390350" y="2196000"/>
              <a:ext cx="15175" cy="4025"/>
            </a:xfrm>
            <a:custGeom>
              <a:avLst/>
              <a:gdLst/>
              <a:ahLst/>
              <a:cxnLst/>
              <a:rect l="l" t="t" r="r" b="b"/>
              <a:pathLst>
                <a:path w="607" h="161" extrusionOk="0">
                  <a:moveTo>
                    <a:pt x="236" y="0"/>
                  </a:moveTo>
                  <a:cubicBezTo>
                    <a:pt x="164" y="0"/>
                    <a:pt x="92" y="14"/>
                    <a:pt x="23" y="43"/>
                  </a:cubicBezTo>
                  <a:cubicBezTo>
                    <a:pt x="0" y="50"/>
                    <a:pt x="15" y="77"/>
                    <a:pt x="36" y="77"/>
                  </a:cubicBezTo>
                  <a:cubicBezTo>
                    <a:pt x="38" y="77"/>
                    <a:pt x="41" y="77"/>
                    <a:pt x="44" y="76"/>
                  </a:cubicBezTo>
                  <a:lnTo>
                    <a:pt x="52" y="72"/>
                  </a:lnTo>
                  <a:lnTo>
                    <a:pt x="85" y="59"/>
                  </a:lnTo>
                  <a:cubicBezTo>
                    <a:pt x="127" y="47"/>
                    <a:pt x="165" y="43"/>
                    <a:pt x="207" y="38"/>
                  </a:cubicBezTo>
                  <a:cubicBezTo>
                    <a:pt x="217" y="38"/>
                    <a:pt x="228" y="37"/>
                    <a:pt x="239" y="37"/>
                  </a:cubicBezTo>
                  <a:cubicBezTo>
                    <a:pt x="358" y="37"/>
                    <a:pt x="474" y="79"/>
                    <a:pt x="562" y="155"/>
                  </a:cubicBezTo>
                  <a:cubicBezTo>
                    <a:pt x="566" y="159"/>
                    <a:pt x="572" y="161"/>
                    <a:pt x="577" y="161"/>
                  </a:cubicBezTo>
                  <a:cubicBezTo>
                    <a:pt x="593" y="161"/>
                    <a:pt x="607" y="143"/>
                    <a:pt x="591" y="130"/>
                  </a:cubicBezTo>
                  <a:cubicBezTo>
                    <a:pt x="489" y="45"/>
                    <a:pt x="363" y="0"/>
                    <a:pt x="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5"/>
            <p:cNvSpPr/>
            <p:nvPr/>
          </p:nvSpPr>
          <p:spPr>
            <a:xfrm>
              <a:off x="4392225" y="2190350"/>
              <a:ext cx="15200" cy="4050"/>
            </a:xfrm>
            <a:custGeom>
              <a:avLst/>
              <a:gdLst/>
              <a:ahLst/>
              <a:cxnLst/>
              <a:rect l="l" t="t" r="r" b="b"/>
              <a:pathLst>
                <a:path w="608" h="162" extrusionOk="0">
                  <a:moveTo>
                    <a:pt x="236" y="1"/>
                  </a:moveTo>
                  <a:cubicBezTo>
                    <a:pt x="164" y="1"/>
                    <a:pt x="92" y="15"/>
                    <a:pt x="23" y="43"/>
                  </a:cubicBezTo>
                  <a:cubicBezTo>
                    <a:pt x="1" y="50"/>
                    <a:pt x="15" y="78"/>
                    <a:pt x="36" y="78"/>
                  </a:cubicBezTo>
                  <a:cubicBezTo>
                    <a:pt x="38" y="78"/>
                    <a:pt x="41" y="77"/>
                    <a:pt x="44" y="76"/>
                  </a:cubicBezTo>
                  <a:lnTo>
                    <a:pt x="52" y="72"/>
                  </a:lnTo>
                  <a:cubicBezTo>
                    <a:pt x="61" y="68"/>
                    <a:pt x="73" y="64"/>
                    <a:pt x="86" y="60"/>
                  </a:cubicBezTo>
                  <a:cubicBezTo>
                    <a:pt x="127" y="47"/>
                    <a:pt x="165" y="43"/>
                    <a:pt x="207" y="39"/>
                  </a:cubicBezTo>
                  <a:cubicBezTo>
                    <a:pt x="218" y="38"/>
                    <a:pt x="228" y="38"/>
                    <a:pt x="239" y="38"/>
                  </a:cubicBezTo>
                  <a:cubicBezTo>
                    <a:pt x="358" y="38"/>
                    <a:pt x="474" y="79"/>
                    <a:pt x="562" y="156"/>
                  </a:cubicBezTo>
                  <a:cubicBezTo>
                    <a:pt x="567" y="160"/>
                    <a:pt x="572" y="161"/>
                    <a:pt x="577" y="161"/>
                  </a:cubicBezTo>
                  <a:cubicBezTo>
                    <a:pt x="594" y="161"/>
                    <a:pt x="607" y="144"/>
                    <a:pt x="591" y="131"/>
                  </a:cubicBezTo>
                  <a:cubicBezTo>
                    <a:pt x="489" y="45"/>
                    <a:pt x="364" y="1"/>
                    <a:pt x="2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5"/>
            <p:cNvSpPr/>
            <p:nvPr/>
          </p:nvSpPr>
          <p:spPr>
            <a:xfrm>
              <a:off x="4331325" y="2191925"/>
              <a:ext cx="10625" cy="3775"/>
            </a:xfrm>
            <a:custGeom>
              <a:avLst/>
              <a:gdLst/>
              <a:ahLst/>
              <a:cxnLst/>
              <a:rect l="l" t="t" r="r" b="b"/>
              <a:pathLst>
                <a:path w="425" h="151" extrusionOk="0">
                  <a:moveTo>
                    <a:pt x="162" y="1"/>
                  </a:moveTo>
                  <a:cubicBezTo>
                    <a:pt x="111" y="1"/>
                    <a:pt x="66" y="9"/>
                    <a:pt x="20" y="30"/>
                  </a:cubicBezTo>
                  <a:cubicBezTo>
                    <a:pt x="1" y="38"/>
                    <a:pt x="16" y="65"/>
                    <a:pt x="34" y="65"/>
                  </a:cubicBezTo>
                  <a:cubicBezTo>
                    <a:pt x="36" y="65"/>
                    <a:pt x="38" y="64"/>
                    <a:pt x="40" y="64"/>
                  </a:cubicBezTo>
                  <a:lnTo>
                    <a:pt x="40" y="61"/>
                  </a:lnTo>
                  <a:lnTo>
                    <a:pt x="40" y="61"/>
                  </a:lnTo>
                  <a:cubicBezTo>
                    <a:pt x="43" y="60"/>
                    <a:pt x="47" y="59"/>
                    <a:pt x="49" y="59"/>
                  </a:cubicBezTo>
                  <a:cubicBezTo>
                    <a:pt x="53" y="55"/>
                    <a:pt x="61" y="55"/>
                    <a:pt x="70" y="51"/>
                  </a:cubicBezTo>
                  <a:cubicBezTo>
                    <a:pt x="99" y="43"/>
                    <a:pt x="128" y="39"/>
                    <a:pt x="157" y="39"/>
                  </a:cubicBezTo>
                  <a:cubicBezTo>
                    <a:pt x="245" y="39"/>
                    <a:pt x="329" y="76"/>
                    <a:pt x="387" y="143"/>
                  </a:cubicBezTo>
                  <a:cubicBezTo>
                    <a:pt x="391" y="148"/>
                    <a:pt x="396" y="150"/>
                    <a:pt x="400" y="150"/>
                  </a:cubicBezTo>
                  <a:cubicBezTo>
                    <a:pt x="414" y="150"/>
                    <a:pt x="425" y="130"/>
                    <a:pt x="412" y="118"/>
                  </a:cubicBezTo>
                  <a:cubicBezTo>
                    <a:pt x="350" y="43"/>
                    <a:pt x="258" y="1"/>
                    <a:pt x="1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5"/>
            <p:cNvSpPr/>
            <p:nvPr/>
          </p:nvSpPr>
          <p:spPr>
            <a:xfrm>
              <a:off x="4336175" y="2189000"/>
              <a:ext cx="10700" cy="3725"/>
            </a:xfrm>
            <a:custGeom>
              <a:avLst/>
              <a:gdLst/>
              <a:ahLst/>
              <a:cxnLst/>
              <a:rect l="l" t="t" r="r" b="b"/>
              <a:pathLst>
                <a:path w="428" h="149" extrusionOk="0">
                  <a:moveTo>
                    <a:pt x="160" y="1"/>
                  </a:moveTo>
                  <a:cubicBezTo>
                    <a:pt x="114" y="1"/>
                    <a:pt x="64" y="9"/>
                    <a:pt x="22" y="26"/>
                  </a:cubicBezTo>
                  <a:cubicBezTo>
                    <a:pt x="0" y="33"/>
                    <a:pt x="13" y="62"/>
                    <a:pt x="33" y="62"/>
                  </a:cubicBezTo>
                  <a:cubicBezTo>
                    <a:pt x="36" y="62"/>
                    <a:pt x="39" y="61"/>
                    <a:pt x="43" y="59"/>
                  </a:cubicBezTo>
                  <a:lnTo>
                    <a:pt x="43" y="56"/>
                  </a:lnTo>
                  <a:lnTo>
                    <a:pt x="43" y="56"/>
                  </a:lnTo>
                  <a:cubicBezTo>
                    <a:pt x="44" y="56"/>
                    <a:pt x="46" y="55"/>
                    <a:pt x="47" y="55"/>
                  </a:cubicBezTo>
                  <a:lnTo>
                    <a:pt x="72" y="51"/>
                  </a:lnTo>
                  <a:cubicBezTo>
                    <a:pt x="97" y="43"/>
                    <a:pt x="126" y="39"/>
                    <a:pt x="156" y="39"/>
                  </a:cubicBezTo>
                  <a:cubicBezTo>
                    <a:pt x="160" y="38"/>
                    <a:pt x="164" y="38"/>
                    <a:pt x="168" y="38"/>
                  </a:cubicBezTo>
                  <a:cubicBezTo>
                    <a:pt x="251" y="38"/>
                    <a:pt x="330" y="79"/>
                    <a:pt x="385" y="143"/>
                  </a:cubicBezTo>
                  <a:cubicBezTo>
                    <a:pt x="389" y="147"/>
                    <a:pt x="394" y="148"/>
                    <a:pt x="398" y="148"/>
                  </a:cubicBezTo>
                  <a:cubicBezTo>
                    <a:pt x="413" y="148"/>
                    <a:pt x="427" y="130"/>
                    <a:pt x="415" y="114"/>
                  </a:cubicBezTo>
                  <a:cubicBezTo>
                    <a:pt x="348" y="43"/>
                    <a:pt x="256" y="1"/>
                    <a:pt x="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5"/>
            <p:cNvSpPr/>
            <p:nvPr/>
          </p:nvSpPr>
          <p:spPr>
            <a:xfrm>
              <a:off x="4327200" y="2074650"/>
              <a:ext cx="54950" cy="50175"/>
            </a:xfrm>
            <a:custGeom>
              <a:avLst/>
              <a:gdLst/>
              <a:ahLst/>
              <a:cxnLst/>
              <a:rect l="l" t="t" r="r" b="b"/>
              <a:pathLst>
                <a:path w="2198" h="2007" extrusionOk="0">
                  <a:moveTo>
                    <a:pt x="1876" y="1"/>
                  </a:moveTo>
                  <a:cubicBezTo>
                    <a:pt x="1802" y="1"/>
                    <a:pt x="1697" y="164"/>
                    <a:pt x="1697" y="164"/>
                  </a:cubicBezTo>
                  <a:lnTo>
                    <a:pt x="1" y="1843"/>
                  </a:lnTo>
                  <a:lnTo>
                    <a:pt x="1" y="2006"/>
                  </a:lnTo>
                  <a:lnTo>
                    <a:pt x="1149" y="1960"/>
                  </a:lnTo>
                  <a:lnTo>
                    <a:pt x="1183" y="1509"/>
                  </a:lnTo>
                  <a:lnTo>
                    <a:pt x="1354" y="1952"/>
                  </a:lnTo>
                  <a:lnTo>
                    <a:pt x="2198" y="1918"/>
                  </a:lnTo>
                  <a:cubicBezTo>
                    <a:pt x="2198" y="1918"/>
                    <a:pt x="1985" y="786"/>
                    <a:pt x="1939" y="352"/>
                  </a:cubicBezTo>
                  <a:cubicBezTo>
                    <a:pt x="1965" y="80"/>
                    <a:pt x="1928" y="1"/>
                    <a:pt x="1876"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5"/>
            <p:cNvSpPr/>
            <p:nvPr/>
          </p:nvSpPr>
          <p:spPr>
            <a:xfrm>
              <a:off x="4322925" y="2041875"/>
              <a:ext cx="78025" cy="1175"/>
            </a:xfrm>
            <a:custGeom>
              <a:avLst/>
              <a:gdLst/>
              <a:ahLst/>
              <a:cxnLst/>
              <a:rect l="l" t="t" r="r" b="b"/>
              <a:pathLst>
                <a:path w="3121" h="47" extrusionOk="0">
                  <a:moveTo>
                    <a:pt x="42" y="1"/>
                  </a:moveTo>
                  <a:lnTo>
                    <a:pt x="1" y="47"/>
                  </a:lnTo>
                  <a:lnTo>
                    <a:pt x="3121" y="47"/>
                  </a:lnTo>
                  <a:lnTo>
                    <a:pt x="30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5"/>
            <p:cNvSpPr/>
            <p:nvPr/>
          </p:nvSpPr>
          <p:spPr>
            <a:xfrm>
              <a:off x="4328875" y="2036350"/>
              <a:ext cx="68325" cy="1175"/>
            </a:xfrm>
            <a:custGeom>
              <a:avLst/>
              <a:gdLst/>
              <a:ahLst/>
              <a:cxnLst/>
              <a:rect l="l" t="t" r="r" b="b"/>
              <a:pathLst>
                <a:path w="2733" h="47" extrusionOk="0">
                  <a:moveTo>
                    <a:pt x="51" y="0"/>
                  </a:moveTo>
                  <a:lnTo>
                    <a:pt x="1" y="46"/>
                  </a:lnTo>
                  <a:lnTo>
                    <a:pt x="2732" y="46"/>
                  </a:lnTo>
                  <a:lnTo>
                    <a:pt x="26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5"/>
            <p:cNvSpPr/>
            <p:nvPr/>
          </p:nvSpPr>
          <p:spPr>
            <a:xfrm>
              <a:off x="4335675" y="2031025"/>
              <a:ext cx="56825" cy="1675"/>
            </a:xfrm>
            <a:custGeom>
              <a:avLst/>
              <a:gdLst/>
              <a:ahLst/>
              <a:cxnLst/>
              <a:rect l="l" t="t" r="r" b="b"/>
              <a:pathLst>
                <a:path w="2273" h="67" extrusionOk="0">
                  <a:moveTo>
                    <a:pt x="59" y="0"/>
                  </a:moveTo>
                  <a:lnTo>
                    <a:pt x="0" y="42"/>
                  </a:lnTo>
                  <a:lnTo>
                    <a:pt x="2272" y="67"/>
                  </a:lnTo>
                  <a:lnTo>
                    <a:pt x="2210" y="21"/>
                  </a:lnTo>
                  <a:lnTo>
                    <a:pt x="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5"/>
            <p:cNvSpPr/>
            <p:nvPr/>
          </p:nvSpPr>
          <p:spPr>
            <a:xfrm>
              <a:off x="4325025" y="2045000"/>
              <a:ext cx="75100" cy="1075"/>
            </a:xfrm>
            <a:custGeom>
              <a:avLst/>
              <a:gdLst/>
              <a:ahLst/>
              <a:cxnLst/>
              <a:rect l="l" t="t" r="r" b="b"/>
              <a:pathLst>
                <a:path w="3004" h="43" extrusionOk="0">
                  <a:moveTo>
                    <a:pt x="0" y="1"/>
                  </a:moveTo>
                  <a:lnTo>
                    <a:pt x="0" y="43"/>
                  </a:lnTo>
                  <a:lnTo>
                    <a:pt x="3003" y="43"/>
                  </a:lnTo>
                  <a:lnTo>
                    <a:pt x="29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4327525" y="2051600"/>
              <a:ext cx="74375" cy="950"/>
            </a:xfrm>
            <a:custGeom>
              <a:avLst/>
              <a:gdLst/>
              <a:ahLst/>
              <a:cxnLst/>
              <a:rect l="l" t="t" r="r" b="b"/>
              <a:pathLst>
                <a:path w="2975" h="38" extrusionOk="0">
                  <a:moveTo>
                    <a:pt x="0" y="0"/>
                  </a:moveTo>
                  <a:lnTo>
                    <a:pt x="0" y="38"/>
                  </a:lnTo>
                  <a:lnTo>
                    <a:pt x="2974" y="38"/>
                  </a:lnTo>
                  <a:lnTo>
                    <a:pt x="29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4322100" y="2021100"/>
              <a:ext cx="66525" cy="101525"/>
            </a:xfrm>
            <a:custGeom>
              <a:avLst/>
              <a:gdLst/>
              <a:ahLst/>
              <a:cxnLst/>
              <a:rect l="l" t="t" r="r" b="b"/>
              <a:pathLst>
                <a:path w="2661" h="4061" extrusionOk="0">
                  <a:moveTo>
                    <a:pt x="1462" y="0"/>
                  </a:moveTo>
                  <a:lnTo>
                    <a:pt x="1462" y="0"/>
                  </a:lnTo>
                  <a:cubicBezTo>
                    <a:pt x="1379" y="9"/>
                    <a:pt x="1295" y="25"/>
                    <a:pt x="1211" y="46"/>
                  </a:cubicBezTo>
                  <a:cubicBezTo>
                    <a:pt x="1074" y="368"/>
                    <a:pt x="627" y="1450"/>
                    <a:pt x="334" y="2402"/>
                  </a:cubicBezTo>
                  <a:cubicBezTo>
                    <a:pt x="217" y="2736"/>
                    <a:pt x="0" y="3455"/>
                    <a:pt x="79" y="4060"/>
                  </a:cubicBezTo>
                  <a:cubicBezTo>
                    <a:pt x="79" y="4060"/>
                    <a:pt x="1429" y="4019"/>
                    <a:pt x="2160" y="3910"/>
                  </a:cubicBezTo>
                  <a:cubicBezTo>
                    <a:pt x="2093" y="3338"/>
                    <a:pt x="1997" y="2218"/>
                    <a:pt x="1997" y="2218"/>
                  </a:cubicBezTo>
                  <a:lnTo>
                    <a:pt x="1892" y="2218"/>
                  </a:lnTo>
                  <a:lnTo>
                    <a:pt x="2080" y="2193"/>
                  </a:lnTo>
                  <a:lnTo>
                    <a:pt x="2185" y="2306"/>
                  </a:lnTo>
                  <a:cubicBezTo>
                    <a:pt x="1700" y="1400"/>
                    <a:pt x="2348" y="669"/>
                    <a:pt x="2661" y="389"/>
                  </a:cubicBezTo>
                  <a:cubicBezTo>
                    <a:pt x="2602" y="347"/>
                    <a:pt x="2544" y="305"/>
                    <a:pt x="2481" y="272"/>
                  </a:cubicBezTo>
                  <a:cubicBezTo>
                    <a:pt x="2310" y="431"/>
                    <a:pt x="2001" y="744"/>
                    <a:pt x="1959" y="940"/>
                  </a:cubicBezTo>
                  <a:cubicBezTo>
                    <a:pt x="1287" y="614"/>
                    <a:pt x="1203" y="598"/>
                    <a:pt x="1203" y="598"/>
                  </a:cubicBezTo>
                  <a:cubicBezTo>
                    <a:pt x="1278" y="393"/>
                    <a:pt x="1366" y="197"/>
                    <a:pt x="146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4412425" y="1984300"/>
              <a:ext cx="19125" cy="19500"/>
            </a:xfrm>
            <a:custGeom>
              <a:avLst/>
              <a:gdLst/>
              <a:ahLst/>
              <a:cxnLst/>
              <a:rect l="l" t="t" r="r" b="b"/>
              <a:pathLst>
                <a:path w="765" h="780" extrusionOk="0">
                  <a:moveTo>
                    <a:pt x="405" y="0"/>
                  </a:moveTo>
                  <a:cubicBezTo>
                    <a:pt x="247" y="0"/>
                    <a:pt x="88" y="77"/>
                    <a:pt x="88" y="77"/>
                  </a:cubicBezTo>
                  <a:cubicBezTo>
                    <a:pt x="75" y="269"/>
                    <a:pt x="46" y="457"/>
                    <a:pt x="0" y="645"/>
                  </a:cubicBezTo>
                  <a:cubicBezTo>
                    <a:pt x="59" y="737"/>
                    <a:pt x="159" y="779"/>
                    <a:pt x="266" y="779"/>
                  </a:cubicBezTo>
                  <a:cubicBezTo>
                    <a:pt x="499" y="779"/>
                    <a:pt x="765" y="579"/>
                    <a:pt x="710" y="261"/>
                  </a:cubicBezTo>
                  <a:cubicBezTo>
                    <a:pt x="674" y="56"/>
                    <a:pt x="540" y="0"/>
                    <a:pt x="405"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4416000" y="1988925"/>
              <a:ext cx="11800" cy="11425"/>
            </a:xfrm>
            <a:custGeom>
              <a:avLst/>
              <a:gdLst/>
              <a:ahLst/>
              <a:cxnLst/>
              <a:rect l="l" t="t" r="r" b="b"/>
              <a:pathLst>
                <a:path w="472" h="457" extrusionOk="0">
                  <a:moveTo>
                    <a:pt x="416" y="0"/>
                  </a:moveTo>
                  <a:cubicBezTo>
                    <a:pt x="199" y="0"/>
                    <a:pt x="64" y="237"/>
                    <a:pt x="8" y="423"/>
                  </a:cubicBezTo>
                  <a:cubicBezTo>
                    <a:pt x="0" y="443"/>
                    <a:pt x="17" y="457"/>
                    <a:pt x="33" y="457"/>
                  </a:cubicBezTo>
                  <a:cubicBezTo>
                    <a:pt x="44" y="457"/>
                    <a:pt x="54" y="450"/>
                    <a:pt x="58" y="435"/>
                  </a:cubicBezTo>
                  <a:cubicBezTo>
                    <a:pt x="79" y="377"/>
                    <a:pt x="100" y="318"/>
                    <a:pt x="133" y="264"/>
                  </a:cubicBezTo>
                  <a:cubicBezTo>
                    <a:pt x="182" y="245"/>
                    <a:pt x="243" y="229"/>
                    <a:pt x="301" y="229"/>
                  </a:cubicBezTo>
                  <a:cubicBezTo>
                    <a:pt x="345" y="229"/>
                    <a:pt x="389" y="239"/>
                    <a:pt x="425" y="264"/>
                  </a:cubicBezTo>
                  <a:cubicBezTo>
                    <a:pt x="430" y="268"/>
                    <a:pt x="434" y="269"/>
                    <a:pt x="438" y="269"/>
                  </a:cubicBezTo>
                  <a:cubicBezTo>
                    <a:pt x="458" y="269"/>
                    <a:pt x="471" y="235"/>
                    <a:pt x="450" y="218"/>
                  </a:cubicBezTo>
                  <a:cubicBezTo>
                    <a:pt x="399" y="190"/>
                    <a:pt x="342" y="176"/>
                    <a:pt x="284" y="176"/>
                  </a:cubicBezTo>
                  <a:cubicBezTo>
                    <a:pt x="247" y="176"/>
                    <a:pt x="210" y="182"/>
                    <a:pt x="175" y="193"/>
                  </a:cubicBezTo>
                  <a:cubicBezTo>
                    <a:pt x="229" y="105"/>
                    <a:pt x="329" y="51"/>
                    <a:pt x="438" y="51"/>
                  </a:cubicBezTo>
                  <a:cubicBezTo>
                    <a:pt x="439" y="51"/>
                    <a:pt x="440" y="51"/>
                    <a:pt x="441" y="51"/>
                  </a:cubicBezTo>
                  <a:cubicBezTo>
                    <a:pt x="471" y="51"/>
                    <a:pt x="470" y="1"/>
                    <a:pt x="438" y="1"/>
                  </a:cubicBezTo>
                  <a:cubicBezTo>
                    <a:pt x="430" y="0"/>
                    <a:pt x="423" y="0"/>
                    <a:pt x="416"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4332625" y="1915200"/>
              <a:ext cx="104050" cy="72300"/>
            </a:xfrm>
            <a:custGeom>
              <a:avLst/>
              <a:gdLst/>
              <a:ahLst/>
              <a:cxnLst/>
              <a:rect l="l" t="t" r="r" b="b"/>
              <a:pathLst>
                <a:path w="4162" h="2892" extrusionOk="0">
                  <a:moveTo>
                    <a:pt x="628" y="1"/>
                  </a:moveTo>
                  <a:cubicBezTo>
                    <a:pt x="628" y="1"/>
                    <a:pt x="448" y="364"/>
                    <a:pt x="845" y="753"/>
                  </a:cubicBezTo>
                  <a:cubicBezTo>
                    <a:pt x="344" y="565"/>
                    <a:pt x="247" y="435"/>
                    <a:pt x="247" y="435"/>
                  </a:cubicBezTo>
                  <a:lnTo>
                    <a:pt x="247" y="435"/>
                  </a:lnTo>
                  <a:cubicBezTo>
                    <a:pt x="247" y="435"/>
                    <a:pt x="172" y="974"/>
                    <a:pt x="640" y="1083"/>
                  </a:cubicBezTo>
                  <a:cubicBezTo>
                    <a:pt x="431" y="1229"/>
                    <a:pt x="1" y="1346"/>
                    <a:pt x="18" y="1747"/>
                  </a:cubicBezTo>
                  <a:cubicBezTo>
                    <a:pt x="38" y="2133"/>
                    <a:pt x="268" y="2504"/>
                    <a:pt x="958" y="2504"/>
                  </a:cubicBezTo>
                  <a:cubicBezTo>
                    <a:pt x="983" y="2504"/>
                    <a:pt x="1010" y="2504"/>
                    <a:pt x="1037" y="2503"/>
                  </a:cubicBezTo>
                  <a:cubicBezTo>
                    <a:pt x="1062" y="2502"/>
                    <a:pt x="1089" y="2501"/>
                    <a:pt x="1116" y="2501"/>
                  </a:cubicBezTo>
                  <a:cubicBezTo>
                    <a:pt x="1888" y="2501"/>
                    <a:pt x="3276" y="2891"/>
                    <a:pt x="3276" y="2891"/>
                  </a:cubicBezTo>
                  <a:cubicBezTo>
                    <a:pt x="3276" y="2891"/>
                    <a:pt x="4161" y="2202"/>
                    <a:pt x="3723" y="1296"/>
                  </a:cubicBezTo>
                  <a:cubicBezTo>
                    <a:pt x="3410" y="655"/>
                    <a:pt x="2846" y="561"/>
                    <a:pt x="2543" y="561"/>
                  </a:cubicBezTo>
                  <a:cubicBezTo>
                    <a:pt x="2417" y="561"/>
                    <a:pt x="2336" y="577"/>
                    <a:pt x="2336" y="577"/>
                  </a:cubicBezTo>
                  <a:cubicBezTo>
                    <a:pt x="2336" y="577"/>
                    <a:pt x="2120" y="642"/>
                    <a:pt x="1831" y="642"/>
                  </a:cubicBezTo>
                  <a:cubicBezTo>
                    <a:pt x="1449" y="642"/>
                    <a:pt x="939" y="529"/>
                    <a:pt x="628" y="1"/>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5"/>
            <p:cNvSpPr/>
            <p:nvPr/>
          </p:nvSpPr>
          <p:spPr>
            <a:xfrm>
              <a:off x="4371300" y="1966075"/>
              <a:ext cx="49926" cy="62775"/>
            </a:xfrm>
            <a:custGeom>
              <a:avLst/>
              <a:gdLst/>
              <a:ahLst/>
              <a:cxnLst/>
              <a:rect l="l" t="t" r="r" b="b"/>
              <a:pathLst>
                <a:path w="1881" h="2511" extrusionOk="0">
                  <a:moveTo>
                    <a:pt x="1880" y="0"/>
                  </a:moveTo>
                  <a:cubicBezTo>
                    <a:pt x="1784" y="109"/>
                    <a:pt x="1658" y="154"/>
                    <a:pt x="1562" y="154"/>
                  </a:cubicBezTo>
                  <a:cubicBezTo>
                    <a:pt x="1532" y="154"/>
                    <a:pt x="1506" y="150"/>
                    <a:pt x="1483" y="142"/>
                  </a:cubicBezTo>
                  <a:cubicBezTo>
                    <a:pt x="1387" y="764"/>
                    <a:pt x="1102" y="1633"/>
                    <a:pt x="256" y="1633"/>
                  </a:cubicBezTo>
                  <a:cubicBezTo>
                    <a:pt x="222" y="1633"/>
                    <a:pt x="187" y="1632"/>
                    <a:pt x="151" y="1629"/>
                  </a:cubicBezTo>
                  <a:lnTo>
                    <a:pt x="151" y="1629"/>
                  </a:lnTo>
                  <a:cubicBezTo>
                    <a:pt x="0" y="2135"/>
                    <a:pt x="243" y="2448"/>
                    <a:pt x="464" y="2510"/>
                  </a:cubicBezTo>
                  <a:lnTo>
                    <a:pt x="489" y="1942"/>
                  </a:lnTo>
                  <a:cubicBezTo>
                    <a:pt x="548" y="1953"/>
                    <a:pt x="607" y="1957"/>
                    <a:pt x="665" y="1957"/>
                  </a:cubicBezTo>
                  <a:cubicBezTo>
                    <a:pt x="1152" y="1957"/>
                    <a:pt x="1586" y="1608"/>
                    <a:pt x="1680" y="1111"/>
                  </a:cubicBezTo>
                  <a:lnTo>
                    <a:pt x="1863" y="121"/>
                  </a:lnTo>
                  <a:cubicBezTo>
                    <a:pt x="1872" y="79"/>
                    <a:pt x="1876" y="38"/>
                    <a:pt x="1880"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5"/>
            <p:cNvSpPr/>
            <p:nvPr/>
          </p:nvSpPr>
          <p:spPr>
            <a:xfrm>
              <a:off x="4348200" y="1947575"/>
              <a:ext cx="63000" cy="85250"/>
            </a:xfrm>
            <a:custGeom>
              <a:avLst/>
              <a:gdLst/>
              <a:ahLst/>
              <a:cxnLst/>
              <a:rect l="l" t="t" r="r" b="b"/>
              <a:pathLst>
                <a:path w="2520" h="3410" extrusionOk="0">
                  <a:moveTo>
                    <a:pt x="410" y="1"/>
                  </a:moveTo>
                  <a:cubicBezTo>
                    <a:pt x="339" y="114"/>
                    <a:pt x="289" y="239"/>
                    <a:pt x="264" y="368"/>
                  </a:cubicBezTo>
                  <a:lnTo>
                    <a:pt x="80" y="1362"/>
                  </a:lnTo>
                  <a:cubicBezTo>
                    <a:pt x="0" y="1805"/>
                    <a:pt x="218" y="2252"/>
                    <a:pt x="614" y="2465"/>
                  </a:cubicBezTo>
                  <a:lnTo>
                    <a:pt x="481" y="2887"/>
                  </a:lnTo>
                  <a:cubicBezTo>
                    <a:pt x="481" y="2887"/>
                    <a:pt x="230" y="3296"/>
                    <a:pt x="644" y="3388"/>
                  </a:cubicBezTo>
                  <a:cubicBezTo>
                    <a:pt x="712" y="3404"/>
                    <a:pt x="781" y="3410"/>
                    <a:pt x="849" y="3410"/>
                  </a:cubicBezTo>
                  <a:cubicBezTo>
                    <a:pt x="1190" y="3410"/>
                    <a:pt x="1500" y="3250"/>
                    <a:pt x="1500" y="3250"/>
                  </a:cubicBezTo>
                  <a:cubicBezTo>
                    <a:pt x="1500" y="3250"/>
                    <a:pt x="1040" y="2875"/>
                    <a:pt x="1187" y="2369"/>
                  </a:cubicBezTo>
                  <a:lnTo>
                    <a:pt x="1187" y="2369"/>
                  </a:lnTo>
                  <a:cubicBezTo>
                    <a:pt x="1223" y="2372"/>
                    <a:pt x="1258" y="2373"/>
                    <a:pt x="1292" y="2373"/>
                  </a:cubicBezTo>
                  <a:cubicBezTo>
                    <a:pt x="2137" y="2373"/>
                    <a:pt x="2423" y="1504"/>
                    <a:pt x="2519" y="882"/>
                  </a:cubicBezTo>
                  <a:lnTo>
                    <a:pt x="2507" y="878"/>
                  </a:lnTo>
                  <a:cubicBezTo>
                    <a:pt x="2340" y="803"/>
                    <a:pt x="2340" y="535"/>
                    <a:pt x="2340" y="535"/>
                  </a:cubicBezTo>
                  <a:cubicBezTo>
                    <a:pt x="2340" y="535"/>
                    <a:pt x="2198" y="697"/>
                    <a:pt x="2109" y="697"/>
                  </a:cubicBezTo>
                  <a:cubicBezTo>
                    <a:pt x="2099" y="697"/>
                    <a:pt x="2089" y="695"/>
                    <a:pt x="2081" y="690"/>
                  </a:cubicBezTo>
                  <a:cubicBezTo>
                    <a:pt x="1993" y="648"/>
                    <a:pt x="2143" y="494"/>
                    <a:pt x="2143" y="494"/>
                  </a:cubicBezTo>
                  <a:lnTo>
                    <a:pt x="2143" y="494"/>
                  </a:lnTo>
                  <a:cubicBezTo>
                    <a:pt x="2143" y="494"/>
                    <a:pt x="1835" y="691"/>
                    <a:pt x="1752" y="691"/>
                  </a:cubicBezTo>
                  <a:cubicBezTo>
                    <a:pt x="1749" y="691"/>
                    <a:pt x="1745" y="691"/>
                    <a:pt x="1742" y="690"/>
                  </a:cubicBezTo>
                  <a:cubicBezTo>
                    <a:pt x="1675" y="669"/>
                    <a:pt x="1625" y="627"/>
                    <a:pt x="1830" y="364"/>
                  </a:cubicBezTo>
                  <a:lnTo>
                    <a:pt x="1830" y="364"/>
                  </a:lnTo>
                  <a:cubicBezTo>
                    <a:pt x="1688" y="391"/>
                    <a:pt x="1557" y="402"/>
                    <a:pt x="1437" y="402"/>
                  </a:cubicBezTo>
                  <a:cubicBezTo>
                    <a:pt x="880" y="402"/>
                    <a:pt x="554" y="152"/>
                    <a:pt x="410"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4400000" y="1979825"/>
              <a:ext cx="3675" cy="6000"/>
            </a:xfrm>
            <a:custGeom>
              <a:avLst/>
              <a:gdLst/>
              <a:ahLst/>
              <a:cxnLst/>
              <a:rect l="l" t="t" r="r" b="b"/>
              <a:pathLst>
                <a:path w="147" h="240" extrusionOk="0">
                  <a:moveTo>
                    <a:pt x="84" y="1"/>
                  </a:moveTo>
                  <a:cubicBezTo>
                    <a:pt x="50" y="1"/>
                    <a:pt x="20" y="48"/>
                    <a:pt x="13" y="110"/>
                  </a:cubicBezTo>
                  <a:cubicBezTo>
                    <a:pt x="0" y="177"/>
                    <a:pt x="21" y="235"/>
                    <a:pt x="59" y="240"/>
                  </a:cubicBezTo>
                  <a:cubicBezTo>
                    <a:pt x="60" y="240"/>
                    <a:pt x="61" y="240"/>
                    <a:pt x="63" y="240"/>
                  </a:cubicBezTo>
                  <a:cubicBezTo>
                    <a:pt x="95" y="240"/>
                    <a:pt x="130" y="191"/>
                    <a:pt x="138" y="127"/>
                  </a:cubicBezTo>
                  <a:cubicBezTo>
                    <a:pt x="146" y="60"/>
                    <a:pt x="125" y="6"/>
                    <a:pt x="92" y="1"/>
                  </a:cubicBezTo>
                  <a:cubicBezTo>
                    <a:pt x="89" y="1"/>
                    <a:pt x="87" y="1"/>
                    <a:pt x="84"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4361050" y="1970125"/>
              <a:ext cx="3675" cy="6000"/>
            </a:xfrm>
            <a:custGeom>
              <a:avLst/>
              <a:gdLst/>
              <a:ahLst/>
              <a:cxnLst/>
              <a:rect l="l" t="t" r="r" b="b"/>
              <a:pathLst>
                <a:path w="147" h="240" extrusionOk="0">
                  <a:moveTo>
                    <a:pt x="84" y="1"/>
                  </a:moveTo>
                  <a:cubicBezTo>
                    <a:pt x="52" y="1"/>
                    <a:pt x="17" y="49"/>
                    <a:pt x="9" y="110"/>
                  </a:cubicBezTo>
                  <a:cubicBezTo>
                    <a:pt x="0" y="176"/>
                    <a:pt x="21" y="235"/>
                    <a:pt x="54" y="239"/>
                  </a:cubicBezTo>
                  <a:cubicBezTo>
                    <a:pt x="56" y="239"/>
                    <a:pt x="57" y="239"/>
                    <a:pt x="58" y="239"/>
                  </a:cubicBezTo>
                  <a:cubicBezTo>
                    <a:pt x="91" y="239"/>
                    <a:pt x="126" y="191"/>
                    <a:pt x="134" y="130"/>
                  </a:cubicBezTo>
                  <a:cubicBezTo>
                    <a:pt x="146" y="64"/>
                    <a:pt x="125" y="5"/>
                    <a:pt x="88" y="1"/>
                  </a:cubicBezTo>
                  <a:cubicBezTo>
                    <a:pt x="87" y="1"/>
                    <a:pt x="85" y="1"/>
                    <a:pt x="84"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4398950" y="1969500"/>
              <a:ext cx="10475" cy="4950"/>
            </a:xfrm>
            <a:custGeom>
              <a:avLst/>
              <a:gdLst/>
              <a:ahLst/>
              <a:cxnLst/>
              <a:rect l="l" t="t" r="r" b="b"/>
              <a:pathLst>
                <a:path w="419" h="198" extrusionOk="0">
                  <a:moveTo>
                    <a:pt x="163" y="1"/>
                  </a:moveTo>
                  <a:cubicBezTo>
                    <a:pt x="147" y="1"/>
                    <a:pt x="132" y="2"/>
                    <a:pt x="117" y="5"/>
                  </a:cubicBezTo>
                  <a:cubicBezTo>
                    <a:pt x="76" y="9"/>
                    <a:pt x="34" y="26"/>
                    <a:pt x="0" y="55"/>
                  </a:cubicBezTo>
                  <a:cubicBezTo>
                    <a:pt x="76" y="59"/>
                    <a:pt x="151" y="72"/>
                    <a:pt x="222" y="97"/>
                  </a:cubicBezTo>
                  <a:cubicBezTo>
                    <a:pt x="255" y="105"/>
                    <a:pt x="284" y="122"/>
                    <a:pt x="318" y="139"/>
                  </a:cubicBezTo>
                  <a:cubicBezTo>
                    <a:pt x="351" y="155"/>
                    <a:pt x="381" y="176"/>
                    <a:pt x="418" y="197"/>
                  </a:cubicBezTo>
                  <a:cubicBezTo>
                    <a:pt x="410" y="155"/>
                    <a:pt x="389" y="114"/>
                    <a:pt x="360" y="84"/>
                  </a:cubicBezTo>
                  <a:cubicBezTo>
                    <a:pt x="326" y="51"/>
                    <a:pt x="289" y="26"/>
                    <a:pt x="247" y="13"/>
                  </a:cubicBezTo>
                  <a:cubicBezTo>
                    <a:pt x="220" y="5"/>
                    <a:pt x="191" y="1"/>
                    <a:pt x="163" y="1"/>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5"/>
            <p:cNvSpPr/>
            <p:nvPr/>
          </p:nvSpPr>
          <p:spPr>
            <a:xfrm>
              <a:off x="4360425" y="1961050"/>
              <a:ext cx="8575" cy="4525"/>
            </a:xfrm>
            <a:custGeom>
              <a:avLst/>
              <a:gdLst/>
              <a:ahLst/>
              <a:cxnLst/>
              <a:rect l="l" t="t" r="r" b="b"/>
              <a:pathLst>
                <a:path w="343" h="181" extrusionOk="0">
                  <a:moveTo>
                    <a:pt x="164" y="0"/>
                  </a:moveTo>
                  <a:cubicBezTo>
                    <a:pt x="99" y="0"/>
                    <a:pt x="38" y="33"/>
                    <a:pt x="0" y="88"/>
                  </a:cubicBezTo>
                  <a:cubicBezTo>
                    <a:pt x="17" y="88"/>
                    <a:pt x="34" y="88"/>
                    <a:pt x="54" y="84"/>
                  </a:cubicBezTo>
                  <a:cubicBezTo>
                    <a:pt x="71" y="84"/>
                    <a:pt x="84" y="80"/>
                    <a:pt x="100" y="80"/>
                  </a:cubicBezTo>
                  <a:cubicBezTo>
                    <a:pt x="130" y="80"/>
                    <a:pt x="155" y="80"/>
                    <a:pt x="184" y="88"/>
                  </a:cubicBezTo>
                  <a:cubicBezTo>
                    <a:pt x="242" y="105"/>
                    <a:pt x="292" y="134"/>
                    <a:pt x="338" y="180"/>
                  </a:cubicBezTo>
                  <a:cubicBezTo>
                    <a:pt x="343" y="138"/>
                    <a:pt x="330" y="101"/>
                    <a:pt x="305" y="72"/>
                  </a:cubicBezTo>
                  <a:cubicBezTo>
                    <a:pt x="280" y="38"/>
                    <a:pt x="247" y="13"/>
                    <a:pt x="205" y="5"/>
                  </a:cubicBezTo>
                  <a:cubicBezTo>
                    <a:pt x="191" y="2"/>
                    <a:pt x="178" y="0"/>
                    <a:pt x="164" y="0"/>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4368775" y="1970125"/>
              <a:ext cx="10300" cy="15200"/>
            </a:xfrm>
            <a:custGeom>
              <a:avLst/>
              <a:gdLst/>
              <a:ahLst/>
              <a:cxnLst/>
              <a:rect l="l" t="t" r="r" b="b"/>
              <a:pathLst>
                <a:path w="412" h="608" extrusionOk="0">
                  <a:moveTo>
                    <a:pt x="198" y="0"/>
                  </a:moveTo>
                  <a:cubicBezTo>
                    <a:pt x="187" y="0"/>
                    <a:pt x="176" y="7"/>
                    <a:pt x="172" y="22"/>
                  </a:cubicBezTo>
                  <a:lnTo>
                    <a:pt x="9" y="486"/>
                  </a:lnTo>
                  <a:cubicBezTo>
                    <a:pt x="0" y="502"/>
                    <a:pt x="13" y="527"/>
                    <a:pt x="34" y="531"/>
                  </a:cubicBezTo>
                  <a:lnTo>
                    <a:pt x="368" y="607"/>
                  </a:lnTo>
                  <a:cubicBezTo>
                    <a:pt x="370" y="607"/>
                    <a:pt x="372" y="607"/>
                    <a:pt x="375" y="607"/>
                  </a:cubicBezTo>
                  <a:cubicBezTo>
                    <a:pt x="406" y="607"/>
                    <a:pt x="411" y="552"/>
                    <a:pt x="376" y="544"/>
                  </a:cubicBezTo>
                  <a:lnTo>
                    <a:pt x="84" y="474"/>
                  </a:lnTo>
                  <a:lnTo>
                    <a:pt x="84" y="474"/>
                  </a:lnTo>
                  <a:lnTo>
                    <a:pt x="230" y="47"/>
                  </a:lnTo>
                  <a:cubicBezTo>
                    <a:pt x="238" y="20"/>
                    <a:pt x="217" y="0"/>
                    <a:pt x="198"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rot="-1800341">
              <a:off x="4373774" y="1990775"/>
              <a:ext cx="16900" cy="5050"/>
            </a:xfrm>
            <a:custGeom>
              <a:avLst/>
              <a:gdLst/>
              <a:ahLst/>
              <a:cxnLst/>
              <a:rect l="l" t="t" r="r" b="b"/>
              <a:pathLst>
                <a:path w="676" h="202" extrusionOk="0">
                  <a:moveTo>
                    <a:pt x="634" y="0"/>
                  </a:moveTo>
                  <a:cubicBezTo>
                    <a:pt x="623" y="0"/>
                    <a:pt x="612" y="6"/>
                    <a:pt x="606" y="19"/>
                  </a:cubicBezTo>
                  <a:cubicBezTo>
                    <a:pt x="560" y="111"/>
                    <a:pt x="454" y="139"/>
                    <a:pt x="342" y="139"/>
                  </a:cubicBezTo>
                  <a:cubicBezTo>
                    <a:pt x="232" y="139"/>
                    <a:pt x="117" y="113"/>
                    <a:pt x="47" y="94"/>
                  </a:cubicBezTo>
                  <a:cubicBezTo>
                    <a:pt x="43" y="93"/>
                    <a:pt x="39" y="92"/>
                    <a:pt x="36" y="92"/>
                  </a:cubicBezTo>
                  <a:cubicBezTo>
                    <a:pt x="4" y="92"/>
                    <a:pt x="0" y="145"/>
                    <a:pt x="38" y="157"/>
                  </a:cubicBezTo>
                  <a:cubicBezTo>
                    <a:pt x="116" y="179"/>
                    <a:pt x="227" y="202"/>
                    <a:pt x="335" y="202"/>
                  </a:cubicBezTo>
                  <a:cubicBezTo>
                    <a:pt x="473" y="202"/>
                    <a:pt x="607" y="165"/>
                    <a:pt x="665" y="44"/>
                  </a:cubicBezTo>
                  <a:cubicBezTo>
                    <a:pt x="676" y="19"/>
                    <a:pt x="655" y="0"/>
                    <a:pt x="634"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4393800" y="1988750"/>
              <a:ext cx="18750" cy="15700"/>
            </a:xfrm>
            <a:custGeom>
              <a:avLst/>
              <a:gdLst/>
              <a:ahLst/>
              <a:cxnLst/>
              <a:rect l="l" t="t" r="r" b="b"/>
              <a:pathLst>
                <a:path w="750" h="628" extrusionOk="0">
                  <a:moveTo>
                    <a:pt x="341" y="0"/>
                  </a:moveTo>
                  <a:cubicBezTo>
                    <a:pt x="187" y="0"/>
                    <a:pt x="50" y="115"/>
                    <a:pt x="31" y="271"/>
                  </a:cubicBezTo>
                  <a:cubicBezTo>
                    <a:pt x="0" y="474"/>
                    <a:pt x="164" y="627"/>
                    <a:pt x="341" y="627"/>
                  </a:cubicBezTo>
                  <a:cubicBezTo>
                    <a:pt x="405" y="627"/>
                    <a:pt x="470" y="607"/>
                    <a:pt x="528" y="563"/>
                  </a:cubicBezTo>
                  <a:cubicBezTo>
                    <a:pt x="749" y="396"/>
                    <a:pt x="662" y="45"/>
                    <a:pt x="386" y="4"/>
                  </a:cubicBezTo>
                  <a:cubicBezTo>
                    <a:pt x="371" y="1"/>
                    <a:pt x="356" y="0"/>
                    <a:pt x="341"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4351225" y="1980000"/>
              <a:ext cx="16950" cy="14250"/>
            </a:xfrm>
            <a:custGeom>
              <a:avLst/>
              <a:gdLst/>
              <a:ahLst/>
              <a:cxnLst/>
              <a:rect l="l" t="t" r="r" b="b"/>
              <a:pathLst>
                <a:path w="678" h="570" extrusionOk="0">
                  <a:moveTo>
                    <a:pt x="309" y="0"/>
                  </a:moveTo>
                  <a:cubicBezTo>
                    <a:pt x="169" y="0"/>
                    <a:pt x="45" y="103"/>
                    <a:pt x="26" y="245"/>
                  </a:cubicBezTo>
                  <a:cubicBezTo>
                    <a:pt x="1" y="430"/>
                    <a:pt x="149" y="569"/>
                    <a:pt x="309" y="569"/>
                  </a:cubicBezTo>
                  <a:cubicBezTo>
                    <a:pt x="366" y="569"/>
                    <a:pt x="424" y="552"/>
                    <a:pt x="477" y="512"/>
                  </a:cubicBezTo>
                  <a:cubicBezTo>
                    <a:pt x="677" y="358"/>
                    <a:pt x="598" y="40"/>
                    <a:pt x="347" y="3"/>
                  </a:cubicBezTo>
                  <a:cubicBezTo>
                    <a:pt x="334" y="1"/>
                    <a:pt x="322" y="0"/>
                    <a:pt x="309"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4358525" y="1935750"/>
              <a:ext cx="63425" cy="34200"/>
            </a:xfrm>
            <a:custGeom>
              <a:avLst/>
              <a:gdLst/>
              <a:ahLst/>
              <a:cxnLst/>
              <a:rect l="l" t="t" r="r" b="b"/>
              <a:pathLst>
                <a:path w="2537" h="1368" extrusionOk="0">
                  <a:moveTo>
                    <a:pt x="866" y="0"/>
                  </a:moveTo>
                  <a:cubicBezTo>
                    <a:pt x="519" y="0"/>
                    <a:pt x="191" y="177"/>
                    <a:pt x="1" y="474"/>
                  </a:cubicBezTo>
                  <a:cubicBezTo>
                    <a:pt x="145" y="625"/>
                    <a:pt x="471" y="875"/>
                    <a:pt x="1029" y="875"/>
                  </a:cubicBezTo>
                  <a:cubicBezTo>
                    <a:pt x="1149" y="875"/>
                    <a:pt x="1279" y="864"/>
                    <a:pt x="1421" y="837"/>
                  </a:cubicBezTo>
                  <a:lnTo>
                    <a:pt x="1421" y="837"/>
                  </a:lnTo>
                  <a:cubicBezTo>
                    <a:pt x="1212" y="1100"/>
                    <a:pt x="1262" y="1142"/>
                    <a:pt x="1329" y="1163"/>
                  </a:cubicBezTo>
                  <a:cubicBezTo>
                    <a:pt x="1332" y="1164"/>
                    <a:pt x="1336" y="1164"/>
                    <a:pt x="1340" y="1164"/>
                  </a:cubicBezTo>
                  <a:cubicBezTo>
                    <a:pt x="1426" y="1164"/>
                    <a:pt x="1734" y="967"/>
                    <a:pt x="1734" y="967"/>
                  </a:cubicBezTo>
                  <a:lnTo>
                    <a:pt x="1734" y="967"/>
                  </a:lnTo>
                  <a:cubicBezTo>
                    <a:pt x="1734" y="967"/>
                    <a:pt x="1584" y="1121"/>
                    <a:pt x="1668" y="1163"/>
                  </a:cubicBezTo>
                  <a:cubicBezTo>
                    <a:pt x="1676" y="1168"/>
                    <a:pt x="1686" y="1170"/>
                    <a:pt x="1696" y="1170"/>
                  </a:cubicBezTo>
                  <a:cubicBezTo>
                    <a:pt x="1786" y="1170"/>
                    <a:pt x="1931" y="1008"/>
                    <a:pt x="1931" y="1008"/>
                  </a:cubicBezTo>
                  <a:cubicBezTo>
                    <a:pt x="1931" y="1008"/>
                    <a:pt x="1931" y="1276"/>
                    <a:pt x="2098" y="1351"/>
                  </a:cubicBezTo>
                  <a:cubicBezTo>
                    <a:pt x="2123" y="1362"/>
                    <a:pt x="2154" y="1368"/>
                    <a:pt x="2188" y="1368"/>
                  </a:cubicBezTo>
                  <a:cubicBezTo>
                    <a:pt x="2287" y="1368"/>
                    <a:pt x="2414" y="1320"/>
                    <a:pt x="2507" y="1209"/>
                  </a:cubicBezTo>
                  <a:cubicBezTo>
                    <a:pt x="2536" y="687"/>
                    <a:pt x="2177" y="223"/>
                    <a:pt x="1663" y="127"/>
                  </a:cubicBezTo>
                  <a:lnTo>
                    <a:pt x="1058" y="18"/>
                  </a:lnTo>
                  <a:cubicBezTo>
                    <a:pt x="994" y="6"/>
                    <a:pt x="929" y="0"/>
                    <a:pt x="866" y="0"/>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4390640" y="1920644"/>
              <a:ext cx="40714" cy="36534"/>
            </a:xfrm>
            <a:custGeom>
              <a:avLst/>
              <a:gdLst/>
              <a:ahLst/>
              <a:cxnLst/>
              <a:rect l="l" t="t" r="r" b="b"/>
              <a:pathLst>
                <a:path w="1997" h="1792" extrusionOk="0">
                  <a:moveTo>
                    <a:pt x="506" y="1"/>
                  </a:moveTo>
                  <a:lnTo>
                    <a:pt x="0" y="795"/>
                  </a:lnTo>
                  <a:cubicBezTo>
                    <a:pt x="0" y="795"/>
                    <a:pt x="82" y="1791"/>
                    <a:pt x="1316" y="1791"/>
                  </a:cubicBezTo>
                  <a:cubicBezTo>
                    <a:pt x="1390" y="1791"/>
                    <a:pt x="1468" y="1788"/>
                    <a:pt x="1550" y="1780"/>
                  </a:cubicBezTo>
                  <a:cubicBezTo>
                    <a:pt x="1713" y="1500"/>
                    <a:pt x="1997" y="1008"/>
                    <a:pt x="1997" y="1008"/>
                  </a:cubicBezTo>
                  <a:lnTo>
                    <a:pt x="506" y="1"/>
                  </a:ln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4398469" y="1915547"/>
              <a:ext cx="48563" cy="30072"/>
            </a:xfrm>
            <a:custGeom>
              <a:avLst/>
              <a:gdLst/>
              <a:ahLst/>
              <a:cxnLst/>
              <a:rect l="l" t="t" r="r" b="b"/>
              <a:pathLst>
                <a:path w="2382" h="1475" extrusionOk="0">
                  <a:moveTo>
                    <a:pt x="1166" y="0"/>
                  </a:moveTo>
                  <a:lnTo>
                    <a:pt x="122" y="105"/>
                  </a:lnTo>
                  <a:lnTo>
                    <a:pt x="0" y="443"/>
                  </a:lnTo>
                  <a:lnTo>
                    <a:pt x="1487" y="1475"/>
                  </a:lnTo>
                  <a:lnTo>
                    <a:pt x="1613" y="1258"/>
                  </a:lnTo>
                  <a:lnTo>
                    <a:pt x="2381" y="1070"/>
                  </a:lnTo>
                  <a:lnTo>
                    <a:pt x="1166" y="0"/>
                  </a:ln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5"/>
            <p:cNvSpPr/>
            <p:nvPr/>
          </p:nvSpPr>
          <p:spPr>
            <a:xfrm>
              <a:off x="4387052" y="1886433"/>
              <a:ext cx="76759" cy="51927"/>
            </a:xfrm>
            <a:custGeom>
              <a:avLst/>
              <a:gdLst/>
              <a:ahLst/>
              <a:cxnLst/>
              <a:rect l="l" t="t" r="r" b="b"/>
              <a:pathLst>
                <a:path w="3765" h="2547" extrusionOk="0">
                  <a:moveTo>
                    <a:pt x="1952" y="0"/>
                  </a:moveTo>
                  <a:cubicBezTo>
                    <a:pt x="1708" y="0"/>
                    <a:pt x="1467" y="113"/>
                    <a:pt x="1312" y="330"/>
                  </a:cubicBezTo>
                  <a:cubicBezTo>
                    <a:pt x="1141" y="200"/>
                    <a:pt x="932" y="125"/>
                    <a:pt x="719" y="121"/>
                  </a:cubicBezTo>
                  <a:cubicBezTo>
                    <a:pt x="460" y="121"/>
                    <a:pt x="180" y="238"/>
                    <a:pt x="72" y="472"/>
                  </a:cubicBezTo>
                  <a:cubicBezTo>
                    <a:pt x="22" y="597"/>
                    <a:pt x="1" y="731"/>
                    <a:pt x="17" y="864"/>
                  </a:cubicBezTo>
                  <a:cubicBezTo>
                    <a:pt x="17" y="977"/>
                    <a:pt x="38" y="1082"/>
                    <a:pt x="80" y="1182"/>
                  </a:cubicBezTo>
                  <a:cubicBezTo>
                    <a:pt x="168" y="1349"/>
                    <a:pt x="314" y="1474"/>
                    <a:pt x="489" y="1529"/>
                  </a:cubicBezTo>
                  <a:cubicBezTo>
                    <a:pt x="652" y="1583"/>
                    <a:pt x="823" y="1608"/>
                    <a:pt x="993" y="1608"/>
                  </a:cubicBezTo>
                  <a:cubicBezTo>
                    <a:pt x="1006" y="1608"/>
                    <a:pt x="1019" y="1608"/>
                    <a:pt x="1032" y="1608"/>
                  </a:cubicBezTo>
                  <a:lnTo>
                    <a:pt x="1032" y="1608"/>
                  </a:lnTo>
                  <a:cubicBezTo>
                    <a:pt x="970" y="1775"/>
                    <a:pt x="1070" y="1971"/>
                    <a:pt x="1212" y="2076"/>
                  </a:cubicBezTo>
                  <a:cubicBezTo>
                    <a:pt x="1324" y="2151"/>
                    <a:pt x="1450" y="2187"/>
                    <a:pt x="1574" y="2187"/>
                  </a:cubicBezTo>
                  <a:cubicBezTo>
                    <a:pt x="1749" y="2187"/>
                    <a:pt x="1921" y="2116"/>
                    <a:pt x="2047" y="1980"/>
                  </a:cubicBezTo>
                  <a:cubicBezTo>
                    <a:pt x="2180" y="2325"/>
                    <a:pt x="2554" y="2546"/>
                    <a:pt x="2926" y="2546"/>
                  </a:cubicBezTo>
                  <a:cubicBezTo>
                    <a:pt x="2963" y="2546"/>
                    <a:pt x="3000" y="2544"/>
                    <a:pt x="3037" y="2539"/>
                  </a:cubicBezTo>
                  <a:cubicBezTo>
                    <a:pt x="3359" y="2498"/>
                    <a:pt x="3672" y="2268"/>
                    <a:pt x="3727" y="1946"/>
                  </a:cubicBezTo>
                  <a:cubicBezTo>
                    <a:pt x="3764" y="1691"/>
                    <a:pt x="3639" y="1437"/>
                    <a:pt x="3409" y="1311"/>
                  </a:cubicBezTo>
                  <a:cubicBezTo>
                    <a:pt x="3292" y="1249"/>
                    <a:pt x="3161" y="1230"/>
                    <a:pt x="3028" y="1230"/>
                  </a:cubicBezTo>
                  <a:cubicBezTo>
                    <a:pt x="2938" y="1230"/>
                    <a:pt x="2847" y="1239"/>
                    <a:pt x="2758" y="1249"/>
                  </a:cubicBezTo>
                  <a:cubicBezTo>
                    <a:pt x="2858" y="1031"/>
                    <a:pt x="2816" y="768"/>
                    <a:pt x="2720" y="547"/>
                  </a:cubicBezTo>
                  <a:cubicBezTo>
                    <a:pt x="2666" y="426"/>
                    <a:pt x="2595" y="317"/>
                    <a:pt x="2503" y="225"/>
                  </a:cubicBezTo>
                  <a:cubicBezTo>
                    <a:pt x="2348" y="74"/>
                    <a:pt x="2149" y="0"/>
                    <a:pt x="195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5"/>
            <p:cNvSpPr/>
            <p:nvPr/>
          </p:nvSpPr>
          <p:spPr>
            <a:xfrm>
              <a:off x="4390456" y="1891693"/>
              <a:ext cx="9725" cy="18145"/>
            </a:xfrm>
            <a:custGeom>
              <a:avLst/>
              <a:gdLst/>
              <a:ahLst/>
              <a:cxnLst/>
              <a:rect l="l" t="t" r="r" b="b"/>
              <a:pathLst>
                <a:path w="477" h="890" extrusionOk="0">
                  <a:moveTo>
                    <a:pt x="431" y="1"/>
                  </a:moveTo>
                  <a:cubicBezTo>
                    <a:pt x="429" y="1"/>
                    <a:pt x="428" y="1"/>
                    <a:pt x="427" y="1"/>
                  </a:cubicBezTo>
                  <a:lnTo>
                    <a:pt x="423" y="1"/>
                  </a:lnTo>
                  <a:cubicBezTo>
                    <a:pt x="356" y="9"/>
                    <a:pt x="289" y="30"/>
                    <a:pt x="230" y="68"/>
                  </a:cubicBezTo>
                  <a:cubicBezTo>
                    <a:pt x="105" y="151"/>
                    <a:pt x="26" y="289"/>
                    <a:pt x="13" y="439"/>
                  </a:cubicBezTo>
                  <a:cubicBezTo>
                    <a:pt x="1" y="581"/>
                    <a:pt x="17" y="727"/>
                    <a:pt x="63" y="865"/>
                  </a:cubicBezTo>
                  <a:cubicBezTo>
                    <a:pt x="70" y="882"/>
                    <a:pt x="85" y="889"/>
                    <a:pt x="99" y="889"/>
                  </a:cubicBezTo>
                  <a:cubicBezTo>
                    <a:pt x="121" y="889"/>
                    <a:pt x="144" y="872"/>
                    <a:pt x="139" y="844"/>
                  </a:cubicBezTo>
                  <a:cubicBezTo>
                    <a:pt x="88" y="661"/>
                    <a:pt x="47" y="439"/>
                    <a:pt x="147" y="264"/>
                  </a:cubicBezTo>
                  <a:cubicBezTo>
                    <a:pt x="197" y="180"/>
                    <a:pt x="276" y="118"/>
                    <a:pt x="373" y="88"/>
                  </a:cubicBezTo>
                  <a:cubicBezTo>
                    <a:pt x="385" y="84"/>
                    <a:pt x="402" y="84"/>
                    <a:pt x="418" y="80"/>
                  </a:cubicBezTo>
                  <a:lnTo>
                    <a:pt x="427" y="80"/>
                  </a:lnTo>
                  <a:cubicBezTo>
                    <a:pt x="476" y="76"/>
                    <a:pt x="477" y="1"/>
                    <a:pt x="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5"/>
            <p:cNvSpPr/>
            <p:nvPr/>
          </p:nvSpPr>
          <p:spPr>
            <a:xfrm>
              <a:off x="4411334" y="1916628"/>
              <a:ext cx="10744" cy="11804"/>
            </a:xfrm>
            <a:custGeom>
              <a:avLst/>
              <a:gdLst/>
              <a:ahLst/>
              <a:cxnLst/>
              <a:rect l="l" t="t" r="r" b="b"/>
              <a:pathLst>
                <a:path w="527" h="579" extrusionOk="0">
                  <a:moveTo>
                    <a:pt x="62" y="1"/>
                  </a:moveTo>
                  <a:cubicBezTo>
                    <a:pt x="47" y="1"/>
                    <a:pt x="29" y="9"/>
                    <a:pt x="25" y="27"/>
                  </a:cubicBezTo>
                  <a:lnTo>
                    <a:pt x="29" y="27"/>
                  </a:lnTo>
                  <a:cubicBezTo>
                    <a:pt x="8" y="81"/>
                    <a:pt x="0" y="139"/>
                    <a:pt x="0" y="198"/>
                  </a:cubicBezTo>
                  <a:cubicBezTo>
                    <a:pt x="0" y="319"/>
                    <a:pt x="63" y="428"/>
                    <a:pt x="167" y="490"/>
                  </a:cubicBezTo>
                  <a:cubicBezTo>
                    <a:pt x="263" y="545"/>
                    <a:pt x="368" y="574"/>
                    <a:pt x="476" y="578"/>
                  </a:cubicBezTo>
                  <a:cubicBezTo>
                    <a:pt x="478" y="578"/>
                    <a:pt x="479" y="578"/>
                    <a:pt x="480" y="578"/>
                  </a:cubicBezTo>
                  <a:cubicBezTo>
                    <a:pt x="526" y="578"/>
                    <a:pt x="525" y="503"/>
                    <a:pt x="476" y="499"/>
                  </a:cubicBezTo>
                  <a:cubicBezTo>
                    <a:pt x="389" y="494"/>
                    <a:pt x="305" y="474"/>
                    <a:pt x="226" y="436"/>
                  </a:cubicBezTo>
                  <a:cubicBezTo>
                    <a:pt x="176" y="411"/>
                    <a:pt x="138" y="373"/>
                    <a:pt x="109" y="323"/>
                  </a:cubicBezTo>
                  <a:cubicBezTo>
                    <a:pt x="92" y="286"/>
                    <a:pt x="79" y="244"/>
                    <a:pt x="79" y="202"/>
                  </a:cubicBezTo>
                  <a:cubicBezTo>
                    <a:pt x="79" y="185"/>
                    <a:pt x="79" y="164"/>
                    <a:pt x="79" y="144"/>
                  </a:cubicBezTo>
                  <a:lnTo>
                    <a:pt x="79" y="139"/>
                  </a:lnTo>
                  <a:cubicBezTo>
                    <a:pt x="79" y="135"/>
                    <a:pt x="79" y="131"/>
                    <a:pt x="79" y="127"/>
                  </a:cubicBezTo>
                  <a:cubicBezTo>
                    <a:pt x="79" y="119"/>
                    <a:pt x="84" y="110"/>
                    <a:pt x="84" y="102"/>
                  </a:cubicBezTo>
                  <a:cubicBezTo>
                    <a:pt x="88" y="85"/>
                    <a:pt x="92" y="64"/>
                    <a:pt x="100" y="48"/>
                  </a:cubicBezTo>
                  <a:cubicBezTo>
                    <a:pt x="105" y="27"/>
                    <a:pt x="96" y="6"/>
                    <a:pt x="71" y="2"/>
                  </a:cubicBezTo>
                  <a:cubicBezTo>
                    <a:pt x="68" y="1"/>
                    <a:pt x="65" y="1"/>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5"/>
            <p:cNvSpPr/>
            <p:nvPr/>
          </p:nvSpPr>
          <p:spPr>
            <a:xfrm>
              <a:off x="4330550" y="2054200"/>
              <a:ext cx="42100" cy="30325"/>
            </a:xfrm>
            <a:custGeom>
              <a:avLst/>
              <a:gdLst/>
              <a:ahLst/>
              <a:cxnLst/>
              <a:rect l="l" t="t" r="r" b="b"/>
              <a:pathLst>
                <a:path w="1684" h="1213" extrusionOk="0">
                  <a:moveTo>
                    <a:pt x="1024" y="0"/>
                  </a:moveTo>
                  <a:lnTo>
                    <a:pt x="477" y="502"/>
                  </a:lnTo>
                  <a:lnTo>
                    <a:pt x="84" y="844"/>
                  </a:lnTo>
                  <a:lnTo>
                    <a:pt x="0" y="1128"/>
                  </a:lnTo>
                  <a:cubicBezTo>
                    <a:pt x="99" y="1183"/>
                    <a:pt x="212" y="1212"/>
                    <a:pt x="327" y="1212"/>
                  </a:cubicBezTo>
                  <a:cubicBezTo>
                    <a:pt x="353" y="1212"/>
                    <a:pt x="379" y="1211"/>
                    <a:pt x="406" y="1208"/>
                  </a:cubicBezTo>
                  <a:cubicBezTo>
                    <a:pt x="472" y="1149"/>
                    <a:pt x="548" y="1095"/>
                    <a:pt x="627" y="1049"/>
                  </a:cubicBezTo>
                  <a:cubicBezTo>
                    <a:pt x="708" y="1114"/>
                    <a:pt x="807" y="1155"/>
                    <a:pt x="907" y="1155"/>
                  </a:cubicBezTo>
                  <a:cubicBezTo>
                    <a:pt x="968" y="1155"/>
                    <a:pt x="1029" y="1140"/>
                    <a:pt x="1086" y="1107"/>
                  </a:cubicBezTo>
                  <a:cubicBezTo>
                    <a:pt x="1254" y="1015"/>
                    <a:pt x="1274" y="840"/>
                    <a:pt x="1254" y="677"/>
                  </a:cubicBezTo>
                  <a:lnTo>
                    <a:pt x="1254" y="677"/>
                  </a:lnTo>
                  <a:cubicBezTo>
                    <a:pt x="1286" y="874"/>
                    <a:pt x="1457" y="1020"/>
                    <a:pt x="1659" y="1020"/>
                  </a:cubicBezTo>
                  <a:cubicBezTo>
                    <a:pt x="1667" y="1020"/>
                    <a:pt x="1675" y="1020"/>
                    <a:pt x="1684" y="1020"/>
                  </a:cubicBezTo>
                  <a:cubicBezTo>
                    <a:pt x="1667" y="861"/>
                    <a:pt x="1667" y="698"/>
                    <a:pt x="1671" y="535"/>
                  </a:cubicBezTo>
                  <a:lnTo>
                    <a:pt x="1024" y="0"/>
                  </a:ln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5"/>
            <p:cNvSpPr/>
            <p:nvPr/>
          </p:nvSpPr>
          <p:spPr>
            <a:xfrm>
              <a:off x="4319900" y="2039925"/>
              <a:ext cx="37825" cy="20050"/>
            </a:xfrm>
            <a:custGeom>
              <a:avLst/>
              <a:gdLst/>
              <a:ahLst/>
              <a:cxnLst/>
              <a:rect l="l" t="t" r="r" b="b"/>
              <a:pathLst>
                <a:path w="1513" h="802" extrusionOk="0">
                  <a:moveTo>
                    <a:pt x="259" y="0"/>
                  </a:moveTo>
                  <a:cubicBezTo>
                    <a:pt x="178" y="0"/>
                    <a:pt x="92" y="5"/>
                    <a:pt x="0" y="16"/>
                  </a:cubicBezTo>
                  <a:cubicBezTo>
                    <a:pt x="38" y="91"/>
                    <a:pt x="88" y="158"/>
                    <a:pt x="142" y="225"/>
                  </a:cubicBezTo>
                  <a:cubicBezTo>
                    <a:pt x="518" y="262"/>
                    <a:pt x="865" y="450"/>
                    <a:pt x="1099" y="751"/>
                  </a:cubicBezTo>
                  <a:cubicBezTo>
                    <a:pt x="1233" y="776"/>
                    <a:pt x="1366" y="793"/>
                    <a:pt x="1500" y="801"/>
                  </a:cubicBezTo>
                  <a:lnTo>
                    <a:pt x="1512" y="784"/>
                  </a:lnTo>
                  <a:cubicBezTo>
                    <a:pt x="1512" y="784"/>
                    <a:pt x="1273" y="0"/>
                    <a:pt x="259"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4309675" y="2040300"/>
              <a:ext cx="47725" cy="40125"/>
            </a:xfrm>
            <a:custGeom>
              <a:avLst/>
              <a:gdLst/>
              <a:ahLst/>
              <a:cxnLst/>
              <a:rect l="l" t="t" r="r" b="b"/>
              <a:pathLst>
                <a:path w="1909" h="1605" extrusionOk="0">
                  <a:moveTo>
                    <a:pt x="389" y="1"/>
                  </a:moveTo>
                  <a:cubicBezTo>
                    <a:pt x="163" y="544"/>
                    <a:pt x="0" y="945"/>
                    <a:pt x="0" y="945"/>
                  </a:cubicBezTo>
                  <a:cubicBezTo>
                    <a:pt x="0" y="945"/>
                    <a:pt x="213" y="1588"/>
                    <a:pt x="1224" y="1605"/>
                  </a:cubicBezTo>
                  <a:cubicBezTo>
                    <a:pt x="1554" y="1312"/>
                    <a:pt x="1846" y="882"/>
                    <a:pt x="1909" y="786"/>
                  </a:cubicBezTo>
                  <a:cubicBezTo>
                    <a:pt x="932" y="724"/>
                    <a:pt x="543" y="252"/>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4301200" y="2045525"/>
              <a:ext cx="31575" cy="29800"/>
            </a:xfrm>
            <a:custGeom>
              <a:avLst/>
              <a:gdLst/>
              <a:ahLst/>
              <a:cxnLst/>
              <a:rect l="l" t="t" r="r" b="b"/>
              <a:pathLst>
                <a:path w="1263" h="1192" extrusionOk="0">
                  <a:moveTo>
                    <a:pt x="648" y="1"/>
                  </a:moveTo>
                  <a:cubicBezTo>
                    <a:pt x="1" y="289"/>
                    <a:pt x="13" y="995"/>
                    <a:pt x="381" y="1154"/>
                  </a:cubicBezTo>
                  <a:cubicBezTo>
                    <a:pt x="441" y="1181"/>
                    <a:pt x="503" y="1192"/>
                    <a:pt x="566" y="1192"/>
                  </a:cubicBezTo>
                  <a:cubicBezTo>
                    <a:pt x="882" y="1192"/>
                    <a:pt x="1193" y="903"/>
                    <a:pt x="1141" y="882"/>
                  </a:cubicBezTo>
                  <a:cubicBezTo>
                    <a:pt x="1133" y="880"/>
                    <a:pt x="1127" y="878"/>
                    <a:pt x="1120" y="878"/>
                  </a:cubicBezTo>
                  <a:cubicBezTo>
                    <a:pt x="1076" y="878"/>
                    <a:pt x="1063" y="936"/>
                    <a:pt x="982" y="936"/>
                  </a:cubicBezTo>
                  <a:cubicBezTo>
                    <a:pt x="1045" y="903"/>
                    <a:pt x="1103" y="782"/>
                    <a:pt x="1129" y="719"/>
                  </a:cubicBezTo>
                  <a:cubicBezTo>
                    <a:pt x="1187" y="673"/>
                    <a:pt x="1187" y="560"/>
                    <a:pt x="1187" y="560"/>
                  </a:cubicBezTo>
                  <a:cubicBezTo>
                    <a:pt x="1187" y="560"/>
                    <a:pt x="1262" y="523"/>
                    <a:pt x="1225" y="477"/>
                  </a:cubicBezTo>
                  <a:cubicBezTo>
                    <a:pt x="1221" y="473"/>
                    <a:pt x="1211" y="471"/>
                    <a:pt x="1197" y="471"/>
                  </a:cubicBezTo>
                  <a:cubicBezTo>
                    <a:pt x="1078" y="471"/>
                    <a:pt x="644" y="611"/>
                    <a:pt x="644" y="611"/>
                  </a:cubicBezTo>
                  <a:cubicBezTo>
                    <a:pt x="644" y="611"/>
                    <a:pt x="623" y="544"/>
                    <a:pt x="728" y="527"/>
                  </a:cubicBezTo>
                  <a:cubicBezTo>
                    <a:pt x="836" y="506"/>
                    <a:pt x="991" y="377"/>
                    <a:pt x="966" y="347"/>
                  </a:cubicBezTo>
                  <a:cubicBezTo>
                    <a:pt x="959" y="338"/>
                    <a:pt x="942" y="335"/>
                    <a:pt x="920" y="335"/>
                  </a:cubicBezTo>
                  <a:cubicBezTo>
                    <a:pt x="872" y="335"/>
                    <a:pt x="797" y="350"/>
                    <a:pt x="728" y="350"/>
                  </a:cubicBezTo>
                  <a:cubicBezTo>
                    <a:pt x="714" y="350"/>
                    <a:pt x="699" y="349"/>
                    <a:pt x="686" y="347"/>
                  </a:cubicBezTo>
                  <a:cubicBezTo>
                    <a:pt x="681" y="347"/>
                    <a:pt x="676" y="346"/>
                    <a:pt x="671" y="346"/>
                  </a:cubicBezTo>
                  <a:cubicBezTo>
                    <a:pt x="569" y="346"/>
                    <a:pt x="443" y="498"/>
                    <a:pt x="435" y="510"/>
                  </a:cubicBezTo>
                  <a:cubicBezTo>
                    <a:pt x="435" y="510"/>
                    <a:pt x="548" y="218"/>
                    <a:pt x="648"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4321875" y="2059525"/>
              <a:ext cx="8900" cy="3900"/>
            </a:xfrm>
            <a:custGeom>
              <a:avLst/>
              <a:gdLst/>
              <a:ahLst/>
              <a:cxnLst/>
              <a:rect l="l" t="t" r="r" b="b"/>
              <a:pathLst>
                <a:path w="356" h="156" extrusionOk="0">
                  <a:moveTo>
                    <a:pt x="356" y="0"/>
                  </a:moveTo>
                  <a:lnTo>
                    <a:pt x="1" y="155"/>
                  </a:lnTo>
                  <a:cubicBezTo>
                    <a:pt x="122" y="138"/>
                    <a:pt x="356" y="1"/>
                    <a:pt x="356"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5"/>
            <p:cNvSpPr/>
            <p:nvPr/>
          </p:nvSpPr>
          <p:spPr>
            <a:xfrm>
              <a:off x="4323450" y="2063500"/>
              <a:ext cx="5875" cy="2950"/>
            </a:xfrm>
            <a:custGeom>
              <a:avLst/>
              <a:gdLst/>
              <a:ahLst/>
              <a:cxnLst/>
              <a:rect l="l" t="t" r="r" b="b"/>
              <a:pathLst>
                <a:path w="235" h="118" extrusionOk="0">
                  <a:moveTo>
                    <a:pt x="234" y="0"/>
                  </a:moveTo>
                  <a:lnTo>
                    <a:pt x="0" y="117"/>
                  </a:lnTo>
                  <a:cubicBezTo>
                    <a:pt x="180" y="71"/>
                    <a:pt x="234" y="0"/>
                    <a:pt x="234"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5"/>
            <p:cNvSpPr/>
            <p:nvPr/>
          </p:nvSpPr>
          <p:spPr>
            <a:xfrm>
              <a:off x="4323450" y="2045525"/>
              <a:ext cx="7325" cy="4425"/>
            </a:xfrm>
            <a:custGeom>
              <a:avLst/>
              <a:gdLst/>
              <a:ahLst/>
              <a:cxnLst/>
              <a:rect l="l" t="t" r="r" b="b"/>
              <a:pathLst>
                <a:path w="293" h="177" extrusionOk="0">
                  <a:moveTo>
                    <a:pt x="0" y="1"/>
                  </a:moveTo>
                  <a:lnTo>
                    <a:pt x="0" y="1"/>
                  </a:lnTo>
                  <a:cubicBezTo>
                    <a:pt x="55" y="63"/>
                    <a:pt x="117" y="126"/>
                    <a:pt x="184" y="176"/>
                  </a:cubicBezTo>
                  <a:cubicBezTo>
                    <a:pt x="193" y="159"/>
                    <a:pt x="201" y="143"/>
                    <a:pt x="218" y="126"/>
                  </a:cubicBezTo>
                  <a:cubicBezTo>
                    <a:pt x="239" y="101"/>
                    <a:pt x="264" y="76"/>
                    <a:pt x="293" y="59"/>
                  </a:cubicBezTo>
                  <a:cubicBezTo>
                    <a:pt x="197" y="30"/>
                    <a:pt x="101" y="9"/>
                    <a:pt x="0" y="1"/>
                  </a:cubicBez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5"/>
            <p:cNvSpPr/>
            <p:nvPr/>
          </p:nvSpPr>
          <p:spPr>
            <a:xfrm>
              <a:off x="4328050" y="2047000"/>
              <a:ext cx="19325" cy="11725"/>
            </a:xfrm>
            <a:custGeom>
              <a:avLst/>
              <a:gdLst/>
              <a:ahLst/>
              <a:cxnLst/>
              <a:rect l="l" t="t" r="r" b="b"/>
              <a:pathLst>
                <a:path w="773" h="469" extrusionOk="0">
                  <a:moveTo>
                    <a:pt x="109" y="0"/>
                  </a:moveTo>
                  <a:cubicBezTo>
                    <a:pt x="80" y="21"/>
                    <a:pt x="55" y="42"/>
                    <a:pt x="34" y="67"/>
                  </a:cubicBezTo>
                  <a:cubicBezTo>
                    <a:pt x="17" y="84"/>
                    <a:pt x="9" y="100"/>
                    <a:pt x="0" y="121"/>
                  </a:cubicBezTo>
                  <a:cubicBezTo>
                    <a:pt x="226" y="297"/>
                    <a:pt x="493" y="414"/>
                    <a:pt x="773" y="468"/>
                  </a:cubicBezTo>
                  <a:cubicBezTo>
                    <a:pt x="602" y="251"/>
                    <a:pt x="372" y="88"/>
                    <a:pt x="109" y="0"/>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4339325" y="2035125"/>
              <a:ext cx="38750" cy="22325"/>
            </a:xfrm>
            <a:custGeom>
              <a:avLst/>
              <a:gdLst/>
              <a:ahLst/>
              <a:cxnLst/>
              <a:rect l="l" t="t" r="r" b="b"/>
              <a:pathLst>
                <a:path w="1550" h="893" extrusionOk="0">
                  <a:moveTo>
                    <a:pt x="1418" y="1"/>
                  </a:moveTo>
                  <a:cubicBezTo>
                    <a:pt x="1266" y="1"/>
                    <a:pt x="0" y="847"/>
                    <a:pt x="0" y="847"/>
                  </a:cubicBezTo>
                  <a:lnTo>
                    <a:pt x="117" y="893"/>
                  </a:lnTo>
                  <a:cubicBezTo>
                    <a:pt x="117" y="893"/>
                    <a:pt x="1550" y="87"/>
                    <a:pt x="1429" y="3"/>
                  </a:cubicBezTo>
                  <a:cubicBezTo>
                    <a:pt x="1426" y="1"/>
                    <a:pt x="1423" y="1"/>
                    <a:pt x="1418"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4353525" y="2047400"/>
              <a:ext cx="47225" cy="33025"/>
            </a:xfrm>
            <a:custGeom>
              <a:avLst/>
              <a:gdLst/>
              <a:ahLst/>
              <a:cxnLst/>
              <a:rect l="l" t="t" r="r" b="b"/>
              <a:pathLst>
                <a:path w="1889" h="1321" extrusionOk="0">
                  <a:moveTo>
                    <a:pt x="414" y="1"/>
                  </a:moveTo>
                  <a:lnTo>
                    <a:pt x="0" y="435"/>
                  </a:lnTo>
                  <a:cubicBezTo>
                    <a:pt x="0" y="435"/>
                    <a:pt x="581" y="1321"/>
                    <a:pt x="1053" y="1321"/>
                  </a:cubicBezTo>
                  <a:cubicBezTo>
                    <a:pt x="1525" y="1321"/>
                    <a:pt x="1888" y="561"/>
                    <a:pt x="1888" y="561"/>
                  </a:cubicBezTo>
                  <a:lnTo>
                    <a:pt x="1170" y="235"/>
                  </a:lnTo>
                  <a:lnTo>
                    <a:pt x="1015" y="427"/>
                  </a:lnTo>
                  <a:lnTo>
                    <a:pt x="414" y="1"/>
                  </a:ln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5"/>
            <p:cNvSpPr/>
            <p:nvPr/>
          </p:nvSpPr>
          <p:spPr>
            <a:xfrm>
              <a:off x="4344125" y="2036350"/>
              <a:ext cx="19750" cy="24800"/>
            </a:xfrm>
            <a:custGeom>
              <a:avLst/>
              <a:gdLst/>
              <a:ahLst/>
              <a:cxnLst/>
              <a:rect l="l" t="t" r="r" b="b"/>
              <a:pathLst>
                <a:path w="790" h="992" extrusionOk="0">
                  <a:moveTo>
                    <a:pt x="529" y="0"/>
                  </a:moveTo>
                  <a:cubicBezTo>
                    <a:pt x="457" y="0"/>
                    <a:pt x="514" y="188"/>
                    <a:pt x="506" y="188"/>
                  </a:cubicBezTo>
                  <a:cubicBezTo>
                    <a:pt x="494" y="188"/>
                    <a:pt x="463" y="96"/>
                    <a:pt x="405" y="96"/>
                  </a:cubicBezTo>
                  <a:cubicBezTo>
                    <a:pt x="402" y="96"/>
                    <a:pt x="400" y="96"/>
                    <a:pt x="397" y="96"/>
                  </a:cubicBezTo>
                  <a:cubicBezTo>
                    <a:pt x="335" y="105"/>
                    <a:pt x="0" y="464"/>
                    <a:pt x="376" y="877"/>
                  </a:cubicBezTo>
                  <a:cubicBezTo>
                    <a:pt x="450" y="958"/>
                    <a:pt x="511" y="991"/>
                    <a:pt x="561" y="991"/>
                  </a:cubicBezTo>
                  <a:cubicBezTo>
                    <a:pt x="766" y="991"/>
                    <a:pt x="790" y="443"/>
                    <a:pt x="790" y="443"/>
                  </a:cubicBezTo>
                  <a:cubicBezTo>
                    <a:pt x="790" y="443"/>
                    <a:pt x="602" y="9"/>
                    <a:pt x="531" y="0"/>
                  </a:cubicBezTo>
                  <a:cubicBezTo>
                    <a:pt x="530" y="0"/>
                    <a:pt x="529" y="0"/>
                    <a:pt x="529"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5"/>
            <p:cNvSpPr/>
            <p:nvPr/>
          </p:nvSpPr>
          <p:spPr>
            <a:xfrm>
              <a:off x="4352175" y="2039475"/>
              <a:ext cx="1375" cy="7950"/>
            </a:xfrm>
            <a:custGeom>
              <a:avLst/>
              <a:gdLst/>
              <a:ahLst/>
              <a:cxnLst/>
              <a:rect l="l" t="t" r="r" b="b"/>
              <a:pathLst>
                <a:path w="55" h="318" extrusionOk="0">
                  <a:moveTo>
                    <a:pt x="34" y="1"/>
                  </a:moveTo>
                  <a:cubicBezTo>
                    <a:pt x="0" y="105"/>
                    <a:pt x="8" y="218"/>
                    <a:pt x="54" y="318"/>
                  </a:cubicBezTo>
                  <a:lnTo>
                    <a:pt x="34" y="1"/>
                  </a:ln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5"/>
            <p:cNvSpPr/>
            <p:nvPr/>
          </p:nvSpPr>
          <p:spPr>
            <a:xfrm>
              <a:off x="4345825" y="2042075"/>
              <a:ext cx="8550" cy="9750"/>
            </a:xfrm>
            <a:custGeom>
              <a:avLst/>
              <a:gdLst/>
              <a:ahLst/>
              <a:cxnLst/>
              <a:rect l="l" t="t" r="r" b="b"/>
              <a:pathLst>
                <a:path w="342" h="390" extrusionOk="0">
                  <a:moveTo>
                    <a:pt x="26" y="0"/>
                  </a:moveTo>
                  <a:cubicBezTo>
                    <a:pt x="1" y="0"/>
                    <a:pt x="24" y="197"/>
                    <a:pt x="24" y="197"/>
                  </a:cubicBezTo>
                  <a:cubicBezTo>
                    <a:pt x="24" y="197"/>
                    <a:pt x="180" y="389"/>
                    <a:pt x="260" y="389"/>
                  </a:cubicBezTo>
                  <a:cubicBezTo>
                    <a:pt x="261" y="389"/>
                    <a:pt x="262" y="389"/>
                    <a:pt x="262" y="389"/>
                  </a:cubicBezTo>
                  <a:cubicBezTo>
                    <a:pt x="342" y="389"/>
                    <a:pt x="212" y="252"/>
                    <a:pt x="212" y="252"/>
                  </a:cubicBezTo>
                  <a:cubicBezTo>
                    <a:pt x="212" y="252"/>
                    <a:pt x="145" y="139"/>
                    <a:pt x="100" y="122"/>
                  </a:cubicBezTo>
                  <a:cubicBezTo>
                    <a:pt x="108" y="68"/>
                    <a:pt x="79" y="18"/>
                    <a:pt x="29" y="1"/>
                  </a:cubicBezTo>
                  <a:cubicBezTo>
                    <a:pt x="28" y="1"/>
                    <a:pt x="27" y="0"/>
                    <a:pt x="26"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5"/>
            <p:cNvSpPr/>
            <p:nvPr/>
          </p:nvSpPr>
          <p:spPr>
            <a:xfrm>
              <a:off x="4343800" y="2067000"/>
              <a:ext cx="17525" cy="14200"/>
            </a:xfrm>
            <a:custGeom>
              <a:avLst/>
              <a:gdLst/>
              <a:ahLst/>
              <a:cxnLst/>
              <a:rect l="l" t="t" r="r" b="b"/>
              <a:pathLst>
                <a:path w="701" h="568" extrusionOk="0">
                  <a:moveTo>
                    <a:pt x="379" y="1"/>
                  </a:moveTo>
                  <a:cubicBezTo>
                    <a:pt x="357" y="1"/>
                    <a:pt x="343" y="2"/>
                    <a:pt x="343" y="2"/>
                  </a:cubicBezTo>
                  <a:lnTo>
                    <a:pt x="247" y="107"/>
                  </a:lnTo>
                  <a:cubicBezTo>
                    <a:pt x="327" y="128"/>
                    <a:pt x="481" y="186"/>
                    <a:pt x="465" y="299"/>
                  </a:cubicBezTo>
                  <a:cubicBezTo>
                    <a:pt x="455" y="362"/>
                    <a:pt x="389" y="393"/>
                    <a:pt x="314" y="393"/>
                  </a:cubicBezTo>
                  <a:cubicBezTo>
                    <a:pt x="230" y="393"/>
                    <a:pt x="135" y="355"/>
                    <a:pt x="93" y="282"/>
                  </a:cubicBezTo>
                  <a:lnTo>
                    <a:pt x="1" y="382"/>
                  </a:lnTo>
                  <a:cubicBezTo>
                    <a:pt x="108" y="511"/>
                    <a:pt x="232" y="568"/>
                    <a:pt x="343" y="568"/>
                  </a:cubicBezTo>
                  <a:cubicBezTo>
                    <a:pt x="496" y="568"/>
                    <a:pt x="625" y="459"/>
                    <a:pt x="657" y="278"/>
                  </a:cubicBezTo>
                  <a:cubicBezTo>
                    <a:pt x="701" y="25"/>
                    <a:pt x="470" y="1"/>
                    <a:pt x="37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5"/>
            <p:cNvSpPr/>
            <p:nvPr/>
          </p:nvSpPr>
          <p:spPr>
            <a:xfrm>
              <a:off x="4438634" y="1929044"/>
              <a:ext cx="16759" cy="5892"/>
            </a:xfrm>
            <a:custGeom>
              <a:avLst/>
              <a:gdLst/>
              <a:ahLst/>
              <a:cxnLst/>
              <a:rect l="l" t="t" r="r" b="b"/>
              <a:pathLst>
                <a:path w="822" h="289" extrusionOk="0">
                  <a:moveTo>
                    <a:pt x="59" y="0"/>
                  </a:moveTo>
                  <a:cubicBezTo>
                    <a:pt x="28" y="0"/>
                    <a:pt x="1" y="40"/>
                    <a:pt x="27" y="69"/>
                  </a:cubicBezTo>
                  <a:lnTo>
                    <a:pt x="31" y="69"/>
                  </a:lnTo>
                  <a:cubicBezTo>
                    <a:pt x="102" y="140"/>
                    <a:pt x="186" y="203"/>
                    <a:pt x="282" y="240"/>
                  </a:cubicBezTo>
                  <a:cubicBezTo>
                    <a:pt x="344" y="272"/>
                    <a:pt x="413" y="289"/>
                    <a:pt x="482" y="289"/>
                  </a:cubicBezTo>
                  <a:cubicBezTo>
                    <a:pt x="496" y="289"/>
                    <a:pt x="510" y="288"/>
                    <a:pt x="524" y="286"/>
                  </a:cubicBezTo>
                  <a:cubicBezTo>
                    <a:pt x="624" y="278"/>
                    <a:pt x="716" y="236"/>
                    <a:pt x="791" y="165"/>
                  </a:cubicBezTo>
                  <a:cubicBezTo>
                    <a:pt x="821" y="142"/>
                    <a:pt x="791" y="101"/>
                    <a:pt x="758" y="101"/>
                  </a:cubicBezTo>
                  <a:cubicBezTo>
                    <a:pt x="750" y="101"/>
                    <a:pt x="741" y="104"/>
                    <a:pt x="733" y="111"/>
                  </a:cubicBezTo>
                  <a:cubicBezTo>
                    <a:pt x="670" y="174"/>
                    <a:pt x="587" y="207"/>
                    <a:pt x="499" y="211"/>
                  </a:cubicBezTo>
                  <a:cubicBezTo>
                    <a:pt x="428" y="211"/>
                    <a:pt x="357" y="195"/>
                    <a:pt x="294" y="161"/>
                  </a:cubicBezTo>
                  <a:cubicBezTo>
                    <a:pt x="215" y="124"/>
                    <a:pt x="144" y="73"/>
                    <a:pt x="85" y="11"/>
                  </a:cubicBezTo>
                  <a:cubicBezTo>
                    <a:pt x="77" y="3"/>
                    <a:pt x="68" y="0"/>
                    <a:pt x="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5" name="Google Shape;935;p45"/>
          <p:cNvSpPr/>
          <p:nvPr/>
        </p:nvSpPr>
        <p:spPr>
          <a:xfrm>
            <a:off x="8051412" y="0"/>
            <a:ext cx="1092588" cy="63455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5"/>
          <p:cNvSpPr/>
          <p:nvPr/>
        </p:nvSpPr>
        <p:spPr>
          <a:xfrm>
            <a:off x="-87892" y="7014"/>
            <a:ext cx="1268709" cy="101270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5"/>
          <p:cNvSpPr txBox="1">
            <a:spLocks noGrp="1"/>
          </p:cNvSpPr>
          <p:nvPr>
            <p:ph type="subTitle" idx="1"/>
          </p:nvPr>
        </p:nvSpPr>
        <p:spPr>
          <a:xfrm>
            <a:off x="1148039" y="666884"/>
            <a:ext cx="6746659" cy="499049"/>
          </a:xfrm>
          <a:prstGeom prst="rect">
            <a:avLst/>
          </a:prstGeom>
        </p:spPr>
        <p:txBody>
          <a:bodyPr spcFirstLastPara="1" wrap="square" lIns="91425" tIns="91425" rIns="91425" bIns="91425" anchor="ctr" anchorCtr="0">
            <a:noAutofit/>
          </a:bodyPr>
          <a:lstStyle/>
          <a:p>
            <a:pPr marL="0" indent="0"/>
            <a:r>
              <a:rPr lang="en-US" sz="2400" b="1">
                <a:latin typeface="Patrick Hand" panose="020B0604020202020204" charset="0"/>
                <a:cs typeface="Times New Roman" pitchFamily="18" charset="0"/>
              </a:rPr>
              <a:t>VD 1: Tìm </a:t>
            </a:r>
            <a:r>
              <a:rPr lang="en-US" sz="2400" b="1">
                <a:latin typeface="Patrick Hand" panose="020B0604020202020204" charset="0"/>
              </a:rPr>
              <a:t>Ư (18) ; Ư (30); ƯC( 18; 30) ; ƯCLN( 18, 30) </a:t>
            </a:r>
            <a:endParaRPr lang="en-US" sz="2400" b="1">
              <a:latin typeface="Patrick Hand" panose="020B0604020202020204" charset="0"/>
              <a:cs typeface="Times New Roman" pitchFamily="18" charset="0"/>
            </a:endParaRPr>
          </a:p>
        </p:txBody>
      </p:sp>
      <p:sp>
        <p:nvSpPr>
          <p:cNvPr id="938" name="Google Shape;938;p45">
            <a:hlinkClick r:id="rId4"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39" name="Google Shape;939;p45">
            <a:hlinkClick r:id="rId5" action="ppaction://hlinksldjump"/>
          </p:cNvPr>
          <p:cNvPicPr preferRelativeResize="0"/>
          <p:nvPr/>
        </p:nvPicPr>
        <p:blipFill>
          <a:blip r:embed="rId6">
            <a:alphaModFix/>
          </a:blip>
          <a:stretch>
            <a:fillRect/>
          </a:stretch>
        </p:blipFill>
        <p:spPr>
          <a:xfrm>
            <a:off x="8226666" y="4538775"/>
            <a:ext cx="392872" cy="392882"/>
          </a:xfrm>
          <a:prstGeom prst="rect">
            <a:avLst/>
          </a:prstGeom>
          <a:noFill/>
          <a:ln>
            <a:noFill/>
          </a:ln>
          <a:effectLst>
            <a:outerShdw blurRad="57150" dist="19050" dir="5400000" algn="bl" rotWithShape="0">
              <a:srgbClr val="000000">
                <a:alpha val="50000"/>
              </a:srgbClr>
            </a:outerShdw>
          </a:effectLst>
        </p:spPr>
      </p:pic>
      <p:sp>
        <p:nvSpPr>
          <p:cNvPr id="74" name="TextBox 73"/>
          <p:cNvSpPr txBox="1"/>
          <p:nvPr/>
        </p:nvSpPr>
        <p:spPr>
          <a:xfrm>
            <a:off x="596706" y="1687477"/>
            <a:ext cx="8001000" cy="163121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latin typeface="Comic Sans MS" panose="030F0702030302020204" pitchFamily="66" charset="0"/>
              </a:rPr>
              <a:t>Ư (18) = {1; 2; 3; 6; 9; 18}</a:t>
            </a:r>
          </a:p>
          <a:p>
            <a:r>
              <a:rPr lang="en-US" sz="2000" dirty="0">
                <a:latin typeface="Comic Sans MS" panose="030F0702030302020204" pitchFamily="66" charset="0"/>
              </a:rPr>
              <a:t>Ư (30) = {1; 2; 3; 5; 6; 10; 15; 30}</a:t>
            </a:r>
          </a:p>
          <a:p>
            <a:r>
              <a:rPr lang="en-US" sz="2000" dirty="0" err="1" smtClean="0">
                <a:latin typeface="Comic Sans MS" panose="030F0702030302020204" pitchFamily="66" charset="0"/>
              </a:rPr>
              <a:t>Các</a:t>
            </a:r>
            <a:r>
              <a:rPr lang="en-US" sz="2000" dirty="0" smtClean="0">
                <a:latin typeface="Comic Sans MS" panose="030F0702030302020204" pitchFamily="66" charset="0"/>
              </a:rPr>
              <a:t> </a:t>
            </a:r>
            <a:r>
              <a:rPr lang="en-US" sz="2000" dirty="0" err="1" smtClean="0">
                <a:latin typeface="Comic Sans MS" panose="030F0702030302020204" pitchFamily="66" charset="0"/>
              </a:rPr>
              <a:t>số</a:t>
            </a:r>
            <a:r>
              <a:rPr lang="en-US" sz="2000" dirty="0" smtClean="0">
                <a:latin typeface="Comic Sans MS" panose="030F0702030302020204" pitchFamily="66" charset="0"/>
              </a:rPr>
              <a:t> 1,2,3,6 </a:t>
            </a:r>
            <a:r>
              <a:rPr lang="en-US" sz="2000" dirty="0" err="1" smtClean="0">
                <a:latin typeface="Comic Sans MS" panose="030F0702030302020204" pitchFamily="66" charset="0"/>
              </a:rPr>
              <a:t>đều</a:t>
            </a:r>
            <a:r>
              <a:rPr lang="en-US" sz="2000" dirty="0" smtClean="0">
                <a:latin typeface="Comic Sans MS" panose="030F0702030302020204" pitchFamily="66" charset="0"/>
              </a:rPr>
              <a:t> </a:t>
            </a:r>
            <a:r>
              <a:rPr lang="en-US" sz="2000" dirty="0" err="1" smtClean="0">
                <a:latin typeface="Comic Sans MS" panose="030F0702030302020204" pitchFamily="66" charset="0"/>
              </a:rPr>
              <a:t>là</a:t>
            </a:r>
            <a:r>
              <a:rPr lang="en-US" sz="2000" dirty="0" smtClean="0">
                <a:latin typeface="Comic Sans MS" panose="030F0702030302020204" pitchFamily="66" charset="0"/>
              </a:rPr>
              <a:t> </a:t>
            </a:r>
            <a:r>
              <a:rPr lang="en-US" sz="2000" dirty="0" err="1" smtClean="0">
                <a:latin typeface="Comic Sans MS" panose="030F0702030302020204" pitchFamily="66" charset="0"/>
              </a:rPr>
              <a:t>ước</a:t>
            </a:r>
            <a:r>
              <a:rPr lang="en-US" sz="2000" dirty="0" smtClean="0">
                <a:latin typeface="Comic Sans MS" panose="030F0702030302020204" pitchFamily="66" charset="0"/>
              </a:rPr>
              <a:t> </a:t>
            </a:r>
            <a:r>
              <a:rPr lang="en-US" sz="2000" dirty="0" err="1" smtClean="0">
                <a:latin typeface="Comic Sans MS" panose="030F0702030302020204" pitchFamily="66" charset="0"/>
              </a:rPr>
              <a:t>của</a:t>
            </a:r>
            <a:r>
              <a:rPr lang="en-US" sz="2000" dirty="0" smtClean="0">
                <a:latin typeface="Comic Sans MS" panose="030F0702030302020204" pitchFamily="66" charset="0"/>
              </a:rPr>
              <a:t> </a:t>
            </a:r>
            <a:r>
              <a:rPr lang="en-US" sz="2000" dirty="0" err="1" smtClean="0">
                <a:latin typeface="Comic Sans MS" panose="030F0702030302020204" pitchFamily="66" charset="0"/>
              </a:rPr>
              <a:t>hai</a:t>
            </a:r>
            <a:r>
              <a:rPr lang="en-US" sz="2000" dirty="0" smtClean="0">
                <a:latin typeface="Comic Sans MS" panose="030F0702030302020204" pitchFamily="66" charset="0"/>
              </a:rPr>
              <a:t> </a:t>
            </a:r>
            <a:r>
              <a:rPr lang="en-US" sz="2000" dirty="0" err="1" smtClean="0">
                <a:latin typeface="Comic Sans MS" panose="030F0702030302020204" pitchFamily="66" charset="0"/>
              </a:rPr>
              <a:t>số</a:t>
            </a:r>
            <a:r>
              <a:rPr lang="en-US" sz="2000" dirty="0" smtClean="0">
                <a:latin typeface="Comic Sans MS" panose="030F0702030302020204" pitchFamily="66" charset="0"/>
              </a:rPr>
              <a:t> 18 </a:t>
            </a:r>
            <a:r>
              <a:rPr lang="en-US" sz="2000" dirty="0" err="1" smtClean="0">
                <a:latin typeface="Comic Sans MS" panose="030F0702030302020204" pitchFamily="66" charset="0"/>
              </a:rPr>
              <a:t>và</a:t>
            </a:r>
            <a:r>
              <a:rPr lang="en-US" sz="2000" dirty="0" smtClean="0">
                <a:latin typeface="Comic Sans MS" panose="030F0702030302020204" pitchFamily="66" charset="0"/>
              </a:rPr>
              <a:t> 30 </a:t>
            </a:r>
            <a:r>
              <a:rPr lang="en-US" sz="2000" dirty="0" err="1" smtClean="0">
                <a:latin typeface="Comic Sans MS" panose="030F0702030302020204" pitchFamily="66" charset="0"/>
              </a:rPr>
              <a:t>nên</a:t>
            </a:r>
            <a:r>
              <a:rPr lang="en-US" sz="2000" dirty="0" smtClean="0">
                <a:latin typeface="Comic Sans MS" panose="030F0702030302020204" pitchFamily="66" charset="0"/>
              </a:rPr>
              <a:t>:</a:t>
            </a:r>
          </a:p>
          <a:p>
            <a:r>
              <a:rPr lang="en-US" sz="2000" dirty="0" smtClean="0">
                <a:latin typeface="Comic Sans MS" panose="030F0702030302020204" pitchFamily="66" charset="0"/>
              </a:rPr>
              <a:t>ƯC</a:t>
            </a:r>
            <a:r>
              <a:rPr lang="en-US" sz="2000" dirty="0">
                <a:latin typeface="Comic Sans MS" panose="030F0702030302020204" pitchFamily="66" charset="0"/>
              </a:rPr>
              <a:t>( 18; 30) = {1; 2; 3; 6}</a:t>
            </a:r>
          </a:p>
          <a:p>
            <a:r>
              <a:rPr lang="en-US" sz="2000" dirty="0" err="1" smtClean="0">
                <a:latin typeface="Comic Sans MS" panose="030F0702030302020204" pitchFamily="66" charset="0"/>
              </a:rPr>
              <a:t>Vì</a:t>
            </a:r>
            <a:r>
              <a:rPr lang="en-US" sz="2000" dirty="0" smtClean="0">
                <a:latin typeface="Comic Sans MS" panose="030F0702030302020204" pitchFamily="66" charset="0"/>
              </a:rPr>
              <a:t> 6 </a:t>
            </a:r>
            <a:r>
              <a:rPr lang="en-US" sz="2000" dirty="0" err="1" smtClean="0">
                <a:latin typeface="Comic Sans MS" panose="030F0702030302020204" pitchFamily="66" charset="0"/>
              </a:rPr>
              <a:t>là</a:t>
            </a:r>
            <a:r>
              <a:rPr lang="en-US" sz="2000" dirty="0" smtClean="0">
                <a:latin typeface="Comic Sans MS" panose="030F0702030302020204" pitchFamily="66" charset="0"/>
              </a:rPr>
              <a:t> </a:t>
            </a:r>
            <a:r>
              <a:rPr lang="en-US" sz="2000" dirty="0" err="1" smtClean="0">
                <a:latin typeface="Comic Sans MS" panose="030F0702030302020204" pitchFamily="66" charset="0"/>
              </a:rPr>
              <a:t>số</a:t>
            </a:r>
            <a:r>
              <a:rPr lang="en-US" sz="2000" dirty="0" smtClean="0">
                <a:latin typeface="Comic Sans MS" panose="030F0702030302020204" pitchFamily="66" charset="0"/>
              </a:rPr>
              <a:t> </a:t>
            </a:r>
            <a:r>
              <a:rPr lang="en-US" sz="2000" dirty="0" err="1" smtClean="0">
                <a:latin typeface="Comic Sans MS" panose="030F0702030302020204" pitchFamily="66" charset="0"/>
              </a:rPr>
              <a:t>lớn</a:t>
            </a:r>
            <a:r>
              <a:rPr lang="en-US" sz="2000" dirty="0" smtClean="0">
                <a:latin typeface="Comic Sans MS" panose="030F0702030302020204" pitchFamily="66" charset="0"/>
              </a:rPr>
              <a:t> </a:t>
            </a:r>
            <a:r>
              <a:rPr lang="en-US" sz="2000" dirty="0" err="1" smtClean="0">
                <a:latin typeface="Comic Sans MS" panose="030F0702030302020204" pitchFamily="66" charset="0"/>
              </a:rPr>
              <a:t>nhất</a:t>
            </a:r>
            <a:r>
              <a:rPr lang="en-US" sz="2000" dirty="0" smtClean="0">
                <a:latin typeface="Comic Sans MS" panose="030F0702030302020204" pitchFamily="66" charset="0"/>
              </a:rPr>
              <a:t> </a:t>
            </a:r>
            <a:r>
              <a:rPr lang="en-US" sz="2000" dirty="0" err="1" smtClean="0">
                <a:latin typeface="Comic Sans MS" panose="030F0702030302020204" pitchFamily="66" charset="0"/>
              </a:rPr>
              <a:t>trong</a:t>
            </a:r>
            <a:r>
              <a:rPr lang="en-US" sz="2000" dirty="0" smtClean="0">
                <a:latin typeface="Comic Sans MS" panose="030F0702030302020204" pitchFamily="66" charset="0"/>
              </a:rPr>
              <a:t> </a:t>
            </a:r>
            <a:r>
              <a:rPr lang="en-US" sz="2000" dirty="0" err="1" smtClean="0">
                <a:latin typeface="Comic Sans MS" panose="030F0702030302020204" pitchFamily="66" charset="0"/>
              </a:rPr>
              <a:t>các</a:t>
            </a:r>
            <a:r>
              <a:rPr lang="en-US" sz="2000" dirty="0" smtClean="0">
                <a:latin typeface="Comic Sans MS" panose="030F0702030302020204" pitchFamily="66" charset="0"/>
              </a:rPr>
              <a:t> </a:t>
            </a:r>
            <a:r>
              <a:rPr lang="en-US" sz="2000" dirty="0" err="1" smtClean="0">
                <a:latin typeface="Comic Sans MS" panose="030F0702030302020204" pitchFamily="66" charset="0"/>
              </a:rPr>
              <a:t>ước</a:t>
            </a:r>
            <a:r>
              <a:rPr lang="en-US" sz="2000" dirty="0" smtClean="0">
                <a:latin typeface="Comic Sans MS" panose="030F0702030302020204" pitchFamily="66" charset="0"/>
              </a:rPr>
              <a:t> </a:t>
            </a:r>
            <a:r>
              <a:rPr lang="en-US" sz="2000" dirty="0" err="1" smtClean="0">
                <a:latin typeface="Comic Sans MS" panose="030F0702030302020204" pitchFamily="66" charset="0"/>
              </a:rPr>
              <a:t>chung</a:t>
            </a:r>
            <a:r>
              <a:rPr lang="en-US" sz="2000" dirty="0" smtClean="0">
                <a:latin typeface="Comic Sans MS" panose="030F0702030302020204" pitchFamily="66" charset="0"/>
              </a:rPr>
              <a:t> </a:t>
            </a:r>
            <a:r>
              <a:rPr lang="en-US" sz="2000" dirty="0" err="1" smtClean="0">
                <a:latin typeface="Comic Sans MS" panose="030F0702030302020204" pitchFamily="66" charset="0"/>
              </a:rPr>
              <a:t>nên</a:t>
            </a:r>
            <a:r>
              <a:rPr lang="en-US" sz="2000" dirty="0" smtClean="0">
                <a:latin typeface="Comic Sans MS" panose="030F0702030302020204" pitchFamily="66" charset="0"/>
              </a:rPr>
              <a:t> </a:t>
            </a:r>
            <a:r>
              <a:rPr lang="en-US" sz="2000" dirty="0">
                <a:latin typeface="Comic Sans MS" panose="030F0702030302020204" pitchFamily="66" charset="0"/>
              </a:rPr>
              <a:t>ƯCLN( 18, 30) = </a:t>
            </a:r>
            <a:r>
              <a:rPr lang="en-US" sz="2000" dirty="0" smtClean="0">
                <a:latin typeface="Comic Sans MS" panose="030F0702030302020204" pitchFamily="66" charset="0"/>
              </a:rPr>
              <a:t>6</a:t>
            </a:r>
            <a:endParaRPr lang="en-US" sz="2000" dirty="0">
              <a:latin typeface="Comic Sans MS" panose="030F0702030302020204" pitchFamily="66" charset="0"/>
            </a:endParaRPr>
          </a:p>
        </p:txBody>
      </p:sp>
      <p:sp>
        <p:nvSpPr>
          <p:cNvPr id="2" name="Title 1"/>
          <p:cNvSpPr>
            <a:spLocks noGrp="1"/>
          </p:cNvSpPr>
          <p:nvPr>
            <p:ph type="title"/>
          </p:nvPr>
        </p:nvSpPr>
        <p:spPr>
          <a:xfrm>
            <a:off x="3172166" y="1304846"/>
            <a:ext cx="2164800" cy="243399"/>
          </a:xfrm>
        </p:spPr>
        <p:txBody>
          <a:bodyPr/>
          <a:lstStyle/>
          <a:p>
            <a:r>
              <a:rPr lang="en-US" sz="1800" b="0" smtClean="0">
                <a:solidFill>
                  <a:srgbClr val="0070C0"/>
                </a:solidFill>
                <a:latin typeface="Comic Sans MS" panose="030F0702030302020204" pitchFamily="66" charset="0"/>
              </a:rPr>
              <a:t>BÀI GIẢI</a:t>
            </a:r>
            <a:endParaRPr lang="en-US" sz="1800" b="0">
              <a:solidFill>
                <a:srgbClr val="0070C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 calcmode="lin" valueType="num">
                                      <p:cBhvr additive="base">
                                        <p:cTn id="7"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4">
                                            <p:txEl>
                                              <p:pRg st="1" end="1"/>
                                            </p:txEl>
                                          </p:spTgt>
                                        </p:tgtEl>
                                        <p:attrNameLst>
                                          <p:attrName>style.visibility</p:attrName>
                                        </p:attrNameLst>
                                      </p:cBhvr>
                                      <p:to>
                                        <p:strVal val="visible"/>
                                      </p:to>
                                    </p:set>
                                    <p:anim calcmode="lin" valueType="num">
                                      <p:cBhvr additive="base">
                                        <p:cTn id="13" dur="500" fill="hold"/>
                                        <p:tgtEl>
                                          <p:spTgt spid="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4">
                                            <p:txEl>
                                              <p:pRg st="2" end="2"/>
                                            </p:txEl>
                                          </p:spTgt>
                                        </p:tgtEl>
                                        <p:attrNameLst>
                                          <p:attrName>style.visibility</p:attrName>
                                        </p:attrNameLst>
                                      </p:cBhvr>
                                      <p:to>
                                        <p:strVal val="visible"/>
                                      </p:to>
                                    </p:set>
                                    <p:anim calcmode="lin" valueType="num">
                                      <p:cBhvr additive="base">
                                        <p:cTn id="19" dur="500" fill="hold"/>
                                        <p:tgtEl>
                                          <p:spTgt spid="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4">
                                            <p:txEl>
                                              <p:pRg st="3" end="3"/>
                                            </p:txEl>
                                          </p:spTgt>
                                        </p:tgtEl>
                                        <p:attrNameLst>
                                          <p:attrName>style.visibility</p:attrName>
                                        </p:attrNameLst>
                                      </p:cBhvr>
                                      <p:to>
                                        <p:strVal val="visible"/>
                                      </p:to>
                                    </p:set>
                                    <p:anim calcmode="lin" valueType="num">
                                      <p:cBhvr additive="base">
                                        <p:cTn id="25" dur="500" fill="hold"/>
                                        <p:tgtEl>
                                          <p:spTgt spid="7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4">
                                            <p:txEl>
                                              <p:pRg st="4" end="4"/>
                                            </p:txEl>
                                          </p:spTgt>
                                        </p:tgtEl>
                                        <p:attrNameLst>
                                          <p:attrName>style.visibility</p:attrName>
                                        </p:attrNameLst>
                                      </p:cBhvr>
                                      <p:to>
                                        <p:strVal val="visible"/>
                                      </p:to>
                                    </p:set>
                                    <p:anim calcmode="lin" valueType="num">
                                      <p:cBhvr additive="base">
                                        <p:cTn id="31" dur="500" fill="hold"/>
                                        <p:tgtEl>
                                          <p:spTgt spid="7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2800" smtClean="0">
                <a:latin typeface="Patrick Hand" panose="020B0604020202020204" charset="0"/>
              </a:rPr>
              <a:t>VÍ DỤ 2: </a:t>
            </a:r>
            <a:endParaRPr lang="en-US" sz="2800">
              <a:latin typeface="Patrick Hand" panose="020B0604020202020204" charset="0"/>
            </a:endParaRPr>
          </a:p>
        </p:txBody>
      </p:sp>
      <p:sp>
        <p:nvSpPr>
          <p:cNvPr id="4" name="Google Shape;872;p45">
            <a:hlinkClick r:id="rId2" action="ppaction://hlinksldjump"/>
          </p:cNvPr>
          <p:cNvSpPr/>
          <p:nvPr/>
        </p:nvSpPr>
        <p:spPr>
          <a:xfrm>
            <a:off x="8171299" y="782150"/>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35;p45"/>
          <p:cNvSpPr/>
          <p:nvPr/>
        </p:nvSpPr>
        <p:spPr>
          <a:xfrm>
            <a:off x="8051412" y="0"/>
            <a:ext cx="1092588" cy="63455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36;p45"/>
          <p:cNvSpPr/>
          <p:nvPr/>
        </p:nvSpPr>
        <p:spPr>
          <a:xfrm>
            <a:off x="-87892" y="7014"/>
            <a:ext cx="1268709" cy="101270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38;p45">
            <a:hlinkClick r:id="rId3"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 name="Google Shape;939;p45">
            <a:hlinkClick r:id="rId4" action="ppaction://hlinksldjump"/>
          </p:cNvPr>
          <p:cNvPicPr preferRelativeResize="0"/>
          <p:nvPr/>
        </p:nvPicPr>
        <p:blipFill>
          <a:blip r:embed="rId5">
            <a:alphaModFix/>
          </a:blip>
          <a:stretch>
            <a:fillRect/>
          </a:stretch>
        </p:blipFill>
        <p:spPr>
          <a:xfrm>
            <a:off x="8226666" y="4538775"/>
            <a:ext cx="392872" cy="392882"/>
          </a:xfrm>
          <a:prstGeom prst="rect">
            <a:avLst/>
          </a:prstGeom>
          <a:noFill/>
          <a:ln>
            <a:noFill/>
          </a:ln>
          <a:effectLst>
            <a:outerShdw blurRad="57150" dist="19050" dir="5400000" algn="bl" rotWithShape="0">
              <a:srgbClr val="000000">
                <a:alpha val="50000"/>
              </a:srgbClr>
            </a:outerShdw>
          </a:effectLst>
        </p:spPr>
      </p:pic>
      <p:sp>
        <p:nvSpPr>
          <p:cNvPr id="71" name="Text Placeholder 1"/>
          <p:cNvSpPr txBox="1">
            <a:spLocks/>
          </p:cNvSpPr>
          <p:nvPr/>
        </p:nvSpPr>
        <p:spPr>
          <a:xfrm>
            <a:off x="79296" y="1365808"/>
            <a:ext cx="5126549" cy="16176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55600" algn="ctr" rtl="0">
              <a:lnSpc>
                <a:spcPct val="115000"/>
              </a:lnSpc>
              <a:spcBef>
                <a:spcPts val="0"/>
              </a:spcBef>
              <a:spcAft>
                <a:spcPts val="0"/>
              </a:spcAft>
              <a:buClr>
                <a:schemeClr val="dk1"/>
              </a:buClr>
              <a:buSzPts val="2000"/>
              <a:buFont typeface="Lato"/>
              <a:buNone/>
              <a:defRPr sz="2000" b="0" i="0" u="none" strike="noStrike" cap="none">
                <a:solidFill>
                  <a:schemeClr val="dk1"/>
                </a:solidFill>
                <a:latin typeface="Lato"/>
                <a:ea typeface="Lato"/>
                <a:cs typeface="Lato"/>
                <a:sym typeface="Lato"/>
              </a:defRPr>
            </a:lvl1pPr>
            <a:lvl2pPr marL="914400" marR="0" lvl="1" indent="-355600"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2pPr>
            <a:lvl3pPr marL="1371600" marR="0" lvl="2" indent="-355600"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3pPr>
            <a:lvl4pPr marL="1828800" marR="0" lvl="3" indent="-355600"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4pPr>
            <a:lvl5pPr marL="2286000" marR="0" lvl="4" indent="-355600"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5pPr>
            <a:lvl6pPr marL="2743200" marR="0" lvl="5" indent="-355600"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6pPr>
            <a:lvl7pPr marL="3200400" marR="0" lvl="6" indent="-355600"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7pPr>
            <a:lvl8pPr marL="3657600" marR="0" lvl="7" indent="-355600"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8pPr>
            <a:lvl9pPr marL="4114800" marR="0" lvl="8" indent="-355600" algn="l"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9pPr>
          </a:lstStyle>
          <a:p>
            <a:pPr marL="152400" indent="0"/>
            <a:r>
              <a:rPr lang="en-US" sz="1800" smtClean="0">
                <a:latin typeface="Comic Sans MS" panose="030F0702030302020204" pitchFamily="66" charset="0"/>
                <a:cs typeface="Times New Roman" pitchFamily="18" charset="0"/>
              </a:rPr>
              <a:t>Một bác thợ mộc muốn làm kệ để đồ từ hai tấm gỗ dài 18 dm và 30 dm. Bác muốn cắt hai tấm gỗ này thành các thanh gỗ có cùng độ dài mà không để thừa mẩu gỗ nào. Em hãy giúp bác thợ mộc tìm độ dài lớn nhất có thể của mỗi thanh gỗ được cắt. </a:t>
            </a:r>
            <a:endParaRPr lang="en-US" sz="1800">
              <a:latin typeface="Comic Sans MS" panose="030F0702030302020204" pitchFamily="66" charset="0"/>
              <a:cs typeface="Times New Roman" pitchFamily="18" charset="0"/>
            </a:endParaRPr>
          </a:p>
        </p:txBody>
      </p:sp>
      <p:pic>
        <p:nvPicPr>
          <p:cNvPr id="72" name="Picture 71"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0746" y="1209944"/>
            <a:ext cx="3480282" cy="2741318"/>
          </a:xfrm>
          <a:prstGeom prst="rect">
            <a:avLst/>
          </a:prstGeom>
        </p:spPr>
      </p:pic>
      <p:sp>
        <p:nvSpPr>
          <p:cNvPr id="73" name="Rectangle 72"/>
          <p:cNvSpPr/>
          <p:nvPr/>
        </p:nvSpPr>
        <p:spPr>
          <a:xfrm>
            <a:off x="171746" y="3162869"/>
            <a:ext cx="5126549" cy="1323439"/>
          </a:xfrm>
          <a:prstGeom prst="rect">
            <a:avLst/>
          </a:prstGeom>
        </p:spPr>
        <p:txBody>
          <a:bodyPr wrap="square">
            <a:spAutoFit/>
          </a:bodyPr>
          <a:lstStyle/>
          <a:p>
            <a:r>
              <a:rPr lang="en-US" sz="2000">
                <a:solidFill>
                  <a:srgbClr val="0070C0"/>
                </a:solidFill>
                <a:latin typeface="Patrick Hand" panose="020B0604020202020204" charset="0"/>
              </a:rPr>
              <a:t>Độ dài lớn nhất ( đơn  vị dm) của mỗi thanh gỗ được cắt chính là ƯCLN (18, 30) = 6.</a:t>
            </a:r>
          </a:p>
          <a:p>
            <a:r>
              <a:rPr lang="en-US" sz="2000">
                <a:solidFill>
                  <a:srgbClr val="0070C0"/>
                </a:solidFill>
                <a:latin typeface="Patrick Hand" panose="020B0604020202020204" charset="0"/>
              </a:rPr>
              <a:t>Vậy, bác thợ mộc nên cắt các tấm gỗ thành các thanh gỗ dài 6dm.</a:t>
            </a:r>
            <a:endParaRPr lang="en-US" sz="2000" dirty="0">
              <a:solidFill>
                <a:srgbClr val="0070C0"/>
              </a:solidFill>
              <a:latin typeface="Patrick Hand" panose="020B0604020202020204" charset="0"/>
            </a:endParaRPr>
          </a:p>
        </p:txBody>
      </p:sp>
    </p:spTree>
    <p:extLst>
      <p:ext uri="{BB962C8B-B14F-4D97-AF65-F5344CB8AC3E}">
        <p14:creationId xmlns:p14="http://schemas.microsoft.com/office/powerpoint/2010/main" val="78174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anim calcmode="lin" valueType="num">
                                      <p:cBhvr>
                                        <p:cTn id="8" dur="1000" fill="hold"/>
                                        <p:tgtEl>
                                          <p:spTgt spid="73"/>
                                        </p:tgtEl>
                                        <p:attrNameLst>
                                          <p:attrName>ppt_x</p:attrName>
                                        </p:attrNameLst>
                                      </p:cBhvr>
                                      <p:tavLst>
                                        <p:tav tm="0">
                                          <p:val>
                                            <p:strVal val="#ppt_x"/>
                                          </p:val>
                                        </p:tav>
                                        <p:tav tm="100000">
                                          <p:val>
                                            <p:strVal val="#ppt_x"/>
                                          </p:val>
                                        </p:tav>
                                      </p:tavLst>
                                    </p:anim>
                                    <p:anim calcmode="lin" valueType="num">
                                      <p:cBhvr>
                                        <p:cTn id="9"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72;p45">
            <a:hlinkClick r:id="rId2" action="ppaction://hlinksldjump"/>
          </p:cNvPr>
          <p:cNvSpPr/>
          <p:nvPr/>
        </p:nvSpPr>
        <p:spPr>
          <a:xfrm>
            <a:off x="8171299" y="782150"/>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35;p45"/>
          <p:cNvSpPr/>
          <p:nvPr/>
        </p:nvSpPr>
        <p:spPr>
          <a:xfrm>
            <a:off x="8051412" y="0"/>
            <a:ext cx="1092588" cy="63455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36;p45"/>
          <p:cNvSpPr/>
          <p:nvPr/>
        </p:nvSpPr>
        <p:spPr>
          <a:xfrm>
            <a:off x="-87892" y="7014"/>
            <a:ext cx="1268709" cy="101270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38;p45">
            <a:hlinkClick r:id="rId3"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39;p45">
            <a:hlinkClick r:id="rId4" action="ppaction://hlinksldjump"/>
          </p:cNvPr>
          <p:cNvPicPr preferRelativeResize="0"/>
          <p:nvPr/>
        </p:nvPicPr>
        <p:blipFill>
          <a:blip r:embed="rId5">
            <a:alphaModFix/>
          </a:blip>
          <a:stretch>
            <a:fillRect/>
          </a:stretch>
        </p:blipFill>
        <p:spPr>
          <a:xfrm>
            <a:off x="8226666" y="4538775"/>
            <a:ext cx="392872" cy="392882"/>
          </a:xfrm>
          <a:prstGeom prst="rect">
            <a:avLst/>
          </a:prstGeom>
          <a:noFill/>
          <a:ln>
            <a:noFill/>
          </a:ln>
          <a:effectLst>
            <a:outerShdw blurRad="57150" dist="19050" dir="5400000" algn="bl" rotWithShape="0">
              <a:srgbClr val="000000">
                <a:alpha val="50000"/>
              </a:srgbClr>
            </a:outerShdw>
          </a:effectLst>
        </p:spPr>
      </p:pic>
      <p:sp>
        <p:nvSpPr>
          <p:cNvPr id="10" name="Google Shape;937;p45"/>
          <p:cNvSpPr txBox="1">
            <a:spLocks noGrp="1"/>
          </p:cNvSpPr>
          <p:nvPr>
            <p:ph type="subTitle" idx="1"/>
          </p:nvPr>
        </p:nvSpPr>
        <p:spPr>
          <a:xfrm>
            <a:off x="3480254" y="660253"/>
            <a:ext cx="2902966" cy="499049"/>
          </a:xfrm>
          <a:prstGeom prst="rect">
            <a:avLst/>
          </a:prstGeom>
        </p:spPr>
        <p:txBody>
          <a:bodyPr spcFirstLastPara="1" wrap="square" lIns="91425" tIns="91425" rIns="91425" bIns="91425" anchor="ctr" anchorCtr="0">
            <a:noAutofit/>
          </a:bodyPr>
          <a:lstStyle/>
          <a:p>
            <a:pPr marL="0" indent="0" algn="l"/>
            <a:r>
              <a:rPr lang="en-US" sz="2400" b="1">
                <a:latin typeface="Patrick Hand" panose="020B0604020202020204" charset="0"/>
                <a:cs typeface="Times New Roman" pitchFamily="18" charset="0"/>
              </a:rPr>
              <a:t>VD </a:t>
            </a:r>
            <a:r>
              <a:rPr lang="en-US" sz="2400" b="1" smtClean="0">
                <a:latin typeface="Patrick Hand" panose="020B0604020202020204" charset="0"/>
                <a:cs typeface="Times New Roman" pitchFamily="18" charset="0"/>
              </a:rPr>
              <a:t>3: Tìm </a:t>
            </a:r>
            <a:r>
              <a:rPr lang="en-US" sz="2400" b="1" smtClean="0">
                <a:latin typeface="Patrick Hand" panose="020B0604020202020204" charset="0"/>
              </a:rPr>
              <a:t>ƯCLN (6, 18) </a:t>
            </a:r>
            <a:endParaRPr lang="en-US" sz="2400" b="1">
              <a:latin typeface="Patrick Hand" panose="020B0604020202020204" charset="0"/>
              <a:cs typeface="Times New Roman" pitchFamily="18" charset="0"/>
            </a:endParaRPr>
          </a:p>
        </p:txBody>
      </p:sp>
      <p:sp>
        <p:nvSpPr>
          <p:cNvPr id="11" name="TextBox 10"/>
          <p:cNvSpPr txBox="1"/>
          <p:nvPr/>
        </p:nvSpPr>
        <p:spPr>
          <a:xfrm>
            <a:off x="1163177" y="1833125"/>
            <a:ext cx="3204656" cy="101566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a:latin typeface="Comic Sans MS" panose="030F0702030302020204" pitchFamily="66" charset="0"/>
              </a:rPr>
              <a:t>Ư </a:t>
            </a:r>
            <a:r>
              <a:rPr lang="en-US" sz="2000" smtClean="0">
                <a:latin typeface="Comic Sans MS" panose="030F0702030302020204" pitchFamily="66" charset="0"/>
              </a:rPr>
              <a:t>(</a:t>
            </a:r>
            <a:r>
              <a:rPr lang="en-US" sz="2000">
                <a:latin typeface="Comic Sans MS" panose="030F0702030302020204" pitchFamily="66" charset="0"/>
              </a:rPr>
              <a:t>6</a:t>
            </a:r>
            <a:r>
              <a:rPr lang="en-US" sz="2000" smtClean="0">
                <a:latin typeface="Comic Sans MS" panose="030F0702030302020204" pitchFamily="66" charset="0"/>
              </a:rPr>
              <a:t>) </a:t>
            </a:r>
            <a:r>
              <a:rPr lang="en-US" sz="2000" dirty="0">
                <a:latin typeface="Comic Sans MS" panose="030F0702030302020204" pitchFamily="66" charset="0"/>
              </a:rPr>
              <a:t>= {1; 2; 3</a:t>
            </a:r>
            <a:r>
              <a:rPr lang="en-US" sz="2000">
                <a:latin typeface="Comic Sans MS" panose="030F0702030302020204" pitchFamily="66" charset="0"/>
              </a:rPr>
              <a:t>; </a:t>
            </a:r>
            <a:r>
              <a:rPr lang="en-US" sz="2000" smtClean="0">
                <a:latin typeface="Comic Sans MS" panose="030F0702030302020204" pitchFamily="66" charset="0"/>
              </a:rPr>
              <a:t>6}</a:t>
            </a:r>
            <a:endParaRPr lang="en-US" sz="2000" dirty="0">
              <a:latin typeface="Comic Sans MS" panose="030F0702030302020204" pitchFamily="66" charset="0"/>
            </a:endParaRPr>
          </a:p>
          <a:p>
            <a:r>
              <a:rPr lang="en-US" sz="2000">
                <a:latin typeface="Comic Sans MS" panose="030F0702030302020204" pitchFamily="66" charset="0"/>
              </a:rPr>
              <a:t>Ư </a:t>
            </a:r>
            <a:r>
              <a:rPr lang="en-US" sz="2000" smtClean="0">
                <a:latin typeface="Comic Sans MS" panose="030F0702030302020204" pitchFamily="66" charset="0"/>
              </a:rPr>
              <a:t>(18) </a:t>
            </a:r>
            <a:r>
              <a:rPr lang="en-US" sz="2000" dirty="0">
                <a:latin typeface="Comic Sans MS" panose="030F0702030302020204" pitchFamily="66" charset="0"/>
              </a:rPr>
              <a:t>= {1; 2</a:t>
            </a:r>
            <a:r>
              <a:rPr lang="en-US" sz="2000">
                <a:latin typeface="Comic Sans MS" panose="030F0702030302020204" pitchFamily="66" charset="0"/>
              </a:rPr>
              <a:t>; </a:t>
            </a:r>
            <a:r>
              <a:rPr lang="en-US" sz="2000" smtClean="0">
                <a:latin typeface="Comic Sans MS" panose="030F0702030302020204" pitchFamily="66" charset="0"/>
              </a:rPr>
              <a:t>3; 6</a:t>
            </a:r>
            <a:r>
              <a:rPr lang="en-US" sz="2000">
                <a:latin typeface="Comic Sans MS" panose="030F0702030302020204" pitchFamily="66" charset="0"/>
              </a:rPr>
              <a:t>; </a:t>
            </a:r>
            <a:r>
              <a:rPr lang="en-US" sz="2000" smtClean="0">
                <a:latin typeface="Comic Sans MS" panose="030F0702030302020204" pitchFamily="66" charset="0"/>
              </a:rPr>
              <a:t>9; 18}</a:t>
            </a:r>
            <a:endParaRPr lang="en-US" sz="2000" dirty="0">
              <a:latin typeface="Comic Sans MS" panose="030F0702030302020204" pitchFamily="66" charset="0"/>
            </a:endParaRPr>
          </a:p>
          <a:p>
            <a:r>
              <a:rPr lang="en-US" sz="2000" smtClean="0">
                <a:latin typeface="Comic Sans MS" panose="030F0702030302020204" pitchFamily="66" charset="0"/>
              </a:rPr>
              <a:t>nên </a:t>
            </a:r>
            <a:r>
              <a:rPr lang="en-US" sz="2000" dirty="0">
                <a:latin typeface="Comic Sans MS" panose="030F0702030302020204" pitchFamily="66" charset="0"/>
              </a:rPr>
              <a:t>ƯCLN</a:t>
            </a:r>
            <a:r>
              <a:rPr lang="en-US" sz="2000">
                <a:latin typeface="Comic Sans MS" panose="030F0702030302020204" pitchFamily="66" charset="0"/>
              </a:rPr>
              <a:t>( 6</a:t>
            </a:r>
            <a:r>
              <a:rPr lang="en-US" sz="2000" smtClean="0">
                <a:latin typeface="Comic Sans MS" panose="030F0702030302020204" pitchFamily="66" charset="0"/>
              </a:rPr>
              <a:t>, 18) </a:t>
            </a:r>
            <a:r>
              <a:rPr lang="en-US" sz="2000" dirty="0">
                <a:latin typeface="Comic Sans MS" panose="030F0702030302020204" pitchFamily="66" charset="0"/>
              </a:rPr>
              <a:t>= </a:t>
            </a:r>
            <a:r>
              <a:rPr lang="en-US" sz="2000" dirty="0" smtClean="0">
                <a:latin typeface="Comic Sans MS" panose="030F0702030302020204" pitchFamily="66" charset="0"/>
              </a:rPr>
              <a:t>6</a:t>
            </a:r>
            <a:endParaRPr lang="en-US" sz="2000" dirty="0">
              <a:latin typeface="Comic Sans MS" panose="030F0702030302020204" pitchFamily="66" charset="0"/>
            </a:endParaRPr>
          </a:p>
        </p:txBody>
      </p:sp>
      <p:sp>
        <p:nvSpPr>
          <p:cNvPr id="12" name="Title 1"/>
          <p:cNvSpPr>
            <a:spLocks noGrp="1"/>
          </p:cNvSpPr>
          <p:nvPr>
            <p:ph type="title"/>
          </p:nvPr>
        </p:nvSpPr>
        <p:spPr>
          <a:xfrm>
            <a:off x="3480254" y="1313714"/>
            <a:ext cx="2164800" cy="243399"/>
          </a:xfrm>
        </p:spPr>
        <p:txBody>
          <a:bodyPr/>
          <a:lstStyle/>
          <a:p>
            <a:r>
              <a:rPr lang="en-US" sz="2000" b="0" smtClean="0">
                <a:solidFill>
                  <a:srgbClr val="0070C0"/>
                </a:solidFill>
                <a:latin typeface="Comic Sans MS" panose="030F0702030302020204" pitchFamily="66" charset="0"/>
              </a:rPr>
              <a:t>BÀI GIẢI</a:t>
            </a:r>
            <a:endParaRPr lang="en-US" sz="2000" b="0">
              <a:solidFill>
                <a:srgbClr val="0070C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4" name="TextBox 13"/>
              <p:cNvSpPr txBox="1"/>
              <p:nvPr/>
            </p:nvSpPr>
            <p:spPr>
              <a:xfrm>
                <a:off x="1179369" y="3508899"/>
                <a:ext cx="3204656" cy="70788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smtClean="0">
                    <a:solidFill>
                      <a:srgbClr val="FF0000"/>
                    </a:solidFill>
                    <a:latin typeface="Comic Sans MS" panose="030F0702030302020204" pitchFamily="66" charset="0"/>
                  </a:rPr>
                  <a:t>Vì 18 </a:t>
                </a:r>
                <a14:m>
                  <m:oMath xmlns:m="http://schemas.openxmlformats.org/officeDocument/2006/math">
                    <m:r>
                      <a:rPr lang="en-US" sz="2000" i="1" smtClean="0">
                        <a:solidFill>
                          <a:srgbClr val="FF0000"/>
                        </a:solidFill>
                        <a:latin typeface="Cambria Math" panose="02040503050406030204" pitchFamily="18" charset="0"/>
                        <a:ea typeface="Cambria Math" panose="02040503050406030204" pitchFamily="18" charset="0"/>
                      </a:rPr>
                      <m:t>⋮</m:t>
                    </m:r>
                  </m:oMath>
                </a14:m>
                <a:r>
                  <a:rPr lang="en-US" sz="2000" dirty="0" smtClean="0">
                    <a:solidFill>
                      <a:srgbClr val="FF0000"/>
                    </a:solidFill>
                    <a:latin typeface="Comic Sans MS" panose="030F0702030302020204" pitchFamily="66" charset="0"/>
                  </a:rPr>
                  <a:t> 6</a:t>
                </a:r>
                <a:endParaRPr lang="en-US" sz="2000" dirty="0">
                  <a:solidFill>
                    <a:srgbClr val="FF0000"/>
                  </a:solidFill>
                  <a:latin typeface="Comic Sans MS" panose="030F0702030302020204" pitchFamily="66" charset="0"/>
                </a:endParaRPr>
              </a:p>
              <a:p>
                <a:r>
                  <a:rPr lang="en-US" sz="2000" smtClean="0">
                    <a:solidFill>
                      <a:srgbClr val="FF0000"/>
                    </a:solidFill>
                    <a:latin typeface="Comic Sans MS" panose="030F0702030302020204" pitchFamily="66" charset="0"/>
                  </a:rPr>
                  <a:t>nên </a:t>
                </a:r>
                <a:r>
                  <a:rPr lang="en-US" sz="2000" dirty="0">
                    <a:solidFill>
                      <a:srgbClr val="FF0000"/>
                    </a:solidFill>
                    <a:latin typeface="Comic Sans MS" panose="030F0702030302020204" pitchFamily="66" charset="0"/>
                  </a:rPr>
                  <a:t>ƯCLN</a:t>
                </a:r>
                <a:r>
                  <a:rPr lang="en-US" sz="2000">
                    <a:solidFill>
                      <a:srgbClr val="FF0000"/>
                    </a:solidFill>
                    <a:latin typeface="Comic Sans MS" panose="030F0702030302020204" pitchFamily="66" charset="0"/>
                  </a:rPr>
                  <a:t>( 6</a:t>
                </a:r>
                <a:r>
                  <a:rPr lang="en-US" sz="2000" smtClean="0">
                    <a:solidFill>
                      <a:srgbClr val="FF0000"/>
                    </a:solidFill>
                    <a:latin typeface="Comic Sans MS" panose="030F0702030302020204" pitchFamily="66" charset="0"/>
                  </a:rPr>
                  <a:t>, 18) </a:t>
                </a:r>
                <a:r>
                  <a:rPr lang="en-US" sz="2000" dirty="0">
                    <a:solidFill>
                      <a:srgbClr val="FF0000"/>
                    </a:solidFill>
                    <a:latin typeface="Comic Sans MS" panose="030F0702030302020204" pitchFamily="66" charset="0"/>
                  </a:rPr>
                  <a:t>= </a:t>
                </a:r>
                <a:r>
                  <a:rPr lang="en-US" sz="2000" dirty="0" smtClean="0">
                    <a:solidFill>
                      <a:srgbClr val="FF0000"/>
                    </a:solidFill>
                    <a:latin typeface="Comic Sans MS" panose="030F0702030302020204" pitchFamily="66" charset="0"/>
                  </a:rPr>
                  <a:t>6</a:t>
                </a:r>
                <a:endParaRPr lang="en-US" sz="2000" dirty="0">
                  <a:solidFill>
                    <a:srgbClr val="FF0000"/>
                  </a:solidFill>
                  <a:latin typeface="Comic Sans MS" panose="030F0702030302020204" pitchFamily="66"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179369" y="3508899"/>
                <a:ext cx="3204656" cy="707886"/>
              </a:xfrm>
              <a:prstGeom prst="rect">
                <a:avLst/>
              </a:prstGeom>
              <a:blipFill>
                <a:blip r:embed="rId6"/>
                <a:stretch>
                  <a:fillRect l="-1901" t="-5172" b="-14655"/>
                </a:stretch>
              </a:blipFill>
              <a:ln>
                <a:noFill/>
              </a:ln>
            </p:spPr>
            <p:txBody>
              <a:bodyPr/>
              <a:lstStyle/>
              <a:p>
                <a:r>
                  <a:rPr lang="en-US">
                    <a:noFill/>
                  </a:rPr>
                  <a:t> </a:t>
                </a:r>
              </a:p>
            </p:txBody>
          </p:sp>
        </mc:Fallback>
      </mc:AlternateContent>
      <p:grpSp>
        <p:nvGrpSpPr>
          <p:cNvPr id="15" name="Google Shape;1236;p52"/>
          <p:cNvGrpSpPr/>
          <p:nvPr/>
        </p:nvGrpSpPr>
        <p:grpSpPr>
          <a:xfrm>
            <a:off x="157813" y="1410293"/>
            <a:ext cx="801841" cy="1358559"/>
            <a:chOff x="6093502" y="731375"/>
            <a:chExt cx="2104606" cy="3691204"/>
          </a:xfrm>
        </p:grpSpPr>
        <p:sp>
          <p:nvSpPr>
            <p:cNvPr id="16" name="Google Shape;1237;p52"/>
            <p:cNvSpPr/>
            <p:nvPr/>
          </p:nvSpPr>
          <p:spPr>
            <a:xfrm>
              <a:off x="6930093" y="2056524"/>
              <a:ext cx="893880" cy="544133"/>
            </a:xfrm>
            <a:custGeom>
              <a:avLst/>
              <a:gdLst/>
              <a:ahLst/>
              <a:cxnLst/>
              <a:rect l="l" t="t" r="r" b="b"/>
              <a:pathLst>
                <a:path w="16628" h="10122" extrusionOk="0">
                  <a:moveTo>
                    <a:pt x="16627" y="0"/>
                  </a:moveTo>
                  <a:lnTo>
                    <a:pt x="1" y="61"/>
                  </a:lnTo>
                  <a:lnTo>
                    <a:pt x="1" y="10122"/>
                  </a:lnTo>
                  <a:lnTo>
                    <a:pt x="16019" y="10091"/>
                  </a:lnTo>
                  <a:lnTo>
                    <a:pt x="16627"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38;p52"/>
            <p:cNvSpPr/>
            <p:nvPr/>
          </p:nvSpPr>
          <p:spPr>
            <a:xfrm>
              <a:off x="6766720" y="1791817"/>
              <a:ext cx="125846" cy="1067033"/>
            </a:xfrm>
            <a:custGeom>
              <a:avLst/>
              <a:gdLst/>
              <a:ahLst/>
              <a:cxnLst/>
              <a:rect l="l" t="t" r="r" b="b"/>
              <a:pathLst>
                <a:path w="2341" h="19849" extrusionOk="0">
                  <a:moveTo>
                    <a:pt x="2189" y="0"/>
                  </a:moveTo>
                  <a:lnTo>
                    <a:pt x="304" y="91"/>
                  </a:lnTo>
                  <a:lnTo>
                    <a:pt x="0" y="19848"/>
                  </a:lnTo>
                  <a:lnTo>
                    <a:pt x="2341" y="19757"/>
                  </a:lnTo>
                  <a:lnTo>
                    <a:pt x="2189"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39;p52"/>
            <p:cNvSpPr/>
            <p:nvPr/>
          </p:nvSpPr>
          <p:spPr>
            <a:xfrm>
              <a:off x="6884344" y="1791817"/>
              <a:ext cx="73594" cy="1062141"/>
            </a:xfrm>
            <a:custGeom>
              <a:avLst/>
              <a:gdLst/>
              <a:ahLst/>
              <a:cxnLst/>
              <a:rect l="l" t="t" r="r" b="b"/>
              <a:pathLst>
                <a:path w="1369" h="19758" extrusionOk="0">
                  <a:moveTo>
                    <a:pt x="1" y="0"/>
                  </a:moveTo>
                  <a:lnTo>
                    <a:pt x="153" y="19757"/>
                  </a:lnTo>
                  <a:lnTo>
                    <a:pt x="1369" y="19727"/>
                  </a:lnTo>
                  <a:lnTo>
                    <a:pt x="1338" y="1003"/>
                  </a:lnTo>
                  <a:lnTo>
                    <a:pt x="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40;p52"/>
            <p:cNvSpPr/>
            <p:nvPr/>
          </p:nvSpPr>
          <p:spPr>
            <a:xfrm>
              <a:off x="7734052" y="1819556"/>
              <a:ext cx="152026" cy="1062141"/>
            </a:xfrm>
            <a:custGeom>
              <a:avLst/>
              <a:gdLst/>
              <a:ahLst/>
              <a:cxnLst/>
              <a:rect l="l" t="t" r="r" b="b"/>
              <a:pathLst>
                <a:path w="2828" h="19758" extrusionOk="0">
                  <a:moveTo>
                    <a:pt x="973" y="1"/>
                  </a:moveTo>
                  <a:lnTo>
                    <a:pt x="1" y="19758"/>
                  </a:lnTo>
                  <a:lnTo>
                    <a:pt x="2311" y="19758"/>
                  </a:lnTo>
                  <a:lnTo>
                    <a:pt x="2827"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41;p52"/>
            <p:cNvSpPr/>
            <p:nvPr/>
          </p:nvSpPr>
          <p:spPr>
            <a:xfrm>
              <a:off x="7858235" y="1819556"/>
              <a:ext cx="98107" cy="1062141"/>
            </a:xfrm>
            <a:custGeom>
              <a:avLst/>
              <a:gdLst/>
              <a:ahLst/>
              <a:cxnLst/>
              <a:rect l="l" t="t" r="r" b="b"/>
              <a:pathLst>
                <a:path w="1825" h="19758" extrusionOk="0">
                  <a:moveTo>
                    <a:pt x="517" y="1"/>
                  </a:moveTo>
                  <a:lnTo>
                    <a:pt x="1" y="19758"/>
                  </a:lnTo>
                  <a:lnTo>
                    <a:pt x="1247" y="19758"/>
                  </a:lnTo>
                  <a:lnTo>
                    <a:pt x="1824" y="1034"/>
                  </a:lnTo>
                  <a:lnTo>
                    <a:pt x="517"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42;p52"/>
            <p:cNvSpPr/>
            <p:nvPr/>
          </p:nvSpPr>
          <p:spPr>
            <a:xfrm>
              <a:off x="6926867" y="2925800"/>
              <a:ext cx="124234" cy="1042519"/>
            </a:xfrm>
            <a:custGeom>
              <a:avLst/>
              <a:gdLst/>
              <a:ahLst/>
              <a:cxnLst/>
              <a:rect l="l" t="t" r="r" b="b"/>
              <a:pathLst>
                <a:path w="2311" h="19393" extrusionOk="0">
                  <a:moveTo>
                    <a:pt x="0" y="1"/>
                  </a:moveTo>
                  <a:lnTo>
                    <a:pt x="517" y="19332"/>
                  </a:lnTo>
                  <a:lnTo>
                    <a:pt x="2310" y="19393"/>
                  </a:lnTo>
                  <a:lnTo>
                    <a:pt x="2249" y="61"/>
                  </a:lnTo>
                  <a:lnTo>
                    <a:pt x="0"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43;p52"/>
            <p:cNvSpPr/>
            <p:nvPr/>
          </p:nvSpPr>
          <p:spPr>
            <a:xfrm>
              <a:off x="7047770" y="2929079"/>
              <a:ext cx="75207" cy="1039240"/>
            </a:xfrm>
            <a:custGeom>
              <a:avLst/>
              <a:gdLst/>
              <a:ahLst/>
              <a:cxnLst/>
              <a:rect l="l" t="t" r="r" b="b"/>
              <a:pathLst>
                <a:path w="1399" h="19332" extrusionOk="0">
                  <a:moveTo>
                    <a:pt x="0" y="0"/>
                  </a:moveTo>
                  <a:lnTo>
                    <a:pt x="61" y="19332"/>
                  </a:lnTo>
                  <a:lnTo>
                    <a:pt x="1399" y="18359"/>
                  </a:lnTo>
                  <a:lnTo>
                    <a:pt x="1186" y="31"/>
                  </a:lnTo>
                  <a:lnTo>
                    <a:pt x="0"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44;p52"/>
            <p:cNvSpPr/>
            <p:nvPr/>
          </p:nvSpPr>
          <p:spPr>
            <a:xfrm>
              <a:off x="7771629" y="2978107"/>
              <a:ext cx="145468" cy="1039240"/>
            </a:xfrm>
            <a:custGeom>
              <a:avLst/>
              <a:gdLst/>
              <a:ahLst/>
              <a:cxnLst/>
              <a:rect l="l" t="t" r="r" b="b"/>
              <a:pathLst>
                <a:path w="2706" h="19332" extrusionOk="0">
                  <a:moveTo>
                    <a:pt x="1" y="0"/>
                  </a:moveTo>
                  <a:lnTo>
                    <a:pt x="882" y="19332"/>
                  </a:lnTo>
                  <a:lnTo>
                    <a:pt x="2706" y="19332"/>
                  </a:lnTo>
                  <a:lnTo>
                    <a:pt x="2280" y="3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45;p52"/>
            <p:cNvSpPr/>
            <p:nvPr/>
          </p:nvSpPr>
          <p:spPr>
            <a:xfrm>
              <a:off x="7894199" y="2979720"/>
              <a:ext cx="93162" cy="1037627"/>
            </a:xfrm>
            <a:custGeom>
              <a:avLst/>
              <a:gdLst/>
              <a:ahLst/>
              <a:cxnLst/>
              <a:rect l="l" t="t" r="r" b="b"/>
              <a:pathLst>
                <a:path w="1733" h="19302" extrusionOk="0">
                  <a:moveTo>
                    <a:pt x="0" y="1"/>
                  </a:moveTo>
                  <a:lnTo>
                    <a:pt x="426" y="19302"/>
                  </a:lnTo>
                  <a:lnTo>
                    <a:pt x="1733" y="18299"/>
                  </a:lnTo>
                  <a:lnTo>
                    <a:pt x="1186"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46;p52"/>
            <p:cNvSpPr/>
            <p:nvPr/>
          </p:nvSpPr>
          <p:spPr>
            <a:xfrm>
              <a:off x="6864776" y="1965027"/>
              <a:ext cx="919952" cy="575205"/>
            </a:xfrm>
            <a:custGeom>
              <a:avLst/>
              <a:gdLst/>
              <a:ahLst/>
              <a:cxnLst/>
              <a:rect l="l" t="t" r="r" b="b"/>
              <a:pathLst>
                <a:path w="17113" h="10700" extrusionOk="0">
                  <a:moveTo>
                    <a:pt x="0" y="0"/>
                  </a:moveTo>
                  <a:lnTo>
                    <a:pt x="456" y="10699"/>
                  </a:lnTo>
                  <a:lnTo>
                    <a:pt x="16475" y="10638"/>
                  </a:lnTo>
                  <a:lnTo>
                    <a:pt x="17113" y="547"/>
                  </a:lnTo>
                  <a:lnTo>
                    <a:pt x="0"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47;p52"/>
            <p:cNvSpPr/>
            <p:nvPr/>
          </p:nvSpPr>
          <p:spPr>
            <a:xfrm>
              <a:off x="6766720" y="2177427"/>
              <a:ext cx="1055582" cy="256047"/>
            </a:xfrm>
            <a:custGeom>
              <a:avLst/>
              <a:gdLst/>
              <a:ahLst/>
              <a:cxnLst/>
              <a:rect l="l" t="t" r="r" b="b"/>
              <a:pathLst>
                <a:path w="19636" h="4763" extrusionOk="0">
                  <a:moveTo>
                    <a:pt x="18147" y="0"/>
                  </a:moveTo>
                  <a:cubicBezTo>
                    <a:pt x="15097" y="776"/>
                    <a:pt x="11990" y="1180"/>
                    <a:pt x="8879" y="1180"/>
                  </a:cubicBezTo>
                  <a:cubicBezTo>
                    <a:pt x="6501" y="1180"/>
                    <a:pt x="4121" y="944"/>
                    <a:pt x="1763" y="456"/>
                  </a:cubicBezTo>
                  <a:cubicBezTo>
                    <a:pt x="1490" y="730"/>
                    <a:pt x="1247" y="1034"/>
                    <a:pt x="1034" y="1368"/>
                  </a:cubicBezTo>
                  <a:cubicBezTo>
                    <a:pt x="548" y="2159"/>
                    <a:pt x="244" y="2858"/>
                    <a:pt x="0" y="3496"/>
                  </a:cubicBezTo>
                  <a:cubicBezTo>
                    <a:pt x="2381" y="4380"/>
                    <a:pt x="4765" y="4763"/>
                    <a:pt x="7138" y="4763"/>
                  </a:cubicBezTo>
                  <a:cubicBezTo>
                    <a:pt x="11370" y="4763"/>
                    <a:pt x="15566" y="3547"/>
                    <a:pt x="19636" y="1794"/>
                  </a:cubicBezTo>
                  <a:cubicBezTo>
                    <a:pt x="19241" y="1186"/>
                    <a:pt x="18755" y="578"/>
                    <a:pt x="18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48;p52"/>
            <p:cNvSpPr/>
            <p:nvPr/>
          </p:nvSpPr>
          <p:spPr>
            <a:xfrm>
              <a:off x="6738927" y="2273816"/>
              <a:ext cx="1138960" cy="280990"/>
            </a:xfrm>
            <a:custGeom>
              <a:avLst/>
              <a:gdLst/>
              <a:ahLst/>
              <a:cxnLst/>
              <a:rect l="l" t="t" r="r" b="b"/>
              <a:pathLst>
                <a:path w="21187" h="5227" extrusionOk="0">
                  <a:moveTo>
                    <a:pt x="20153" y="1"/>
                  </a:moveTo>
                  <a:cubicBezTo>
                    <a:pt x="16083" y="1754"/>
                    <a:pt x="11887" y="2970"/>
                    <a:pt x="7655" y="2970"/>
                  </a:cubicBezTo>
                  <a:cubicBezTo>
                    <a:pt x="5282" y="2970"/>
                    <a:pt x="2898" y="2587"/>
                    <a:pt x="517" y="1703"/>
                  </a:cubicBezTo>
                  <a:cubicBezTo>
                    <a:pt x="1" y="3162"/>
                    <a:pt x="31" y="4165"/>
                    <a:pt x="31" y="4165"/>
                  </a:cubicBezTo>
                  <a:cubicBezTo>
                    <a:pt x="31" y="4165"/>
                    <a:pt x="274" y="4347"/>
                    <a:pt x="761" y="4560"/>
                  </a:cubicBezTo>
                  <a:cubicBezTo>
                    <a:pt x="2772" y="5012"/>
                    <a:pt x="4806" y="5226"/>
                    <a:pt x="6837" y="5226"/>
                  </a:cubicBezTo>
                  <a:cubicBezTo>
                    <a:pt x="11773" y="5226"/>
                    <a:pt x="16685" y="3960"/>
                    <a:pt x="21186" y="1764"/>
                  </a:cubicBezTo>
                  <a:cubicBezTo>
                    <a:pt x="20943" y="1277"/>
                    <a:pt x="20639" y="669"/>
                    <a:pt x="20153" y="1"/>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49;p52"/>
            <p:cNvSpPr/>
            <p:nvPr/>
          </p:nvSpPr>
          <p:spPr>
            <a:xfrm>
              <a:off x="6903966" y="2803230"/>
              <a:ext cx="826844" cy="284162"/>
            </a:xfrm>
            <a:custGeom>
              <a:avLst/>
              <a:gdLst/>
              <a:ahLst/>
              <a:cxnLst/>
              <a:rect l="l" t="t" r="r" b="b"/>
              <a:pathLst>
                <a:path w="15381" h="5286" extrusionOk="0">
                  <a:moveTo>
                    <a:pt x="15138" y="1"/>
                  </a:moveTo>
                  <a:cubicBezTo>
                    <a:pt x="11571" y="1441"/>
                    <a:pt x="7781" y="2194"/>
                    <a:pt x="3910" y="2194"/>
                  </a:cubicBezTo>
                  <a:cubicBezTo>
                    <a:pt x="2634" y="2194"/>
                    <a:pt x="1350" y="2112"/>
                    <a:pt x="61" y="1946"/>
                  </a:cubicBezTo>
                  <a:lnTo>
                    <a:pt x="1" y="4499"/>
                  </a:lnTo>
                  <a:cubicBezTo>
                    <a:pt x="1" y="4499"/>
                    <a:pt x="3550" y="5286"/>
                    <a:pt x="7915" y="5286"/>
                  </a:cubicBezTo>
                  <a:cubicBezTo>
                    <a:pt x="10309" y="5286"/>
                    <a:pt x="12948" y="5049"/>
                    <a:pt x="15381" y="4317"/>
                  </a:cubicBezTo>
                  <a:lnTo>
                    <a:pt x="15350" y="3800"/>
                  </a:lnTo>
                  <a:lnTo>
                    <a:pt x="15138" y="1"/>
                  </a:ln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50;p52"/>
            <p:cNvSpPr/>
            <p:nvPr/>
          </p:nvSpPr>
          <p:spPr>
            <a:xfrm>
              <a:off x="6907245" y="2646363"/>
              <a:ext cx="810502" cy="274808"/>
            </a:xfrm>
            <a:custGeom>
              <a:avLst/>
              <a:gdLst/>
              <a:ahLst/>
              <a:cxnLst/>
              <a:rect l="l" t="t" r="r" b="b"/>
              <a:pathLst>
                <a:path w="15077" h="5112" extrusionOk="0">
                  <a:moveTo>
                    <a:pt x="14925" y="1"/>
                  </a:moveTo>
                  <a:cubicBezTo>
                    <a:pt x="11643" y="1292"/>
                    <a:pt x="8081" y="1979"/>
                    <a:pt x="4588" y="1979"/>
                  </a:cubicBezTo>
                  <a:cubicBezTo>
                    <a:pt x="3067" y="1979"/>
                    <a:pt x="1558" y="1849"/>
                    <a:pt x="92" y="1582"/>
                  </a:cubicBezTo>
                  <a:lnTo>
                    <a:pt x="0" y="4864"/>
                  </a:lnTo>
                  <a:cubicBezTo>
                    <a:pt x="1289" y="5030"/>
                    <a:pt x="2573" y="5112"/>
                    <a:pt x="3849" y="5112"/>
                  </a:cubicBezTo>
                  <a:cubicBezTo>
                    <a:pt x="7720" y="5112"/>
                    <a:pt x="11510" y="4359"/>
                    <a:pt x="15077" y="2919"/>
                  </a:cubicBezTo>
                  <a:lnTo>
                    <a:pt x="14925" y="1"/>
                  </a:ln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51;p52"/>
            <p:cNvSpPr/>
            <p:nvPr/>
          </p:nvSpPr>
          <p:spPr>
            <a:xfrm>
              <a:off x="6779784" y="2368592"/>
              <a:ext cx="1116059" cy="384205"/>
            </a:xfrm>
            <a:custGeom>
              <a:avLst/>
              <a:gdLst/>
              <a:ahLst/>
              <a:cxnLst/>
              <a:rect l="l" t="t" r="r" b="b"/>
              <a:pathLst>
                <a:path w="20761" h="7147" extrusionOk="0">
                  <a:moveTo>
                    <a:pt x="20426" y="1"/>
                  </a:moveTo>
                  <a:cubicBezTo>
                    <a:pt x="15925" y="2197"/>
                    <a:pt x="11013" y="3463"/>
                    <a:pt x="6077" y="3463"/>
                  </a:cubicBezTo>
                  <a:cubicBezTo>
                    <a:pt x="4046" y="3463"/>
                    <a:pt x="2012" y="3249"/>
                    <a:pt x="1" y="2797"/>
                  </a:cubicBezTo>
                  <a:lnTo>
                    <a:pt x="1" y="2797"/>
                  </a:lnTo>
                  <a:cubicBezTo>
                    <a:pt x="517" y="3010"/>
                    <a:pt x="1277" y="3253"/>
                    <a:pt x="2280" y="3314"/>
                  </a:cubicBezTo>
                  <a:cubicBezTo>
                    <a:pt x="2371" y="3314"/>
                    <a:pt x="2463" y="3344"/>
                    <a:pt x="2523" y="3344"/>
                  </a:cubicBezTo>
                  <a:lnTo>
                    <a:pt x="2493" y="4682"/>
                  </a:lnTo>
                  <a:lnTo>
                    <a:pt x="2463" y="6749"/>
                  </a:lnTo>
                  <a:cubicBezTo>
                    <a:pt x="3929" y="7016"/>
                    <a:pt x="5438" y="7146"/>
                    <a:pt x="6958" y="7146"/>
                  </a:cubicBezTo>
                  <a:cubicBezTo>
                    <a:pt x="10449" y="7146"/>
                    <a:pt x="14005" y="6459"/>
                    <a:pt x="17265" y="5168"/>
                  </a:cubicBezTo>
                  <a:lnTo>
                    <a:pt x="17174" y="3223"/>
                  </a:lnTo>
                  <a:cubicBezTo>
                    <a:pt x="17174" y="3223"/>
                    <a:pt x="19150" y="2828"/>
                    <a:pt x="20761" y="852"/>
                  </a:cubicBezTo>
                  <a:cubicBezTo>
                    <a:pt x="20761" y="852"/>
                    <a:pt x="20639" y="517"/>
                    <a:pt x="20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52;p52"/>
            <p:cNvSpPr/>
            <p:nvPr/>
          </p:nvSpPr>
          <p:spPr>
            <a:xfrm>
              <a:off x="6861497" y="2044374"/>
              <a:ext cx="880763" cy="196484"/>
            </a:xfrm>
            <a:custGeom>
              <a:avLst/>
              <a:gdLst/>
              <a:ahLst/>
              <a:cxnLst/>
              <a:rect l="l" t="t" r="r" b="b"/>
              <a:pathLst>
                <a:path w="16384" h="3655" extrusionOk="0">
                  <a:moveTo>
                    <a:pt x="8270" y="0"/>
                  </a:moveTo>
                  <a:cubicBezTo>
                    <a:pt x="5379" y="0"/>
                    <a:pt x="3952" y="591"/>
                    <a:pt x="3952" y="591"/>
                  </a:cubicBezTo>
                  <a:cubicBezTo>
                    <a:pt x="3952" y="591"/>
                    <a:pt x="1702" y="1199"/>
                    <a:pt x="0" y="2931"/>
                  </a:cubicBezTo>
                  <a:cubicBezTo>
                    <a:pt x="2358" y="3419"/>
                    <a:pt x="4738" y="3655"/>
                    <a:pt x="7116" y="3655"/>
                  </a:cubicBezTo>
                  <a:cubicBezTo>
                    <a:pt x="10227" y="3655"/>
                    <a:pt x="13334" y="3251"/>
                    <a:pt x="16384" y="2475"/>
                  </a:cubicBezTo>
                  <a:cubicBezTo>
                    <a:pt x="15289" y="1442"/>
                    <a:pt x="13830" y="561"/>
                    <a:pt x="11976" y="287"/>
                  </a:cubicBezTo>
                  <a:cubicBezTo>
                    <a:pt x="10549" y="77"/>
                    <a:pt x="9314" y="0"/>
                    <a:pt x="8270" y="0"/>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53;p52"/>
            <p:cNvSpPr/>
            <p:nvPr/>
          </p:nvSpPr>
          <p:spPr>
            <a:xfrm>
              <a:off x="6524861" y="1663710"/>
              <a:ext cx="248413" cy="152940"/>
            </a:xfrm>
            <a:custGeom>
              <a:avLst/>
              <a:gdLst/>
              <a:ahLst/>
              <a:cxnLst/>
              <a:rect l="l" t="t" r="r" b="b"/>
              <a:pathLst>
                <a:path w="4621" h="2845" extrusionOk="0">
                  <a:moveTo>
                    <a:pt x="3198" y="0"/>
                  </a:moveTo>
                  <a:cubicBezTo>
                    <a:pt x="1993" y="0"/>
                    <a:pt x="796" y="501"/>
                    <a:pt x="1" y="1441"/>
                  </a:cubicBezTo>
                  <a:cubicBezTo>
                    <a:pt x="337" y="2206"/>
                    <a:pt x="1107" y="2845"/>
                    <a:pt x="2201" y="2845"/>
                  </a:cubicBezTo>
                  <a:cubicBezTo>
                    <a:pt x="2889" y="2845"/>
                    <a:pt x="3705" y="2592"/>
                    <a:pt x="4621" y="1958"/>
                  </a:cubicBezTo>
                  <a:lnTo>
                    <a:pt x="4135" y="103"/>
                  </a:lnTo>
                  <a:cubicBezTo>
                    <a:pt x="3827" y="34"/>
                    <a:pt x="3512" y="0"/>
                    <a:pt x="3198"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54;p52"/>
            <p:cNvSpPr/>
            <p:nvPr/>
          </p:nvSpPr>
          <p:spPr>
            <a:xfrm>
              <a:off x="6508518" y="1587803"/>
              <a:ext cx="238630" cy="153370"/>
            </a:xfrm>
            <a:custGeom>
              <a:avLst/>
              <a:gdLst/>
              <a:ahLst/>
              <a:cxnLst/>
              <a:rect l="l" t="t" r="r" b="b"/>
              <a:pathLst>
                <a:path w="4439" h="2853" extrusionOk="0">
                  <a:moveTo>
                    <a:pt x="2668" y="0"/>
                  </a:moveTo>
                  <a:cubicBezTo>
                    <a:pt x="2016" y="0"/>
                    <a:pt x="1248" y="177"/>
                    <a:pt x="609" y="816"/>
                  </a:cubicBezTo>
                  <a:cubicBezTo>
                    <a:pt x="62" y="1333"/>
                    <a:pt x="1" y="2154"/>
                    <a:pt x="305" y="2853"/>
                  </a:cubicBezTo>
                  <a:cubicBezTo>
                    <a:pt x="1100" y="1913"/>
                    <a:pt x="2297" y="1412"/>
                    <a:pt x="3502" y="1412"/>
                  </a:cubicBezTo>
                  <a:cubicBezTo>
                    <a:pt x="3816" y="1412"/>
                    <a:pt x="4131" y="1446"/>
                    <a:pt x="4439" y="1515"/>
                  </a:cubicBezTo>
                  <a:lnTo>
                    <a:pt x="4104" y="269"/>
                  </a:lnTo>
                  <a:cubicBezTo>
                    <a:pt x="4104" y="269"/>
                    <a:pt x="3474" y="0"/>
                    <a:pt x="266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55;p52"/>
            <p:cNvSpPr/>
            <p:nvPr/>
          </p:nvSpPr>
          <p:spPr>
            <a:xfrm>
              <a:off x="6586952" y="1672849"/>
              <a:ext cx="166756" cy="102354"/>
            </a:xfrm>
            <a:custGeom>
              <a:avLst/>
              <a:gdLst/>
              <a:ahLst/>
              <a:cxnLst/>
              <a:rect l="l" t="t" r="r" b="b"/>
              <a:pathLst>
                <a:path w="3102" h="1904" extrusionOk="0">
                  <a:moveTo>
                    <a:pt x="1542" y="0"/>
                  </a:moveTo>
                  <a:cubicBezTo>
                    <a:pt x="1009" y="0"/>
                    <a:pt x="458" y="271"/>
                    <a:pt x="1" y="511"/>
                  </a:cubicBezTo>
                  <a:cubicBezTo>
                    <a:pt x="1" y="511"/>
                    <a:pt x="1" y="572"/>
                    <a:pt x="31" y="572"/>
                  </a:cubicBezTo>
                  <a:cubicBezTo>
                    <a:pt x="512" y="441"/>
                    <a:pt x="1040" y="121"/>
                    <a:pt x="1558" y="121"/>
                  </a:cubicBezTo>
                  <a:cubicBezTo>
                    <a:pt x="1761" y="121"/>
                    <a:pt x="1962" y="170"/>
                    <a:pt x="2159" y="298"/>
                  </a:cubicBezTo>
                  <a:cubicBezTo>
                    <a:pt x="2645" y="633"/>
                    <a:pt x="2767" y="1301"/>
                    <a:pt x="2949" y="1848"/>
                  </a:cubicBezTo>
                  <a:cubicBezTo>
                    <a:pt x="2949" y="1887"/>
                    <a:pt x="2976" y="1903"/>
                    <a:pt x="3007" y="1903"/>
                  </a:cubicBezTo>
                  <a:cubicBezTo>
                    <a:pt x="3050" y="1903"/>
                    <a:pt x="3101" y="1871"/>
                    <a:pt x="3101" y="1818"/>
                  </a:cubicBezTo>
                  <a:cubicBezTo>
                    <a:pt x="2949" y="1210"/>
                    <a:pt x="2736" y="481"/>
                    <a:pt x="2159" y="146"/>
                  </a:cubicBezTo>
                  <a:cubicBezTo>
                    <a:pt x="1961" y="43"/>
                    <a:pt x="1753" y="0"/>
                    <a:pt x="1542"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56;p52"/>
            <p:cNvSpPr/>
            <p:nvPr/>
          </p:nvSpPr>
          <p:spPr>
            <a:xfrm>
              <a:off x="6654580" y="1700696"/>
              <a:ext cx="90313" cy="38114"/>
            </a:xfrm>
            <a:custGeom>
              <a:avLst/>
              <a:gdLst/>
              <a:ahLst/>
              <a:cxnLst/>
              <a:rect l="l" t="t" r="r" b="b"/>
              <a:pathLst>
                <a:path w="1680" h="709" extrusionOk="0">
                  <a:moveTo>
                    <a:pt x="649" y="1"/>
                  </a:moveTo>
                  <a:cubicBezTo>
                    <a:pt x="433" y="1"/>
                    <a:pt x="224" y="96"/>
                    <a:pt x="50" y="327"/>
                  </a:cubicBezTo>
                  <a:cubicBezTo>
                    <a:pt x="0" y="377"/>
                    <a:pt x="52" y="427"/>
                    <a:pt x="106" y="427"/>
                  </a:cubicBezTo>
                  <a:cubicBezTo>
                    <a:pt x="118" y="427"/>
                    <a:pt x="130" y="424"/>
                    <a:pt x="141" y="418"/>
                  </a:cubicBezTo>
                  <a:cubicBezTo>
                    <a:pt x="315" y="263"/>
                    <a:pt x="477" y="170"/>
                    <a:pt x="659" y="170"/>
                  </a:cubicBezTo>
                  <a:cubicBezTo>
                    <a:pt x="762" y="170"/>
                    <a:pt x="871" y="200"/>
                    <a:pt x="992" y="266"/>
                  </a:cubicBezTo>
                  <a:cubicBezTo>
                    <a:pt x="1205" y="388"/>
                    <a:pt x="1357" y="540"/>
                    <a:pt x="1539" y="692"/>
                  </a:cubicBezTo>
                  <a:cubicBezTo>
                    <a:pt x="1551" y="704"/>
                    <a:pt x="1564" y="709"/>
                    <a:pt x="1576" y="709"/>
                  </a:cubicBezTo>
                  <a:cubicBezTo>
                    <a:pt x="1629" y="709"/>
                    <a:pt x="1680" y="620"/>
                    <a:pt x="1630" y="570"/>
                  </a:cubicBezTo>
                  <a:cubicBezTo>
                    <a:pt x="1367" y="251"/>
                    <a:pt x="999" y="1"/>
                    <a:pt x="64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57;p52"/>
            <p:cNvSpPr/>
            <p:nvPr/>
          </p:nvSpPr>
          <p:spPr>
            <a:xfrm>
              <a:off x="7765125" y="1341911"/>
              <a:ext cx="234705" cy="159068"/>
            </a:xfrm>
            <a:custGeom>
              <a:avLst/>
              <a:gdLst/>
              <a:ahLst/>
              <a:cxnLst/>
              <a:rect l="l" t="t" r="r" b="b"/>
              <a:pathLst>
                <a:path w="4366" h="2959" extrusionOk="0">
                  <a:moveTo>
                    <a:pt x="2836" y="0"/>
                  </a:moveTo>
                  <a:cubicBezTo>
                    <a:pt x="1803" y="0"/>
                    <a:pt x="773" y="395"/>
                    <a:pt x="0" y="1105"/>
                  </a:cubicBezTo>
                  <a:lnTo>
                    <a:pt x="486" y="2928"/>
                  </a:lnTo>
                  <a:cubicBezTo>
                    <a:pt x="706" y="2949"/>
                    <a:pt x="914" y="2959"/>
                    <a:pt x="1112" y="2959"/>
                  </a:cubicBezTo>
                  <a:cubicBezTo>
                    <a:pt x="3520" y="2959"/>
                    <a:pt x="4366" y="1489"/>
                    <a:pt x="4225" y="253"/>
                  </a:cubicBezTo>
                  <a:cubicBezTo>
                    <a:pt x="3778" y="82"/>
                    <a:pt x="3307" y="0"/>
                    <a:pt x="2836"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58;p52"/>
            <p:cNvSpPr/>
            <p:nvPr/>
          </p:nvSpPr>
          <p:spPr>
            <a:xfrm>
              <a:off x="7747116" y="1283637"/>
              <a:ext cx="245188" cy="117675"/>
            </a:xfrm>
            <a:custGeom>
              <a:avLst/>
              <a:gdLst/>
              <a:ahLst/>
              <a:cxnLst/>
              <a:rect l="l" t="t" r="r" b="b"/>
              <a:pathLst>
                <a:path w="4561" h="2189" extrusionOk="0">
                  <a:moveTo>
                    <a:pt x="2007" y="1"/>
                  </a:moveTo>
                  <a:cubicBezTo>
                    <a:pt x="658" y="1"/>
                    <a:pt x="1" y="912"/>
                    <a:pt x="1" y="912"/>
                  </a:cubicBezTo>
                  <a:lnTo>
                    <a:pt x="335" y="2189"/>
                  </a:lnTo>
                  <a:cubicBezTo>
                    <a:pt x="1108" y="1479"/>
                    <a:pt x="2138" y="1084"/>
                    <a:pt x="3171" y="1084"/>
                  </a:cubicBezTo>
                  <a:cubicBezTo>
                    <a:pt x="3642" y="1084"/>
                    <a:pt x="4113" y="1166"/>
                    <a:pt x="4560" y="1337"/>
                  </a:cubicBezTo>
                  <a:cubicBezTo>
                    <a:pt x="4499" y="547"/>
                    <a:pt x="3618" y="334"/>
                    <a:pt x="2888" y="122"/>
                  </a:cubicBezTo>
                  <a:cubicBezTo>
                    <a:pt x="2567" y="36"/>
                    <a:pt x="2274" y="1"/>
                    <a:pt x="2007"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59;p52"/>
            <p:cNvSpPr/>
            <p:nvPr/>
          </p:nvSpPr>
          <p:spPr>
            <a:xfrm>
              <a:off x="7789639" y="1348954"/>
              <a:ext cx="130738" cy="145898"/>
            </a:xfrm>
            <a:custGeom>
              <a:avLst/>
              <a:gdLst/>
              <a:ahLst/>
              <a:cxnLst/>
              <a:rect l="l" t="t" r="r" b="b"/>
              <a:pathLst>
                <a:path w="2432" h="2714" extrusionOk="0">
                  <a:moveTo>
                    <a:pt x="2401" y="1"/>
                  </a:moveTo>
                  <a:cubicBezTo>
                    <a:pt x="1702" y="31"/>
                    <a:pt x="760" y="92"/>
                    <a:pt x="334" y="761"/>
                  </a:cubicBezTo>
                  <a:cubicBezTo>
                    <a:pt x="0" y="1308"/>
                    <a:pt x="182" y="2068"/>
                    <a:pt x="365" y="2645"/>
                  </a:cubicBezTo>
                  <a:cubicBezTo>
                    <a:pt x="377" y="2694"/>
                    <a:pt x="409" y="2713"/>
                    <a:pt x="440" y="2713"/>
                  </a:cubicBezTo>
                  <a:cubicBezTo>
                    <a:pt x="488" y="2713"/>
                    <a:pt x="535" y="2670"/>
                    <a:pt x="517" y="2615"/>
                  </a:cubicBezTo>
                  <a:cubicBezTo>
                    <a:pt x="395" y="2068"/>
                    <a:pt x="182" y="1460"/>
                    <a:pt x="426" y="913"/>
                  </a:cubicBezTo>
                  <a:cubicBezTo>
                    <a:pt x="760" y="153"/>
                    <a:pt x="1702" y="244"/>
                    <a:pt x="2401" y="62"/>
                  </a:cubicBezTo>
                  <a:cubicBezTo>
                    <a:pt x="2432" y="62"/>
                    <a:pt x="2432" y="1"/>
                    <a:pt x="240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60;p52"/>
            <p:cNvSpPr/>
            <p:nvPr/>
          </p:nvSpPr>
          <p:spPr>
            <a:xfrm>
              <a:off x="7798347" y="1395455"/>
              <a:ext cx="73003" cy="62197"/>
            </a:xfrm>
            <a:custGeom>
              <a:avLst/>
              <a:gdLst/>
              <a:ahLst/>
              <a:cxnLst/>
              <a:rect l="l" t="t" r="r" b="b"/>
              <a:pathLst>
                <a:path w="1358" h="1157" extrusionOk="0">
                  <a:moveTo>
                    <a:pt x="947" y="0"/>
                  </a:moveTo>
                  <a:cubicBezTo>
                    <a:pt x="438" y="0"/>
                    <a:pt x="96" y="525"/>
                    <a:pt x="20" y="1051"/>
                  </a:cubicBezTo>
                  <a:cubicBezTo>
                    <a:pt x="1" y="1110"/>
                    <a:pt x="45" y="1157"/>
                    <a:pt x="96" y="1157"/>
                  </a:cubicBezTo>
                  <a:cubicBezTo>
                    <a:pt x="123" y="1157"/>
                    <a:pt x="151" y="1143"/>
                    <a:pt x="172" y="1112"/>
                  </a:cubicBezTo>
                  <a:cubicBezTo>
                    <a:pt x="264" y="899"/>
                    <a:pt x="324" y="656"/>
                    <a:pt x="476" y="443"/>
                  </a:cubicBezTo>
                  <a:cubicBezTo>
                    <a:pt x="609" y="244"/>
                    <a:pt x="790" y="173"/>
                    <a:pt x="996" y="173"/>
                  </a:cubicBezTo>
                  <a:cubicBezTo>
                    <a:pt x="1073" y="173"/>
                    <a:pt x="1154" y="183"/>
                    <a:pt x="1236" y="200"/>
                  </a:cubicBezTo>
                  <a:cubicBezTo>
                    <a:pt x="1297" y="200"/>
                    <a:pt x="1358" y="109"/>
                    <a:pt x="1297" y="78"/>
                  </a:cubicBezTo>
                  <a:cubicBezTo>
                    <a:pt x="1173" y="24"/>
                    <a:pt x="1056" y="0"/>
                    <a:pt x="94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61;p52"/>
            <p:cNvSpPr/>
            <p:nvPr/>
          </p:nvSpPr>
          <p:spPr>
            <a:xfrm>
              <a:off x="7175232" y="2025451"/>
              <a:ext cx="271260" cy="139071"/>
            </a:xfrm>
            <a:custGeom>
              <a:avLst/>
              <a:gdLst/>
              <a:ahLst/>
              <a:cxnLst/>
              <a:rect l="l" t="t" r="r" b="b"/>
              <a:pathLst>
                <a:path w="5046" h="2587" extrusionOk="0">
                  <a:moveTo>
                    <a:pt x="5046" y="1"/>
                  </a:moveTo>
                  <a:lnTo>
                    <a:pt x="5046" y="1"/>
                  </a:lnTo>
                  <a:cubicBezTo>
                    <a:pt x="3374" y="122"/>
                    <a:pt x="1763" y="396"/>
                    <a:pt x="183" y="943"/>
                  </a:cubicBezTo>
                  <a:cubicBezTo>
                    <a:pt x="122" y="1095"/>
                    <a:pt x="91" y="1277"/>
                    <a:pt x="0" y="1429"/>
                  </a:cubicBezTo>
                  <a:cubicBezTo>
                    <a:pt x="0" y="1429"/>
                    <a:pt x="1082" y="2587"/>
                    <a:pt x="2708" y="2587"/>
                  </a:cubicBezTo>
                  <a:cubicBezTo>
                    <a:pt x="3394" y="2587"/>
                    <a:pt x="4177" y="2380"/>
                    <a:pt x="5016" y="1794"/>
                  </a:cubicBezTo>
                  <a:cubicBezTo>
                    <a:pt x="5016" y="1794"/>
                    <a:pt x="4955" y="973"/>
                    <a:pt x="504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62;p52"/>
            <p:cNvSpPr/>
            <p:nvPr/>
          </p:nvSpPr>
          <p:spPr>
            <a:xfrm>
              <a:off x="7175232" y="1878422"/>
              <a:ext cx="320287" cy="197720"/>
            </a:xfrm>
            <a:custGeom>
              <a:avLst/>
              <a:gdLst/>
              <a:ahLst/>
              <a:cxnLst/>
              <a:rect l="l" t="t" r="r" b="b"/>
              <a:pathLst>
                <a:path w="5958" h="3678" extrusionOk="0">
                  <a:moveTo>
                    <a:pt x="5958" y="0"/>
                  </a:moveTo>
                  <a:lnTo>
                    <a:pt x="0" y="1277"/>
                  </a:lnTo>
                  <a:cubicBezTo>
                    <a:pt x="0" y="1277"/>
                    <a:pt x="426" y="2614"/>
                    <a:pt x="183" y="3678"/>
                  </a:cubicBezTo>
                  <a:cubicBezTo>
                    <a:pt x="1763" y="3131"/>
                    <a:pt x="3374" y="2857"/>
                    <a:pt x="5046" y="2736"/>
                  </a:cubicBezTo>
                  <a:cubicBezTo>
                    <a:pt x="5076" y="2128"/>
                    <a:pt x="5745" y="578"/>
                    <a:pt x="595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63;p52"/>
            <p:cNvSpPr/>
            <p:nvPr/>
          </p:nvSpPr>
          <p:spPr>
            <a:xfrm>
              <a:off x="6546149" y="923186"/>
              <a:ext cx="1253302" cy="975430"/>
            </a:xfrm>
            <a:custGeom>
              <a:avLst/>
              <a:gdLst/>
              <a:ahLst/>
              <a:cxnLst/>
              <a:rect l="l" t="t" r="r" b="b"/>
              <a:pathLst>
                <a:path w="23314" h="18145" extrusionOk="0">
                  <a:moveTo>
                    <a:pt x="12186" y="1"/>
                  </a:moveTo>
                  <a:cubicBezTo>
                    <a:pt x="6769" y="1"/>
                    <a:pt x="0" y="1862"/>
                    <a:pt x="2948" y="12055"/>
                  </a:cubicBezTo>
                  <a:cubicBezTo>
                    <a:pt x="2948" y="12055"/>
                    <a:pt x="3070" y="12602"/>
                    <a:pt x="3313" y="13362"/>
                  </a:cubicBezTo>
                  <a:cubicBezTo>
                    <a:pt x="6688" y="16628"/>
                    <a:pt x="11214" y="18145"/>
                    <a:pt x="15868" y="18145"/>
                  </a:cubicBezTo>
                  <a:cubicBezTo>
                    <a:pt x="16454" y="18145"/>
                    <a:pt x="17042" y="18121"/>
                    <a:pt x="17629" y="18073"/>
                  </a:cubicBezTo>
                  <a:cubicBezTo>
                    <a:pt x="20304" y="16888"/>
                    <a:pt x="22584" y="15003"/>
                    <a:pt x="22888" y="12936"/>
                  </a:cubicBezTo>
                  <a:cubicBezTo>
                    <a:pt x="23313" y="9836"/>
                    <a:pt x="23253" y="7799"/>
                    <a:pt x="22158" y="5064"/>
                  </a:cubicBezTo>
                  <a:cubicBezTo>
                    <a:pt x="21064" y="2328"/>
                    <a:pt x="20578" y="1112"/>
                    <a:pt x="17629" y="535"/>
                  </a:cubicBezTo>
                  <a:cubicBezTo>
                    <a:pt x="16724" y="367"/>
                    <a:pt x="14588" y="1"/>
                    <a:pt x="1218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64;p52"/>
            <p:cNvSpPr/>
            <p:nvPr/>
          </p:nvSpPr>
          <p:spPr>
            <a:xfrm>
              <a:off x="6724251" y="1641454"/>
              <a:ext cx="769646" cy="327168"/>
            </a:xfrm>
            <a:custGeom>
              <a:avLst/>
              <a:gdLst/>
              <a:ahLst/>
              <a:cxnLst/>
              <a:rect l="l" t="t" r="r" b="b"/>
              <a:pathLst>
                <a:path w="14317" h="6086" extrusionOk="0">
                  <a:moveTo>
                    <a:pt x="0" y="1"/>
                  </a:moveTo>
                  <a:lnTo>
                    <a:pt x="0" y="1"/>
                  </a:lnTo>
                  <a:cubicBezTo>
                    <a:pt x="365" y="1186"/>
                    <a:pt x="1003" y="2888"/>
                    <a:pt x="1793" y="3800"/>
                  </a:cubicBezTo>
                  <a:cubicBezTo>
                    <a:pt x="2873" y="5052"/>
                    <a:pt x="5300" y="6085"/>
                    <a:pt x="8258" y="6085"/>
                  </a:cubicBezTo>
                  <a:cubicBezTo>
                    <a:pt x="8964" y="6085"/>
                    <a:pt x="9701" y="6026"/>
                    <a:pt x="10456" y="5897"/>
                  </a:cubicBezTo>
                  <a:cubicBezTo>
                    <a:pt x="11702" y="5685"/>
                    <a:pt x="13040" y="5290"/>
                    <a:pt x="14316" y="4712"/>
                  </a:cubicBezTo>
                  <a:lnTo>
                    <a:pt x="14316" y="4712"/>
                  </a:lnTo>
                  <a:cubicBezTo>
                    <a:pt x="13729" y="4760"/>
                    <a:pt x="13141" y="4784"/>
                    <a:pt x="12555" y="4784"/>
                  </a:cubicBezTo>
                  <a:cubicBezTo>
                    <a:pt x="7901" y="4784"/>
                    <a:pt x="3375" y="3267"/>
                    <a:pt x="0" y="1"/>
                  </a:cubicBezTo>
                  <a:close/>
                </a:path>
              </a:pathLst>
            </a:custGeom>
            <a:solidFill>
              <a:srgbClr val="F4B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65;p52"/>
            <p:cNvSpPr/>
            <p:nvPr/>
          </p:nvSpPr>
          <p:spPr>
            <a:xfrm>
              <a:off x="6957886" y="1531464"/>
              <a:ext cx="71981" cy="75153"/>
            </a:xfrm>
            <a:custGeom>
              <a:avLst/>
              <a:gdLst/>
              <a:ahLst/>
              <a:cxnLst/>
              <a:rect l="l" t="t" r="r" b="b"/>
              <a:pathLst>
                <a:path w="1339" h="1398" extrusionOk="0">
                  <a:moveTo>
                    <a:pt x="590" y="1"/>
                  </a:moveTo>
                  <a:cubicBezTo>
                    <a:pt x="556" y="1"/>
                    <a:pt x="522" y="4"/>
                    <a:pt x="487" y="10"/>
                  </a:cubicBezTo>
                  <a:cubicBezTo>
                    <a:pt x="183" y="101"/>
                    <a:pt x="1" y="466"/>
                    <a:pt x="92" y="861"/>
                  </a:cubicBezTo>
                  <a:cubicBezTo>
                    <a:pt x="196" y="1174"/>
                    <a:pt x="457" y="1397"/>
                    <a:pt x="720" y="1397"/>
                  </a:cubicBezTo>
                  <a:cubicBezTo>
                    <a:pt x="764" y="1397"/>
                    <a:pt x="808" y="1391"/>
                    <a:pt x="852" y="1378"/>
                  </a:cubicBezTo>
                  <a:cubicBezTo>
                    <a:pt x="1156" y="1317"/>
                    <a:pt x="1338" y="922"/>
                    <a:pt x="1247" y="557"/>
                  </a:cubicBezTo>
                  <a:cubicBezTo>
                    <a:pt x="1165" y="230"/>
                    <a:pt x="888" y="1"/>
                    <a:pt x="590"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66;p52"/>
            <p:cNvSpPr/>
            <p:nvPr/>
          </p:nvSpPr>
          <p:spPr>
            <a:xfrm>
              <a:off x="7459561" y="1400239"/>
              <a:ext cx="70315" cy="75099"/>
            </a:xfrm>
            <a:custGeom>
              <a:avLst/>
              <a:gdLst/>
              <a:ahLst/>
              <a:cxnLst/>
              <a:rect l="l" t="t" r="r" b="b"/>
              <a:pathLst>
                <a:path w="1308" h="1397" extrusionOk="0">
                  <a:moveTo>
                    <a:pt x="618" y="0"/>
                  </a:moveTo>
                  <a:cubicBezTo>
                    <a:pt x="574" y="0"/>
                    <a:pt x="530" y="7"/>
                    <a:pt x="486" y="20"/>
                  </a:cubicBezTo>
                  <a:cubicBezTo>
                    <a:pt x="152" y="80"/>
                    <a:pt x="0" y="475"/>
                    <a:pt x="91" y="840"/>
                  </a:cubicBezTo>
                  <a:cubicBezTo>
                    <a:pt x="173" y="1167"/>
                    <a:pt x="450" y="1397"/>
                    <a:pt x="726" y="1397"/>
                  </a:cubicBezTo>
                  <a:cubicBezTo>
                    <a:pt x="758" y="1397"/>
                    <a:pt x="789" y="1394"/>
                    <a:pt x="821" y="1387"/>
                  </a:cubicBezTo>
                  <a:cubicBezTo>
                    <a:pt x="1155" y="1296"/>
                    <a:pt x="1307" y="931"/>
                    <a:pt x="1216" y="536"/>
                  </a:cubicBezTo>
                  <a:cubicBezTo>
                    <a:pt x="1138" y="224"/>
                    <a:pt x="881" y="0"/>
                    <a:pt x="618"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67;p52"/>
            <p:cNvSpPr/>
            <p:nvPr/>
          </p:nvSpPr>
          <p:spPr>
            <a:xfrm>
              <a:off x="7206251" y="1436526"/>
              <a:ext cx="93216" cy="122997"/>
            </a:xfrm>
            <a:custGeom>
              <a:avLst/>
              <a:gdLst/>
              <a:ahLst/>
              <a:cxnLst/>
              <a:rect l="l" t="t" r="r" b="b"/>
              <a:pathLst>
                <a:path w="1734" h="2288" extrusionOk="0">
                  <a:moveTo>
                    <a:pt x="66" y="1"/>
                  </a:moveTo>
                  <a:cubicBezTo>
                    <a:pt x="46" y="1"/>
                    <a:pt x="31" y="22"/>
                    <a:pt x="31" y="44"/>
                  </a:cubicBezTo>
                  <a:cubicBezTo>
                    <a:pt x="1" y="378"/>
                    <a:pt x="62" y="743"/>
                    <a:pt x="92" y="1077"/>
                  </a:cubicBezTo>
                  <a:cubicBezTo>
                    <a:pt x="122" y="1320"/>
                    <a:pt x="153" y="1594"/>
                    <a:pt x="335" y="1746"/>
                  </a:cubicBezTo>
                  <a:cubicBezTo>
                    <a:pt x="409" y="1819"/>
                    <a:pt x="505" y="1860"/>
                    <a:pt x="603" y="1860"/>
                  </a:cubicBezTo>
                  <a:cubicBezTo>
                    <a:pt x="666" y="1860"/>
                    <a:pt x="731" y="1843"/>
                    <a:pt x="791" y="1807"/>
                  </a:cubicBezTo>
                  <a:cubicBezTo>
                    <a:pt x="882" y="1746"/>
                    <a:pt x="913" y="1655"/>
                    <a:pt x="973" y="1594"/>
                  </a:cubicBezTo>
                  <a:cubicBezTo>
                    <a:pt x="1048" y="1538"/>
                    <a:pt x="1146" y="1390"/>
                    <a:pt x="1252" y="1390"/>
                  </a:cubicBezTo>
                  <a:cubicBezTo>
                    <a:pt x="1319" y="1390"/>
                    <a:pt x="1389" y="1448"/>
                    <a:pt x="1460" y="1624"/>
                  </a:cubicBezTo>
                  <a:cubicBezTo>
                    <a:pt x="1521" y="1807"/>
                    <a:pt x="1369" y="2019"/>
                    <a:pt x="1247" y="2111"/>
                  </a:cubicBezTo>
                  <a:cubicBezTo>
                    <a:pt x="1149" y="2160"/>
                    <a:pt x="1209" y="2288"/>
                    <a:pt x="1284" y="2288"/>
                  </a:cubicBezTo>
                  <a:cubicBezTo>
                    <a:pt x="1302" y="2288"/>
                    <a:pt x="1321" y="2280"/>
                    <a:pt x="1338" y="2263"/>
                  </a:cubicBezTo>
                  <a:cubicBezTo>
                    <a:pt x="1551" y="2111"/>
                    <a:pt x="1733" y="1807"/>
                    <a:pt x="1612" y="1503"/>
                  </a:cubicBezTo>
                  <a:cubicBezTo>
                    <a:pt x="1523" y="1369"/>
                    <a:pt x="1369" y="1284"/>
                    <a:pt x="1209" y="1284"/>
                  </a:cubicBezTo>
                  <a:cubicBezTo>
                    <a:pt x="1150" y="1284"/>
                    <a:pt x="1091" y="1296"/>
                    <a:pt x="1034" y="1320"/>
                  </a:cubicBezTo>
                  <a:cubicBezTo>
                    <a:pt x="913" y="1381"/>
                    <a:pt x="882" y="1503"/>
                    <a:pt x="791" y="1594"/>
                  </a:cubicBezTo>
                  <a:cubicBezTo>
                    <a:pt x="700" y="1659"/>
                    <a:pt x="623" y="1687"/>
                    <a:pt x="560" y="1687"/>
                  </a:cubicBezTo>
                  <a:cubicBezTo>
                    <a:pt x="329" y="1687"/>
                    <a:pt x="268" y="1322"/>
                    <a:pt x="244" y="1107"/>
                  </a:cubicBezTo>
                  <a:cubicBezTo>
                    <a:pt x="214" y="804"/>
                    <a:pt x="335" y="256"/>
                    <a:pt x="92" y="13"/>
                  </a:cubicBezTo>
                  <a:cubicBezTo>
                    <a:pt x="83" y="4"/>
                    <a:pt x="74" y="1"/>
                    <a:pt x="6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268;p52"/>
            <p:cNvSpPr/>
            <p:nvPr/>
          </p:nvSpPr>
          <p:spPr>
            <a:xfrm>
              <a:off x="7245763" y="1624251"/>
              <a:ext cx="110902" cy="67627"/>
            </a:xfrm>
            <a:custGeom>
              <a:avLst/>
              <a:gdLst/>
              <a:ahLst/>
              <a:cxnLst/>
              <a:rect l="l" t="t" r="r" b="b"/>
              <a:pathLst>
                <a:path w="2063" h="1258" extrusionOk="0">
                  <a:moveTo>
                    <a:pt x="1811" y="0"/>
                  </a:moveTo>
                  <a:cubicBezTo>
                    <a:pt x="1755" y="0"/>
                    <a:pt x="1697" y="40"/>
                    <a:pt x="1697" y="108"/>
                  </a:cubicBezTo>
                  <a:cubicBezTo>
                    <a:pt x="1758" y="564"/>
                    <a:pt x="1576" y="929"/>
                    <a:pt x="1090" y="1050"/>
                  </a:cubicBezTo>
                  <a:cubicBezTo>
                    <a:pt x="1027" y="1063"/>
                    <a:pt x="953" y="1070"/>
                    <a:pt x="876" y="1070"/>
                  </a:cubicBezTo>
                  <a:cubicBezTo>
                    <a:pt x="767" y="1070"/>
                    <a:pt x="649" y="1055"/>
                    <a:pt x="542" y="1020"/>
                  </a:cubicBezTo>
                  <a:cubicBezTo>
                    <a:pt x="330" y="929"/>
                    <a:pt x="238" y="777"/>
                    <a:pt x="56" y="625"/>
                  </a:cubicBezTo>
                  <a:cubicBezTo>
                    <a:pt x="56" y="616"/>
                    <a:pt x="54" y="612"/>
                    <a:pt x="50" y="612"/>
                  </a:cubicBezTo>
                  <a:cubicBezTo>
                    <a:pt x="41" y="612"/>
                    <a:pt x="26" y="634"/>
                    <a:pt x="26" y="655"/>
                  </a:cubicBezTo>
                  <a:cubicBezTo>
                    <a:pt x="1" y="1079"/>
                    <a:pt x="528" y="1257"/>
                    <a:pt x="920" y="1257"/>
                  </a:cubicBezTo>
                  <a:cubicBezTo>
                    <a:pt x="1006" y="1257"/>
                    <a:pt x="1085" y="1249"/>
                    <a:pt x="1150" y="1233"/>
                  </a:cubicBezTo>
                  <a:cubicBezTo>
                    <a:pt x="1697" y="1111"/>
                    <a:pt x="2062" y="625"/>
                    <a:pt x="1910" y="78"/>
                  </a:cubicBezTo>
                  <a:cubicBezTo>
                    <a:pt x="1897" y="24"/>
                    <a:pt x="1854" y="0"/>
                    <a:pt x="1811"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269;p52"/>
            <p:cNvSpPr/>
            <p:nvPr/>
          </p:nvSpPr>
          <p:spPr>
            <a:xfrm rot="4096072">
              <a:off x="6905011" y="1289097"/>
              <a:ext cx="88271" cy="97303"/>
            </a:xfrm>
            <a:custGeom>
              <a:avLst/>
              <a:gdLst/>
              <a:ahLst/>
              <a:cxnLst/>
              <a:rect l="l" t="t" r="r" b="b"/>
              <a:pathLst>
                <a:path w="1642" h="1810" extrusionOk="0">
                  <a:moveTo>
                    <a:pt x="1490" y="1"/>
                  </a:moveTo>
                  <a:cubicBezTo>
                    <a:pt x="821" y="153"/>
                    <a:pt x="0" y="1065"/>
                    <a:pt x="61" y="1764"/>
                  </a:cubicBezTo>
                  <a:cubicBezTo>
                    <a:pt x="61" y="1794"/>
                    <a:pt x="76" y="1809"/>
                    <a:pt x="95" y="1809"/>
                  </a:cubicBezTo>
                  <a:cubicBezTo>
                    <a:pt x="114" y="1809"/>
                    <a:pt x="137" y="1794"/>
                    <a:pt x="152" y="1764"/>
                  </a:cubicBezTo>
                  <a:cubicBezTo>
                    <a:pt x="426" y="1034"/>
                    <a:pt x="821" y="518"/>
                    <a:pt x="1551" y="153"/>
                  </a:cubicBezTo>
                  <a:cubicBezTo>
                    <a:pt x="1642" y="122"/>
                    <a:pt x="1581" y="1"/>
                    <a:pt x="14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70;p52"/>
            <p:cNvSpPr/>
            <p:nvPr/>
          </p:nvSpPr>
          <p:spPr>
            <a:xfrm>
              <a:off x="7417038" y="1210633"/>
              <a:ext cx="121707" cy="31179"/>
            </a:xfrm>
            <a:custGeom>
              <a:avLst/>
              <a:gdLst/>
              <a:ahLst/>
              <a:cxnLst/>
              <a:rect l="l" t="t" r="r" b="b"/>
              <a:pathLst>
                <a:path w="2264" h="580" extrusionOk="0">
                  <a:moveTo>
                    <a:pt x="877" y="0"/>
                  </a:moveTo>
                  <a:cubicBezTo>
                    <a:pt x="576" y="0"/>
                    <a:pt x="287" y="54"/>
                    <a:pt x="62" y="173"/>
                  </a:cubicBezTo>
                  <a:cubicBezTo>
                    <a:pt x="1" y="203"/>
                    <a:pt x="31" y="264"/>
                    <a:pt x="92" y="264"/>
                  </a:cubicBezTo>
                  <a:cubicBezTo>
                    <a:pt x="259" y="264"/>
                    <a:pt x="426" y="260"/>
                    <a:pt x="593" y="260"/>
                  </a:cubicBezTo>
                  <a:cubicBezTo>
                    <a:pt x="1093" y="260"/>
                    <a:pt x="1589" y="294"/>
                    <a:pt x="2068" y="568"/>
                  </a:cubicBezTo>
                  <a:cubicBezTo>
                    <a:pt x="2085" y="576"/>
                    <a:pt x="2101" y="580"/>
                    <a:pt x="2116" y="580"/>
                  </a:cubicBezTo>
                  <a:cubicBezTo>
                    <a:pt x="2210" y="580"/>
                    <a:pt x="2264" y="434"/>
                    <a:pt x="2159" y="355"/>
                  </a:cubicBezTo>
                  <a:cubicBezTo>
                    <a:pt x="1844" y="132"/>
                    <a:pt x="1347" y="0"/>
                    <a:pt x="87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271;p52"/>
            <p:cNvSpPr/>
            <p:nvPr/>
          </p:nvSpPr>
          <p:spPr>
            <a:xfrm>
              <a:off x="6907245" y="1662312"/>
              <a:ext cx="228792" cy="196914"/>
            </a:xfrm>
            <a:custGeom>
              <a:avLst/>
              <a:gdLst/>
              <a:ahLst/>
              <a:cxnLst/>
              <a:rect l="l" t="t" r="r" b="b"/>
              <a:pathLst>
                <a:path w="4256" h="3663" extrusionOk="0">
                  <a:moveTo>
                    <a:pt x="2190" y="1"/>
                  </a:moveTo>
                  <a:cubicBezTo>
                    <a:pt x="2020" y="1"/>
                    <a:pt x="1846" y="23"/>
                    <a:pt x="1672" y="69"/>
                  </a:cubicBezTo>
                  <a:cubicBezTo>
                    <a:pt x="608" y="342"/>
                    <a:pt x="0" y="1345"/>
                    <a:pt x="244" y="2318"/>
                  </a:cubicBezTo>
                  <a:cubicBezTo>
                    <a:pt x="446" y="3127"/>
                    <a:pt x="1216" y="3662"/>
                    <a:pt x="2064" y="3662"/>
                  </a:cubicBezTo>
                  <a:cubicBezTo>
                    <a:pt x="2235" y="3662"/>
                    <a:pt x="2410" y="3641"/>
                    <a:pt x="2584" y="3595"/>
                  </a:cubicBezTo>
                  <a:cubicBezTo>
                    <a:pt x="3617" y="3321"/>
                    <a:pt x="4256" y="2318"/>
                    <a:pt x="4013" y="1345"/>
                  </a:cubicBezTo>
                  <a:cubicBezTo>
                    <a:pt x="3785" y="536"/>
                    <a:pt x="3032" y="1"/>
                    <a:pt x="2190"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272;p52"/>
            <p:cNvSpPr/>
            <p:nvPr/>
          </p:nvSpPr>
          <p:spPr>
            <a:xfrm>
              <a:off x="7459561" y="1516895"/>
              <a:ext cx="230405" cy="196914"/>
            </a:xfrm>
            <a:custGeom>
              <a:avLst/>
              <a:gdLst/>
              <a:ahLst/>
              <a:cxnLst/>
              <a:rect l="l" t="t" r="r" b="b"/>
              <a:pathLst>
                <a:path w="4286" h="3663" extrusionOk="0">
                  <a:moveTo>
                    <a:pt x="2192" y="0"/>
                  </a:moveTo>
                  <a:cubicBezTo>
                    <a:pt x="2021" y="0"/>
                    <a:pt x="1846" y="22"/>
                    <a:pt x="1672" y="68"/>
                  </a:cubicBezTo>
                  <a:cubicBezTo>
                    <a:pt x="638" y="342"/>
                    <a:pt x="0" y="1345"/>
                    <a:pt x="243" y="2318"/>
                  </a:cubicBezTo>
                  <a:cubicBezTo>
                    <a:pt x="471" y="3127"/>
                    <a:pt x="1224" y="3662"/>
                    <a:pt x="2083" y="3662"/>
                  </a:cubicBezTo>
                  <a:cubicBezTo>
                    <a:pt x="2257" y="3662"/>
                    <a:pt x="2435" y="3640"/>
                    <a:pt x="2614" y="3594"/>
                  </a:cubicBezTo>
                  <a:cubicBezTo>
                    <a:pt x="3648" y="3321"/>
                    <a:pt x="4286" y="2318"/>
                    <a:pt x="4012" y="1345"/>
                  </a:cubicBezTo>
                  <a:cubicBezTo>
                    <a:pt x="3810" y="536"/>
                    <a:pt x="3040" y="0"/>
                    <a:pt x="219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273;p52"/>
            <p:cNvSpPr/>
            <p:nvPr/>
          </p:nvSpPr>
          <p:spPr>
            <a:xfrm>
              <a:off x="6966057" y="1727629"/>
              <a:ext cx="22954" cy="22148"/>
            </a:xfrm>
            <a:custGeom>
              <a:avLst/>
              <a:gdLst/>
              <a:ahLst/>
              <a:cxnLst/>
              <a:rect l="l" t="t" r="r" b="b"/>
              <a:pathLst>
                <a:path w="427" h="412" extrusionOk="0">
                  <a:moveTo>
                    <a:pt x="202" y="1"/>
                  </a:moveTo>
                  <a:cubicBezTo>
                    <a:pt x="185" y="1"/>
                    <a:pt x="168" y="3"/>
                    <a:pt x="153" y="9"/>
                  </a:cubicBezTo>
                  <a:cubicBezTo>
                    <a:pt x="61" y="39"/>
                    <a:pt x="1" y="130"/>
                    <a:pt x="31" y="252"/>
                  </a:cubicBezTo>
                  <a:cubicBezTo>
                    <a:pt x="56" y="353"/>
                    <a:pt x="123" y="412"/>
                    <a:pt x="214" y="412"/>
                  </a:cubicBezTo>
                  <a:cubicBezTo>
                    <a:pt x="233" y="412"/>
                    <a:pt x="253" y="409"/>
                    <a:pt x="274" y="404"/>
                  </a:cubicBezTo>
                  <a:cubicBezTo>
                    <a:pt x="365" y="373"/>
                    <a:pt x="426" y="282"/>
                    <a:pt x="396" y="161"/>
                  </a:cubicBezTo>
                  <a:cubicBezTo>
                    <a:pt x="371" y="60"/>
                    <a:pt x="283" y="1"/>
                    <a:pt x="20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74;p52"/>
            <p:cNvSpPr/>
            <p:nvPr/>
          </p:nvSpPr>
          <p:spPr>
            <a:xfrm>
              <a:off x="7047770" y="1771765"/>
              <a:ext cx="21288" cy="22148"/>
            </a:xfrm>
            <a:custGeom>
              <a:avLst/>
              <a:gdLst/>
              <a:ahLst/>
              <a:cxnLst/>
              <a:rect l="l" t="t" r="r" b="b"/>
              <a:pathLst>
                <a:path w="396" h="412" extrusionOk="0">
                  <a:moveTo>
                    <a:pt x="199" y="1"/>
                  </a:moveTo>
                  <a:cubicBezTo>
                    <a:pt x="184" y="1"/>
                    <a:pt x="168" y="3"/>
                    <a:pt x="152" y="8"/>
                  </a:cubicBezTo>
                  <a:cubicBezTo>
                    <a:pt x="31" y="39"/>
                    <a:pt x="0" y="130"/>
                    <a:pt x="31" y="252"/>
                  </a:cubicBezTo>
                  <a:cubicBezTo>
                    <a:pt x="56" y="352"/>
                    <a:pt x="123" y="411"/>
                    <a:pt x="197" y="411"/>
                  </a:cubicBezTo>
                  <a:cubicBezTo>
                    <a:pt x="212" y="411"/>
                    <a:pt x="228" y="409"/>
                    <a:pt x="244" y="403"/>
                  </a:cubicBezTo>
                  <a:cubicBezTo>
                    <a:pt x="335" y="373"/>
                    <a:pt x="396" y="282"/>
                    <a:pt x="365" y="160"/>
                  </a:cubicBezTo>
                  <a:cubicBezTo>
                    <a:pt x="340" y="60"/>
                    <a:pt x="273" y="1"/>
                    <a:pt x="19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75;p52"/>
            <p:cNvSpPr/>
            <p:nvPr/>
          </p:nvSpPr>
          <p:spPr>
            <a:xfrm>
              <a:off x="6979121" y="1833856"/>
              <a:ext cx="21288" cy="22148"/>
            </a:xfrm>
            <a:custGeom>
              <a:avLst/>
              <a:gdLst/>
              <a:ahLst/>
              <a:cxnLst/>
              <a:rect l="l" t="t" r="r" b="b"/>
              <a:pathLst>
                <a:path w="396" h="412" extrusionOk="0">
                  <a:moveTo>
                    <a:pt x="199" y="1"/>
                  </a:moveTo>
                  <a:cubicBezTo>
                    <a:pt x="184" y="1"/>
                    <a:pt x="168" y="3"/>
                    <a:pt x="153" y="8"/>
                  </a:cubicBezTo>
                  <a:cubicBezTo>
                    <a:pt x="62" y="39"/>
                    <a:pt x="1" y="130"/>
                    <a:pt x="31" y="252"/>
                  </a:cubicBezTo>
                  <a:cubicBezTo>
                    <a:pt x="56" y="352"/>
                    <a:pt x="123" y="411"/>
                    <a:pt x="197" y="411"/>
                  </a:cubicBezTo>
                  <a:cubicBezTo>
                    <a:pt x="213" y="411"/>
                    <a:pt x="228" y="409"/>
                    <a:pt x="244" y="404"/>
                  </a:cubicBezTo>
                  <a:cubicBezTo>
                    <a:pt x="366" y="373"/>
                    <a:pt x="396" y="282"/>
                    <a:pt x="366" y="160"/>
                  </a:cubicBezTo>
                  <a:cubicBezTo>
                    <a:pt x="340" y="60"/>
                    <a:pt x="273" y="1"/>
                    <a:pt x="19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76;p52"/>
            <p:cNvSpPr/>
            <p:nvPr/>
          </p:nvSpPr>
          <p:spPr>
            <a:xfrm>
              <a:off x="7073897" y="1683547"/>
              <a:ext cx="21288" cy="21718"/>
            </a:xfrm>
            <a:custGeom>
              <a:avLst/>
              <a:gdLst/>
              <a:ahLst/>
              <a:cxnLst/>
              <a:rect l="l" t="t" r="r" b="b"/>
              <a:pathLst>
                <a:path w="396" h="404" extrusionOk="0">
                  <a:moveTo>
                    <a:pt x="199" y="0"/>
                  </a:moveTo>
                  <a:cubicBezTo>
                    <a:pt x="184" y="0"/>
                    <a:pt x="168" y="3"/>
                    <a:pt x="153" y="8"/>
                  </a:cubicBezTo>
                  <a:cubicBezTo>
                    <a:pt x="62" y="8"/>
                    <a:pt x="1" y="130"/>
                    <a:pt x="31" y="251"/>
                  </a:cubicBezTo>
                  <a:cubicBezTo>
                    <a:pt x="62" y="342"/>
                    <a:pt x="153" y="403"/>
                    <a:pt x="244" y="403"/>
                  </a:cubicBezTo>
                  <a:cubicBezTo>
                    <a:pt x="335" y="373"/>
                    <a:pt x="396" y="251"/>
                    <a:pt x="366" y="160"/>
                  </a:cubicBezTo>
                  <a:cubicBezTo>
                    <a:pt x="340" y="59"/>
                    <a:pt x="273" y="0"/>
                    <a:pt x="19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277;p52"/>
            <p:cNvSpPr/>
            <p:nvPr/>
          </p:nvSpPr>
          <p:spPr>
            <a:xfrm>
              <a:off x="7153997" y="1765636"/>
              <a:ext cx="22901" cy="21718"/>
            </a:xfrm>
            <a:custGeom>
              <a:avLst/>
              <a:gdLst/>
              <a:ahLst/>
              <a:cxnLst/>
              <a:rect l="l" t="t" r="r" b="b"/>
              <a:pathLst>
                <a:path w="426" h="404" extrusionOk="0">
                  <a:moveTo>
                    <a:pt x="152" y="1"/>
                  </a:moveTo>
                  <a:cubicBezTo>
                    <a:pt x="61" y="31"/>
                    <a:pt x="0" y="153"/>
                    <a:pt x="31" y="244"/>
                  </a:cubicBezTo>
                  <a:cubicBezTo>
                    <a:pt x="56" y="345"/>
                    <a:pt x="143" y="404"/>
                    <a:pt x="225" y="404"/>
                  </a:cubicBezTo>
                  <a:cubicBezTo>
                    <a:pt x="242" y="404"/>
                    <a:pt x="258" y="401"/>
                    <a:pt x="274" y="396"/>
                  </a:cubicBezTo>
                  <a:cubicBezTo>
                    <a:pt x="365" y="396"/>
                    <a:pt x="426" y="274"/>
                    <a:pt x="395" y="153"/>
                  </a:cubicBezTo>
                  <a:cubicBezTo>
                    <a:pt x="365" y="62"/>
                    <a:pt x="274" y="1"/>
                    <a:pt x="1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278;p52"/>
            <p:cNvSpPr/>
            <p:nvPr/>
          </p:nvSpPr>
          <p:spPr>
            <a:xfrm>
              <a:off x="7448110" y="1600275"/>
              <a:ext cx="22901" cy="22041"/>
            </a:xfrm>
            <a:custGeom>
              <a:avLst/>
              <a:gdLst/>
              <a:ahLst/>
              <a:cxnLst/>
              <a:rect l="l" t="t" r="r" b="b"/>
              <a:pathLst>
                <a:path w="426" h="410" extrusionOk="0">
                  <a:moveTo>
                    <a:pt x="190" y="1"/>
                  </a:moveTo>
                  <a:cubicBezTo>
                    <a:pt x="177" y="1"/>
                    <a:pt x="165" y="3"/>
                    <a:pt x="152" y="7"/>
                  </a:cubicBezTo>
                  <a:cubicBezTo>
                    <a:pt x="61" y="37"/>
                    <a:pt x="0" y="128"/>
                    <a:pt x="31" y="250"/>
                  </a:cubicBezTo>
                  <a:cubicBezTo>
                    <a:pt x="56" y="351"/>
                    <a:pt x="123" y="410"/>
                    <a:pt x="214" y="410"/>
                  </a:cubicBezTo>
                  <a:cubicBezTo>
                    <a:pt x="233" y="410"/>
                    <a:pt x="253" y="407"/>
                    <a:pt x="274" y="402"/>
                  </a:cubicBezTo>
                  <a:cubicBezTo>
                    <a:pt x="365" y="372"/>
                    <a:pt x="426" y="280"/>
                    <a:pt x="396" y="159"/>
                  </a:cubicBezTo>
                  <a:cubicBezTo>
                    <a:pt x="369" y="80"/>
                    <a:pt x="274" y="1"/>
                    <a:pt x="1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279;p52"/>
            <p:cNvSpPr/>
            <p:nvPr/>
          </p:nvSpPr>
          <p:spPr>
            <a:xfrm>
              <a:off x="7513481" y="1693331"/>
              <a:ext cx="21288" cy="22041"/>
            </a:xfrm>
            <a:custGeom>
              <a:avLst/>
              <a:gdLst/>
              <a:ahLst/>
              <a:cxnLst/>
              <a:rect l="l" t="t" r="r" b="b"/>
              <a:pathLst>
                <a:path w="396" h="410" extrusionOk="0">
                  <a:moveTo>
                    <a:pt x="201" y="1"/>
                  </a:moveTo>
                  <a:cubicBezTo>
                    <a:pt x="184" y="1"/>
                    <a:pt x="168" y="3"/>
                    <a:pt x="152" y="8"/>
                  </a:cubicBezTo>
                  <a:cubicBezTo>
                    <a:pt x="61" y="39"/>
                    <a:pt x="0" y="130"/>
                    <a:pt x="31" y="252"/>
                  </a:cubicBezTo>
                  <a:cubicBezTo>
                    <a:pt x="57" y="330"/>
                    <a:pt x="129" y="409"/>
                    <a:pt x="207" y="409"/>
                  </a:cubicBezTo>
                  <a:cubicBezTo>
                    <a:pt x="219" y="409"/>
                    <a:pt x="231" y="408"/>
                    <a:pt x="243" y="403"/>
                  </a:cubicBezTo>
                  <a:cubicBezTo>
                    <a:pt x="335" y="373"/>
                    <a:pt x="395" y="252"/>
                    <a:pt x="365" y="160"/>
                  </a:cubicBezTo>
                  <a:cubicBezTo>
                    <a:pt x="365" y="60"/>
                    <a:pt x="282" y="1"/>
                    <a:pt x="20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80;p52"/>
            <p:cNvSpPr/>
            <p:nvPr/>
          </p:nvSpPr>
          <p:spPr>
            <a:xfrm>
              <a:off x="7567401" y="1575707"/>
              <a:ext cx="21288" cy="21987"/>
            </a:xfrm>
            <a:custGeom>
              <a:avLst/>
              <a:gdLst/>
              <a:ahLst/>
              <a:cxnLst/>
              <a:rect l="l" t="t" r="r" b="b"/>
              <a:pathLst>
                <a:path w="396" h="409" extrusionOk="0">
                  <a:moveTo>
                    <a:pt x="199" y="0"/>
                  </a:moveTo>
                  <a:cubicBezTo>
                    <a:pt x="184" y="0"/>
                    <a:pt x="168" y="3"/>
                    <a:pt x="152" y="8"/>
                  </a:cubicBezTo>
                  <a:cubicBezTo>
                    <a:pt x="61" y="38"/>
                    <a:pt x="0" y="129"/>
                    <a:pt x="31" y="251"/>
                  </a:cubicBezTo>
                  <a:cubicBezTo>
                    <a:pt x="57" y="330"/>
                    <a:pt x="129" y="409"/>
                    <a:pt x="207" y="409"/>
                  </a:cubicBezTo>
                  <a:cubicBezTo>
                    <a:pt x="219" y="409"/>
                    <a:pt x="231" y="407"/>
                    <a:pt x="243" y="403"/>
                  </a:cubicBezTo>
                  <a:cubicBezTo>
                    <a:pt x="335" y="373"/>
                    <a:pt x="395" y="251"/>
                    <a:pt x="365" y="160"/>
                  </a:cubicBezTo>
                  <a:cubicBezTo>
                    <a:pt x="340" y="59"/>
                    <a:pt x="273" y="0"/>
                    <a:pt x="19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81;p52"/>
            <p:cNvSpPr/>
            <p:nvPr/>
          </p:nvSpPr>
          <p:spPr>
            <a:xfrm>
              <a:off x="7644168" y="1636562"/>
              <a:ext cx="21288" cy="21718"/>
            </a:xfrm>
            <a:custGeom>
              <a:avLst/>
              <a:gdLst/>
              <a:ahLst/>
              <a:cxnLst/>
              <a:rect l="l" t="t" r="r" b="b"/>
              <a:pathLst>
                <a:path w="396" h="404" extrusionOk="0">
                  <a:moveTo>
                    <a:pt x="153" y="1"/>
                  </a:moveTo>
                  <a:cubicBezTo>
                    <a:pt x="62" y="31"/>
                    <a:pt x="1" y="152"/>
                    <a:pt x="31" y="244"/>
                  </a:cubicBezTo>
                  <a:cubicBezTo>
                    <a:pt x="56" y="344"/>
                    <a:pt x="123" y="403"/>
                    <a:pt x="197" y="403"/>
                  </a:cubicBezTo>
                  <a:cubicBezTo>
                    <a:pt x="213" y="403"/>
                    <a:pt x="228" y="401"/>
                    <a:pt x="244" y="396"/>
                  </a:cubicBezTo>
                  <a:cubicBezTo>
                    <a:pt x="335" y="396"/>
                    <a:pt x="396" y="274"/>
                    <a:pt x="366" y="152"/>
                  </a:cubicBezTo>
                  <a:cubicBezTo>
                    <a:pt x="335" y="61"/>
                    <a:pt x="244" y="1"/>
                    <a:pt x="15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82;p52"/>
            <p:cNvSpPr/>
            <p:nvPr/>
          </p:nvSpPr>
          <p:spPr>
            <a:xfrm>
              <a:off x="7564121" y="1646346"/>
              <a:ext cx="21288" cy="21718"/>
            </a:xfrm>
            <a:custGeom>
              <a:avLst/>
              <a:gdLst/>
              <a:ahLst/>
              <a:cxnLst/>
              <a:rect l="l" t="t" r="r" b="b"/>
              <a:pathLst>
                <a:path w="396" h="404" extrusionOk="0">
                  <a:moveTo>
                    <a:pt x="152" y="1"/>
                  </a:moveTo>
                  <a:cubicBezTo>
                    <a:pt x="61" y="31"/>
                    <a:pt x="0" y="153"/>
                    <a:pt x="31" y="244"/>
                  </a:cubicBezTo>
                  <a:cubicBezTo>
                    <a:pt x="56" y="345"/>
                    <a:pt x="123" y="404"/>
                    <a:pt x="197" y="404"/>
                  </a:cubicBezTo>
                  <a:cubicBezTo>
                    <a:pt x="212" y="404"/>
                    <a:pt x="228" y="401"/>
                    <a:pt x="244" y="396"/>
                  </a:cubicBezTo>
                  <a:cubicBezTo>
                    <a:pt x="335" y="396"/>
                    <a:pt x="396" y="274"/>
                    <a:pt x="365" y="153"/>
                  </a:cubicBezTo>
                  <a:cubicBezTo>
                    <a:pt x="335" y="62"/>
                    <a:pt x="244" y="1"/>
                    <a:pt x="1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83;p52"/>
            <p:cNvSpPr/>
            <p:nvPr/>
          </p:nvSpPr>
          <p:spPr>
            <a:xfrm>
              <a:off x="6784676" y="1228481"/>
              <a:ext cx="933069" cy="517147"/>
            </a:xfrm>
            <a:custGeom>
              <a:avLst/>
              <a:gdLst/>
              <a:ahLst/>
              <a:cxnLst/>
              <a:rect l="l" t="t" r="r" b="b"/>
              <a:pathLst>
                <a:path w="17357" h="9620" extrusionOk="0">
                  <a:moveTo>
                    <a:pt x="13404" y="351"/>
                  </a:moveTo>
                  <a:cubicBezTo>
                    <a:pt x="14824" y="351"/>
                    <a:pt x="16120" y="1290"/>
                    <a:pt x="16506" y="2728"/>
                  </a:cubicBezTo>
                  <a:cubicBezTo>
                    <a:pt x="16962" y="4461"/>
                    <a:pt x="15928" y="6193"/>
                    <a:pt x="14226" y="6649"/>
                  </a:cubicBezTo>
                  <a:cubicBezTo>
                    <a:pt x="13953" y="6722"/>
                    <a:pt x="13679" y="6757"/>
                    <a:pt x="13409" y="6757"/>
                  </a:cubicBezTo>
                  <a:cubicBezTo>
                    <a:pt x="11993" y="6757"/>
                    <a:pt x="10693" y="5799"/>
                    <a:pt x="10335" y="4370"/>
                  </a:cubicBezTo>
                  <a:cubicBezTo>
                    <a:pt x="9879" y="2667"/>
                    <a:pt x="10882" y="904"/>
                    <a:pt x="12615" y="449"/>
                  </a:cubicBezTo>
                  <a:cubicBezTo>
                    <a:pt x="12879" y="383"/>
                    <a:pt x="13144" y="351"/>
                    <a:pt x="13404" y="351"/>
                  </a:cubicBezTo>
                  <a:close/>
                  <a:moveTo>
                    <a:pt x="3946" y="2864"/>
                  </a:moveTo>
                  <a:cubicBezTo>
                    <a:pt x="5356" y="2864"/>
                    <a:pt x="6639" y="3821"/>
                    <a:pt x="7022" y="5251"/>
                  </a:cubicBezTo>
                  <a:cubicBezTo>
                    <a:pt x="7478" y="6953"/>
                    <a:pt x="6445" y="8716"/>
                    <a:pt x="4742" y="9142"/>
                  </a:cubicBezTo>
                  <a:cubicBezTo>
                    <a:pt x="4470" y="9215"/>
                    <a:pt x="4196" y="9250"/>
                    <a:pt x="3926" y="9250"/>
                  </a:cubicBezTo>
                  <a:cubicBezTo>
                    <a:pt x="2510" y="9250"/>
                    <a:pt x="1209" y="8292"/>
                    <a:pt x="852" y="6862"/>
                  </a:cubicBezTo>
                  <a:cubicBezTo>
                    <a:pt x="396" y="5160"/>
                    <a:pt x="1399" y="3397"/>
                    <a:pt x="3131" y="2971"/>
                  </a:cubicBezTo>
                  <a:cubicBezTo>
                    <a:pt x="3404" y="2898"/>
                    <a:pt x="3677" y="2864"/>
                    <a:pt x="3946" y="2864"/>
                  </a:cubicBezTo>
                  <a:close/>
                  <a:moveTo>
                    <a:pt x="13395" y="1"/>
                  </a:moveTo>
                  <a:cubicBezTo>
                    <a:pt x="13097" y="1"/>
                    <a:pt x="12795" y="38"/>
                    <a:pt x="12493" y="114"/>
                  </a:cubicBezTo>
                  <a:cubicBezTo>
                    <a:pt x="10609" y="631"/>
                    <a:pt x="9454" y="2576"/>
                    <a:pt x="9971" y="4461"/>
                  </a:cubicBezTo>
                  <a:cubicBezTo>
                    <a:pt x="9971" y="4461"/>
                    <a:pt x="9603" y="4350"/>
                    <a:pt x="9107" y="4350"/>
                  </a:cubicBezTo>
                  <a:cubicBezTo>
                    <a:pt x="8563" y="4350"/>
                    <a:pt x="7866" y="4483"/>
                    <a:pt x="7326" y="5038"/>
                  </a:cubicBezTo>
                  <a:cubicBezTo>
                    <a:pt x="7041" y="3615"/>
                    <a:pt x="5479" y="2500"/>
                    <a:pt x="3858" y="2500"/>
                  </a:cubicBezTo>
                  <a:cubicBezTo>
                    <a:pt x="3575" y="2500"/>
                    <a:pt x="3290" y="2534"/>
                    <a:pt x="3010" y="2607"/>
                  </a:cubicBezTo>
                  <a:cubicBezTo>
                    <a:pt x="1125" y="3123"/>
                    <a:pt x="1" y="5069"/>
                    <a:pt x="487" y="6953"/>
                  </a:cubicBezTo>
                  <a:cubicBezTo>
                    <a:pt x="923" y="8567"/>
                    <a:pt x="2373" y="9620"/>
                    <a:pt x="3946" y="9620"/>
                  </a:cubicBezTo>
                  <a:cubicBezTo>
                    <a:pt x="4239" y="9620"/>
                    <a:pt x="4537" y="9583"/>
                    <a:pt x="4834" y="9506"/>
                  </a:cubicBezTo>
                  <a:cubicBezTo>
                    <a:pt x="6627" y="9020"/>
                    <a:pt x="7721" y="7288"/>
                    <a:pt x="7448" y="5494"/>
                  </a:cubicBezTo>
                  <a:cubicBezTo>
                    <a:pt x="7543" y="5303"/>
                    <a:pt x="7975" y="4739"/>
                    <a:pt x="9066" y="4739"/>
                  </a:cubicBezTo>
                  <a:cubicBezTo>
                    <a:pt x="9366" y="4739"/>
                    <a:pt x="9716" y="4781"/>
                    <a:pt x="10123" y="4886"/>
                  </a:cubicBezTo>
                  <a:cubicBezTo>
                    <a:pt x="10412" y="5598"/>
                    <a:pt x="11616" y="7131"/>
                    <a:pt x="13436" y="7131"/>
                  </a:cubicBezTo>
                  <a:cubicBezTo>
                    <a:pt x="13715" y="7131"/>
                    <a:pt x="14009" y="7095"/>
                    <a:pt x="14317" y="7014"/>
                  </a:cubicBezTo>
                  <a:cubicBezTo>
                    <a:pt x="16232" y="6497"/>
                    <a:pt x="17357" y="4552"/>
                    <a:pt x="16840" y="2637"/>
                  </a:cubicBezTo>
                  <a:cubicBezTo>
                    <a:pt x="16430" y="1049"/>
                    <a:pt x="14985" y="1"/>
                    <a:pt x="1339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84;p52"/>
            <p:cNvSpPr/>
            <p:nvPr/>
          </p:nvSpPr>
          <p:spPr>
            <a:xfrm>
              <a:off x="6426859" y="1162680"/>
              <a:ext cx="398719" cy="297333"/>
            </a:xfrm>
            <a:custGeom>
              <a:avLst/>
              <a:gdLst/>
              <a:ahLst/>
              <a:cxnLst/>
              <a:rect l="l" t="t" r="r" b="b"/>
              <a:pathLst>
                <a:path w="7417" h="5531" extrusionOk="0">
                  <a:moveTo>
                    <a:pt x="1034" y="1"/>
                  </a:moveTo>
                  <a:cubicBezTo>
                    <a:pt x="395" y="1065"/>
                    <a:pt x="0" y="2463"/>
                    <a:pt x="334" y="4165"/>
                  </a:cubicBezTo>
                  <a:cubicBezTo>
                    <a:pt x="365" y="4256"/>
                    <a:pt x="365" y="4317"/>
                    <a:pt x="395" y="4378"/>
                  </a:cubicBezTo>
                  <a:cubicBezTo>
                    <a:pt x="1957" y="5146"/>
                    <a:pt x="3742" y="5531"/>
                    <a:pt x="5551" y="5531"/>
                  </a:cubicBezTo>
                  <a:cubicBezTo>
                    <a:pt x="5960" y="5531"/>
                    <a:pt x="6370" y="5511"/>
                    <a:pt x="6778" y="5472"/>
                  </a:cubicBezTo>
                  <a:cubicBezTo>
                    <a:pt x="6991" y="5016"/>
                    <a:pt x="7234" y="4499"/>
                    <a:pt x="7417" y="3983"/>
                  </a:cubicBezTo>
                  <a:cubicBezTo>
                    <a:pt x="5076" y="3071"/>
                    <a:pt x="2948" y="1673"/>
                    <a:pt x="1034"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85;p52"/>
            <p:cNvSpPr/>
            <p:nvPr/>
          </p:nvSpPr>
          <p:spPr>
            <a:xfrm>
              <a:off x="6482391" y="773791"/>
              <a:ext cx="962474" cy="602998"/>
            </a:xfrm>
            <a:custGeom>
              <a:avLst/>
              <a:gdLst/>
              <a:ahLst/>
              <a:cxnLst/>
              <a:rect l="l" t="t" r="r" b="b"/>
              <a:pathLst>
                <a:path w="17904" h="11217" extrusionOk="0">
                  <a:moveTo>
                    <a:pt x="10092" y="1"/>
                  </a:moveTo>
                  <a:cubicBezTo>
                    <a:pt x="6627" y="1186"/>
                    <a:pt x="4256" y="3131"/>
                    <a:pt x="4256" y="3131"/>
                  </a:cubicBezTo>
                  <a:cubicBezTo>
                    <a:pt x="4256" y="3131"/>
                    <a:pt x="4230" y="220"/>
                    <a:pt x="3422" y="220"/>
                  </a:cubicBezTo>
                  <a:cubicBezTo>
                    <a:pt x="3360" y="220"/>
                    <a:pt x="3294" y="237"/>
                    <a:pt x="3222" y="274"/>
                  </a:cubicBezTo>
                  <a:cubicBezTo>
                    <a:pt x="2280" y="791"/>
                    <a:pt x="3374" y="3679"/>
                    <a:pt x="3374" y="3679"/>
                  </a:cubicBezTo>
                  <a:cubicBezTo>
                    <a:pt x="3374" y="3679"/>
                    <a:pt x="2256" y="1953"/>
                    <a:pt x="1692" y="1953"/>
                  </a:cubicBezTo>
                  <a:cubicBezTo>
                    <a:pt x="1612" y="1953"/>
                    <a:pt x="1543" y="1988"/>
                    <a:pt x="1490" y="2068"/>
                  </a:cubicBezTo>
                  <a:cubicBezTo>
                    <a:pt x="1095" y="2675"/>
                    <a:pt x="2797" y="4560"/>
                    <a:pt x="2797" y="4560"/>
                  </a:cubicBezTo>
                  <a:cubicBezTo>
                    <a:pt x="2797" y="4560"/>
                    <a:pt x="1064" y="5441"/>
                    <a:pt x="1" y="7235"/>
                  </a:cubicBezTo>
                  <a:cubicBezTo>
                    <a:pt x="1915" y="8907"/>
                    <a:pt x="4043" y="10335"/>
                    <a:pt x="6384" y="11217"/>
                  </a:cubicBezTo>
                  <a:cubicBezTo>
                    <a:pt x="6748" y="10244"/>
                    <a:pt x="6961" y="9241"/>
                    <a:pt x="6870" y="8420"/>
                  </a:cubicBezTo>
                  <a:lnTo>
                    <a:pt x="6870" y="8420"/>
                  </a:lnTo>
                  <a:cubicBezTo>
                    <a:pt x="6870" y="8420"/>
                    <a:pt x="9393" y="9910"/>
                    <a:pt x="11581" y="10274"/>
                  </a:cubicBezTo>
                  <a:cubicBezTo>
                    <a:pt x="11612" y="10153"/>
                    <a:pt x="11612" y="10031"/>
                    <a:pt x="11581" y="9849"/>
                  </a:cubicBezTo>
                  <a:lnTo>
                    <a:pt x="11581" y="9849"/>
                  </a:lnTo>
                  <a:cubicBezTo>
                    <a:pt x="11642" y="10031"/>
                    <a:pt x="11612" y="10153"/>
                    <a:pt x="11581" y="10274"/>
                  </a:cubicBezTo>
                  <a:cubicBezTo>
                    <a:pt x="11868" y="10329"/>
                    <a:pt x="12155" y="10359"/>
                    <a:pt x="12431" y="10359"/>
                  </a:cubicBezTo>
                  <a:cubicBezTo>
                    <a:pt x="12769" y="10359"/>
                    <a:pt x="13090" y="10314"/>
                    <a:pt x="13375" y="10214"/>
                  </a:cubicBezTo>
                  <a:cubicBezTo>
                    <a:pt x="15290" y="9545"/>
                    <a:pt x="14135" y="7782"/>
                    <a:pt x="13800" y="7296"/>
                  </a:cubicBezTo>
                  <a:lnTo>
                    <a:pt x="13800" y="7296"/>
                  </a:lnTo>
                  <a:cubicBezTo>
                    <a:pt x="14197" y="7805"/>
                    <a:pt x="15911" y="9791"/>
                    <a:pt x="17545" y="9791"/>
                  </a:cubicBezTo>
                  <a:cubicBezTo>
                    <a:pt x="17665" y="9791"/>
                    <a:pt x="17785" y="9781"/>
                    <a:pt x="17904" y="9758"/>
                  </a:cubicBezTo>
                  <a:cubicBezTo>
                    <a:pt x="16232" y="5837"/>
                    <a:pt x="13648" y="2280"/>
                    <a:pt x="10092"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86;p52"/>
            <p:cNvSpPr/>
            <p:nvPr/>
          </p:nvSpPr>
          <p:spPr>
            <a:xfrm>
              <a:off x="7024869" y="731375"/>
              <a:ext cx="495160" cy="566980"/>
            </a:xfrm>
            <a:custGeom>
              <a:avLst/>
              <a:gdLst/>
              <a:ahLst/>
              <a:cxnLst/>
              <a:rect l="l" t="t" r="r" b="b"/>
              <a:pathLst>
                <a:path w="9211" h="10547" extrusionOk="0">
                  <a:moveTo>
                    <a:pt x="4137" y="0"/>
                  </a:moveTo>
                  <a:cubicBezTo>
                    <a:pt x="3582" y="0"/>
                    <a:pt x="3008" y="45"/>
                    <a:pt x="2402" y="151"/>
                  </a:cubicBezTo>
                  <a:cubicBezTo>
                    <a:pt x="1551" y="303"/>
                    <a:pt x="761" y="546"/>
                    <a:pt x="1" y="790"/>
                  </a:cubicBezTo>
                  <a:cubicBezTo>
                    <a:pt x="3588" y="3069"/>
                    <a:pt x="6141" y="6626"/>
                    <a:pt x="7813" y="10547"/>
                  </a:cubicBezTo>
                  <a:cubicBezTo>
                    <a:pt x="7904" y="10516"/>
                    <a:pt x="7965" y="10516"/>
                    <a:pt x="8056" y="10486"/>
                  </a:cubicBezTo>
                  <a:cubicBezTo>
                    <a:pt x="8694" y="10273"/>
                    <a:pt x="9028" y="9939"/>
                    <a:pt x="9211" y="9544"/>
                  </a:cubicBezTo>
                  <a:cubicBezTo>
                    <a:pt x="8664" y="6078"/>
                    <a:pt x="7387" y="2765"/>
                    <a:pt x="5290" y="60"/>
                  </a:cubicBezTo>
                  <a:cubicBezTo>
                    <a:pt x="4912" y="22"/>
                    <a:pt x="4529" y="0"/>
                    <a:pt x="4137"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87;p52"/>
            <p:cNvSpPr/>
            <p:nvPr/>
          </p:nvSpPr>
          <p:spPr>
            <a:xfrm>
              <a:off x="7309198" y="734601"/>
              <a:ext cx="593214" cy="578162"/>
            </a:xfrm>
            <a:custGeom>
              <a:avLst/>
              <a:gdLst/>
              <a:ahLst/>
              <a:cxnLst/>
              <a:rect l="l" t="t" r="r" b="b"/>
              <a:pathLst>
                <a:path w="11035" h="10755" extrusionOk="0">
                  <a:moveTo>
                    <a:pt x="1" y="0"/>
                  </a:moveTo>
                  <a:lnTo>
                    <a:pt x="1" y="0"/>
                  </a:lnTo>
                  <a:cubicBezTo>
                    <a:pt x="2098" y="2705"/>
                    <a:pt x="3375" y="6018"/>
                    <a:pt x="3922" y="9484"/>
                  </a:cubicBezTo>
                  <a:cubicBezTo>
                    <a:pt x="4317" y="8633"/>
                    <a:pt x="3922" y="7660"/>
                    <a:pt x="3922" y="7660"/>
                  </a:cubicBezTo>
                  <a:lnTo>
                    <a:pt x="3922" y="7660"/>
                  </a:lnTo>
                  <a:cubicBezTo>
                    <a:pt x="3922" y="7661"/>
                    <a:pt x="5804" y="10755"/>
                    <a:pt x="7936" y="10755"/>
                  </a:cubicBezTo>
                  <a:cubicBezTo>
                    <a:pt x="8166" y="10755"/>
                    <a:pt x="8399" y="10719"/>
                    <a:pt x="8633" y="10639"/>
                  </a:cubicBezTo>
                  <a:cubicBezTo>
                    <a:pt x="11034" y="9818"/>
                    <a:pt x="7721" y="4803"/>
                    <a:pt x="6536" y="3344"/>
                  </a:cubicBezTo>
                  <a:cubicBezTo>
                    <a:pt x="5624" y="2189"/>
                    <a:pt x="3253" y="334"/>
                    <a:pt x="1"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88;p52"/>
            <p:cNvSpPr/>
            <p:nvPr/>
          </p:nvSpPr>
          <p:spPr>
            <a:xfrm>
              <a:off x="6448093" y="1397981"/>
              <a:ext cx="343188" cy="208579"/>
            </a:xfrm>
            <a:custGeom>
              <a:avLst/>
              <a:gdLst/>
              <a:ahLst/>
              <a:cxnLst/>
              <a:rect l="l" t="t" r="r" b="b"/>
              <a:pathLst>
                <a:path w="6384" h="3880" extrusionOk="0">
                  <a:moveTo>
                    <a:pt x="0" y="1"/>
                  </a:moveTo>
                  <a:lnTo>
                    <a:pt x="0" y="1"/>
                  </a:lnTo>
                  <a:cubicBezTo>
                    <a:pt x="713" y="3542"/>
                    <a:pt x="1824" y="3880"/>
                    <a:pt x="2223" y="3880"/>
                  </a:cubicBezTo>
                  <a:cubicBezTo>
                    <a:pt x="2317" y="3880"/>
                    <a:pt x="2371" y="3861"/>
                    <a:pt x="2371" y="3861"/>
                  </a:cubicBezTo>
                  <a:cubicBezTo>
                    <a:pt x="2371" y="3861"/>
                    <a:pt x="2983" y="3591"/>
                    <a:pt x="3943" y="3591"/>
                  </a:cubicBezTo>
                  <a:cubicBezTo>
                    <a:pt x="4231" y="3591"/>
                    <a:pt x="4550" y="3615"/>
                    <a:pt x="4894" y="3679"/>
                  </a:cubicBezTo>
                  <a:cubicBezTo>
                    <a:pt x="4894" y="3679"/>
                    <a:pt x="5654" y="2554"/>
                    <a:pt x="6383" y="1095"/>
                  </a:cubicBezTo>
                  <a:lnTo>
                    <a:pt x="6383" y="1095"/>
                  </a:lnTo>
                  <a:cubicBezTo>
                    <a:pt x="5975" y="1134"/>
                    <a:pt x="5565" y="1154"/>
                    <a:pt x="5156" y="1154"/>
                  </a:cubicBezTo>
                  <a:cubicBezTo>
                    <a:pt x="3347" y="1154"/>
                    <a:pt x="1562" y="769"/>
                    <a:pt x="0"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89;p52"/>
            <p:cNvSpPr/>
            <p:nvPr/>
          </p:nvSpPr>
          <p:spPr>
            <a:xfrm>
              <a:off x="7219314" y="1159401"/>
              <a:ext cx="4999" cy="6612"/>
            </a:xfrm>
            <a:custGeom>
              <a:avLst/>
              <a:gdLst/>
              <a:ahLst/>
              <a:cxnLst/>
              <a:rect l="l" t="t" r="r" b="b"/>
              <a:pathLst>
                <a:path w="93" h="123" extrusionOk="0">
                  <a:moveTo>
                    <a:pt x="92" y="123"/>
                  </a:moveTo>
                  <a:cubicBezTo>
                    <a:pt x="31" y="62"/>
                    <a:pt x="1" y="1"/>
                    <a:pt x="1" y="1"/>
                  </a:cubicBezTo>
                  <a:cubicBezTo>
                    <a:pt x="1" y="1"/>
                    <a:pt x="31" y="62"/>
                    <a:pt x="92" y="123"/>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90;p52"/>
            <p:cNvSpPr/>
            <p:nvPr/>
          </p:nvSpPr>
          <p:spPr>
            <a:xfrm>
              <a:off x="6990571" y="3360438"/>
              <a:ext cx="300719" cy="254972"/>
            </a:xfrm>
            <a:custGeom>
              <a:avLst/>
              <a:gdLst/>
              <a:ahLst/>
              <a:cxnLst/>
              <a:rect l="l" t="t" r="r" b="b"/>
              <a:pathLst>
                <a:path w="5594" h="4743" extrusionOk="0">
                  <a:moveTo>
                    <a:pt x="1" y="1"/>
                  </a:moveTo>
                  <a:lnTo>
                    <a:pt x="578" y="4743"/>
                  </a:lnTo>
                  <a:cubicBezTo>
                    <a:pt x="2098" y="3770"/>
                    <a:pt x="3770" y="3071"/>
                    <a:pt x="5533" y="2676"/>
                  </a:cubicBezTo>
                  <a:lnTo>
                    <a:pt x="5593" y="1"/>
                  </a:lnTo>
                  <a:close/>
                </a:path>
              </a:pathLst>
            </a:custGeom>
            <a:solidFill>
              <a:srgbClr val="0AB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91;p52"/>
            <p:cNvSpPr/>
            <p:nvPr/>
          </p:nvSpPr>
          <p:spPr>
            <a:xfrm>
              <a:off x="7021644" y="3504242"/>
              <a:ext cx="266368" cy="442854"/>
            </a:xfrm>
            <a:custGeom>
              <a:avLst/>
              <a:gdLst/>
              <a:ahLst/>
              <a:cxnLst/>
              <a:rect l="l" t="t" r="r" b="b"/>
              <a:pathLst>
                <a:path w="4955" h="8238" extrusionOk="0">
                  <a:moveTo>
                    <a:pt x="4955" y="1"/>
                  </a:moveTo>
                  <a:cubicBezTo>
                    <a:pt x="3192" y="396"/>
                    <a:pt x="1520" y="1095"/>
                    <a:pt x="0" y="2068"/>
                  </a:cubicBezTo>
                  <a:lnTo>
                    <a:pt x="730" y="8207"/>
                  </a:lnTo>
                  <a:lnTo>
                    <a:pt x="4742" y="8238"/>
                  </a:lnTo>
                  <a:lnTo>
                    <a:pt x="4955" y="1"/>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92;p52"/>
            <p:cNvSpPr/>
            <p:nvPr/>
          </p:nvSpPr>
          <p:spPr>
            <a:xfrm>
              <a:off x="6881119" y="3921409"/>
              <a:ext cx="403611" cy="336414"/>
            </a:xfrm>
            <a:custGeom>
              <a:avLst/>
              <a:gdLst/>
              <a:ahLst/>
              <a:cxnLst/>
              <a:rect l="l" t="t" r="r" b="b"/>
              <a:pathLst>
                <a:path w="7508" h="6258" extrusionOk="0">
                  <a:moveTo>
                    <a:pt x="7415" y="1"/>
                  </a:moveTo>
                  <a:cubicBezTo>
                    <a:pt x="7357" y="1"/>
                    <a:pt x="7228" y="1108"/>
                    <a:pt x="5551" y="1108"/>
                  </a:cubicBezTo>
                  <a:cubicBezTo>
                    <a:pt x="4994" y="1108"/>
                    <a:pt x="4266" y="986"/>
                    <a:pt x="3313" y="660"/>
                  </a:cubicBezTo>
                  <a:cubicBezTo>
                    <a:pt x="3313" y="660"/>
                    <a:pt x="0" y="6071"/>
                    <a:pt x="2736" y="6253"/>
                  </a:cubicBezTo>
                  <a:cubicBezTo>
                    <a:pt x="2782" y="6256"/>
                    <a:pt x="2828" y="6257"/>
                    <a:pt x="2874" y="6257"/>
                  </a:cubicBezTo>
                  <a:cubicBezTo>
                    <a:pt x="5857" y="6257"/>
                    <a:pt x="7508" y="478"/>
                    <a:pt x="7508" y="478"/>
                  </a:cubicBezTo>
                  <a:cubicBezTo>
                    <a:pt x="7446" y="130"/>
                    <a:pt x="7434" y="1"/>
                    <a:pt x="7415"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93;p52"/>
            <p:cNvSpPr/>
            <p:nvPr/>
          </p:nvSpPr>
          <p:spPr>
            <a:xfrm>
              <a:off x="6979121" y="3935655"/>
              <a:ext cx="297440" cy="186323"/>
            </a:xfrm>
            <a:custGeom>
              <a:avLst/>
              <a:gdLst/>
              <a:ahLst/>
              <a:cxnLst/>
              <a:rect l="l" t="t" r="r" b="b"/>
              <a:pathLst>
                <a:path w="5533" h="3466" extrusionOk="0">
                  <a:moveTo>
                    <a:pt x="1490" y="0"/>
                  </a:moveTo>
                  <a:cubicBezTo>
                    <a:pt x="1490" y="0"/>
                    <a:pt x="426" y="1763"/>
                    <a:pt x="1" y="3313"/>
                  </a:cubicBezTo>
                  <a:cubicBezTo>
                    <a:pt x="574" y="3118"/>
                    <a:pt x="1153" y="3028"/>
                    <a:pt x="1732" y="3028"/>
                  </a:cubicBezTo>
                  <a:cubicBezTo>
                    <a:pt x="2505" y="3028"/>
                    <a:pt x="3279" y="3187"/>
                    <a:pt x="4043" y="3465"/>
                  </a:cubicBezTo>
                  <a:cubicBezTo>
                    <a:pt x="5046" y="1885"/>
                    <a:pt x="5533" y="0"/>
                    <a:pt x="5533" y="0"/>
                  </a:cubicBezTo>
                  <a:lnTo>
                    <a:pt x="5533" y="0"/>
                  </a:lnTo>
                  <a:cubicBezTo>
                    <a:pt x="5077" y="122"/>
                    <a:pt x="4476" y="162"/>
                    <a:pt x="3877" y="162"/>
                  </a:cubicBezTo>
                  <a:cubicBezTo>
                    <a:pt x="2679" y="162"/>
                    <a:pt x="1490" y="0"/>
                    <a:pt x="149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94;p52"/>
            <p:cNvSpPr/>
            <p:nvPr/>
          </p:nvSpPr>
          <p:spPr>
            <a:xfrm>
              <a:off x="7031428" y="3823891"/>
              <a:ext cx="202236" cy="173529"/>
            </a:xfrm>
            <a:custGeom>
              <a:avLst/>
              <a:gdLst/>
              <a:ahLst/>
              <a:cxnLst/>
              <a:rect l="l" t="t" r="r" b="b"/>
              <a:pathLst>
                <a:path w="3762" h="3228" extrusionOk="0">
                  <a:moveTo>
                    <a:pt x="1214" y="327"/>
                  </a:moveTo>
                  <a:cubicBezTo>
                    <a:pt x="1511" y="327"/>
                    <a:pt x="1642" y="1586"/>
                    <a:pt x="1642" y="1714"/>
                  </a:cubicBezTo>
                  <a:cubicBezTo>
                    <a:pt x="1642" y="1950"/>
                    <a:pt x="1634" y="2177"/>
                    <a:pt x="1622" y="2401"/>
                  </a:cubicBezTo>
                  <a:lnTo>
                    <a:pt x="1622" y="2401"/>
                  </a:lnTo>
                  <a:cubicBezTo>
                    <a:pt x="1525" y="2225"/>
                    <a:pt x="1428" y="2046"/>
                    <a:pt x="1338" y="1866"/>
                  </a:cubicBezTo>
                  <a:cubicBezTo>
                    <a:pt x="1216" y="1562"/>
                    <a:pt x="791" y="802"/>
                    <a:pt x="1034" y="468"/>
                  </a:cubicBezTo>
                  <a:cubicBezTo>
                    <a:pt x="1100" y="369"/>
                    <a:pt x="1160" y="327"/>
                    <a:pt x="1214" y="327"/>
                  </a:cubicBezTo>
                  <a:close/>
                  <a:moveTo>
                    <a:pt x="2583" y="1014"/>
                  </a:moveTo>
                  <a:cubicBezTo>
                    <a:pt x="2736" y="1014"/>
                    <a:pt x="2849" y="1167"/>
                    <a:pt x="2827" y="1380"/>
                  </a:cubicBezTo>
                  <a:cubicBezTo>
                    <a:pt x="2751" y="1912"/>
                    <a:pt x="2337" y="2360"/>
                    <a:pt x="1937" y="2741"/>
                  </a:cubicBezTo>
                  <a:lnTo>
                    <a:pt x="1937" y="2741"/>
                  </a:lnTo>
                  <a:cubicBezTo>
                    <a:pt x="1964" y="2390"/>
                    <a:pt x="2004" y="2043"/>
                    <a:pt x="2098" y="1714"/>
                  </a:cubicBezTo>
                  <a:cubicBezTo>
                    <a:pt x="2159" y="1502"/>
                    <a:pt x="2219" y="1228"/>
                    <a:pt x="2371" y="1106"/>
                  </a:cubicBezTo>
                  <a:cubicBezTo>
                    <a:pt x="2444" y="1042"/>
                    <a:pt x="2517" y="1014"/>
                    <a:pt x="2583" y="1014"/>
                  </a:cubicBezTo>
                  <a:close/>
                  <a:moveTo>
                    <a:pt x="1269" y="0"/>
                  </a:moveTo>
                  <a:cubicBezTo>
                    <a:pt x="1181" y="0"/>
                    <a:pt x="1083" y="23"/>
                    <a:pt x="973" y="73"/>
                  </a:cubicBezTo>
                  <a:cubicBezTo>
                    <a:pt x="0" y="559"/>
                    <a:pt x="1247" y="2535"/>
                    <a:pt x="1581" y="3113"/>
                  </a:cubicBezTo>
                  <a:cubicBezTo>
                    <a:pt x="1622" y="3194"/>
                    <a:pt x="1689" y="3227"/>
                    <a:pt x="1756" y="3227"/>
                  </a:cubicBezTo>
                  <a:cubicBezTo>
                    <a:pt x="1864" y="3227"/>
                    <a:pt x="1970" y="3137"/>
                    <a:pt x="1949" y="3015"/>
                  </a:cubicBezTo>
                  <a:lnTo>
                    <a:pt x="1949" y="3015"/>
                  </a:lnTo>
                  <a:cubicBezTo>
                    <a:pt x="2629" y="2559"/>
                    <a:pt x="3762" y="1414"/>
                    <a:pt x="2918" y="711"/>
                  </a:cubicBezTo>
                  <a:cubicBezTo>
                    <a:pt x="2843" y="644"/>
                    <a:pt x="2756" y="617"/>
                    <a:pt x="2667" y="617"/>
                  </a:cubicBezTo>
                  <a:cubicBezTo>
                    <a:pt x="2431" y="617"/>
                    <a:pt x="2178" y="809"/>
                    <a:pt x="2067" y="985"/>
                  </a:cubicBezTo>
                  <a:cubicBezTo>
                    <a:pt x="2021" y="1062"/>
                    <a:pt x="1979" y="1141"/>
                    <a:pt x="1941" y="1223"/>
                  </a:cubicBezTo>
                  <a:lnTo>
                    <a:pt x="1941" y="1223"/>
                  </a:lnTo>
                  <a:cubicBezTo>
                    <a:pt x="1881" y="570"/>
                    <a:pt x="1706" y="0"/>
                    <a:pt x="12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95;p52"/>
            <p:cNvSpPr/>
            <p:nvPr/>
          </p:nvSpPr>
          <p:spPr>
            <a:xfrm>
              <a:off x="6962778" y="4098436"/>
              <a:ext cx="233738" cy="138211"/>
            </a:xfrm>
            <a:custGeom>
              <a:avLst/>
              <a:gdLst/>
              <a:ahLst/>
              <a:cxnLst/>
              <a:rect l="l" t="t" r="r" b="b"/>
              <a:pathLst>
                <a:path w="4348" h="2571" extrusionOk="0">
                  <a:moveTo>
                    <a:pt x="2036" y="0"/>
                  </a:moveTo>
                  <a:cubicBezTo>
                    <a:pt x="1457" y="0"/>
                    <a:pt x="878" y="90"/>
                    <a:pt x="305" y="285"/>
                  </a:cubicBezTo>
                  <a:cubicBezTo>
                    <a:pt x="1" y="1471"/>
                    <a:pt x="31" y="2504"/>
                    <a:pt x="1217" y="2565"/>
                  </a:cubicBezTo>
                  <a:cubicBezTo>
                    <a:pt x="1272" y="2569"/>
                    <a:pt x="1327" y="2570"/>
                    <a:pt x="1381" y="2570"/>
                  </a:cubicBezTo>
                  <a:cubicBezTo>
                    <a:pt x="2639" y="2570"/>
                    <a:pt x="3619" y="1574"/>
                    <a:pt x="4347" y="437"/>
                  </a:cubicBezTo>
                  <a:cubicBezTo>
                    <a:pt x="3583" y="159"/>
                    <a:pt x="2809" y="0"/>
                    <a:pt x="203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96;p52"/>
            <p:cNvSpPr/>
            <p:nvPr/>
          </p:nvSpPr>
          <p:spPr>
            <a:xfrm>
              <a:off x="7041212" y="3992263"/>
              <a:ext cx="181109" cy="20482"/>
            </a:xfrm>
            <a:custGeom>
              <a:avLst/>
              <a:gdLst/>
              <a:ahLst/>
              <a:cxnLst/>
              <a:rect l="l" t="t" r="r" b="b"/>
              <a:pathLst>
                <a:path w="3369" h="381" extrusionOk="0">
                  <a:moveTo>
                    <a:pt x="1969" y="0"/>
                  </a:moveTo>
                  <a:cubicBezTo>
                    <a:pt x="1331" y="0"/>
                    <a:pt x="681" y="123"/>
                    <a:pt x="62" y="193"/>
                  </a:cubicBezTo>
                  <a:cubicBezTo>
                    <a:pt x="1" y="224"/>
                    <a:pt x="1" y="284"/>
                    <a:pt x="62" y="284"/>
                  </a:cubicBezTo>
                  <a:cubicBezTo>
                    <a:pt x="679" y="250"/>
                    <a:pt x="1277" y="167"/>
                    <a:pt x="1873" y="167"/>
                  </a:cubicBezTo>
                  <a:cubicBezTo>
                    <a:pt x="2332" y="167"/>
                    <a:pt x="2790" y="217"/>
                    <a:pt x="3253" y="376"/>
                  </a:cubicBezTo>
                  <a:cubicBezTo>
                    <a:pt x="3263" y="379"/>
                    <a:pt x="3272" y="381"/>
                    <a:pt x="3281" y="381"/>
                  </a:cubicBezTo>
                  <a:cubicBezTo>
                    <a:pt x="3350" y="381"/>
                    <a:pt x="3368" y="281"/>
                    <a:pt x="3314" y="254"/>
                  </a:cubicBezTo>
                  <a:cubicBezTo>
                    <a:pt x="2882" y="63"/>
                    <a:pt x="2429" y="0"/>
                    <a:pt x="19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97;p52"/>
            <p:cNvSpPr/>
            <p:nvPr/>
          </p:nvSpPr>
          <p:spPr>
            <a:xfrm>
              <a:off x="7023310" y="4038119"/>
              <a:ext cx="182453" cy="20374"/>
            </a:xfrm>
            <a:custGeom>
              <a:avLst/>
              <a:gdLst/>
              <a:ahLst/>
              <a:cxnLst/>
              <a:rect l="l" t="t" r="r" b="b"/>
              <a:pathLst>
                <a:path w="3394" h="379" extrusionOk="0">
                  <a:moveTo>
                    <a:pt x="2004" y="1"/>
                  </a:moveTo>
                  <a:cubicBezTo>
                    <a:pt x="1356" y="1"/>
                    <a:pt x="687" y="132"/>
                    <a:pt x="60" y="222"/>
                  </a:cubicBezTo>
                  <a:cubicBezTo>
                    <a:pt x="8" y="222"/>
                    <a:pt x="1" y="289"/>
                    <a:pt x="38" y="289"/>
                  </a:cubicBezTo>
                  <a:cubicBezTo>
                    <a:pt x="44" y="289"/>
                    <a:pt x="52" y="287"/>
                    <a:pt x="60" y="283"/>
                  </a:cubicBezTo>
                  <a:cubicBezTo>
                    <a:pt x="695" y="248"/>
                    <a:pt x="1291" y="166"/>
                    <a:pt x="1886" y="166"/>
                  </a:cubicBezTo>
                  <a:cubicBezTo>
                    <a:pt x="2346" y="166"/>
                    <a:pt x="2806" y="215"/>
                    <a:pt x="3282" y="374"/>
                  </a:cubicBezTo>
                  <a:cubicBezTo>
                    <a:pt x="3289" y="377"/>
                    <a:pt x="3296" y="379"/>
                    <a:pt x="3302" y="379"/>
                  </a:cubicBezTo>
                  <a:cubicBezTo>
                    <a:pt x="3355" y="379"/>
                    <a:pt x="3394" y="279"/>
                    <a:pt x="3313" y="252"/>
                  </a:cubicBezTo>
                  <a:cubicBezTo>
                    <a:pt x="2900" y="65"/>
                    <a:pt x="2457" y="1"/>
                    <a:pt x="2004"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98;p52"/>
            <p:cNvSpPr/>
            <p:nvPr/>
          </p:nvSpPr>
          <p:spPr>
            <a:xfrm>
              <a:off x="7292856" y="3360438"/>
              <a:ext cx="300719" cy="254972"/>
            </a:xfrm>
            <a:custGeom>
              <a:avLst/>
              <a:gdLst/>
              <a:ahLst/>
              <a:cxnLst/>
              <a:rect l="l" t="t" r="r" b="b"/>
              <a:pathLst>
                <a:path w="5594" h="4743" extrusionOk="0">
                  <a:moveTo>
                    <a:pt x="1" y="1"/>
                  </a:moveTo>
                  <a:lnTo>
                    <a:pt x="578" y="4743"/>
                  </a:lnTo>
                  <a:cubicBezTo>
                    <a:pt x="2098" y="3770"/>
                    <a:pt x="3770" y="3071"/>
                    <a:pt x="5533" y="2676"/>
                  </a:cubicBezTo>
                  <a:lnTo>
                    <a:pt x="5594" y="1"/>
                  </a:lnTo>
                  <a:close/>
                </a:path>
              </a:pathLst>
            </a:custGeom>
            <a:solidFill>
              <a:srgbClr val="0AB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99;p52"/>
            <p:cNvSpPr/>
            <p:nvPr/>
          </p:nvSpPr>
          <p:spPr>
            <a:xfrm>
              <a:off x="7323928" y="3504242"/>
              <a:ext cx="266368" cy="442854"/>
            </a:xfrm>
            <a:custGeom>
              <a:avLst/>
              <a:gdLst/>
              <a:ahLst/>
              <a:cxnLst/>
              <a:rect l="l" t="t" r="r" b="b"/>
              <a:pathLst>
                <a:path w="4955" h="8238" extrusionOk="0">
                  <a:moveTo>
                    <a:pt x="4955" y="1"/>
                  </a:moveTo>
                  <a:cubicBezTo>
                    <a:pt x="3192" y="396"/>
                    <a:pt x="1520" y="1095"/>
                    <a:pt x="0" y="2068"/>
                  </a:cubicBezTo>
                  <a:lnTo>
                    <a:pt x="730" y="8207"/>
                  </a:lnTo>
                  <a:lnTo>
                    <a:pt x="4742" y="8238"/>
                  </a:lnTo>
                  <a:lnTo>
                    <a:pt x="4955" y="1"/>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300;p52"/>
            <p:cNvSpPr/>
            <p:nvPr/>
          </p:nvSpPr>
          <p:spPr>
            <a:xfrm>
              <a:off x="7183403" y="3921409"/>
              <a:ext cx="403611" cy="336414"/>
            </a:xfrm>
            <a:custGeom>
              <a:avLst/>
              <a:gdLst/>
              <a:ahLst/>
              <a:cxnLst/>
              <a:rect l="l" t="t" r="r" b="b"/>
              <a:pathLst>
                <a:path w="7508" h="6258" extrusionOk="0">
                  <a:moveTo>
                    <a:pt x="7415" y="1"/>
                  </a:moveTo>
                  <a:cubicBezTo>
                    <a:pt x="7358" y="1"/>
                    <a:pt x="7232" y="1108"/>
                    <a:pt x="5567" y="1108"/>
                  </a:cubicBezTo>
                  <a:cubicBezTo>
                    <a:pt x="5014" y="1108"/>
                    <a:pt x="4291" y="986"/>
                    <a:pt x="3344" y="660"/>
                  </a:cubicBezTo>
                  <a:cubicBezTo>
                    <a:pt x="3344" y="660"/>
                    <a:pt x="0" y="6071"/>
                    <a:pt x="2736" y="6253"/>
                  </a:cubicBezTo>
                  <a:cubicBezTo>
                    <a:pt x="2782" y="6256"/>
                    <a:pt x="2828" y="6257"/>
                    <a:pt x="2874" y="6257"/>
                  </a:cubicBezTo>
                  <a:cubicBezTo>
                    <a:pt x="5857" y="6257"/>
                    <a:pt x="7508" y="478"/>
                    <a:pt x="7508" y="478"/>
                  </a:cubicBezTo>
                  <a:cubicBezTo>
                    <a:pt x="7446" y="130"/>
                    <a:pt x="7435" y="1"/>
                    <a:pt x="7415"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301;p52"/>
            <p:cNvSpPr/>
            <p:nvPr/>
          </p:nvSpPr>
          <p:spPr>
            <a:xfrm>
              <a:off x="7281459" y="3935655"/>
              <a:ext cx="297440" cy="186323"/>
            </a:xfrm>
            <a:custGeom>
              <a:avLst/>
              <a:gdLst/>
              <a:ahLst/>
              <a:cxnLst/>
              <a:rect l="l" t="t" r="r" b="b"/>
              <a:pathLst>
                <a:path w="5533" h="3466" extrusionOk="0">
                  <a:moveTo>
                    <a:pt x="1520" y="0"/>
                  </a:moveTo>
                  <a:cubicBezTo>
                    <a:pt x="1520" y="0"/>
                    <a:pt x="426" y="1763"/>
                    <a:pt x="0" y="3313"/>
                  </a:cubicBezTo>
                  <a:cubicBezTo>
                    <a:pt x="573" y="3118"/>
                    <a:pt x="1158" y="3028"/>
                    <a:pt x="1741" y="3028"/>
                  </a:cubicBezTo>
                  <a:cubicBezTo>
                    <a:pt x="2519" y="3028"/>
                    <a:pt x="3296" y="3187"/>
                    <a:pt x="4043" y="3465"/>
                  </a:cubicBezTo>
                  <a:cubicBezTo>
                    <a:pt x="5046" y="1885"/>
                    <a:pt x="5532" y="0"/>
                    <a:pt x="5532" y="0"/>
                  </a:cubicBezTo>
                  <a:lnTo>
                    <a:pt x="5532" y="0"/>
                  </a:lnTo>
                  <a:cubicBezTo>
                    <a:pt x="5076" y="122"/>
                    <a:pt x="4478" y="162"/>
                    <a:pt x="3884" y="162"/>
                  </a:cubicBezTo>
                  <a:cubicBezTo>
                    <a:pt x="2695" y="162"/>
                    <a:pt x="1520" y="0"/>
                    <a:pt x="152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302;p52"/>
            <p:cNvSpPr/>
            <p:nvPr/>
          </p:nvSpPr>
          <p:spPr>
            <a:xfrm>
              <a:off x="7333712" y="3823891"/>
              <a:ext cx="200623" cy="173529"/>
            </a:xfrm>
            <a:custGeom>
              <a:avLst/>
              <a:gdLst/>
              <a:ahLst/>
              <a:cxnLst/>
              <a:rect l="l" t="t" r="r" b="b"/>
              <a:pathLst>
                <a:path w="3732" h="3228" extrusionOk="0">
                  <a:moveTo>
                    <a:pt x="1214" y="327"/>
                  </a:moveTo>
                  <a:cubicBezTo>
                    <a:pt x="1512" y="327"/>
                    <a:pt x="1642" y="1586"/>
                    <a:pt x="1642" y="1714"/>
                  </a:cubicBezTo>
                  <a:cubicBezTo>
                    <a:pt x="1642" y="1950"/>
                    <a:pt x="1634" y="2177"/>
                    <a:pt x="1622" y="2401"/>
                  </a:cubicBezTo>
                  <a:lnTo>
                    <a:pt x="1622" y="2401"/>
                  </a:lnTo>
                  <a:cubicBezTo>
                    <a:pt x="1525" y="2225"/>
                    <a:pt x="1428" y="2046"/>
                    <a:pt x="1338" y="1866"/>
                  </a:cubicBezTo>
                  <a:cubicBezTo>
                    <a:pt x="1217" y="1562"/>
                    <a:pt x="791" y="802"/>
                    <a:pt x="1034" y="468"/>
                  </a:cubicBezTo>
                  <a:cubicBezTo>
                    <a:pt x="1100" y="369"/>
                    <a:pt x="1160" y="327"/>
                    <a:pt x="1214" y="327"/>
                  </a:cubicBezTo>
                  <a:close/>
                  <a:moveTo>
                    <a:pt x="2583" y="1014"/>
                  </a:moveTo>
                  <a:cubicBezTo>
                    <a:pt x="2736" y="1014"/>
                    <a:pt x="2849" y="1167"/>
                    <a:pt x="2827" y="1380"/>
                  </a:cubicBezTo>
                  <a:cubicBezTo>
                    <a:pt x="2751" y="1912"/>
                    <a:pt x="2337" y="2360"/>
                    <a:pt x="1937" y="2741"/>
                  </a:cubicBezTo>
                  <a:lnTo>
                    <a:pt x="1937" y="2741"/>
                  </a:lnTo>
                  <a:cubicBezTo>
                    <a:pt x="1965" y="2390"/>
                    <a:pt x="2004" y="2043"/>
                    <a:pt x="2098" y="1714"/>
                  </a:cubicBezTo>
                  <a:cubicBezTo>
                    <a:pt x="2159" y="1502"/>
                    <a:pt x="2220" y="1228"/>
                    <a:pt x="2372" y="1106"/>
                  </a:cubicBezTo>
                  <a:cubicBezTo>
                    <a:pt x="2445" y="1042"/>
                    <a:pt x="2518" y="1014"/>
                    <a:pt x="2583" y="1014"/>
                  </a:cubicBezTo>
                  <a:close/>
                  <a:moveTo>
                    <a:pt x="1269" y="0"/>
                  </a:moveTo>
                  <a:cubicBezTo>
                    <a:pt x="1182" y="0"/>
                    <a:pt x="1083" y="23"/>
                    <a:pt x="973" y="73"/>
                  </a:cubicBezTo>
                  <a:cubicBezTo>
                    <a:pt x="1" y="559"/>
                    <a:pt x="1247" y="2535"/>
                    <a:pt x="1581" y="3113"/>
                  </a:cubicBezTo>
                  <a:cubicBezTo>
                    <a:pt x="1622" y="3194"/>
                    <a:pt x="1689" y="3227"/>
                    <a:pt x="1756" y="3227"/>
                  </a:cubicBezTo>
                  <a:cubicBezTo>
                    <a:pt x="1866" y="3227"/>
                    <a:pt x="1972" y="3135"/>
                    <a:pt x="1949" y="3012"/>
                  </a:cubicBezTo>
                  <a:lnTo>
                    <a:pt x="1949" y="3012"/>
                  </a:lnTo>
                  <a:cubicBezTo>
                    <a:pt x="2606" y="2552"/>
                    <a:pt x="3732" y="1412"/>
                    <a:pt x="2919" y="711"/>
                  </a:cubicBezTo>
                  <a:cubicBezTo>
                    <a:pt x="2843" y="644"/>
                    <a:pt x="2756" y="617"/>
                    <a:pt x="2667" y="617"/>
                  </a:cubicBezTo>
                  <a:cubicBezTo>
                    <a:pt x="2431" y="617"/>
                    <a:pt x="2178" y="809"/>
                    <a:pt x="2068" y="985"/>
                  </a:cubicBezTo>
                  <a:cubicBezTo>
                    <a:pt x="2021" y="1062"/>
                    <a:pt x="1980" y="1141"/>
                    <a:pt x="1942" y="1223"/>
                  </a:cubicBezTo>
                  <a:lnTo>
                    <a:pt x="1942" y="1223"/>
                  </a:lnTo>
                  <a:cubicBezTo>
                    <a:pt x="1882" y="570"/>
                    <a:pt x="1706" y="0"/>
                    <a:pt x="12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303;p52"/>
            <p:cNvSpPr/>
            <p:nvPr/>
          </p:nvSpPr>
          <p:spPr>
            <a:xfrm>
              <a:off x="7265116" y="4098436"/>
              <a:ext cx="233684" cy="138211"/>
            </a:xfrm>
            <a:custGeom>
              <a:avLst/>
              <a:gdLst/>
              <a:ahLst/>
              <a:cxnLst/>
              <a:rect l="l" t="t" r="r" b="b"/>
              <a:pathLst>
                <a:path w="4347" h="2571" extrusionOk="0">
                  <a:moveTo>
                    <a:pt x="2045" y="0"/>
                  </a:moveTo>
                  <a:cubicBezTo>
                    <a:pt x="1462" y="0"/>
                    <a:pt x="877" y="90"/>
                    <a:pt x="304" y="285"/>
                  </a:cubicBezTo>
                  <a:cubicBezTo>
                    <a:pt x="0" y="1471"/>
                    <a:pt x="30" y="2504"/>
                    <a:pt x="1216" y="2565"/>
                  </a:cubicBezTo>
                  <a:cubicBezTo>
                    <a:pt x="1271" y="2569"/>
                    <a:pt x="1326" y="2570"/>
                    <a:pt x="1380" y="2570"/>
                  </a:cubicBezTo>
                  <a:cubicBezTo>
                    <a:pt x="2638" y="2570"/>
                    <a:pt x="3618" y="1574"/>
                    <a:pt x="4347" y="437"/>
                  </a:cubicBezTo>
                  <a:cubicBezTo>
                    <a:pt x="3600" y="159"/>
                    <a:pt x="2823" y="0"/>
                    <a:pt x="204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04;p52"/>
            <p:cNvSpPr/>
            <p:nvPr/>
          </p:nvSpPr>
          <p:spPr>
            <a:xfrm>
              <a:off x="7343550" y="3992263"/>
              <a:ext cx="181055" cy="20482"/>
            </a:xfrm>
            <a:custGeom>
              <a:avLst/>
              <a:gdLst/>
              <a:ahLst/>
              <a:cxnLst/>
              <a:rect l="l" t="t" r="r" b="b"/>
              <a:pathLst>
                <a:path w="3368" h="381" extrusionOk="0">
                  <a:moveTo>
                    <a:pt x="1969" y="0"/>
                  </a:moveTo>
                  <a:cubicBezTo>
                    <a:pt x="1330" y="0"/>
                    <a:pt x="680" y="123"/>
                    <a:pt x="61" y="193"/>
                  </a:cubicBezTo>
                  <a:cubicBezTo>
                    <a:pt x="0" y="224"/>
                    <a:pt x="0" y="284"/>
                    <a:pt x="61" y="284"/>
                  </a:cubicBezTo>
                  <a:cubicBezTo>
                    <a:pt x="678" y="250"/>
                    <a:pt x="1277" y="167"/>
                    <a:pt x="1877" y="167"/>
                  </a:cubicBezTo>
                  <a:cubicBezTo>
                    <a:pt x="2341" y="167"/>
                    <a:pt x="2806" y="217"/>
                    <a:pt x="3283" y="376"/>
                  </a:cubicBezTo>
                  <a:cubicBezTo>
                    <a:pt x="3289" y="379"/>
                    <a:pt x="3296" y="381"/>
                    <a:pt x="3302" y="381"/>
                  </a:cubicBezTo>
                  <a:cubicBezTo>
                    <a:pt x="3349" y="381"/>
                    <a:pt x="3367" y="281"/>
                    <a:pt x="3313" y="254"/>
                  </a:cubicBezTo>
                  <a:cubicBezTo>
                    <a:pt x="2881" y="63"/>
                    <a:pt x="2428" y="0"/>
                    <a:pt x="19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305;p52"/>
            <p:cNvSpPr/>
            <p:nvPr/>
          </p:nvSpPr>
          <p:spPr>
            <a:xfrm>
              <a:off x="7325595" y="4038119"/>
              <a:ext cx="182668" cy="20374"/>
            </a:xfrm>
            <a:custGeom>
              <a:avLst/>
              <a:gdLst/>
              <a:ahLst/>
              <a:cxnLst/>
              <a:rect l="l" t="t" r="r" b="b"/>
              <a:pathLst>
                <a:path w="3398" h="379" extrusionOk="0">
                  <a:moveTo>
                    <a:pt x="2011" y="1"/>
                  </a:moveTo>
                  <a:cubicBezTo>
                    <a:pt x="1356" y="1"/>
                    <a:pt x="687" y="132"/>
                    <a:pt x="61" y="222"/>
                  </a:cubicBezTo>
                  <a:cubicBezTo>
                    <a:pt x="8" y="222"/>
                    <a:pt x="1" y="289"/>
                    <a:pt x="38" y="289"/>
                  </a:cubicBezTo>
                  <a:cubicBezTo>
                    <a:pt x="44" y="289"/>
                    <a:pt x="52" y="287"/>
                    <a:pt x="61" y="283"/>
                  </a:cubicBezTo>
                  <a:cubicBezTo>
                    <a:pt x="695" y="248"/>
                    <a:pt x="1291" y="166"/>
                    <a:pt x="1887" y="166"/>
                  </a:cubicBezTo>
                  <a:cubicBezTo>
                    <a:pt x="2346" y="166"/>
                    <a:pt x="2806" y="215"/>
                    <a:pt x="3282" y="374"/>
                  </a:cubicBezTo>
                  <a:cubicBezTo>
                    <a:pt x="3289" y="377"/>
                    <a:pt x="3296" y="379"/>
                    <a:pt x="3302" y="379"/>
                  </a:cubicBezTo>
                  <a:cubicBezTo>
                    <a:pt x="3355" y="379"/>
                    <a:pt x="3397" y="279"/>
                    <a:pt x="3343" y="252"/>
                  </a:cubicBezTo>
                  <a:cubicBezTo>
                    <a:pt x="2918" y="65"/>
                    <a:pt x="2468" y="1"/>
                    <a:pt x="201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306;p52"/>
            <p:cNvSpPr/>
            <p:nvPr/>
          </p:nvSpPr>
          <p:spPr>
            <a:xfrm>
              <a:off x="7903983" y="2597389"/>
              <a:ext cx="289269" cy="586656"/>
            </a:xfrm>
            <a:custGeom>
              <a:avLst/>
              <a:gdLst/>
              <a:ahLst/>
              <a:cxnLst/>
              <a:rect l="l" t="t" r="r" b="b"/>
              <a:pathLst>
                <a:path w="5381" h="10913" extrusionOk="0">
                  <a:moveTo>
                    <a:pt x="5381" y="0"/>
                  </a:moveTo>
                  <a:lnTo>
                    <a:pt x="426" y="7721"/>
                  </a:lnTo>
                  <a:lnTo>
                    <a:pt x="1" y="10912"/>
                  </a:lnTo>
                  <a:lnTo>
                    <a:pt x="5381" y="2796"/>
                  </a:lnTo>
                  <a:lnTo>
                    <a:pt x="538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307;p52"/>
            <p:cNvSpPr/>
            <p:nvPr/>
          </p:nvSpPr>
          <p:spPr>
            <a:xfrm>
              <a:off x="6712801" y="3099010"/>
              <a:ext cx="158531" cy="1062141"/>
            </a:xfrm>
            <a:custGeom>
              <a:avLst/>
              <a:gdLst/>
              <a:ahLst/>
              <a:cxnLst/>
              <a:rect l="l" t="t" r="r" b="b"/>
              <a:pathLst>
                <a:path w="2949" h="19758" extrusionOk="0">
                  <a:moveTo>
                    <a:pt x="0" y="1"/>
                  </a:moveTo>
                  <a:lnTo>
                    <a:pt x="1064" y="19758"/>
                  </a:lnTo>
                  <a:lnTo>
                    <a:pt x="2949"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308;p52"/>
            <p:cNvSpPr/>
            <p:nvPr/>
          </p:nvSpPr>
          <p:spPr>
            <a:xfrm>
              <a:off x="6840262" y="3099010"/>
              <a:ext cx="102999" cy="1062141"/>
            </a:xfrm>
            <a:custGeom>
              <a:avLst/>
              <a:gdLst/>
              <a:ahLst/>
              <a:cxnLst/>
              <a:rect l="l" t="t" r="r" b="b"/>
              <a:pathLst>
                <a:path w="1916" h="19758" extrusionOk="0">
                  <a:moveTo>
                    <a:pt x="0" y="1"/>
                  </a:moveTo>
                  <a:lnTo>
                    <a:pt x="578" y="19758"/>
                  </a:lnTo>
                  <a:lnTo>
                    <a:pt x="1915" y="18694"/>
                  </a:lnTo>
                  <a:lnTo>
                    <a:pt x="1246"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309;p52"/>
            <p:cNvSpPr/>
            <p:nvPr/>
          </p:nvSpPr>
          <p:spPr>
            <a:xfrm>
              <a:off x="7943227" y="3082668"/>
              <a:ext cx="130738" cy="1078483"/>
            </a:xfrm>
            <a:custGeom>
              <a:avLst/>
              <a:gdLst/>
              <a:ahLst/>
              <a:cxnLst/>
              <a:rect l="l" t="t" r="r" b="b"/>
              <a:pathLst>
                <a:path w="2432" h="20062" extrusionOk="0">
                  <a:moveTo>
                    <a:pt x="0" y="1"/>
                  </a:moveTo>
                  <a:lnTo>
                    <a:pt x="547" y="20062"/>
                  </a:lnTo>
                  <a:lnTo>
                    <a:pt x="2432" y="20062"/>
                  </a:lnTo>
                  <a:lnTo>
                    <a:pt x="1885" y="305"/>
                  </a:lnTo>
                  <a:lnTo>
                    <a:pt x="0"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310;p52"/>
            <p:cNvSpPr/>
            <p:nvPr/>
          </p:nvSpPr>
          <p:spPr>
            <a:xfrm>
              <a:off x="8044508" y="2991170"/>
              <a:ext cx="102999" cy="1169978"/>
            </a:xfrm>
            <a:custGeom>
              <a:avLst/>
              <a:gdLst/>
              <a:ahLst/>
              <a:cxnLst/>
              <a:rect l="l" t="t" r="r" b="b"/>
              <a:pathLst>
                <a:path w="1916" h="21764" extrusionOk="0">
                  <a:moveTo>
                    <a:pt x="1338" y="0"/>
                  </a:moveTo>
                  <a:lnTo>
                    <a:pt x="1" y="2007"/>
                  </a:lnTo>
                  <a:lnTo>
                    <a:pt x="548" y="21764"/>
                  </a:lnTo>
                  <a:lnTo>
                    <a:pt x="1916" y="20700"/>
                  </a:lnTo>
                  <a:lnTo>
                    <a:pt x="133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311;p52"/>
            <p:cNvSpPr/>
            <p:nvPr/>
          </p:nvSpPr>
          <p:spPr>
            <a:xfrm>
              <a:off x="6222576" y="3184002"/>
              <a:ext cx="1697769" cy="176486"/>
            </a:xfrm>
            <a:custGeom>
              <a:avLst/>
              <a:gdLst/>
              <a:ahLst/>
              <a:cxnLst/>
              <a:rect l="l" t="t" r="r" b="b"/>
              <a:pathLst>
                <a:path w="31582" h="3283" extrusionOk="0">
                  <a:moveTo>
                    <a:pt x="1" y="0"/>
                  </a:moveTo>
                  <a:lnTo>
                    <a:pt x="1" y="3283"/>
                  </a:lnTo>
                  <a:lnTo>
                    <a:pt x="31582" y="3283"/>
                  </a:lnTo>
                  <a:lnTo>
                    <a:pt x="3127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312;p52"/>
            <p:cNvSpPr/>
            <p:nvPr/>
          </p:nvSpPr>
          <p:spPr>
            <a:xfrm>
              <a:off x="7903983" y="2798338"/>
              <a:ext cx="254972" cy="562142"/>
            </a:xfrm>
            <a:custGeom>
              <a:avLst/>
              <a:gdLst/>
              <a:ahLst/>
              <a:cxnLst/>
              <a:rect l="l" t="t" r="r" b="b"/>
              <a:pathLst>
                <a:path w="4743" h="10457" extrusionOk="0">
                  <a:moveTo>
                    <a:pt x="4743" y="1"/>
                  </a:moveTo>
                  <a:lnTo>
                    <a:pt x="1" y="7174"/>
                  </a:lnTo>
                  <a:lnTo>
                    <a:pt x="305" y="10457"/>
                  </a:lnTo>
                  <a:lnTo>
                    <a:pt x="4743" y="2767"/>
                  </a:lnTo>
                  <a:lnTo>
                    <a:pt x="4743"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313;p52"/>
            <p:cNvSpPr/>
            <p:nvPr/>
          </p:nvSpPr>
          <p:spPr>
            <a:xfrm>
              <a:off x="6289559" y="3360438"/>
              <a:ext cx="158585" cy="1062141"/>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314;p52"/>
            <p:cNvSpPr/>
            <p:nvPr/>
          </p:nvSpPr>
          <p:spPr>
            <a:xfrm>
              <a:off x="6417021" y="3360438"/>
              <a:ext cx="102999" cy="1062141"/>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315;p52"/>
            <p:cNvSpPr/>
            <p:nvPr/>
          </p:nvSpPr>
          <p:spPr>
            <a:xfrm>
              <a:off x="7673574" y="3360438"/>
              <a:ext cx="158585" cy="1062141"/>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316;p52"/>
            <p:cNvSpPr/>
            <p:nvPr/>
          </p:nvSpPr>
          <p:spPr>
            <a:xfrm>
              <a:off x="7801035" y="3360438"/>
              <a:ext cx="102999" cy="1062141"/>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317;p52"/>
            <p:cNvSpPr/>
            <p:nvPr/>
          </p:nvSpPr>
          <p:spPr>
            <a:xfrm>
              <a:off x="6093502" y="3012405"/>
              <a:ext cx="472260" cy="171648"/>
            </a:xfrm>
            <a:custGeom>
              <a:avLst/>
              <a:gdLst/>
              <a:ahLst/>
              <a:cxnLst/>
              <a:rect l="l" t="t" r="r" b="b"/>
              <a:pathLst>
                <a:path w="8785" h="3193" extrusionOk="0">
                  <a:moveTo>
                    <a:pt x="0" y="1"/>
                  </a:moveTo>
                  <a:lnTo>
                    <a:pt x="578" y="3192"/>
                  </a:lnTo>
                  <a:lnTo>
                    <a:pt x="8785" y="3192"/>
                  </a:lnTo>
                  <a:cubicBezTo>
                    <a:pt x="8055" y="2341"/>
                    <a:pt x="7295" y="943"/>
                    <a:pt x="6596"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318;p52"/>
            <p:cNvSpPr/>
            <p:nvPr/>
          </p:nvSpPr>
          <p:spPr>
            <a:xfrm>
              <a:off x="6448093" y="3012405"/>
              <a:ext cx="251693" cy="171648"/>
            </a:xfrm>
            <a:custGeom>
              <a:avLst/>
              <a:gdLst/>
              <a:ahLst/>
              <a:cxnLst/>
              <a:rect l="l" t="t" r="r" b="b"/>
              <a:pathLst>
                <a:path w="4682" h="3193" extrusionOk="0">
                  <a:moveTo>
                    <a:pt x="0" y="1"/>
                  </a:moveTo>
                  <a:cubicBezTo>
                    <a:pt x="699" y="943"/>
                    <a:pt x="1459" y="2341"/>
                    <a:pt x="2189" y="3192"/>
                  </a:cubicBezTo>
                  <a:lnTo>
                    <a:pt x="4681" y="3192"/>
                  </a:lnTo>
                  <a:cubicBezTo>
                    <a:pt x="3982" y="2280"/>
                    <a:pt x="3070" y="912"/>
                    <a:pt x="2341" y="1"/>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319;p52"/>
            <p:cNvSpPr/>
            <p:nvPr/>
          </p:nvSpPr>
          <p:spPr>
            <a:xfrm>
              <a:off x="6573888" y="3012405"/>
              <a:ext cx="277819" cy="171648"/>
            </a:xfrm>
            <a:custGeom>
              <a:avLst/>
              <a:gdLst/>
              <a:ahLst/>
              <a:cxnLst/>
              <a:rect l="l" t="t" r="r" b="b"/>
              <a:pathLst>
                <a:path w="5168" h="3193" extrusionOk="0">
                  <a:moveTo>
                    <a:pt x="1" y="1"/>
                  </a:moveTo>
                  <a:cubicBezTo>
                    <a:pt x="730" y="912"/>
                    <a:pt x="1672" y="2280"/>
                    <a:pt x="2341" y="3192"/>
                  </a:cubicBezTo>
                  <a:lnTo>
                    <a:pt x="5168" y="3192"/>
                  </a:lnTo>
                  <a:cubicBezTo>
                    <a:pt x="4682" y="2250"/>
                    <a:pt x="3861" y="912"/>
                    <a:pt x="3375"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320;p52"/>
            <p:cNvSpPr/>
            <p:nvPr/>
          </p:nvSpPr>
          <p:spPr>
            <a:xfrm>
              <a:off x="6990571" y="3012405"/>
              <a:ext cx="936348" cy="171648"/>
            </a:xfrm>
            <a:custGeom>
              <a:avLst/>
              <a:gdLst/>
              <a:ahLst/>
              <a:cxnLst/>
              <a:rect l="l" t="t" r="r" b="b"/>
              <a:pathLst>
                <a:path w="17418" h="3193" extrusionOk="0">
                  <a:moveTo>
                    <a:pt x="1" y="1"/>
                  </a:moveTo>
                  <a:cubicBezTo>
                    <a:pt x="487" y="973"/>
                    <a:pt x="1308" y="2250"/>
                    <a:pt x="1885" y="3192"/>
                  </a:cubicBezTo>
                  <a:lnTo>
                    <a:pt x="16992" y="3192"/>
                  </a:lnTo>
                  <a:lnTo>
                    <a:pt x="17417"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321;p52"/>
            <p:cNvSpPr/>
            <p:nvPr/>
          </p:nvSpPr>
          <p:spPr>
            <a:xfrm>
              <a:off x="6755270" y="3012405"/>
              <a:ext cx="336683" cy="171648"/>
            </a:xfrm>
            <a:custGeom>
              <a:avLst/>
              <a:gdLst/>
              <a:ahLst/>
              <a:cxnLst/>
              <a:rect l="l" t="t" r="r" b="b"/>
              <a:pathLst>
                <a:path w="6263" h="3193" extrusionOk="0">
                  <a:moveTo>
                    <a:pt x="1" y="1"/>
                  </a:moveTo>
                  <a:cubicBezTo>
                    <a:pt x="487" y="912"/>
                    <a:pt x="1308" y="2250"/>
                    <a:pt x="1794" y="3192"/>
                  </a:cubicBezTo>
                  <a:lnTo>
                    <a:pt x="6262" y="3192"/>
                  </a:lnTo>
                  <a:cubicBezTo>
                    <a:pt x="5685" y="2250"/>
                    <a:pt x="4864" y="973"/>
                    <a:pt x="4378" y="1"/>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322;p52"/>
            <p:cNvSpPr/>
            <p:nvPr/>
          </p:nvSpPr>
          <p:spPr>
            <a:xfrm>
              <a:off x="6098394" y="2563037"/>
              <a:ext cx="2099714" cy="449413"/>
            </a:xfrm>
            <a:custGeom>
              <a:avLst/>
              <a:gdLst/>
              <a:ahLst/>
              <a:cxnLst/>
              <a:rect l="l" t="t" r="r" b="b"/>
              <a:pathLst>
                <a:path w="39059" h="8360" extrusionOk="0">
                  <a:moveTo>
                    <a:pt x="8511" y="1"/>
                  </a:moveTo>
                  <a:lnTo>
                    <a:pt x="1" y="8360"/>
                  </a:lnTo>
                  <a:lnTo>
                    <a:pt x="34105" y="8360"/>
                  </a:lnTo>
                  <a:lnTo>
                    <a:pt x="39059" y="639"/>
                  </a:lnTo>
                  <a:lnTo>
                    <a:pt x="8511"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323;p52"/>
            <p:cNvSpPr/>
            <p:nvPr/>
          </p:nvSpPr>
          <p:spPr>
            <a:xfrm>
              <a:off x="6967724" y="2590830"/>
              <a:ext cx="643800" cy="364422"/>
            </a:xfrm>
            <a:custGeom>
              <a:avLst/>
              <a:gdLst/>
              <a:ahLst/>
              <a:cxnLst/>
              <a:rect l="l" t="t" r="r" b="b"/>
              <a:pathLst>
                <a:path w="11976" h="6779" extrusionOk="0">
                  <a:moveTo>
                    <a:pt x="10851" y="578"/>
                  </a:moveTo>
                  <a:cubicBezTo>
                    <a:pt x="11034" y="578"/>
                    <a:pt x="11186" y="700"/>
                    <a:pt x="11186" y="852"/>
                  </a:cubicBezTo>
                  <a:cubicBezTo>
                    <a:pt x="11186" y="1004"/>
                    <a:pt x="11034" y="1125"/>
                    <a:pt x="10851" y="1125"/>
                  </a:cubicBezTo>
                  <a:cubicBezTo>
                    <a:pt x="10669" y="1125"/>
                    <a:pt x="10517" y="1004"/>
                    <a:pt x="10517" y="852"/>
                  </a:cubicBezTo>
                  <a:cubicBezTo>
                    <a:pt x="10517" y="700"/>
                    <a:pt x="10639" y="578"/>
                    <a:pt x="10851" y="578"/>
                  </a:cubicBezTo>
                  <a:close/>
                  <a:moveTo>
                    <a:pt x="10183" y="2827"/>
                  </a:moveTo>
                  <a:cubicBezTo>
                    <a:pt x="10365" y="2827"/>
                    <a:pt x="10517" y="2949"/>
                    <a:pt x="10517" y="3101"/>
                  </a:cubicBezTo>
                  <a:cubicBezTo>
                    <a:pt x="10517" y="3253"/>
                    <a:pt x="10365" y="3374"/>
                    <a:pt x="10183" y="3374"/>
                  </a:cubicBezTo>
                  <a:cubicBezTo>
                    <a:pt x="10000" y="3374"/>
                    <a:pt x="9848" y="3253"/>
                    <a:pt x="9848" y="3101"/>
                  </a:cubicBezTo>
                  <a:cubicBezTo>
                    <a:pt x="9848" y="2949"/>
                    <a:pt x="10000" y="2827"/>
                    <a:pt x="10183" y="2827"/>
                  </a:cubicBezTo>
                  <a:close/>
                  <a:moveTo>
                    <a:pt x="9180" y="5563"/>
                  </a:moveTo>
                  <a:cubicBezTo>
                    <a:pt x="9392" y="5563"/>
                    <a:pt x="9514" y="5684"/>
                    <a:pt x="9514" y="5836"/>
                  </a:cubicBezTo>
                  <a:cubicBezTo>
                    <a:pt x="9514" y="5988"/>
                    <a:pt x="9362" y="6110"/>
                    <a:pt x="9180" y="6110"/>
                  </a:cubicBezTo>
                  <a:cubicBezTo>
                    <a:pt x="8997" y="6110"/>
                    <a:pt x="8845" y="5988"/>
                    <a:pt x="8845" y="5836"/>
                  </a:cubicBezTo>
                  <a:cubicBezTo>
                    <a:pt x="8845" y="5684"/>
                    <a:pt x="8997" y="5563"/>
                    <a:pt x="9180" y="5563"/>
                  </a:cubicBezTo>
                  <a:close/>
                  <a:moveTo>
                    <a:pt x="3131" y="1"/>
                  </a:moveTo>
                  <a:lnTo>
                    <a:pt x="0" y="6779"/>
                  </a:lnTo>
                  <a:lnTo>
                    <a:pt x="9848" y="6779"/>
                  </a:lnTo>
                  <a:lnTo>
                    <a:pt x="11976"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324;p52"/>
            <p:cNvSpPr/>
            <p:nvPr/>
          </p:nvSpPr>
          <p:spPr>
            <a:xfrm>
              <a:off x="7401394" y="2602603"/>
              <a:ext cx="111439" cy="332759"/>
            </a:xfrm>
            <a:custGeom>
              <a:avLst/>
              <a:gdLst/>
              <a:ahLst/>
              <a:cxnLst/>
              <a:rect l="l" t="t" r="r" b="b"/>
              <a:pathLst>
                <a:path w="2073" h="6190" extrusionOk="0">
                  <a:moveTo>
                    <a:pt x="1983" y="0"/>
                  </a:moveTo>
                  <a:cubicBezTo>
                    <a:pt x="1950" y="0"/>
                    <a:pt x="1916" y="17"/>
                    <a:pt x="1903" y="55"/>
                  </a:cubicBezTo>
                  <a:cubicBezTo>
                    <a:pt x="1143" y="2000"/>
                    <a:pt x="535" y="4098"/>
                    <a:pt x="18" y="6104"/>
                  </a:cubicBezTo>
                  <a:cubicBezTo>
                    <a:pt x="1" y="6157"/>
                    <a:pt x="34" y="6189"/>
                    <a:pt x="72" y="6189"/>
                  </a:cubicBezTo>
                  <a:cubicBezTo>
                    <a:pt x="98" y="6189"/>
                    <a:pt x="127" y="6172"/>
                    <a:pt x="140" y="6134"/>
                  </a:cubicBezTo>
                  <a:cubicBezTo>
                    <a:pt x="900" y="4219"/>
                    <a:pt x="1568" y="2122"/>
                    <a:pt x="2055" y="85"/>
                  </a:cubicBezTo>
                  <a:cubicBezTo>
                    <a:pt x="2072" y="32"/>
                    <a:pt x="2029" y="0"/>
                    <a:pt x="1983"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325;p52"/>
            <p:cNvSpPr/>
            <p:nvPr/>
          </p:nvSpPr>
          <p:spPr>
            <a:xfrm>
              <a:off x="7033040" y="2843818"/>
              <a:ext cx="444521" cy="19514"/>
            </a:xfrm>
            <a:custGeom>
              <a:avLst/>
              <a:gdLst/>
              <a:ahLst/>
              <a:cxnLst/>
              <a:rect l="l" t="t" r="r" b="b"/>
              <a:pathLst>
                <a:path w="8269" h="363" extrusionOk="0">
                  <a:moveTo>
                    <a:pt x="5181" y="0"/>
                  </a:moveTo>
                  <a:cubicBezTo>
                    <a:pt x="3355" y="0"/>
                    <a:pt x="1369" y="52"/>
                    <a:pt x="92" y="127"/>
                  </a:cubicBezTo>
                  <a:cubicBezTo>
                    <a:pt x="1" y="127"/>
                    <a:pt x="1" y="249"/>
                    <a:pt x="92" y="249"/>
                  </a:cubicBezTo>
                  <a:cubicBezTo>
                    <a:pt x="1126" y="325"/>
                    <a:pt x="2630" y="363"/>
                    <a:pt x="4135" y="363"/>
                  </a:cubicBezTo>
                  <a:cubicBezTo>
                    <a:pt x="5639" y="363"/>
                    <a:pt x="7144" y="325"/>
                    <a:pt x="8177" y="249"/>
                  </a:cubicBezTo>
                  <a:cubicBezTo>
                    <a:pt x="8269" y="219"/>
                    <a:pt x="8269" y="97"/>
                    <a:pt x="8177" y="67"/>
                  </a:cubicBezTo>
                  <a:cubicBezTo>
                    <a:pt x="7376" y="20"/>
                    <a:pt x="6309" y="0"/>
                    <a:pt x="5181"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326;p52"/>
            <p:cNvSpPr/>
            <p:nvPr/>
          </p:nvSpPr>
          <p:spPr>
            <a:xfrm>
              <a:off x="7047770" y="2781620"/>
              <a:ext cx="446133" cy="18224"/>
            </a:xfrm>
            <a:custGeom>
              <a:avLst/>
              <a:gdLst/>
              <a:ahLst/>
              <a:cxnLst/>
              <a:rect l="l" t="t" r="r" b="b"/>
              <a:pathLst>
                <a:path w="8299" h="339" extrusionOk="0">
                  <a:moveTo>
                    <a:pt x="5020" y="1"/>
                  </a:moveTo>
                  <a:cubicBezTo>
                    <a:pt x="3239" y="1"/>
                    <a:pt x="1332" y="44"/>
                    <a:pt x="92" y="99"/>
                  </a:cubicBezTo>
                  <a:cubicBezTo>
                    <a:pt x="0" y="99"/>
                    <a:pt x="0" y="251"/>
                    <a:pt x="92" y="251"/>
                  </a:cubicBezTo>
                  <a:cubicBezTo>
                    <a:pt x="1067" y="308"/>
                    <a:pt x="2463" y="339"/>
                    <a:pt x="3883" y="339"/>
                  </a:cubicBezTo>
                  <a:cubicBezTo>
                    <a:pt x="5470" y="339"/>
                    <a:pt x="7086" y="301"/>
                    <a:pt x="8177" y="221"/>
                  </a:cubicBezTo>
                  <a:cubicBezTo>
                    <a:pt x="8298" y="221"/>
                    <a:pt x="8268" y="69"/>
                    <a:pt x="8177" y="69"/>
                  </a:cubicBezTo>
                  <a:cubicBezTo>
                    <a:pt x="7338" y="20"/>
                    <a:pt x="6207" y="1"/>
                    <a:pt x="502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327;p52"/>
            <p:cNvSpPr/>
            <p:nvPr/>
          </p:nvSpPr>
          <p:spPr>
            <a:xfrm>
              <a:off x="7090240" y="2729420"/>
              <a:ext cx="415115" cy="17579"/>
            </a:xfrm>
            <a:custGeom>
              <a:avLst/>
              <a:gdLst/>
              <a:ahLst/>
              <a:cxnLst/>
              <a:rect l="l" t="t" r="r" b="b"/>
              <a:pathLst>
                <a:path w="7722" h="327" extrusionOk="0">
                  <a:moveTo>
                    <a:pt x="4830" y="1"/>
                  </a:moveTo>
                  <a:cubicBezTo>
                    <a:pt x="3132" y="1"/>
                    <a:pt x="1275" y="53"/>
                    <a:pt x="92" y="128"/>
                  </a:cubicBezTo>
                  <a:cubicBezTo>
                    <a:pt x="1" y="128"/>
                    <a:pt x="1" y="249"/>
                    <a:pt x="92" y="249"/>
                  </a:cubicBezTo>
                  <a:cubicBezTo>
                    <a:pt x="932" y="303"/>
                    <a:pt x="2110" y="327"/>
                    <a:pt x="3330" y="327"/>
                  </a:cubicBezTo>
                  <a:cubicBezTo>
                    <a:pt x="4893" y="327"/>
                    <a:pt x="6524" y="287"/>
                    <a:pt x="7600" y="219"/>
                  </a:cubicBezTo>
                  <a:cubicBezTo>
                    <a:pt x="7721" y="189"/>
                    <a:pt x="7691" y="67"/>
                    <a:pt x="7600" y="67"/>
                  </a:cubicBezTo>
                  <a:cubicBezTo>
                    <a:pt x="6868" y="20"/>
                    <a:pt x="5880" y="1"/>
                    <a:pt x="483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328;p52"/>
            <p:cNvSpPr/>
            <p:nvPr/>
          </p:nvSpPr>
          <p:spPr>
            <a:xfrm>
              <a:off x="7098411" y="2679209"/>
              <a:ext cx="415115" cy="17686"/>
            </a:xfrm>
            <a:custGeom>
              <a:avLst/>
              <a:gdLst/>
              <a:ahLst/>
              <a:cxnLst/>
              <a:rect l="l" t="t" r="r" b="b"/>
              <a:pathLst>
                <a:path w="7722" h="329" extrusionOk="0">
                  <a:moveTo>
                    <a:pt x="5146" y="0"/>
                  </a:moveTo>
                  <a:cubicBezTo>
                    <a:pt x="3368" y="0"/>
                    <a:pt x="1365" y="60"/>
                    <a:pt x="92" y="119"/>
                  </a:cubicBezTo>
                  <a:cubicBezTo>
                    <a:pt x="1" y="119"/>
                    <a:pt x="1" y="241"/>
                    <a:pt x="92" y="241"/>
                  </a:cubicBezTo>
                  <a:cubicBezTo>
                    <a:pt x="1010" y="298"/>
                    <a:pt x="2308" y="329"/>
                    <a:pt x="3627" y="329"/>
                  </a:cubicBezTo>
                  <a:cubicBezTo>
                    <a:pt x="5102" y="329"/>
                    <a:pt x="6603" y="291"/>
                    <a:pt x="7630" y="211"/>
                  </a:cubicBezTo>
                  <a:cubicBezTo>
                    <a:pt x="7721" y="211"/>
                    <a:pt x="7721" y="59"/>
                    <a:pt x="7630" y="59"/>
                  </a:cubicBezTo>
                  <a:cubicBezTo>
                    <a:pt x="6958" y="17"/>
                    <a:pt x="6083" y="0"/>
                    <a:pt x="5146"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329;p52"/>
            <p:cNvSpPr/>
            <p:nvPr/>
          </p:nvSpPr>
          <p:spPr>
            <a:xfrm>
              <a:off x="7114753" y="2628139"/>
              <a:ext cx="415115" cy="17579"/>
            </a:xfrm>
            <a:custGeom>
              <a:avLst/>
              <a:gdLst/>
              <a:ahLst/>
              <a:cxnLst/>
              <a:rect l="l" t="t" r="r" b="b"/>
              <a:pathLst>
                <a:path w="7722" h="327" extrusionOk="0">
                  <a:moveTo>
                    <a:pt x="4830" y="0"/>
                  </a:moveTo>
                  <a:cubicBezTo>
                    <a:pt x="3132" y="0"/>
                    <a:pt x="1275" y="52"/>
                    <a:pt x="92" y="127"/>
                  </a:cubicBezTo>
                  <a:cubicBezTo>
                    <a:pt x="1" y="127"/>
                    <a:pt x="1" y="249"/>
                    <a:pt x="92" y="249"/>
                  </a:cubicBezTo>
                  <a:cubicBezTo>
                    <a:pt x="931" y="302"/>
                    <a:pt x="2110" y="326"/>
                    <a:pt x="3330" y="326"/>
                  </a:cubicBezTo>
                  <a:cubicBezTo>
                    <a:pt x="4893" y="326"/>
                    <a:pt x="6524" y="287"/>
                    <a:pt x="7600" y="218"/>
                  </a:cubicBezTo>
                  <a:cubicBezTo>
                    <a:pt x="7721" y="188"/>
                    <a:pt x="7691" y="66"/>
                    <a:pt x="7600" y="66"/>
                  </a:cubicBezTo>
                  <a:cubicBezTo>
                    <a:pt x="6868" y="20"/>
                    <a:pt x="5880" y="0"/>
                    <a:pt x="4830"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330;p52"/>
            <p:cNvSpPr/>
            <p:nvPr/>
          </p:nvSpPr>
          <p:spPr>
            <a:xfrm>
              <a:off x="6162098" y="2700337"/>
              <a:ext cx="822974" cy="310503"/>
            </a:xfrm>
            <a:custGeom>
              <a:avLst/>
              <a:gdLst/>
              <a:ahLst/>
              <a:cxnLst/>
              <a:rect l="l" t="t" r="r" b="b"/>
              <a:pathLst>
                <a:path w="15309" h="5776" extrusionOk="0">
                  <a:moveTo>
                    <a:pt x="4864" y="0"/>
                  </a:moveTo>
                  <a:cubicBezTo>
                    <a:pt x="4104" y="1672"/>
                    <a:pt x="1" y="4377"/>
                    <a:pt x="1" y="4377"/>
                  </a:cubicBezTo>
                  <a:lnTo>
                    <a:pt x="9576" y="5775"/>
                  </a:lnTo>
                  <a:cubicBezTo>
                    <a:pt x="10062" y="5410"/>
                    <a:pt x="14257" y="3647"/>
                    <a:pt x="14895" y="2219"/>
                  </a:cubicBezTo>
                  <a:cubicBezTo>
                    <a:pt x="15309" y="1273"/>
                    <a:pt x="14265" y="1106"/>
                    <a:pt x="13480" y="1106"/>
                  </a:cubicBezTo>
                  <a:cubicBezTo>
                    <a:pt x="13055" y="1106"/>
                    <a:pt x="12706" y="1155"/>
                    <a:pt x="12706" y="1155"/>
                  </a:cubicBezTo>
                  <a:lnTo>
                    <a:pt x="4864"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331;p52"/>
            <p:cNvSpPr/>
            <p:nvPr/>
          </p:nvSpPr>
          <p:spPr>
            <a:xfrm>
              <a:off x="6209513" y="2698670"/>
              <a:ext cx="743520" cy="272927"/>
            </a:xfrm>
            <a:custGeom>
              <a:avLst/>
              <a:gdLst/>
              <a:ahLst/>
              <a:cxnLst/>
              <a:rect l="l" t="t" r="r" b="b"/>
              <a:pathLst>
                <a:path w="13831" h="5077" extrusionOk="0">
                  <a:moveTo>
                    <a:pt x="3982" y="1"/>
                  </a:moveTo>
                  <a:lnTo>
                    <a:pt x="0" y="3709"/>
                  </a:lnTo>
                  <a:lnTo>
                    <a:pt x="9271" y="5077"/>
                  </a:lnTo>
                  <a:cubicBezTo>
                    <a:pt x="11490" y="4560"/>
                    <a:pt x="13830" y="2189"/>
                    <a:pt x="13830" y="2189"/>
                  </a:cubicBezTo>
                  <a:lnTo>
                    <a:pt x="11824" y="1642"/>
                  </a:lnTo>
                  <a:lnTo>
                    <a:pt x="3982"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332;p52"/>
            <p:cNvSpPr/>
            <p:nvPr/>
          </p:nvSpPr>
          <p:spPr>
            <a:xfrm>
              <a:off x="6201342" y="2672543"/>
              <a:ext cx="743520" cy="272927"/>
            </a:xfrm>
            <a:custGeom>
              <a:avLst/>
              <a:gdLst/>
              <a:ahLst/>
              <a:cxnLst/>
              <a:rect l="l" t="t" r="r" b="b"/>
              <a:pathLst>
                <a:path w="13831" h="5077" extrusionOk="0">
                  <a:moveTo>
                    <a:pt x="4013" y="0"/>
                  </a:moveTo>
                  <a:lnTo>
                    <a:pt x="0" y="3678"/>
                  </a:lnTo>
                  <a:lnTo>
                    <a:pt x="9271" y="5076"/>
                  </a:lnTo>
                  <a:cubicBezTo>
                    <a:pt x="11490" y="4560"/>
                    <a:pt x="13831" y="2158"/>
                    <a:pt x="13831" y="2158"/>
                  </a:cubicBezTo>
                  <a:lnTo>
                    <a:pt x="11824" y="1642"/>
                  </a:lnTo>
                  <a:lnTo>
                    <a:pt x="4013"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333;p52"/>
            <p:cNvSpPr/>
            <p:nvPr/>
          </p:nvSpPr>
          <p:spPr>
            <a:xfrm>
              <a:off x="6165377" y="2651094"/>
              <a:ext cx="803997" cy="273142"/>
            </a:xfrm>
            <a:custGeom>
              <a:avLst/>
              <a:gdLst/>
              <a:ahLst/>
              <a:cxnLst/>
              <a:rect l="l" t="t" r="r" b="b"/>
              <a:pathLst>
                <a:path w="14956" h="5081" extrusionOk="0">
                  <a:moveTo>
                    <a:pt x="6080" y="1"/>
                  </a:moveTo>
                  <a:cubicBezTo>
                    <a:pt x="5717" y="1"/>
                    <a:pt x="5440" y="29"/>
                    <a:pt x="5290" y="95"/>
                  </a:cubicBezTo>
                  <a:cubicBezTo>
                    <a:pt x="4135" y="582"/>
                    <a:pt x="1" y="3652"/>
                    <a:pt x="1" y="3652"/>
                  </a:cubicBezTo>
                  <a:lnTo>
                    <a:pt x="9697" y="5080"/>
                  </a:lnTo>
                  <a:cubicBezTo>
                    <a:pt x="10123" y="4807"/>
                    <a:pt x="14074" y="3013"/>
                    <a:pt x="14500" y="2041"/>
                  </a:cubicBezTo>
                  <a:cubicBezTo>
                    <a:pt x="14955" y="1098"/>
                    <a:pt x="13314" y="977"/>
                    <a:pt x="13314" y="977"/>
                  </a:cubicBezTo>
                  <a:cubicBezTo>
                    <a:pt x="13314" y="977"/>
                    <a:pt x="8211" y="1"/>
                    <a:pt x="6080"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334;p52"/>
            <p:cNvSpPr/>
            <p:nvPr/>
          </p:nvSpPr>
          <p:spPr>
            <a:xfrm>
              <a:off x="6135971" y="2847366"/>
              <a:ext cx="576872" cy="163477"/>
            </a:xfrm>
            <a:custGeom>
              <a:avLst/>
              <a:gdLst/>
              <a:ahLst/>
              <a:cxnLst/>
              <a:rect l="l" t="t" r="r" b="b"/>
              <a:pathLst>
                <a:path w="10731" h="3041" extrusionOk="0">
                  <a:moveTo>
                    <a:pt x="548" y="1"/>
                  </a:moveTo>
                  <a:cubicBezTo>
                    <a:pt x="1" y="1308"/>
                    <a:pt x="487" y="1642"/>
                    <a:pt x="487" y="1642"/>
                  </a:cubicBezTo>
                  <a:lnTo>
                    <a:pt x="10062" y="3040"/>
                  </a:lnTo>
                  <a:cubicBezTo>
                    <a:pt x="10730" y="2584"/>
                    <a:pt x="10244" y="1429"/>
                    <a:pt x="10244" y="1429"/>
                  </a:cubicBezTo>
                  <a:lnTo>
                    <a:pt x="548"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335;p52"/>
            <p:cNvSpPr/>
            <p:nvPr/>
          </p:nvSpPr>
          <p:spPr>
            <a:xfrm>
              <a:off x="6577168" y="2644750"/>
              <a:ext cx="305611" cy="382431"/>
            </a:xfrm>
            <a:custGeom>
              <a:avLst/>
              <a:gdLst/>
              <a:ahLst/>
              <a:cxnLst/>
              <a:rect l="l" t="t" r="r" b="b"/>
              <a:pathLst>
                <a:path w="5685" h="7114" extrusionOk="0">
                  <a:moveTo>
                    <a:pt x="1429" y="1"/>
                  </a:moveTo>
                  <a:lnTo>
                    <a:pt x="0" y="730"/>
                  </a:lnTo>
                  <a:lnTo>
                    <a:pt x="4256" y="7113"/>
                  </a:lnTo>
                  <a:lnTo>
                    <a:pt x="5684" y="6384"/>
                  </a:lnTo>
                  <a:lnTo>
                    <a:pt x="5654" y="6353"/>
                  </a:lnTo>
                  <a:lnTo>
                    <a:pt x="5472" y="6444"/>
                  </a:lnTo>
                  <a:cubicBezTo>
                    <a:pt x="5472" y="6444"/>
                    <a:pt x="5441" y="6444"/>
                    <a:pt x="5441" y="6414"/>
                  </a:cubicBezTo>
                  <a:lnTo>
                    <a:pt x="5654" y="6323"/>
                  </a:lnTo>
                  <a:lnTo>
                    <a:pt x="5563" y="6201"/>
                  </a:lnTo>
                  <a:lnTo>
                    <a:pt x="5381" y="6292"/>
                  </a:lnTo>
                  <a:lnTo>
                    <a:pt x="5350" y="6292"/>
                  </a:lnTo>
                  <a:cubicBezTo>
                    <a:pt x="5350" y="6262"/>
                    <a:pt x="5350" y="6262"/>
                    <a:pt x="5350" y="6262"/>
                  </a:cubicBezTo>
                  <a:lnTo>
                    <a:pt x="5532" y="6171"/>
                  </a:lnTo>
                  <a:lnTo>
                    <a:pt x="5472" y="6049"/>
                  </a:lnTo>
                  <a:lnTo>
                    <a:pt x="5289" y="6140"/>
                  </a:lnTo>
                  <a:lnTo>
                    <a:pt x="5259" y="6140"/>
                  </a:lnTo>
                  <a:cubicBezTo>
                    <a:pt x="5229" y="6110"/>
                    <a:pt x="5259" y="6110"/>
                    <a:pt x="5259" y="6110"/>
                  </a:cubicBezTo>
                  <a:lnTo>
                    <a:pt x="5441" y="6019"/>
                  </a:lnTo>
                  <a:lnTo>
                    <a:pt x="5381" y="5928"/>
                  </a:lnTo>
                  <a:lnTo>
                    <a:pt x="5107" y="6049"/>
                  </a:lnTo>
                  <a:cubicBezTo>
                    <a:pt x="5077" y="6049"/>
                    <a:pt x="5046" y="6049"/>
                    <a:pt x="5016" y="6019"/>
                  </a:cubicBezTo>
                  <a:cubicBezTo>
                    <a:pt x="5016" y="6019"/>
                    <a:pt x="5016" y="5989"/>
                    <a:pt x="5046" y="5958"/>
                  </a:cubicBezTo>
                  <a:lnTo>
                    <a:pt x="5320" y="5837"/>
                  </a:lnTo>
                  <a:lnTo>
                    <a:pt x="5259" y="5715"/>
                  </a:lnTo>
                  <a:lnTo>
                    <a:pt x="5046" y="5806"/>
                  </a:lnTo>
                  <a:lnTo>
                    <a:pt x="5016" y="5806"/>
                  </a:lnTo>
                  <a:cubicBezTo>
                    <a:pt x="5016" y="5776"/>
                    <a:pt x="5016" y="5776"/>
                    <a:pt x="5046" y="5776"/>
                  </a:cubicBezTo>
                  <a:lnTo>
                    <a:pt x="5229" y="5685"/>
                  </a:lnTo>
                  <a:lnTo>
                    <a:pt x="5168" y="5593"/>
                  </a:lnTo>
                  <a:lnTo>
                    <a:pt x="4985" y="5685"/>
                  </a:lnTo>
                  <a:cubicBezTo>
                    <a:pt x="4955" y="5685"/>
                    <a:pt x="4955" y="5685"/>
                    <a:pt x="4955" y="5654"/>
                  </a:cubicBezTo>
                  <a:lnTo>
                    <a:pt x="5137" y="5563"/>
                  </a:lnTo>
                  <a:lnTo>
                    <a:pt x="5077" y="5441"/>
                  </a:lnTo>
                  <a:lnTo>
                    <a:pt x="4894" y="5533"/>
                  </a:lnTo>
                  <a:lnTo>
                    <a:pt x="4864" y="5533"/>
                  </a:lnTo>
                  <a:cubicBezTo>
                    <a:pt x="4833" y="5533"/>
                    <a:pt x="4833" y="5502"/>
                    <a:pt x="4864" y="5502"/>
                  </a:cubicBezTo>
                  <a:lnTo>
                    <a:pt x="5046" y="5411"/>
                  </a:lnTo>
                  <a:lnTo>
                    <a:pt x="4955" y="5289"/>
                  </a:lnTo>
                  <a:lnTo>
                    <a:pt x="4773" y="5381"/>
                  </a:lnTo>
                  <a:lnTo>
                    <a:pt x="4742" y="5381"/>
                  </a:lnTo>
                  <a:cubicBezTo>
                    <a:pt x="4742" y="5381"/>
                    <a:pt x="4742" y="5350"/>
                    <a:pt x="4773" y="5350"/>
                  </a:cubicBezTo>
                  <a:lnTo>
                    <a:pt x="4955" y="5259"/>
                  </a:lnTo>
                  <a:lnTo>
                    <a:pt x="4864" y="5168"/>
                  </a:lnTo>
                  <a:lnTo>
                    <a:pt x="4681" y="5229"/>
                  </a:lnTo>
                  <a:cubicBezTo>
                    <a:pt x="4681" y="5239"/>
                    <a:pt x="4678" y="5242"/>
                    <a:pt x="4674" y="5242"/>
                  </a:cubicBezTo>
                  <a:cubicBezTo>
                    <a:pt x="4665" y="5242"/>
                    <a:pt x="4651" y="5229"/>
                    <a:pt x="4651" y="5229"/>
                  </a:cubicBezTo>
                  <a:cubicBezTo>
                    <a:pt x="4651" y="5229"/>
                    <a:pt x="4651" y="5198"/>
                    <a:pt x="4651" y="5198"/>
                  </a:cubicBezTo>
                  <a:lnTo>
                    <a:pt x="4833" y="5137"/>
                  </a:lnTo>
                  <a:lnTo>
                    <a:pt x="4773" y="5016"/>
                  </a:lnTo>
                  <a:lnTo>
                    <a:pt x="4499" y="5137"/>
                  </a:lnTo>
                  <a:cubicBezTo>
                    <a:pt x="4484" y="5153"/>
                    <a:pt x="4469" y="5160"/>
                    <a:pt x="4453" y="5160"/>
                  </a:cubicBezTo>
                  <a:cubicBezTo>
                    <a:pt x="4438" y="5160"/>
                    <a:pt x="4423" y="5153"/>
                    <a:pt x="4408" y="5137"/>
                  </a:cubicBezTo>
                  <a:cubicBezTo>
                    <a:pt x="4408" y="5107"/>
                    <a:pt x="4408" y="5077"/>
                    <a:pt x="4438" y="5077"/>
                  </a:cubicBezTo>
                  <a:lnTo>
                    <a:pt x="4712" y="4955"/>
                  </a:lnTo>
                  <a:lnTo>
                    <a:pt x="4651" y="4833"/>
                  </a:lnTo>
                  <a:lnTo>
                    <a:pt x="4469" y="4925"/>
                  </a:lnTo>
                  <a:cubicBezTo>
                    <a:pt x="4438" y="4925"/>
                    <a:pt x="4438" y="4925"/>
                    <a:pt x="4438" y="4894"/>
                  </a:cubicBezTo>
                  <a:lnTo>
                    <a:pt x="4621" y="4803"/>
                  </a:lnTo>
                  <a:lnTo>
                    <a:pt x="4560" y="4712"/>
                  </a:lnTo>
                  <a:lnTo>
                    <a:pt x="4377" y="4773"/>
                  </a:lnTo>
                  <a:cubicBezTo>
                    <a:pt x="4367" y="4783"/>
                    <a:pt x="4361" y="4786"/>
                    <a:pt x="4356" y="4786"/>
                  </a:cubicBezTo>
                  <a:cubicBezTo>
                    <a:pt x="4347" y="4786"/>
                    <a:pt x="4347" y="4773"/>
                    <a:pt x="4347" y="4773"/>
                  </a:cubicBezTo>
                  <a:cubicBezTo>
                    <a:pt x="4347" y="4773"/>
                    <a:pt x="4347" y="4742"/>
                    <a:pt x="4347" y="4742"/>
                  </a:cubicBezTo>
                  <a:lnTo>
                    <a:pt x="4529" y="4651"/>
                  </a:lnTo>
                  <a:lnTo>
                    <a:pt x="4469" y="4560"/>
                  </a:lnTo>
                  <a:lnTo>
                    <a:pt x="4286" y="4651"/>
                  </a:lnTo>
                  <a:lnTo>
                    <a:pt x="4256" y="4651"/>
                  </a:lnTo>
                  <a:cubicBezTo>
                    <a:pt x="4256" y="4621"/>
                    <a:pt x="4256" y="4621"/>
                    <a:pt x="4256" y="4621"/>
                  </a:cubicBezTo>
                  <a:lnTo>
                    <a:pt x="4438" y="4530"/>
                  </a:lnTo>
                  <a:lnTo>
                    <a:pt x="4377" y="4408"/>
                  </a:lnTo>
                  <a:lnTo>
                    <a:pt x="4195" y="4499"/>
                  </a:lnTo>
                  <a:lnTo>
                    <a:pt x="4165" y="4499"/>
                  </a:lnTo>
                  <a:cubicBezTo>
                    <a:pt x="4134" y="4469"/>
                    <a:pt x="4134" y="4469"/>
                    <a:pt x="4165" y="4469"/>
                  </a:cubicBezTo>
                  <a:lnTo>
                    <a:pt x="4347" y="4378"/>
                  </a:lnTo>
                  <a:lnTo>
                    <a:pt x="4256" y="4256"/>
                  </a:lnTo>
                  <a:lnTo>
                    <a:pt x="4074" y="4347"/>
                  </a:lnTo>
                  <a:lnTo>
                    <a:pt x="4043" y="4347"/>
                  </a:lnTo>
                  <a:cubicBezTo>
                    <a:pt x="4043" y="4347"/>
                    <a:pt x="4043" y="4317"/>
                    <a:pt x="4074" y="4317"/>
                  </a:cubicBezTo>
                  <a:lnTo>
                    <a:pt x="4256" y="4226"/>
                  </a:lnTo>
                  <a:lnTo>
                    <a:pt x="4165" y="4134"/>
                  </a:lnTo>
                  <a:lnTo>
                    <a:pt x="3891" y="4256"/>
                  </a:lnTo>
                  <a:cubicBezTo>
                    <a:pt x="3861" y="4256"/>
                    <a:pt x="3830" y="4256"/>
                    <a:pt x="3830" y="4226"/>
                  </a:cubicBezTo>
                  <a:cubicBezTo>
                    <a:pt x="3800" y="4226"/>
                    <a:pt x="3830" y="4195"/>
                    <a:pt x="3830" y="4165"/>
                  </a:cubicBezTo>
                  <a:lnTo>
                    <a:pt x="4134" y="4043"/>
                  </a:lnTo>
                  <a:lnTo>
                    <a:pt x="4043" y="3922"/>
                  </a:lnTo>
                  <a:lnTo>
                    <a:pt x="3861" y="4013"/>
                  </a:lnTo>
                  <a:lnTo>
                    <a:pt x="3830" y="4013"/>
                  </a:lnTo>
                  <a:cubicBezTo>
                    <a:pt x="3830" y="4013"/>
                    <a:pt x="3830" y="3982"/>
                    <a:pt x="3830" y="3982"/>
                  </a:cubicBezTo>
                  <a:lnTo>
                    <a:pt x="4013" y="3891"/>
                  </a:lnTo>
                  <a:lnTo>
                    <a:pt x="3952" y="3800"/>
                  </a:lnTo>
                  <a:lnTo>
                    <a:pt x="3770" y="3891"/>
                  </a:lnTo>
                  <a:lnTo>
                    <a:pt x="3739" y="3891"/>
                  </a:lnTo>
                  <a:cubicBezTo>
                    <a:pt x="3739" y="3861"/>
                    <a:pt x="3739" y="3861"/>
                    <a:pt x="3739" y="3861"/>
                  </a:cubicBezTo>
                  <a:lnTo>
                    <a:pt x="3952" y="3770"/>
                  </a:lnTo>
                  <a:lnTo>
                    <a:pt x="3861" y="3678"/>
                  </a:lnTo>
                  <a:lnTo>
                    <a:pt x="3678" y="3739"/>
                  </a:lnTo>
                  <a:cubicBezTo>
                    <a:pt x="3678" y="3749"/>
                    <a:pt x="3675" y="3753"/>
                    <a:pt x="3670" y="3753"/>
                  </a:cubicBezTo>
                  <a:cubicBezTo>
                    <a:pt x="3661" y="3753"/>
                    <a:pt x="3648" y="3739"/>
                    <a:pt x="3648" y="3739"/>
                  </a:cubicBezTo>
                  <a:cubicBezTo>
                    <a:pt x="3648" y="3739"/>
                    <a:pt x="3648" y="3709"/>
                    <a:pt x="3648" y="3709"/>
                  </a:cubicBezTo>
                  <a:lnTo>
                    <a:pt x="3861" y="3618"/>
                  </a:lnTo>
                  <a:lnTo>
                    <a:pt x="3770" y="3526"/>
                  </a:lnTo>
                  <a:lnTo>
                    <a:pt x="3587" y="3618"/>
                  </a:lnTo>
                  <a:cubicBezTo>
                    <a:pt x="3587" y="3618"/>
                    <a:pt x="3557" y="3618"/>
                    <a:pt x="3557" y="3587"/>
                  </a:cubicBezTo>
                  <a:cubicBezTo>
                    <a:pt x="3557" y="3587"/>
                    <a:pt x="3557" y="3587"/>
                    <a:pt x="3557" y="3557"/>
                  </a:cubicBezTo>
                  <a:lnTo>
                    <a:pt x="3739" y="3496"/>
                  </a:lnTo>
                  <a:lnTo>
                    <a:pt x="3678" y="3374"/>
                  </a:lnTo>
                  <a:lnTo>
                    <a:pt x="3496" y="3466"/>
                  </a:lnTo>
                  <a:lnTo>
                    <a:pt x="3466" y="3466"/>
                  </a:lnTo>
                  <a:cubicBezTo>
                    <a:pt x="3435" y="3435"/>
                    <a:pt x="3466" y="3435"/>
                    <a:pt x="3466" y="3435"/>
                  </a:cubicBezTo>
                  <a:lnTo>
                    <a:pt x="3648" y="3344"/>
                  </a:lnTo>
                  <a:lnTo>
                    <a:pt x="3587" y="3223"/>
                  </a:lnTo>
                  <a:lnTo>
                    <a:pt x="3314" y="3374"/>
                  </a:lnTo>
                  <a:cubicBezTo>
                    <a:pt x="3283" y="3374"/>
                    <a:pt x="3253" y="3374"/>
                    <a:pt x="3222" y="3344"/>
                  </a:cubicBezTo>
                  <a:cubicBezTo>
                    <a:pt x="3222" y="3314"/>
                    <a:pt x="3222" y="3314"/>
                    <a:pt x="3253" y="3283"/>
                  </a:cubicBezTo>
                  <a:lnTo>
                    <a:pt x="3526" y="3162"/>
                  </a:lnTo>
                  <a:lnTo>
                    <a:pt x="3466" y="3040"/>
                  </a:lnTo>
                  <a:lnTo>
                    <a:pt x="3253" y="3131"/>
                  </a:lnTo>
                  <a:lnTo>
                    <a:pt x="3222" y="3131"/>
                  </a:lnTo>
                  <a:cubicBezTo>
                    <a:pt x="3222" y="3131"/>
                    <a:pt x="3222" y="3101"/>
                    <a:pt x="3253" y="3101"/>
                  </a:cubicBezTo>
                  <a:lnTo>
                    <a:pt x="3435" y="3010"/>
                  </a:lnTo>
                  <a:lnTo>
                    <a:pt x="3374" y="2919"/>
                  </a:lnTo>
                  <a:lnTo>
                    <a:pt x="3192" y="3010"/>
                  </a:lnTo>
                  <a:lnTo>
                    <a:pt x="3162" y="3010"/>
                  </a:lnTo>
                  <a:cubicBezTo>
                    <a:pt x="3131" y="2979"/>
                    <a:pt x="3131" y="2979"/>
                    <a:pt x="3162" y="2979"/>
                  </a:cubicBezTo>
                  <a:lnTo>
                    <a:pt x="3344" y="2888"/>
                  </a:lnTo>
                  <a:lnTo>
                    <a:pt x="3283" y="2767"/>
                  </a:lnTo>
                  <a:lnTo>
                    <a:pt x="3101" y="2858"/>
                  </a:lnTo>
                  <a:lnTo>
                    <a:pt x="3070" y="2858"/>
                  </a:lnTo>
                  <a:cubicBezTo>
                    <a:pt x="3040" y="2858"/>
                    <a:pt x="3040" y="2827"/>
                    <a:pt x="3070" y="2827"/>
                  </a:cubicBezTo>
                  <a:lnTo>
                    <a:pt x="3253" y="2736"/>
                  </a:lnTo>
                  <a:lnTo>
                    <a:pt x="3162" y="2645"/>
                  </a:lnTo>
                  <a:lnTo>
                    <a:pt x="2979" y="2706"/>
                  </a:lnTo>
                  <a:cubicBezTo>
                    <a:pt x="2979" y="2716"/>
                    <a:pt x="2979" y="2719"/>
                    <a:pt x="2978" y="2719"/>
                  </a:cubicBezTo>
                  <a:cubicBezTo>
                    <a:pt x="2976" y="2719"/>
                    <a:pt x="2969" y="2706"/>
                    <a:pt x="2949" y="2706"/>
                  </a:cubicBezTo>
                  <a:cubicBezTo>
                    <a:pt x="2949" y="2706"/>
                    <a:pt x="2949" y="2675"/>
                    <a:pt x="2979" y="2675"/>
                  </a:cubicBezTo>
                  <a:lnTo>
                    <a:pt x="3162" y="2584"/>
                  </a:lnTo>
                  <a:lnTo>
                    <a:pt x="3070" y="2493"/>
                  </a:lnTo>
                  <a:lnTo>
                    <a:pt x="2888" y="2554"/>
                  </a:lnTo>
                  <a:cubicBezTo>
                    <a:pt x="2888" y="2564"/>
                    <a:pt x="2885" y="2567"/>
                    <a:pt x="2880" y="2567"/>
                  </a:cubicBezTo>
                  <a:cubicBezTo>
                    <a:pt x="2871" y="2567"/>
                    <a:pt x="2858" y="2554"/>
                    <a:pt x="2858" y="2554"/>
                  </a:cubicBezTo>
                  <a:cubicBezTo>
                    <a:pt x="2858" y="2554"/>
                    <a:pt x="2858" y="2523"/>
                    <a:pt x="2858" y="2523"/>
                  </a:cubicBezTo>
                  <a:lnTo>
                    <a:pt x="3040" y="2432"/>
                  </a:lnTo>
                  <a:lnTo>
                    <a:pt x="2979" y="2341"/>
                  </a:lnTo>
                  <a:lnTo>
                    <a:pt x="2706" y="2463"/>
                  </a:lnTo>
                  <a:cubicBezTo>
                    <a:pt x="2696" y="2473"/>
                    <a:pt x="2685" y="2476"/>
                    <a:pt x="2676" y="2476"/>
                  </a:cubicBezTo>
                  <a:cubicBezTo>
                    <a:pt x="2658" y="2476"/>
                    <a:pt x="2645" y="2463"/>
                    <a:pt x="2645" y="2463"/>
                  </a:cubicBezTo>
                  <a:cubicBezTo>
                    <a:pt x="2615" y="2432"/>
                    <a:pt x="2615" y="2402"/>
                    <a:pt x="2645" y="2402"/>
                  </a:cubicBezTo>
                  <a:lnTo>
                    <a:pt x="2918" y="2250"/>
                  </a:lnTo>
                  <a:lnTo>
                    <a:pt x="2858" y="2159"/>
                  </a:lnTo>
                  <a:lnTo>
                    <a:pt x="2675" y="2250"/>
                  </a:lnTo>
                  <a:cubicBezTo>
                    <a:pt x="2645" y="2250"/>
                    <a:pt x="2645" y="2250"/>
                    <a:pt x="2645" y="2219"/>
                  </a:cubicBezTo>
                  <a:cubicBezTo>
                    <a:pt x="2645" y="2219"/>
                    <a:pt x="2645" y="2219"/>
                    <a:pt x="2645" y="2189"/>
                  </a:cubicBezTo>
                  <a:lnTo>
                    <a:pt x="2827" y="2128"/>
                  </a:lnTo>
                  <a:lnTo>
                    <a:pt x="2766" y="2007"/>
                  </a:lnTo>
                  <a:lnTo>
                    <a:pt x="2584" y="2098"/>
                  </a:lnTo>
                  <a:lnTo>
                    <a:pt x="2554" y="2098"/>
                  </a:lnTo>
                  <a:cubicBezTo>
                    <a:pt x="2554" y="2098"/>
                    <a:pt x="2554" y="2067"/>
                    <a:pt x="2554" y="2067"/>
                  </a:cubicBezTo>
                  <a:lnTo>
                    <a:pt x="2736" y="1976"/>
                  </a:lnTo>
                  <a:lnTo>
                    <a:pt x="2675" y="1885"/>
                  </a:lnTo>
                  <a:lnTo>
                    <a:pt x="2493" y="1976"/>
                  </a:lnTo>
                  <a:lnTo>
                    <a:pt x="2463" y="1976"/>
                  </a:lnTo>
                  <a:cubicBezTo>
                    <a:pt x="2463" y="1946"/>
                    <a:pt x="2463" y="1946"/>
                    <a:pt x="2463" y="1946"/>
                  </a:cubicBezTo>
                  <a:lnTo>
                    <a:pt x="2645" y="1855"/>
                  </a:lnTo>
                  <a:lnTo>
                    <a:pt x="2584" y="1733"/>
                  </a:lnTo>
                  <a:lnTo>
                    <a:pt x="2402" y="1824"/>
                  </a:lnTo>
                  <a:lnTo>
                    <a:pt x="2371" y="1824"/>
                  </a:lnTo>
                  <a:cubicBezTo>
                    <a:pt x="2371" y="1794"/>
                    <a:pt x="2371" y="1794"/>
                    <a:pt x="2371" y="1794"/>
                  </a:cubicBezTo>
                  <a:lnTo>
                    <a:pt x="2554" y="1703"/>
                  </a:lnTo>
                  <a:lnTo>
                    <a:pt x="2493" y="1581"/>
                  </a:lnTo>
                  <a:lnTo>
                    <a:pt x="2311" y="1672"/>
                  </a:lnTo>
                  <a:lnTo>
                    <a:pt x="2280" y="1672"/>
                  </a:lnTo>
                  <a:cubicBezTo>
                    <a:pt x="2250" y="1642"/>
                    <a:pt x="2250" y="1642"/>
                    <a:pt x="2280" y="1642"/>
                  </a:cubicBezTo>
                  <a:lnTo>
                    <a:pt x="2463" y="1551"/>
                  </a:lnTo>
                  <a:lnTo>
                    <a:pt x="2402" y="1429"/>
                  </a:lnTo>
                  <a:lnTo>
                    <a:pt x="2098" y="1581"/>
                  </a:lnTo>
                  <a:cubicBezTo>
                    <a:pt x="2067" y="1581"/>
                    <a:pt x="2037" y="1581"/>
                    <a:pt x="2037" y="1551"/>
                  </a:cubicBezTo>
                  <a:cubicBezTo>
                    <a:pt x="2007" y="1520"/>
                    <a:pt x="2037" y="1490"/>
                    <a:pt x="2067" y="1490"/>
                  </a:cubicBezTo>
                  <a:lnTo>
                    <a:pt x="2341" y="1368"/>
                  </a:lnTo>
                  <a:lnTo>
                    <a:pt x="2250" y="1247"/>
                  </a:lnTo>
                  <a:lnTo>
                    <a:pt x="2067" y="1338"/>
                  </a:lnTo>
                  <a:lnTo>
                    <a:pt x="2037" y="1338"/>
                  </a:lnTo>
                  <a:cubicBezTo>
                    <a:pt x="2037" y="1308"/>
                    <a:pt x="2037" y="1308"/>
                    <a:pt x="2037" y="1308"/>
                  </a:cubicBezTo>
                  <a:lnTo>
                    <a:pt x="2250" y="1216"/>
                  </a:lnTo>
                  <a:lnTo>
                    <a:pt x="2159" y="1125"/>
                  </a:lnTo>
                  <a:lnTo>
                    <a:pt x="1976" y="1216"/>
                  </a:lnTo>
                  <a:cubicBezTo>
                    <a:pt x="1976" y="1216"/>
                    <a:pt x="1976" y="1216"/>
                    <a:pt x="1946" y="1186"/>
                  </a:cubicBezTo>
                  <a:lnTo>
                    <a:pt x="1976" y="1186"/>
                  </a:lnTo>
                  <a:lnTo>
                    <a:pt x="2159" y="1095"/>
                  </a:lnTo>
                  <a:lnTo>
                    <a:pt x="2067" y="973"/>
                  </a:lnTo>
                  <a:lnTo>
                    <a:pt x="1885" y="1064"/>
                  </a:lnTo>
                  <a:lnTo>
                    <a:pt x="1855" y="1064"/>
                  </a:lnTo>
                  <a:cubicBezTo>
                    <a:pt x="1855" y="1064"/>
                    <a:pt x="1855" y="1034"/>
                    <a:pt x="1885" y="1034"/>
                  </a:cubicBezTo>
                  <a:lnTo>
                    <a:pt x="2067" y="973"/>
                  </a:lnTo>
                  <a:lnTo>
                    <a:pt x="1976" y="852"/>
                  </a:lnTo>
                  <a:lnTo>
                    <a:pt x="1794" y="943"/>
                  </a:lnTo>
                  <a:cubicBezTo>
                    <a:pt x="1794" y="943"/>
                    <a:pt x="1794" y="943"/>
                    <a:pt x="1763" y="912"/>
                  </a:cubicBezTo>
                  <a:lnTo>
                    <a:pt x="1794" y="912"/>
                  </a:lnTo>
                  <a:lnTo>
                    <a:pt x="1976" y="821"/>
                  </a:lnTo>
                  <a:lnTo>
                    <a:pt x="1885" y="700"/>
                  </a:lnTo>
                  <a:lnTo>
                    <a:pt x="1703" y="791"/>
                  </a:lnTo>
                  <a:cubicBezTo>
                    <a:pt x="1703" y="791"/>
                    <a:pt x="1672" y="791"/>
                    <a:pt x="1672" y="760"/>
                  </a:cubicBezTo>
                  <a:lnTo>
                    <a:pt x="1855" y="669"/>
                  </a:lnTo>
                  <a:lnTo>
                    <a:pt x="1794" y="548"/>
                  </a:lnTo>
                  <a:lnTo>
                    <a:pt x="1520" y="669"/>
                  </a:lnTo>
                  <a:cubicBezTo>
                    <a:pt x="1505" y="684"/>
                    <a:pt x="1490" y="692"/>
                    <a:pt x="1475" y="692"/>
                  </a:cubicBezTo>
                  <a:cubicBezTo>
                    <a:pt x="1459" y="692"/>
                    <a:pt x="1444" y="684"/>
                    <a:pt x="1429" y="669"/>
                  </a:cubicBezTo>
                  <a:cubicBezTo>
                    <a:pt x="1429" y="639"/>
                    <a:pt x="1429" y="608"/>
                    <a:pt x="1459" y="608"/>
                  </a:cubicBezTo>
                  <a:lnTo>
                    <a:pt x="1733" y="487"/>
                  </a:lnTo>
                  <a:lnTo>
                    <a:pt x="1672" y="396"/>
                  </a:lnTo>
                  <a:lnTo>
                    <a:pt x="1490" y="487"/>
                  </a:lnTo>
                  <a:cubicBezTo>
                    <a:pt x="1490" y="487"/>
                    <a:pt x="1490" y="487"/>
                    <a:pt x="1459" y="457"/>
                  </a:cubicBezTo>
                  <a:lnTo>
                    <a:pt x="1490" y="457"/>
                  </a:lnTo>
                  <a:lnTo>
                    <a:pt x="1672" y="365"/>
                  </a:lnTo>
                  <a:lnTo>
                    <a:pt x="1611" y="274"/>
                  </a:lnTo>
                  <a:lnTo>
                    <a:pt x="1399" y="335"/>
                  </a:lnTo>
                  <a:cubicBezTo>
                    <a:pt x="1399" y="345"/>
                    <a:pt x="1399" y="348"/>
                    <a:pt x="1398" y="348"/>
                  </a:cubicBezTo>
                  <a:cubicBezTo>
                    <a:pt x="1395" y="348"/>
                    <a:pt x="1389" y="335"/>
                    <a:pt x="1368" y="335"/>
                  </a:cubicBezTo>
                  <a:cubicBezTo>
                    <a:pt x="1368" y="335"/>
                    <a:pt x="1368" y="305"/>
                    <a:pt x="1399" y="305"/>
                  </a:cubicBezTo>
                  <a:lnTo>
                    <a:pt x="1581" y="213"/>
                  </a:lnTo>
                  <a:lnTo>
                    <a:pt x="1520" y="122"/>
                  </a:lnTo>
                  <a:lnTo>
                    <a:pt x="1307" y="213"/>
                  </a:lnTo>
                  <a:lnTo>
                    <a:pt x="1277" y="213"/>
                  </a:lnTo>
                  <a:cubicBezTo>
                    <a:pt x="1277" y="183"/>
                    <a:pt x="1277" y="183"/>
                    <a:pt x="1307" y="183"/>
                  </a:cubicBezTo>
                  <a:lnTo>
                    <a:pt x="1520" y="31"/>
                  </a:lnTo>
                  <a:lnTo>
                    <a:pt x="1429"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336;p52"/>
            <p:cNvSpPr/>
            <p:nvPr/>
          </p:nvSpPr>
          <p:spPr>
            <a:xfrm>
              <a:off x="6582060" y="2669264"/>
              <a:ext cx="245134" cy="354638"/>
            </a:xfrm>
            <a:custGeom>
              <a:avLst/>
              <a:gdLst/>
              <a:ahLst/>
              <a:cxnLst/>
              <a:rect l="l" t="t" r="r" b="b"/>
              <a:pathLst>
                <a:path w="4560" h="6597" extrusionOk="0">
                  <a:moveTo>
                    <a:pt x="578" y="1"/>
                  </a:moveTo>
                  <a:lnTo>
                    <a:pt x="1" y="274"/>
                  </a:lnTo>
                  <a:lnTo>
                    <a:pt x="4195" y="6596"/>
                  </a:lnTo>
                  <a:lnTo>
                    <a:pt x="4560" y="6444"/>
                  </a:lnTo>
                  <a:cubicBezTo>
                    <a:pt x="2949" y="4469"/>
                    <a:pt x="1460" y="2311"/>
                    <a:pt x="578"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337;p52"/>
            <p:cNvSpPr/>
            <p:nvPr/>
          </p:nvSpPr>
          <p:spPr>
            <a:xfrm>
              <a:off x="6611466" y="2646363"/>
              <a:ext cx="277873" cy="370981"/>
            </a:xfrm>
            <a:custGeom>
              <a:avLst/>
              <a:gdLst/>
              <a:ahLst/>
              <a:cxnLst/>
              <a:rect l="l" t="t" r="r" b="b"/>
              <a:pathLst>
                <a:path w="5169" h="6901" extrusionOk="0">
                  <a:moveTo>
                    <a:pt x="882" y="1"/>
                  </a:moveTo>
                  <a:lnTo>
                    <a:pt x="1" y="427"/>
                  </a:lnTo>
                  <a:cubicBezTo>
                    <a:pt x="913" y="2737"/>
                    <a:pt x="2402" y="4895"/>
                    <a:pt x="4043" y="6901"/>
                  </a:cubicBezTo>
                  <a:lnTo>
                    <a:pt x="5168" y="6384"/>
                  </a:lnTo>
                  <a:lnTo>
                    <a:pt x="5138" y="6354"/>
                  </a:lnTo>
                  <a:lnTo>
                    <a:pt x="4955" y="6445"/>
                  </a:lnTo>
                  <a:lnTo>
                    <a:pt x="4925" y="6445"/>
                  </a:lnTo>
                  <a:cubicBezTo>
                    <a:pt x="4925" y="6414"/>
                    <a:pt x="4925" y="6414"/>
                    <a:pt x="4925" y="6414"/>
                  </a:cubicBezTo>
                  <a:lnTo>
                    <a:pt x="5107" y="6323"/>
                  </a:lnTo>
                  <a:lnTo>
                    <a:pt x="5046" y="6202"/>
                  </a:lnTo>
                  <a:lnTo>
                    <a:pt x="4864" y="6293"/>
                  </a:lnTo>
                  <a:lnTo>
                    <a:pt x="4834" y="6293"/>
                  </a:lnTo>
                  <a:cubicBezTo>
                    <a:pt x="4803" y="6293"/>
                    <a:pt x="4834" y="6262"/>
                    <a:pt x="4834" y="6262"/>
                  </a:cubicBezTo>
                  <a:lnTo>
                    <a:pt x="5016" y="6171"/>
                  </a:lnTo>
                  <a:lnTo>
                    <a:pt x="4925" y="6050"/>
                  </a:lnTo>
                  <a:lnTo>
                    <a:pt x="4743" y="6141"/>
                  </a:lnTo>
                  <a:lnTo>
                    <a:pt x="4712" y="6141"/>
                  </a:lnTo>
                  <a:cubicBezTo>
                    <a:pt x="4712" y="6141"/>
                    <a:pt x="4712" y="6110"/>
                    <a:pt x="4743" y="6110"/>
                  </a:cubicBezTo>
                  <a:lnTo>
                    <a:pt x="4925" y="6019"/>
                  </a:lnTo>
                  <a:lnTo>
                    <a:pt x="4834" y="5928"/>
                  </a:lnTo>
                  <a:lnTo>
                    <a:pt x="4560" y="6050"/>
                  </a:lnTo>
                  <a:cubicBezTo>
                    <a:pt x="4530" y="6050"/>
                    <a:pt x="4499" y="6050"/>
                    <a:pt x="4499" y="6019"/>
                  </a:cubicBezTo>
                  <a:cubicBezTo>
                    <a:pt x="4469" y="6019"/>
                    <a:pt x="4469" y="5989"/>
                    <a:pt x="4499" y="5959"/>
                  </a:cubicBezTo>
                  <a:lnTo>
                    <a:pt x="4803" y="5837"/>
                  </a:lnTo>
                  <a:lnTo>
                    <a:pt x="4712" y="5715"/>
                  </a:lnTo>
                  <a:lnTo>
                    <a:pt x="4530" y="5807"/>
                  </a:lnTo>
                  <a:lnTo>
                    <a:pt x="4499" y="5807"/>
                  </a:lnTo>
                  <a:cubicBezTo>
                    <a:pt x="4499" y="5807"/>
                    <a:pt x="4499" y="5776"/>
                    <a:pt x="4499" y="5776"/>
                  </a:cubicBezTo>
                  <a:lnTo>
                    <a:pt x="4682" y="5685"/>
                  </a:lnTo>
                  <a:lnTo>
                    <a:pt x="4621" y="5594"/>
                  </a:lnTo>
                  <a:lnTo>
                    <a:pt x="4439" y="5685"/>
                  </a:lnTo>
                  <a:lnTo>
                    <a:pt x="4408" y="5685"/>
                  </a:lnTo>
                  <a:cubicBezTo>
                    <a:pt x="4408" y="5655"/>
                    <a:pt x="4408" y="5655"/>
                    <a:pt x="4408" y="5655"/>
                  </a:cubicBezTo>
                  <a:lnTo>
                    <a:pt x="4621" y="5563"/>
                  </a:lnTo>
                  <a:lnTo>
                    <a:pt x="4530" y="5472"/>
                  </a:lnTo>
                  <a:lnTo>
                    <a:pt x="4347" y="5533"/>
                  </a:lnTo>
                  <a:cubicBezTo>
                    <a:pt x="4347" y="5543"/>
                    <a:pt x="4344" y="5546"/>
                    <a:pt x="4339" y="5546"/>
                  </a:cubicBezTo>
                  <a:cubicBezTo>
                    <a:pt x="4330" y="5546"/>
                    <a:pt x="4317" y="5533"/>
                    <a:pt x="4317" y="5533"/>
                  </a:cubicBezTo>
                  <a:cubicBezTo>
                    <a:pt x="4317" y="5533"/>
                    <a:pt x="4317" y="5503"/>
                    <a:pt x="4317" y="5503"/>
                  </a:cubicBezTo>
                  <a:lnTo>
                    <a:pt x="4530" y="5411"/>
                  </a:lnTo>
                  <a:lnTo>
                    <a:pt x="4439" y="5320"/>
                  </a:lnTo>
                  <a:lnTo>
                    <a:pt x="4256" y="5411"/>
                  </a:lnTo>
                  <a:cubicBezTo>
                    <a:pt x="4256" y="5411"/>
                    <a:pt x="4226" y="5411"/>
                    <a:pt x="4226" y="5381"/>
                  </a:cubicBezTo>
                  <a:cubicBezTo>
                    <a:pt x="4226" y="5381"/>
                    <a:pt x="4226" y="5381"/>
                    <a:pt x="4226" y="5351"/>
                  </a:cubicBezTo>
                  <a:lnTo>
                    <a:pt x="4408" y="5290"/>
                  </a:lnTo>
                  <a:lnTo>
                    <a:pt x="4347" y="5168"/>
                  </a:lnTo>
                  <a:lnTo>
                    <a:pt x="4165" y="5259"/>
                  </a:lnTo>
                  <a:cubicBezTo>
                    <a:pt x="4135" y="5259"/>
                    <a:pt x="4135" y="5259"/>
                    <a:pt x="4135" y="5229"/>
                  </a:cubicBezTo>
                  <a:lnTo>
                    <a:pt x="4317" y="5138"/>
                  </a:lnTo>
                  <a:lnTo>
                    <a:pt x="4256" y="5016"/>
                  </a:lnTo>
                  <a:lnTo>
                    <a:pt x="3983" y="5138"/>
                  </a:lnTo>
                  <a:cubicBezTo>
                    <a:pt x="3967" y="5153"/>
                    <a:pt x="3952" y="5161"/>
                    <a:pt x="3937" y="5161"/>
                  </a:cubicBezTo>
                  <a:cubicBezTo>
                    <a:pt x="3922" y="5161"/>
                    <a:pt x="3907" y="5153"/>
                    <a:pt x="3891" y="5138"/>
                  </a:cubicBezTo>
                  <a:cubicBezTo>
                    <a:pt x="3891" y="5107"/>
                    <a:pt x="3891" y="5077"/>
                    <a:pt x="3922" y="5077"/>
                  </a:cubicBezTo>
                  <a:lnTo>
                    <a:pt x="4195" y="4955"/>
                  </a:lnTo>
                  <a:lnTo>
                    <a:pt x="4135" y="4834"/>
                  </a:lnTo>
                  <a:lnTo>
                    <a:pt x="3922" y="4925"/>
                  </a:lnTo>
                  <a:cubicBezTo>
                    <a:pt x="3922" y="4925"/>
                    <a:pt x="3922" y="4925"/>
                    <a:pt x="3891" y="4895"/>
                  </a:cubicBezTo>
                  <a:lnTo>
                    <a:pt x="3922" y="4895"/>
                  </a:lnTo>
                  <a:lnTo>
                    <a:pt x="4104" y="4803"/>
                  </a:lnTo>
                  <a:lnTo>
                    <a:pt x="4043" y="4712"/>
                  </a:lnTo>
                  <a:lnTo>
                    <a:pt x="3861" y="4773"/>
                  </a:lnTo>
                  <a:cubicBezTo>
                    <a:pt x="3851" y="4783"/>
                    <a:pt x="3844" y="4787"/>
                    <a:pt x="3840" y="4787"/>
                  </a:cubicBezTo>
                  <a:cubicBezTo>
                    <a:pt x="3831" y="4787"/>
                    <a:pt x="3831" y="4773"/>
                    <a:pt x="3831" y="4773"/>
                  </a:cubicBezTo>
                  <a:cubicBezTo>
                    <a:pt x="3800" y="4773"/>
                    <a:pt x="3800" y="4743"/>
                    <a:pt x="3831" y="4743"/>
                  </a:cubicBezTo>
                  <a:lnTo>
                    <a:pt x="4013" y="4651"/>
                  </a:lnTo>
                  <a:lnTo>
                    <a:pt x="3952" y="4560"/>
                  </a:lnTo>
                  <a:lnTo>
                    <a:pt x="3770" y="4651"/>
                  </a:lnTo>
                  <a:lnTo>
                    <a:pt x="3739" y="4651"/>
                  </a:lnTo>
                  <a:cubicBezTo>
                    <a:pt x="3709" y="4621"/>
                    <a:pt x="3709" y="4621"/>
                    <a:pt x="3739" y="4621"/>
                  </a:cubicBezTo>
                  <a:lnTo>
                    <a:pt x="3922" y="4530"/>
                  </a:lnTo>
                  <a:lnTo>
                    <a:pt x="3831" y="4408"/>
                  </a:lnTo>
                  <a:lnTo>
                    <a:pt x="3648" y="4500"/>
                  </a:lnTo>
                  <a:lnTo>
                    <a:pt x="3618" y="4500"/>
                  </a:lnTo>
                  <a:cubicBezTo>
                    <a:pt x="3618" y="4500"/>
                    <a:pt x="3618" y="4469"/>
                    <a:pt x="3648" y="4469"/>
                  </a:cubicBezTo>
                  <a:lnTo>
                    <a:pt x="3831" y="4378"/>
                  </a:lnTo>
                  <a:lnTo>
                    <a:pt x="3739" y="4256"/>
                  </a:lnTo>
                  <a:lnTo>
                    <a:pt x="3557" y="4348"/>
                  </a:lnTo>
                  <a:lnTo>
                    <a:pt x="3527" y="4348"/>
                  </a:lnTo>
                  <a:cubicBezTo>
                    <a:pt x="3527" y="4348"/>
                    <a:pt x="3527" y="4317"/>
                    <a:pt x="3527" y="4317"/>
                  </a:cubicBezTo>
                  <a:lnTo>
                    <a:pt x="3709" y="4226"/>
                  </a:lnTo>
                  <a:lnTo>
                    <a:pt x="3648" y="4135"/>
                  </a:lnTo>
                  <a:lnTo>
                    <a:pt x="3375" y="4256"/>
                  </a:lnTo>
                  <a:cubicBezTo>
                    <a:pt x="3344" y="4256"/>
                    <a:pt x="3314" y="4256"/>
                    <a:pt x="3284" y="4226"/>
                  </a:cubicBezTo>
                  <a:cubicBezTo>
                    <a:pt x="3284" y="4226"/>
                    <a:pt x="3284" y="4196"/>
                    <a:pt x="3314" y="4165"/>
                  </a:cubicBezTo>
                  <a:lnTo>
                    <a:pt x="3587" y="4044"/>
                  </a:lnTo>
                  <a:lnTo>
                    <a:pt x="3527" y="3922"/>
                  </a:lnTo>
                  <a:lnTo>
                    <a:pt x="3344" y="4013"/>
                  </a:lnTo>
                  <a:lnTo>
                    <a:pt x="3314" y="4013"/>
                  </a:lnTo>
                  <a:cubicBezTo>
                    <a:pt x="3284" y="4013"/>
                    <a:pt x="3314" y="3983"/>
                    <a:pt x="3314" y="3983"/>
                  </a:cubicBezTo>
                  <a:lnTo>
                    <a:pt x="3496" y="3892"/>
                  </a:lnTo>
                  <a:lnTo>
                    <a:pt x="3436" y="3800"/>
                  </a:lnTo>
                  <a:lnTo>
                    <a:pt x="3253" y="3892"/>
                  </a:lnTo>
                  <a:lnTo>
                    <a:pt x="3223" y="3892"/>
                  </a:lnTo>
                  <a:cubicBezTo>
                    <a:pt x="3223" y="3861"/>
                    <a:pt x="3223" y="3861"/>
                    <a:pt x="3223" y="3861"/>
                  </a:cubicBezTo>
                  <a:lnTo>
                    <a:pt x="3405" y="3770"/>
                  </a:lnTo>
                  <a:lnTo>
                    <a:pt x="3344" y="3679"/>
                  </a:lnTo>
                  <a:lnTo>
                    <a:pt x="3162" y="3770"/>
                  </a:lnTo>
                  <a:cubicBezTo>
                    <a:pt x="3162" y="3770"/>
                    <a:pt x="3132" y="3770"/>
                    <a:pt x="3132" y="3740"/>
                  </a:cubicBezTo>
                  <a:lnTo>
                    <a:pt x="3314" y="3648"/>
                  </a:lnTo>
                  <a:lnTo>
                    <a:pt x="3253" y="3527"/>
                  </a:lnTo>
                  <a:lnTo>
                    <a:pt x="3071" y="3618"/>
                  </a:lnTo>
                  <a:cubicBezTo>
                    <a:pt x="3040" y="3618"/>
                    <a:pt x="3040" y="3618"/>
                    <a:pt x="3040" y="3588"/>
                  </a:cubicBezTo>
                  <a:lnTo>
                    <a:pt x="3223" y="3496"/>
                  </a:lnTo>
                  <a:lnTo>
                    <a:pt x="3162" y="3375"/>
                  </a:lnTo>
                  <a:lnTo>
                    <a:pt x="2949" y="3466"/>
                  </a:lnTo>
                  <a:cubicBezTo>
                    <a:pt x="2949" y="3466"/>
                    <a:pt x="2949" y="3466"/>
                    <a:pt x="2919" y="3436"/>
                  </a:cubicBezTo>
                  <a:lnTo>
                    <a:pt x="2949" y="3436"/>
                  </a:lnTo>
                  <a:lnTo>
                    <a:pt x="3132" y="3344"/>
                  </a:lnTo>
                  <a:lnTo>
                    <a:pt x="3071" y="3223"/>
                  </a:lnTo>
                  <a:lnTo>
                    <a:pt x="2767" y="3375"/>
                  </a:lnTo>
                  <a:cubicBezTo>
                    <a:pt x="2736" y="3375"/>
                    <a:pt x="2706" y="3375"/>
                    <a:pt x="2706" y="3344"/>
                  </a:cubicBezTo>
                  <a:cubicBezTo>
                    <a:pt x="2676" y="3314"/>
                    <a:pt x="2706" y="3284"/>
                    <a:pt x="2736" y="3284"/>
                  </a:cubicBezTo>
                  <a:lnTo>
                    <a:pt x="3010" y="3162"/>
                  </a:lnTo>
                  <a:lnTo>
                    <a:pt x="2919" y="3041"/>
                  </a:lnTo>
                  <a:lnTo>
                    <a:pt x="2736" y="3132"/>
                  </a:lnTo>
                  <a:lnTo>
                    <a:pt x="2706" y="3132"/>
                  </a:lnTo>
                  <a:cubicBezTo>
                    <a:pt x="2706" y="3101"/>
                    <a:pt x="2706" y="3101"/>
                    <a:pt x="2736" y="3101"/>
                  </a:cubicBezTo>
                  <a:lnTo>
                    <a:pt x="2919" y="3010"/>
                  </a:lnTo>
                  <a:lnTo>
                    <a:pt x="2858" y="2919"/>
                  </a:lnTo>
                  <a:lnTo>
                    <a:pt x="2645" y="3010"/>
                  </a:lnTo>
                  <a:cubicBezTo>
                    <a:pt x="2645" y="3010"/>
                    <a:pt x="2645" y="3010"/>
                    <a:pt x="2615" y="2980"/>
                  </a:cubicBezTo>
                  <a:cubicBezTo>
                    <a:pt x="2615" y="2980"/>
                    <a:pt x="2615" y="2980"/>
                    <a:pt x="2645" y="2949"/>
                  </a:cubicBezTo>
                  <a:lnTo>
                    <a:pt x="2828" y="2889"/>
                  </a:lnTo>
                  <a:lnTo>
                    <a:pt x="2767" y="2767"/>
                  </a:lnTo>
                  <a:lnTo>
                    <a:pt x="2554" y="2858"/>
                  </a:lnTo>
                  <a:lnTo>
                    <a:pt x="2524" y="2858"/>
                  </a:lnTo>
                  <a:cubicBezTo>
                    <a:pt x="2524" y="2828"/>
                    <a:pt x="2524" y="2828"/>
                    <a:pt x="2554" y="2828"/>
                  </a:cubicBezTo>
                  <a:lnTo>
                    <a:pt x="2736" y="2737"/>
                  </a:lnTo>
                  <a:lnTo>
                    <a:pt x="2645" y="2615"/>
                  </a:lnTo>
                  <a:lnTo>
                    <a:pt x="2463" y="2706"/>
                  </a:lnTo>
                  <a:lnTo>
                    <a:pt x="2432" y="2706"/>
                  </a:lnTo>
                  <a:cubicBezTo>
                    <a:pt x="2432" y="2706"/>
                    <a:pt x="2432" y="2676"/>
                    <a:pt x="2432" y="2676"/>
                  </a:cubicBezTo>
                  <a:lnTo>
                    <a:pt x="2645" y="2585"/>
                  </a:lnTo>
                  <a:lnTo>
                    <a:pt x="2554" y="2493"/>
                  </a:lnTo>
                  <a:lnTo>
                    <a:pt x="2372" y="2554"/>
                  </a:lnTo>
                  <a:cubicBezTo>
                    <a:pt x="2372" y="2564"/>
                    <a:pt x="2368" y="2568"/>
                    <a:pt x="2364" y="2568"/>
                  </a:cubicBezTo>
                  <a:cubicBezTo>
                    <a:pt x="2355" y="2568"/>
                    <a:pt x="2341" y="2554"/>
                    <a:pt x="2341" y="2554"/>
                  </a:cubicBezTo>
                  <a:cubicBezTo>
                    <a:pt x="2341" y="2554"/>
                    <a:pt x="2341" y="2524"/>
                    <a:pt x="2341" y="2524"/>
                  </a:cubicBezTo>
                  <a:lnTo>
                    <a:pt x="2524" y="2433"/>
                  </a:lnTo>
                  <a:lnTo>
                    <a:pt x="2463" y="2341"/>
                  </a:lnTo>
                  <a:lnTo>
                    <a:pt x="2189" y="2463"/>
                  </a:lnTo>
                  <a:cubicBezTo>
                    <a:pt x="2179" y="2473"/>
                    <a:pt x="2169" y="2477"/>
                    <a:pt x="2159" y="2477"/>
                  </a:cubicBezTo>
                  <a:cubicBezTo>
                    <a:pt x="2139" y="2477"/>
                    <a:pt x="2118" y="2463"/>
                    <a:pt x="2098" y="2463"/>
                  </a:cubicBezTo>
                  <a:cubicBezTo>
                    <a:pt x="2098" y="2433"/>
                    <a:pt x="2098" y="2402"/>
                    <a:pt x="2128" y="2402"/>
                  </a:cubicBezTo>
                  <a:lnTo>
                    <a:pt x="2402" y="2250"/>
                  </a:lnTo>
                  <a:lnTo>
                    <a:pt x="2341" y="2159"/>
                  </a:lnTo>
                  <a:lnTo>
                    <a:pt x="2159" y="2250"/>
                  </a:lnTo>
                  <a:cubicBezTo>
                    <a:pt x="2128" y="2250"/>
                    <a:pt x="2128" y="2250"/>
                    <a:pt x="2128" y="2220"/>
                  </a:cubicBezTo>
                  <a:cubicBezTo>
                    <a:pt x="2098" y="2220"/>
                    <a:pt x="2098" y="2220"/>
                    <a:pt x="2128" y="2189"/>
                  </a:cubicBezTo>
                  <a:lnTo>
                    <a:pt x="2311" y="2129"/>
                  </a:lnTo>
                  <a:lnTo>
                    <a:pt x="2250" y="2007"/>
                  </a:lnTo>
                  <a:lnTo>
                    <a:pt x="2068" y="2098"/>
                  </a:lnTo>
                  <a:lnTo>
                    <a:pt x="2037" y="2098"/>
                  </a:lnTo>
                  <a:cubicBezTo>
                    <a:pt x="2007" y="2098"/>
                    <a:pt x="2037" y="2068"/>
                    <a:pt x="2037" y="2068"/>
                  </a:cubicBezTo>
                  <a:lnTo>
                    <a:pt x="2220" y="1977"/>
                  </a:lnTo>
                  <a:lnTo>
                    <a:pt x="2159" y="1885"/>
                  </a:lnTo>
                  <a:lnTo>
                    <a:pt x="1977" y="1977"/>
                  </a:lnTo>
                  <a:lnTo>
                    <a:pt x="1946" y="1977"/>
                  </a:lnTo>
                  <a:cubicBezTo>
                    <a:pt x="1916" y="1946"/>
                    <a:pt x="1946" y="1946"/>
                    <a:pt x="1946" y="1946"/>
                  </a:cubicBezTo>
                  <a:lnTo>
                    <a:pt x="2128" y="1855"/>
                  </a:lnTo>
                  <a:lnTo>
                    <a:pt x="2068" y="1734"/>
                  </a:lnTo>
                  <a:lnTo>
                    <a:pt x="1855" y="1825"/>
                  </a:lnTo>
                  <a:lnTo>
                    <a:pt x="1825" y="1825"/>
                  </a:lnTo>
                  <a:cubicBezTo>
                    <a:pt x="1825" y="1794"/>
                    <a:pt x="1825" y="1794"/>
                    <a:pt x="1855" y="1794"/>
                  </a:cubicBezTo>
                  <a:lnTo>
                    <a:pt x="2037" y="1703"/>
                  </a:lnTo>
                  <a:lnTo>
                    <a:pt x="1946" y="1582"/>
                  </a:lnTo>
                  <a:lnTo>
                    <a:pt x="1764" y="1673"/>
                  </a:lnTo>
                  <a:lnTo>
                    <a:pt x="1733" y="1673"/>
                  </a:lnTo>
                  <a:cubicBezTo>
                    <a:pt x="1733" y="1673"/>
                    <a:pt x="1733" y="1642"/>
                    <a:pt x="1733" y="1642"/>
                  </a:cubicBezTo>
                  <a:lnTo>
                    <a:pt x="1946" y="1551"/>
                  </a:lnTo>
                  <a:lnTo>
                    <a:pt x="1855" y="1460"/>
                  </a:lnTo>
                  <a:lnTo>
                    <a:pt x="1581" y="1582"/>
                  </a:lnTo>
                  <a:cubicBezTo>
                    <a:pt x="1551" y="1582"/>
                    <a:pt x="1521" y="1582"/>
                    <a:pt x="1521" y="1551"/>
                  </a:cubicBezTo>
                  <a:cubicBezTo>
                    <a:pt x="1490" y="1551"/>
                    <a:pt x="1490" y="1521"/>
                    <a:pt x="1521" y="1490"/>
                  </a:cubicBezTo>
                  <a:lnTo>
                    <a:pt x="1825" y="1369"/>
                  </a:lnTo>
                  <a:lnTo>
                    <a:pt x="1733" y="1247"/>
                  </a:lnTo>
                  <a:lnTo>
                    <a:pt x="1551" y="1338"/>
                  </a:lnTo>
                  <a:lnTo>
                    <a:pt x="1521" y="1338"/>
                  </a:lnTo>
                  <a:cubicBezTo>
                    <a:pt x="1521" y="1338"/>
                    <a:pt x="1521" y="1308"/>
                    <a:pt x="1521" y="1308"/>
                  </a:cubicBezTo>
                  <a:lnTo>
                    <a:pt x="1703" y="1217"/>
                  </a:lnTo>
                  <a:lnTo>
                    <a:pt x="1642" y="1126"/>
                  </a:lnTo>
                  <a:lnTo>
                    <a:pt x="1460" y="1217"/>
                  </a:lnTo>
                  <a:lnTo>
                    <a:pt x="1429" y="1217"/>
                  </a:lnTo>
                  <a:cubicBezTo>
                    <a:pt x="1429" y="1217"/>
                    <a:pt x="1429" y="1186"/>
                    <a:pt x="1429" y="1186"/>
                  </a:cubicBezTo>
                  <a:lnTo>
                    <a:pt x="1612" y="1095"/>
                  </a:lnTo>
                  <a:lnTo>
                    <a:pt x="1551" y="1004"/>
                  </a:lnTo>
                  <a:lnTo>
                    <a:pt x="1369" y="1095"/>
                  </a:lnTo>
                  <a:cubicBezTo>
                    <a:pt x="1369" y="1095"/>
                    <a:pt x="1338" y="1095"/>
                    <a:pt x="1338" y="1065"/>
                  </a:cubicBezTo>
                  <a:cubicBezTo>
                    <a:pt x="1338" y="1065"/>
                    <a:pt x="1338" y="1065"/>
                    <a:pt x="1338" y="1034"/>
                  </a:cubicBezTo>
                  <a:lnTo>
                    <a:pt x="1521" y="974"/>
                  </a:lnTo>
                  <a:lnTo>
                    <a:pt x="1460" y="852"/>
                  </a:lnTo>
                  <a:lnTo>
                    <a:pt x="1277" y="943"/>
                  </a:lnTo>
                  <a:cubicBezTo>
                    <a:pt x="1247" y="943"/>
                    <a:pt x="1247" y="943"/>
                    <a:pt x="1247" y="913"/>
                  </a:cubicBezTo>
                  <a:lnTo>
                    <a:pt x="1429" y="822"/>
                  </a:lnTo>
                  <a:lnTo>
                    <a:pt x="1369" y="700"/>
                  </a:lnTo>
                  <a:lnTo>
                    <a:pt x="1186" y="791"/>
                  </a:lnTo>
                  <a:lnTo>
                    <a:pt x="1156" y="791"/>
                  </a:lnTo>
                  <a:cubicBezTo>
                    <a:pt x="1125" y="761"/>
                    <a:pt x="1125" y="761"/>
                    <a:pt x="1156" y="761"/>
                  </a:cubicBezTo>
                  <a:lnTo>
                    <a:pt x="1338" y="670"/>
                  </a:lnTo>
                  <a:lnTo>
                    <a:pt x="1277" y="548"/>
                  </a:lnTo>
                  <a:lnTo>
                    <a:pt x="973" y="700"/>
                  </a:lnTo>
                  <a:cubicBezTo>
                    <a:pt x="973" y="700"/>
                    <a:pt x="943" y="700"/>
                    <a:pt x="913" y="670"/>
                  </a:cubicBezTo>
                  <a:cubicBezTo>
                    <a:pt x="913" y="639"/>
                    <a:pt x="913" y="609"/>
                    <a:pt x="943" y="609"/>
                  </a:cubicBezTo>
                  <a:lnTo>
                    <a:pt x="1217" y="487"/>
                  </a:lnTo>
                  <a:lnTo>
                    <a:pt x="1156" y="396"/>
                  </a:lnTo>
                  <a:lnTo>
                    <a:pt x="973" y="487"/>
                  </a:lnTo>
                  <a:cubicBezTo>
                    <a:pt x="973" y="487"/>
                    <a:pt x="943" y="487"/>
                    <a:pt x="943" y="457"/>
                  </a:cubicBezTo>
                  <a:lnTo>
                    <a:pt x="1125" y="366"/>
                  </a:lnTo>
                  <a:lnTo>
                    <a:pt x="1065" y="275"/>
                  </a:lnTo>
                  <a:lnTo>
                    <a:pt x="882" y="335"/>
                  </a:lnTo>
                  <a:lnTo>
                    <a:pt x="852" y="335"/>
                  </a:lnTo>
                  <a:cubicBezTo>
                    <a:pt x="852" y="335"/>
                    <a:pt x="852" y="305"/>
                    <a:pt x="852" y="305"/>
                  </a:cubicBezTo>
                  <a:lnTo>
                    <a:pt x="1034" y="214"/>
                  </a:lnTo>
                  <a:lnTo>
                    <a:pt x="973" y="123"/>
                  </a:lnTo>
                  <a:lnTo>
                    <a:pt x="791" y="214"/>
                  </a:lnTo>
                  <a:lnTo>
                    <a:pt x="761" y="214"/>
                  </a:lnTo>
                  <a:cubicBezTo>
                    <a:pt x="761" y="183"/>
                    <a:pt x="761" y="183"/>
                    <a:pt x="761" y="183"/>
                  </a:cubicBezTo>
                  <a:lnTo>
                    <a:pt x="943" y="92"/>
                  </a:lnTo>
                  <a:lnTo>
                    <a:pt x="882" y="1"/>
                  </a:ln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338;p52"/>
            <p:cNvSpPr/>
            <p:nvPr/>
          </p:nvSpPr>
          <p:spPr>
            <a:xfrm>
              <a:off x="6658881" y="2670877"/>
              <a:ext cx="19621" cy="12257"/>
            </a:xfrm>
            <a:custGeom>
              <a:avLst/>
              <a:gdLst/>
              <a:ahLst/>
              <a:cxnLst/>
              <a:rect l="l" t="t" r="r" b="b"/>
              <a:pathLst>
                <a:path w="365" h="228" extrusionOk="0">
                  <a:moveTo>
                    <a:pt x="335" y="1"/>
                  </a:moveTo>
                  <a:lnTo>
                    <a:pt x="31" y="153"/>
                  </a:lnTo>
                  <a:cubicBezTo>
                    <a:pt x="31" y="153"/>
                    <a:pt x="0" y="183"/>
                    <a:pt x="31" y="214"/>
                  </a:cubicBezTo>
                  <a:cubicBezTo>
                    <a:pt x="31" y="214"/>
                    <a:pt x="44" y="227"/>
                    <a:pt x="62" y="227"/>
                  </a:cubicBezTo>
                  <a:cubicBezTo>
                    <a:pt x="71" y="227"/>
                    <a:pt x="81" y="224"/>
                    <a:pt x="91" y="214"/>
                  </a:cubicBezTo>
                  <a:lnTo>
                    <a:pt x="365" y="92"/>
                  </a:lnTo>
                  <a:lnTo>
                    <a:pt x="33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339;p52"/>
            <p:cNvSpPr/>
            <p:nvPr/>
          </p:nvSpPr>
          <p:spPr>
            <a:xfrm>
              <a:off x="6691566" y="2719905"/>
              <a:ext cx="19621" cy="11074"/>
            </a:xfrm>
            <a:custGeom>
              <a:avLst/>
              <a:gdLst/>
              <a:ahLst/>
              <a:cxnLst/>
              <a:rect l="l" t="t" r="r" b="b"/>
              <a:pathLst>
                <a:path w="365" h="206" extrusionOk="0">
                  <a:moveTo>
                    <a:pt x="304" y="1"/>
                  </a:moveTo>
                  <a:lnTo>
                    <a:pt x="31" y="122"/>
                  </a:lnTo>
                  <a:cubicBezTo>
                    <a:pt x="0" y="122"/>
                    <a:pt x="0" y="153"/>
                    <a:pt x="0" y="183"/>
                  </a:cubicBezTo>
                  <a:cubicBezTo>
                    <a:pt x="15" y="198"/>
                    <a:pt x="31" y="206"/>
                    <a:pt x="46" y="206"/>
                  </a:cubicBezTo>
                  <a:cubicBezTo>
                    <a:pt x="61" y="206"/>
                    <a:pt x="76" y="198"/>
                    <a:pt x="91" y="183"/>
                  </a:cubicBezTo>
                  <a:lnTo>
                    <a:pt x="365" y="62"/>
                  </a:lnTo>
                  <a:lnTo>
                    <a:pt x="30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340;p52"/>
            <p:cNvSpPr/>
            <p:nvPr/>
          </p:nvSpPr>
          <p:spPr>
            <a:xfrm>
              <a:off x="6722585" y="2767320"/>
              <a:ext cx="19675" cy="11450"/>
            </a:xfrm>
            <a:custGeom>
              <a:avLst/>
              <a:gdLst/>
              <a:ahLst/>
              <a:cxnLst/>
              <a:rect l="l" t="t" r="r" b="b"/>
              <a:pathLst>
                <a:path w="366" h="213" extrusionOk="0">
                  <a:moveTo>
                    <a:pt x="335" y="0"/>
                  </a:moveTo>
                  <a:lnTo>
                    <a:pt x="61" y="122"/>
                  </a:lnTo>
                  <a:cubicBezTo>
                    <a:pt x="31" y="152"/>
                    <a:pt x="1" y="152"/>
                    <a:pt x="31" y="183"/>
                  </a:cubicBezTo>
                  <a:cubicBezTo>
                    <a:pt x="31" y="213"/>
                    <a:pt x="61" y="213"/>
                    <a:pt x="92" y="213"/>
                  </a:cubicBezTo>
                  <a:lnTo>
                    <a:pt x="365" y="61"/>
                  </a:lnTo>
                  <a:lnTo>
                    <a:pt x="335"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341;p52"/>
            <p:cNvSpPr/>
            <p:nvPr/>
          </p:nvSpPr>
          <p:spPr>
            <a:xfrm>
              <a:off x="6755270" y="2814681"/>
              <a:ext cx="19675" cy="11504"/>
            </a:xfrm>
            <a:custGeom>
              <a:avLst/>
              <a:gdLst/>
              <a:ahLst/>
              <a:cxnLst/>
              <a:rect l="l" t="t" r="r" b="b"/>
              <a:pathLst>
                <a:path w="366" h="214" extrusionOk="0">
                  <a:moveTo>
                    <a:pt x="305" y="1"/>
                  </a:moveTo>
                  <a:lnTo>
                    <a:pt x="31" y="122"/>
                  </a:lnTo>
                  <a:cubicBezTo>
                    <a:pt x="1" y="153"/>
                    <a:pt x="1" y="183"/>
                    <a:pt x="1" y="183"/>
                  </a:cubicBezTo>
                  <a:cubicBezTo>
                    <a:pt x="31" y="213"/>
                    <a:pt x="61" y="213"/>
                    <a:pt x="92" y="213"/>
                  </a:cubicBezTo>
                  <a:lnTo>
                    <a:pt x="365" y="92"/>
                  </a:lnTo>
                  <a:lnTo>
                    <a:pt x="30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342;p52"/>
            <p:cNvSpPr/>
            <p:nvPr/>
          </p:nvSpPr>
          <p:spPr>
            <a:xfrm>
              <a:off x="6786342" y="2863709"/>
              <a:ext cx="19621" cy="10590"/>
            </a:xfrm>
            <a:custGeom>
              <a:avLst/>
              <a:gdLst/>
              <a:ahLst/>
              <a:cxnLst/>
              <a:rect l="l" t="t" r="r" b="b"/>
              <a:pathLst>
                <a:path w="365" h="197" extrusionOk="0">
                  <a:moveTo>
                    <a:pt x="334" y="1"/>
                  </a:moveTo>
                  <a:lnTo>
                    <a:pt x="61" y="122"/>
                  </a:lnTo>
                  <a:cubicBezTo>
                    <a:pt x="31" y="122"/>
                    <a:pt x="0" y="153"/>
                    <a:pt x="31" y="183"/>
                  </a:cubicBezTo>
                  <a:cubicBezTo>
                    <a:pt x="31" y="183"/>
                    <a:pt x="44" y="196"/>
                    <a:pt x="62" y="196"/>
                  </a:cubicBezTo>
                  <a:cubicBezTo>
                    <a:pt x="71" y="196"/>
                    <a:pt x="81" y="193"/>
                    <a:pt x="91" y="183"/>
                  </a:cubicBezTo>
                  <a:lnTo>
                    <a:pt x="365" y="61"/>
                  </a:lnTo>
                  <a:lnTo>
                    <a:pt x="33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343;p52"/>
            <p:cNvSpPr/>
            <p:nvPr/>
          </p:nvSpPr>
          <p:spPr>
            <a:xfrm>
              <a:off x="6819028" y="2911124"/>
              <a:ext cx="19621" cy="11450"/>
            </a:xfrm>
            <a:custGeom>
              <a:avLst/>
              <a:gdLst/>
              <a:ahLst/>
              <a:cxnLst/>
              <a:rect l="l" t="t" r="r" b="b"/>
              <a:pathLst>
                <a:path w="365" h="213" extrusionOk="0">
                  <a:moveTo>
                    <a:pt x="304" y="0"/>
                  </a:moveTo>
                  <a:lnTo>
                    <a:pt x="30" y="122"/>
                  </a:lnTo>
                  <a:cubicBezTo>
                    <a:pt x="0" y="122"/>
                    <a:pt x="0" y="152"/>
                    <a:pt x="0" y="182"/>
                  </a:cubicBezTo>
                  <a:cubicBezTo>
                    <a:pt x="30" y="213"/>
                    <a:pt x="61" y="213"/>
                    <a:pt x="91" y="213"/>
                  </a:cubicBezTo>
                  <a:lnTo>
                    <a:pt x="365" y="61"/>
                  </a:lnTo>
                  <a:lnTo>
                    <a:pt x="304"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344;p52"/>
            <p:cNvSpPr/>
            <p:nvPr/>
          </p:nvSpPr>
          <p:spPr>
            <a:xfrm>
              <a:off x="6850046" y="2958485"/>
              <a:ext cx="19675" cy="11504"/>
            </a:xfrm>
            <a:custGeom>
              <a:avLst/>
              <a:gdLst/>
              <a:ahLst/>
              <a:cxnLst/>
              <a:rect l="l" t="t" r="r" b="b"/>
              <a:pathLst>
                <a:path w="366" h="214" extrusionOk="0">
                  <a:moveTo>
                    <a:pt x="335" y="1"/>
                  </a:moveTo>
                  <a:lnTo>
                    <a:pt x="61" y="122"/>
                  </a:lnTo>
                  <a:cubicBezTo>
                    <a:pt x="31" y="153"/>
                    <a:pt x="1" y="183"/>
                    <a:pt x="31" y="183"/>
                  </a:cubicBezTo>
                  <a:cubicBezTo>
                    <a:pt x="31" y="213"/>
                    <a:pt x="61" y="213"/>
                    <a:pt x="92" y="213"/>
                  </a:cubicBezTo>
                  <a:lnTo>
                    <a:pt x="365" y="92"/>
                  </a:lnTo>
                  <a:lnTo>
                    <a:pt x="33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345;p52"/>
            <p:cNvSpPr/>
            <p:nvPr/>
          </p:nvSpPr>
          <p:spPr>
            <a:xfrm>
              <a:off x="6671944" y="2680715"/>
              <a:ext cx="11504" cy="6558"/>
            </a:xfrm>
            <a:custGeom>
              <a:avLst/>
              <a:gdLst/>
              <a:ahLst/>
              <a:cxnLst/>
              <a:rect l="l" t="t" r="r" b="b"/>
              <a:pathLst>
                <a:path w="214" h="122" extrusionOk="0">
                  <a:moveTo>
                    <a:pt x="213" y="0"/>
                  </a:moveTo>
                  <a:lnTo>
                    <a:pt x="31" y="91"/>
                  </a:lnTo>
                  <a:cubicBezTo>
                    <a:pt x="0" y="91"/>
                    <a:pt x="0" y="122"/>
                    <a:pt x="0" y="122"/>
                  </a:cubicBezTo>
                  <a:lnTo>
                    <a:pt x="31" y="122"/>
                  </a:lnTo>
                  <a:lnTo>
                    <a:pt x="213"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346;p52"/>
            <p:cNvSpPr/>
            <p:nvPr/>
          </p:nvSpPr>
          <p:spPr>
            <a:xfrm>
              <a:off x="6704629" y="2729742"/>
              <a:ext cx="11504" cy="6558"/>
            </a:xfrm>
            <a:custGeom>
              <a:avLst/>
              <a:gdLst/>
              <a:ahLst/>
              <a:cxnLst/>
              <a:rect l="l" t="t" r="r" b="b"/>
              <a:pathLst>
                <a:path w="214" h="122" extrusionOk="0">
                  <a:moveTo>
                    <a:pt x="183" y="0"/>
                  </a:moveTo>
                  <a:lnTo>
                    <a:pt x="0" y="61"/>
                  </a:lnTo>
                  <a:cubicBezTo>
                    <a:pt x="0" y="91"/>
                    <a:pt x="0" y="91"/>
                    <a:pt x="0" y="91"/>
                  </a:cubicBezTo>
                  <a:cubicBezTo>
                    <a:pt x="0" y="122"/>
                    <a:pt x="31"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347;p52"/>
            <p:cNvSpPr/>
            <p:nvPr/>
          </p:nvSpPr>
          <p:spPr>
            <a:xfrm>
              <a:off x="6735648" y="2777104"/>
              <a:ext cx="11504" cy="6612"/>
            </a:xfrm>
            <a:custGeom>
              <a:avLst/>
              <a:gdLst/>
              <a:ahLst/>
              <a:cxnLst/>
              <a:rect l="l" t="t" r="r" b="b"/>
              <a:pathLst>
                <a:path w="214" h="123" extrusionOk="0">
                  <a:moveTo>
                    <a:pt x="214" y="1"/>
                  </a:moveTo>
                  <a:lnTo>
                    <a:pt x="31" y="92"/>
                  </a:lnTo>
                  <a:cubicBezTo>
                    <a:pt x="1" y="92"/>
                    <a:pt x="1" y="9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348;p52"/>
            <p:cNvSpPr/>
            <p:nvPr/>
          </p:nvSpPr>
          <p:spPr>
            <a:xfrm>
              <a:off x="6768333" y="2824519"/>
              <a:ext cx="11504" cy="6558"/>
            </a:xfrm>
            <a:custGeom>
              <a:avLst/>
              <a:gdLst/>
              <a:ahLst/>
              <a:cxnLst/>
              <a:rect l="l" t="t" r="r" b="b"/>
              <a:pathLst>
                <a:path w="214" h="122" extrusionOk="0">
                  <a:moveTo>
                    <a:pt x="183" y="0"/>
                  </a:moveTo>
                  <a:lnTo>
                    <a:pt x="1" y="91"/>
                  </a:lnTo>
                  <a:cubicBezTo>
                    <a:pt x="1" y="91"/>
                    <a:pt x="1" y="122"/>
                    <a:pt x="1" y="122"/>
                  </a:cubicBezTo>
                  <a:lnTo>
                    <a:pt x="31" y="122"/>
                  </a:lnTo>
                  <a:lnTo>
                    <a:pt x="214" y="30"/>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349;p52"/>
            <p:cNvSpPr/>
            <p:nvPr/>
          </p:nvSpPr>
          <p:spPr>
            <a:xfrm>
              <a:off x="6799406" y="2873493"/>
              <a:ext cx="13117" cy="6612"/>
            </a:xfrm>
            <a:custGeom>
              <a:avLst/>
              <a:gdLst/>
              <a:ahLst/>
              <a:cxnLst/>
              <a:rect l="l" t="t" r="r" b="b"/>
              <a:pathLst>
                <a:path w="244" h="123" extrusionOk="0">
                  <a:moveTo>
                    <a:pt x="213" y="1"/>
                  </a:moveTo>
                  <a:lnTo>
                    <a:pt x="31" y="62"/>
                  </a:lnTo>
                  <a:cubicBezTo>
                    <a:pt x="0" y="92"/>
                    <a:pt x="0" y="92"/>
                    <a:pt x="0" y="92"/>
                  </a:cubicBezTo>
                  <a:cubicBezTo>
                    <a:pt x="31" y="123"/>
                    <a:pt x="31" y="123"/>
                    <a:pt x="31" y="123"/>
                  </a:cubicBez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350;p52"/>
            <p:cNvSpPr/>
            <p:nvPr/>
          </p:nvSpPr>
          <p:spPr>
            <a:xfrm>
              <a:off x="6832091" y="2920908"/>
              <a:ext cx="11450" cy="6558"/>
            </a:xfrm>
            <a:custGeom>
              <a:avLst/>
              <a:gdLst/>
              <a:ahLst/>
              <a:cxnLst/>
              <a:rect l="l" t="t" r="r" b="b"/>
              <a:pathLst>
                <a:path w="213" h="122" extrusionOk="0">
                  <a:moveTo>
                    <a:pt x="183" y="0"/>
                  </a:moveTo>
                  <a:lnTo>
                    <a:pt x="0" y="92"/>
                  </a:lnTo>
                  <a:cubicBezTo>
                    <a:pt x="0" y="92"/>
                    <a:pt x="0" y="92"/>
                    <a:pt x="0"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51;p52"/>
            <p:cNvSpPr/>
            <p:nvPr/>
          </p:nvSpPr>
          <p:spPr>
            <a:xfrm>
              <a:off x="6863110" y="2968269"/>
              <a:ext cx="13117" cy="6612"/>
            </a:xfrm>
            <a:custGeom>
              <a:avLst/>
              <a:gdLst/>
              <a:ahLst/>
              <a:cxnLst/>
              <a:rect l="l" t="t" r="r" b="b"/>
              <a:pathLst>
                <a:path w="244" h="123" extrusionOk="0">
                  <a:moveTo>
                    <a:pt x="213" y="1"/>
                  </a:moveTo>
                  <a:lnTo>
                    <a:pt x="31" y="92"/>
                  </a:lnTo>
                  <a:cubicBezTo>
                    <a:pt x="1" y="92"/>
                    <a:pt x="1" y="122"/>
                    <a:pt x="1" y="122"/>
                  </a:cubicBezTo>
                  <a:lnTo>
                    <a:pt x="31" y="122"/>
                  </a:lnTo>
                  <a:lnTo>
                    <a:pt x="244"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52;p52"/>
            <p:cNvSpPr/>
            <p:nvPr/>
          </p:nvSpPr>
          <p:spPr>
            <a:xfrm>
              <a:off x="6676836" y="2688886"/>
              <a:ext cx="13117" cy="6558"/>
            </a:xfrm>
            <a:custGeom>
              <a:avLst/>
              <a:gdLst/>
              <a:ahLst/>
              <a:cxnLst/>
              <a:rect l="l" t="t" r="r" b="b"/>
              <a:pathLst>
                <a:path w="244" h="122" extrusionOk="0">
                  <a:moveTo>
                    <a:pt x="213" y="0"/>
                  </a:moveTo>
                  <a:lnTo>
                    <a:pt x="31" y="91"/>
                  </a:lnTo>
                  <a:cubicBezTo>
                    <a:pt x="1" y="91"/>
                    <a:pt x="1" y="122"/>
                    <a:pt x="31" y="122"/>
                  </a:cubicBezTo>
                  <a:lnTo>
                    <a:pt x="61" y="122"/>
                  </a:lnTo>
                  <a:lnTo>
                    <a:pt x="244"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53;p52"/>
            <p:cNvSpPr/>
            <p:nvPr/>
          </p:nvSpPr>
          <p:spPr>
            <a:xfrm>
              <a:off x="6709521" y="2737914"/>
              <a:ext cx="11504" cy="6558"/>
            </a:xfrm>
            <a:custGeom>
              <a:avLst/>
              <a:gdLst/>
              <a:ahLst/>
              <a:cxnLst/>
              <a:rect l="l" t="t" r="r" b="b"/>
              <a:pathLst>
                <a:path w="214" h="122" extrusionOk="0">
                  <a:moveTo>
                    <a:pt x="183" y="0"/>
                  </a:moveTo>
                  <a:lnTo>
                    <a:pt x="1" y="61"/>
                  </a:lnTo>
                  <a:cubicBezTo>
                    <a:pt x="1" y="91"/>
                    <a:pt x="1" y="91"/>
                    <a:pt x="1" y="91"/>
                  </a:cubicBezTo>
                  <a:cubicBezTo>
                    <a:pt x="1" y="122"/>
                    <a:pt x="31"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54;p52"/>
            <p:cNvSpPr/>
            <p:nvPr/>
          </p:nvSpPr>
          <p:spPr>
            <a:xfrm>
              <a:off x="6740594" y="2785275"/>
              <a:ext cx="13117" cy="6612"/>
            </a:xfrm>
            <a:custGeom>
              <a:avLst/>
              <a:gdLst/>
              <a:ahLst/>
              <a:cxnLst/>
              <a:rect l="l" t="t" r="r" b="b"/>
              <a:pathLst>
                <a:path w="244" h="123" extrusionOk="0">
                  <a:moveTo>
                    <a:pt x="213" y="1"/>
                  </a:moveTo>
                  <a:lnTo>
                    <a:pt x="30" y="92"/>
                  </a:lnTo>
                  <a:cubicBezTo>
                    <a:pt x="30" y="92"/>
                    <a:pt x="0" y="92"/>
                    <a:pt x="30" y="122"/>
                  </a:cubicBezTo>
                  <a:lnTo>
                    <a:pt x="61" y="122"/>
                  </a:ln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55;p52"/>
            <p:cNvSpPr/>
            <p:nvPr/>
          </p:nvSpPr>
          <p:spPr>
            <a:xfrm>
              <a:off x="6773225" y="2832690"/>
              <a:ext cx="11504" cy="6558"/>
            </a:xfrm>
            <a:custGeom>
              <a:avLst/>
              <a:gdLst/>
              <a:ahLst/>
              <a:cxnLst/>
              <a:rect l="l" t="t" r="r" b="b"/>
              <a:pathLst>
                <a:path w="214" h="122" extrusionOk="0">
                  <a:moveTo>
                    <a:pt x="214" y="0"/>
                  </a:moveTo>
                  <a:lnTo>
                    <a:pt x="1" y="91"/>
                  </a:lnTo>
                  <a:cubicBezTo>
                    <a:pt x="1" y="91"/>
                    <a:pt x="1" y="122"/>
                    <a:pt x="1" y="122"/>
                  </a:cubicBezTo>
                  <a:lnTo>
                    <a:pt x="31" y="122"/>
                  </a:lnTo>
                  <a:lnTo>
                    <a:pt x="214" y="30"/>
                  </a:lnTo>
                  <a:lnTo>
                    <a:pt x="214"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6;p52"/>
            <p:cNvSpPr/>
            <p:nvPr/>
          </p:nvSpPr>
          <p:spPr>
            <a:xfrm>
              <a:off x="6804298" y="2880051"/>
              <a:ext cx="13117" cy="7311"/>
            </a:xfrm>
            <a:custGeom>
              <a:avLst/>
              <a:gdLst/>
              <a:ahLst/>
              <a:cxnLst/>
              <a:rect l="l" t="t" r="r" b="b"/>
              <a:pathLst>
                <a:path w="244" h="136" extrusionOk="0">
                  <a:moveTo>
                    <a:pt x="213" y="1"/>
                  </a:moveTo>
                  <a:lnTo>
                    <a:pt x="31" y="92"/>
                  </a:lnTo>
                  <a:cubicBezTo>
                    <a:pt x="31" y="92"/>
                    <a:pt x="0" y="122"/>
                    <a:pt x="31" y="122"/>
                  </a:cubicBezTo>
                  <a:cubicBezTo>
                    <a:pt x="31" y="122"/>
                    <a:pt x="31" y="136"/>
                    <a:pt x="40" y="136"/>
                  </a:cubicBezTo>
                  <a:cubicBezTo>
                    <a:pt x="44" y="136"/>
                    <a:pt x="51" y="132"/>
                    <a:pt x="61" y="122"/>
                  </a:cubicBezTo>
                  <a:lnTo>
                    <a:pt x="244" y="6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57;p52"/>
            <p:cNvSpPr/>
            <p:nvPr/>
          </p:nvSpPr>
          <p:spPr>
            <a:xfrm>
              <a:off x="6836983" y="2929079"/>
              <a:ext cx="11504" cy="6558"/>
            </a:xfrm>
            <a:custGeom>
              <a:avLst/>
              <a:gdLst/>
              <a:ahLst/>
              <a:cxnLst/>
              <a:rect l="l" t="t" r="r" b="b"/>
              <a:pathLst>
                <a:path w="214" h="122" extrusionOk="0">
                  <a:moveTo>
                    <a:pt x="213" y="0"/>
                  </a:moveTo>
                  <a:lnTo>
                    <a:pt x="0" y="61"/>
                  </a:lnTo>
                  <a:cubicBezTo>
                    <a:pt x="0" y="92"/>
                    <a:pt x="0" y="92"/>
                    <a:pt x="0" y="92"/>
                  </a:cubicBezTo>
                  <a:cubicBezTo>
                    <a:pt x="0" y="122"/>
                    <a:pt x="31" y="122"/>
                    <a:pt x="31" y="122"/>
                  </a:cubicBezTo>
                  <a:lnTo>
                    <a:pt x="213"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58;p52"/>
            <p:cNvSpPr/>
            <p:nvPr/>
          </p:nvSpPr>
          <p:spPr>
            <a:xfrm>
              <a:off x="6868002" y="2976441"/>
              <a:ext cx="13171" cy="6612"/>
            </a:xfrm>
            <a:custGeom>
              <a:avLst/>
              <a:gdLst/>
              <a:ahLst/>
              <a:cxnLst/>
              <a:rect l="l" t="t" r="r" b="b"/>
              <a:pathLst>
                <a:path w="245" h="123" extrusionOk="0">
                  <a:moveTo>
                    <a:pt x="214" y="1"/>
                  </a:moveTo>
                  <a:lnTo>
                    <a:pt x="31" y="92"/>
                  </a:lnTo>
                  <a:cubicBezTo>
                    <a:pt x="31" y="92"/>
                    <a:pt x="1" y="122"/>
                    <a:pt x="31" y="122"/>
                  </a:cubicBezTo>
                  <a:lnTo>
                    <a:pt x="62" y="122"/>
                  </a:lnTo>
                  <a:lnTo>
                    <a:pt x="24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59;p52"/>
            <p:cNvSpPr/>
            <p:nvPr/>
          </p:nvSpPr>
          <p:spPr>
            <a:xfrm>
              <a:off x="6683395" y="2697057"/>
              <a:ext cx="11450" cy="6558"/>
            </a:xfrm>
            <a:custGeom>
              <a:avLst/>
              <a:gdLst/>
              <a:ahLst/>
              <a:cxnLst/>
              <a:rect l="l" t="t" r="r" b="b"/>
              <a:pathLst>
                <a:path w="213" h="122" extrusionOk="0">
                  <a:moveTo>
                    <a:pt x="183" y="0"/>
                  </a:moveTo>
                  <a:lnTo>
                    <a:pt x="0" y="91"/>
                  </a:lnTo>
                  <a:cubicBezTo>
                    <a:pt x="0" y="91"/>
                    <a:pt x="0" y="122"/>
                    <a:pt x="0"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60;p52"/>
            <p:cNvSpPr/>
            <p:nvPr/>
          </p:nvSpPr>
          <p:spPr>
            <a:xfrm>
              <a:off x="6714413" y="2744419"/>
              <a:ext cx="11504" cy="7311"/>
            </a:xfrm>
            <a:custGeom>
              <a:avLst/>
              <a:gdLst/>
              <a:ahLst/>
              <a:cxnLst/>
              <a:rect l="l" t="t" r="r" b="b"/>
              <a:pathLst>
                <a:path w="214" h="136" extrusionOk="0">
                  <a:moveTo>
                    <a:pt x="213" y="1"/>
                  </a:moveTo>
                  <a:lnTo>
                    <a:pt x="31" y="92"/>
                  </a:lnTo>
                  <a:cubicBezTo>
                    <a:pt x="1" y="92"/>
                    <a:pt x="1" y="122"/>
                    <a:pt x="1" y="122"/>
                  </a:cubicBezTo>
                  <a:cubicBezTo>
                    <a:pt x="21" y="122"/>
                    <a:pt x="28" y="136"/>
                    <a:pt x="30" y="136"/>
                  </a:cubicBezTo>
                  <a:cubicBezTo>
                    <a:pt x="31" y="136"/>
                    <a:pt x="31" y="132"/>
                    <a:pt x="31" y="122"/>
                  </a:cubicBezTo>
                  <a:lnTo>
                    <a:pt x="21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361;p52"/>
            <p:cNvSpPr/>
            <p:nvPr/>
          </p:nvSpPr>
          <p:spPr>
            <a:xfrm>
              <a:off x="6747099" y="2793446"/>
              <a:ext cx="11504" cy="6612"/>
            </a:xfrm>
            <a:custGeom>
              <a:avLst/>
              <a:gdLst/>
              <a:ahLst/>
              <a:cxnLst/>
              <a:rect l="l" t="t" r="r" b="b"/>
              <a:pathLst>
                <a:path w="214" h="123" extrusionOk="0">
                  <a:moveTo>
                    <a:pt x="183" y="1"/>
                  </a:moveTo>
                  <a:lnTo>
                    <a:pt x="1" y="61"/>
                  </a:lnTo>
                  <a:cubicBezTo>
                    <a:pt x="1" y="92"/>
                    <a:pt x="1" y="92"/>
                    <a:pt x="1" y="92"/>
                  </a:cubicBezTo>
                  <a:cubicBezTo>
                    <a:pt x="1" y="122"/>
                    <a:pt x="31" y="122"/>
                    <a:pt x="31" y="122"/>
                  </a:cubicBezTo>
                  <a:lnTo>
                    <a:pt x="213"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362;p52"/>
            <p:cNvSpPr/>
            <p:nvPr/>
          </p:nvSpPr>
          <p:spPr>
            <a:xfrm>
              <a:off x="6778171" y="2840861"/>
              <a:ext cx="11450" cy="6558"/>
            </a:xfrm>
            <a:custGeom>
              <a:avLst/>
              <a:gdLst/>
              <a:ahLst/>
              <a:cxnLst/>
              <a:rect l="l" t="t" r="r" b="b"/>
              <a:pathLst>
                <a:path w="213" h="122" extrusionOk="0">
                  <a:moveTo>
                    <a:pt x="213" y="0"/>
                  </a:moveTo>
                  <a:lnTo>
                    <a:pt x="31" y="91"/>
                  </a:lnTo>
                  <a:cubicBezTo>
                    <a:pt x="0" y="91"/>
                    <a:pt x="0" y="91"/>
                    <a:pt x="0" y="122"/>
                  </a:cubicBezTo>
                  <a:lnTo>
                    <a:pt x="31" y="122"/>
                  </a:lnTo>
                  <a:lnTo>
                    <a:pt x="21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363;p52"/>
            <p:cNvSpPr/>
            <p:nvPr/>
          </p:nvSpPr>
          <p:spPr>
            <a:xfrm>
              <a:off x="6810856" y="2888223"/>
              <a:ext cx="11450" cy="6612"/>
            </a:xfrm>
            <a:custGeom>
              <a:avLst/>
              <a:gdLst/>
              <a:ahLst/>
              <a:cxnLst/>
              <a:rect l="l" t="t" r="r" b="b"/>
              <a:pathLst>
                <a:path w="213" h="123" extrusionOk="0">
                  <a:moveTo>
                    <a:pt x="182" y="1"/>
                  </a:moveTo>
                  <a:lnTo>
                    <a:pt x="0" y="92"/>
                  </a:lnTo>
                  <a:cubicBezTo>
                    <a:pt x="0" y="92"/>
                    <a:pt x="0" y="122"/>
                    <a:pt x="0" y="122"/>
                  </a:cubicBezTo>
                  <a:lnTo>
                    <a:pt x="30" y="122"/>
                  </a:lnTo>
                  <a:lnTo>
                    <a:pt x="213" y="61"/>
                  </a:lnTo>
                  <a:lnTo>
                    <a:pt x="182"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364;p52"/>
            <p:cNvSpPr/>
            <p:nvPr/>
          </p:nvSpPr>
          <p:spPr>
            <a:xfrm>
              <a:off x="6841875" y="2935584"/>
              <a:ext cx="13117" cy="8225"/>
            </a:xfrm>
            <a:custGeom>
              <a:avLst/>
              <a:gdLst/>
              <a:ahLst/>
              <a:cxnLst/>
              <a:rect l="l" t="t" r="r" b="b"/>
              <a:pathLst>
                <a:path w="244" h="153" extrusionOk="0">
                  <a:moveTo>
                    <a:pt x="213" y="1"/>
                  </a:moveTo>
                  <a:lnTo>
                    <a:pt x="31" y="92"/>
                  </a:lnTo>
                  <a:cubicBezTo>
                    <a:pt x="1" y="123"/>
                    <a:pt x="1" y="123"/>
                    <a:pt x="1" y="123"/>
                  </a:cubicBezTo>
                  <a:cubicBezTo>
                    <a:pt x="31" y="153"/>
                    <a:pt x="31" y="153"/>
                    <a:pt x="31" y="153"/>
                  </a:cubicBezTo>
                  <a:lnTo>
                    <a:pt x="244" y="62"/>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365;p52"/>
            <p:cNvSpPr/>
            <p:nvPr/>
          </p:nvSpPr>
          <p:spPr>
            <a:xfrm>
              <a:off x="6874560" y="2984612"/>
              <a:ext cx="11504" cy="6612"/>
            </a:xfrm>
            <a:custGeom>
              <a:avLst/>
              <a:gdLst/>
              <a:ahLst/>
              <a:cxnLst/>
              <a:rect l="l" t="t" r="r" b="b"/>
              <a:pathLst>
                <a:path w="214" h="123" extrusionOk="0">
                  <a:moveTo>
                    <a:pt x="183" y="1"/>
                  </a:moveTo>
                  <a:lnTo>
                    <a:pt x="0" y="92"/>
                  </a:lnTo>
                  <a:cubicBezTo>
                    <a:pt x="0" y="92"/>
                    <a:pt x="0" y="92"/>
                    <a:pt x="0" y="122"/>
                  </a:cubicBezTo>
                  <a:lnTo>
                    <a:pt x="31" y="122"/>
                  </a:lnTo>
                  <a:lnTo>
                    <a:pt x="213"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366;p52"/>
            <p:cNvSpPr/>
            <p:nvPr/>
          </p:nvSpPr>
          <p:spPr>
            <a:xfrm>
              <a:off x="6688287" y="2705229"/>
              <a:ext cx="11504" cy="6558"/>
            </a:xfrm>
            <a:custGeom>
              <a:avLst/>
              <a:gdLst/>
              <a:ahLst/>
              <a:cxnLst/>
              <a:rect l="l" t="t" r="r" b="b"/>
              <a:pathLst>
                <a:path w="214" h="122" extrusionOk="0">
                  <a:moveTo>
                    <a:pt x="183" y="0"/>
                  </a:moveTo>
                  <a:lnTo>
                    <a:pt x="0" y="61"/>
                  </a:lnTo>
                  <a:cubicBezTo>
                    <a:pt x="0" y="91"/>
                    <a:pt x="0" y="91"/>
                    <a:pt x="0" y="91"/>
                  </a:cubicBezTo>
                  <a:cubicBezTo>
                    <a:pt x="0" y="122"/>
                    <a:pt x="0"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367;p52"/>
            <p:cNvSpPr/>
            <p:nvPr/>
          </p:nvSpPr>
          <p:spPr>
            <a:xfrm>
              <a:off x="6719305" y="2752590"/>
              <a:ext cx="11504" cy="6612"/>
            </a:xfrm>
            <a:custGeom>
              <a:avLst/>
              <a:gdLst/>
              <a:ahLst/>
              <a:cxnLst/>
              <a:rect l="l" t="t" r="r" b="b"/>
              <a:pathLst>
                <a:path w="214" h="123" extrusionOk="0">
                  <a:moveTo>
                    <a:pt x="214" y="1"/>
                  </a:moveTo>
                  <a:lnTo>
                    <a:pt x="31" y="92"/>
                  </a:lnTo>
                  <a:cubicBezTo>
                    <a:pt x="1" y="92"/>
                    <a:pt x="1" y="9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368;p52"/>
            <p:cNvSpPr/>
            <p:nvPr/>
          </p:nvSpPr>
          <p:spPr>
            <a:xfrm>
              <a:off x="6751991" y="2800005"/>
              <a:ext cx="11504" cy="6558"/>
            </a:xfrm>
            <a:custGeom>
              <a:avLst/>
              <a:gdLst/>
              <a:ahLst/>
              <a:cxnLst/>
              <a:rect l="l" t="t" r="r" b="b"/>
              <a:pathLst>
                <a:path w="214" h="122" extrusionOk="0">
                  <a:moveTo>
                    <a:pt x="183" y="0"/>
                  </a:moveTo>
                  <a:lnTo>
                    <a:pt x="1" y="91"/>
                  </a:lnTo>
                  <a:cubicBezTo>
                    <a:pt x="1" y="91"/>
                    <a:pt x="1" y="122"/>
                    <a:pt x="1" y="122"/>
                  </a:cubicBezTo>
                  <a:lnTo>
                    <a:pt x="31" y="122"/>
                  </a:lnTo>
                  <a:lnTo>
                    <a:pt x="214"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369;p52"/>
            <p:cNvSpPr/>
            <p:nvPr/>
          </p:nvSpPr>
          <p:spPr>
            <a:xfrm>
              <a:off x="6783063" y="2849033"/>
              <a:ext cx="11504" cy="6558"/>
            </a:xfrm>
            <a:custGeom>
              <a:avLst/>
              <a:gdLst/>
              <a:ahLst/>
              <a:cxnLst/>
              <a:rect l="l" t="t" r="r" b="b"/>
              <a:pathLst>
                <a:path w="214" h="122" extrusionOk="0">
                  <a:moveTo>
                    <a:pt x="213" y="0"/>
                  </a:moveTo>
                  <a:lnTo>
                    <a:pt x="31" y="61"/>
                  </a:lnTo>
                  <a:cubicBezTo>
                    <a:pt x="0" y="61"/>
                    <a:pt x="0" y="91"/>
                    <a:pt x="0" y="91"/>
                  </a:cubicBezTo>
                  <a:cubicBezTo>
                    <a:pt x="31" y="91"/>
                    <a:pt x="31" y="122"/>
                    <a:pt x="31" y="122"/>
                  </a:cubicBezTo>
                  <a:lnTo>
                    <a:pt x="21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370;p52"/>
            <p:cNvSpPr/>
            <p:nvPr/>
          </p:nvSpPr>
          <p:spPr>
            <a:xfrm>
              <a:off x="6815748" y="2896394"/>
              <a:ext cx="11450" cy="6612"/>
            </a:xfrm>
            <a:custGeom>
              <a:avLst/>
              <a:gdLst/>
              <a:ahLst/>
              <a:cxnLst/>
              <a:rect l="l" t="t" r="r" b="b"/>
              <a:pathLst>
                <a:path w="213" h="123" extrusionOk="0">
                  <a:moveTo>
                    <a:pt x="183" y="0"/>
                  </a:moveTo>
                  <a:lnTo>
                    <a:pt x="0" y="92"/>
                  </a:lnTo>
                  <a:cubicBezTo>
                    <a:pt x="0" y="122"/>
                    <a:pt x="0"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371;p52"/>
            <p:cNvSpPr/>
            <p:nvPr/>
          </p:nvSpPr>
          <p:spPr>
            <a:xfrm>
              <a:off x="6846767" y="2943755"/>
              <a:ext cx="11504" cy="6612"/>
            </a:xfrm>
            <a:custGeom>
              <a:avLst/>
              <a:gdLst/>
              <a:ahLst/>
              <a:cxnLst/>
              <a:rect l="l" t="t" r="r" b="b"/>
              <a:pathLst>
                <a:path w="214" h="123" extrusionOk="0">
                  <a:moveTo>
                    <a:pt x="214" y="1"/>
                  </a:moveTo>
                  <a:lnTo>
                    <a:pt x="31" y="92"/>
                  </a:lnTo>
                  <a:cubicBezTo>
                    <a:pt x="1" y="92"/>
                    <a:pt x="1" y="92"/>
                    <a:pt x="1" y="123"/>
                  </a:cubicBezTo>
                  <a:lnTo>
                    <a:pt x="31" y="123"/>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372;p52"/>
            <p:cNvSpPr/>
            <p:nvPr/>
          </p:nvSpPr>
          <p:spPr>
            <a:xfrm>
              <a:off x="6691566" y="2711733"/>
              <a:ext cx="13117" cy="6612"/>
            </a:xfrm>
            <a:custGeom>
              <a:avLst/>
              <a:gdLst/>
              <a:ahLst/>
              <a:cxnLst/>
              <a:rect l="l" t="t" r="r" b="b"/>
              <a:pathLst>
                <a:path w="244" h="123" extrusionOk="0">
                  <a:moveTo>
                    <a:pt x="213" y="1"/>
                  </a:moveTo>
                  <a:lnTo>
                    <a:pt x="31" y="62"/>
                  </a:lnTo>
                  <a:cubicBezTo>
                    <a:pt x="0" y="92"/>
                    <a:pt x="0" y="92"/>
                    <a:pt x="31" y="92"/>
                  </a:cubicBezTo>
                  <a:cubicBezTo>
                    <a:pt x="31" y="122"/>
                    <a:pt x="31" y="122"/>
                    <a:pt x="61" y="122"/>
                  </a:cubicBez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373;p52"/>
            <p:cNvSpPr/>
            <p:nvPr/>
          </p:nvSpPr>
          <p:spPr>
            <a:xfrm>
              <a:off x="6652322" y="2651309"/>
              <a:ext cx="11504" cy="6558"/>
            </a:xfrm>
            <a:custGeom>
              <a:avLst/>
              <a:gdLst/>
              <a:ahLst/>
              <a:cxnLst/>
              <a:rect l="l" t="t" r="r" b="b"/>
              <a:pathLst>
                <a:path w="214" h="122" extrusionOk="0">
                  <a:moveTo>
                    <a:pt x="183" y="0"/>
                  </a:moveTo>
                  <a:lnTo>
                    <a:pt x="1" y="91"/>
                  </a:lnTo>
                  <a:cubicBezTo>
                    <a:pt x="1" y="91"/>
                    <a:pt x="1" y="91"/>
                    <a:pt x="1"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374;p52"/>
            <p:cNvSpPr/>
            <p:nvPr/>
          </p:nvSpPr>
          <p:spPr>
            <a:xfrm>
              <a:off x="6657214" y="2657814"/>
              <a:ext cx="11504" cy="6612"/>
            </a:xfrm>
            <a:custGeom>
              <a:avLst/>
              <a:gdLst/>
              <a:ahLst/>
              <a:cxnLst/>
              <a:rect l="l" t="t" r="r" b="b"/>
              <a:pathLst>
                <a:path w="214" h="123" extrusionOk="0">
                  <a:moveTo>
                    <a:pt x="183" y="1"/>
                  </a:moveTo>
                  <a:lnTo>
                    <a:pt x="1" y="92"/>
                  </a:lnTo>
                  <a:cubicBezTo>
                    <a:pt x="1" y="92"/>
                    <a:pt x="1" y="122"/>
                    <a:pt x="1" y="122"/>
                  </a:cubicBezTo>
                  <a:lnTo>
                    <a:pt x="31" y="122"/>
                  </a:lnTo>
                  <a:lnTo>
                    <a:pt x="214"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375;p52"/>
            <p:cNvSpPr/>
            <p:nvPr/>
          </p:nvSpPr>
          <p:spPr>
            <a:xfrm>
              <a:off x="6662160" y="2664372"/>
              <a:ext cx="11450" cy="7795"/>
            </a:xfrm>
            <a:custGeom>
              <a:avLst/>
              <a:gdLst/>
              <a:ahLst/>
              <a:cxnLst/>
              <a:rect l="l" t="t" r="r" b="b"/>
              <a:pathLst>
                <a:path w="213" h="145" extrusionOk="0">
                  <a:moveTo>
                    <a:pt x="182" y="0"/>
                  </a:moveTo>
                  <a:lnTo>
                    <a:pt x="0" y="92"/>
                  </a:lnTo>
                  <a:cubicBezTo>
                    <a:pt x="0" y="92"/>
                    <a:pt x="0" y="122"/>
                    <a:pt x="0" y="122"/>
                  </a:cubicBezTo>
                  <a:cubicBezTo>
                    <a:pt x="0" y="137"/>
                    <a:pt x="0" y="145"/>
                    <a:pt x="4" y="145"/>
                  </a:cubicBezTo>
                  <a:cubicBezTo>
                    <a:pt x="8" y="145"/>
                    <a:pt x="15" y="137"/>
                    <a:pt x="30" y="122"/>
                  </a:cubicBezTo>
                  <a:lnTo>
                    <a:pt x="213" y="61"/>
                  </a:lnTo>
                  <a:lnTo>
                    <a:pt x="182"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376;p52"/>
            <p:cNvSpPr/>
            <p:nvPr/>
          </p:nvSpPr>
          <p:spPr>
            <a:xfrm>
              <a:off x="6724251" y="2759148"/>
              <a:ext cx="11450" cy="6558"/>
            </a:xfrm>
            <a:custGeom>
              <a:avLst/>
              <a:gdLst/>
              <a:ahLst/>
              <a:cxnLst/>
              <a:rect l="l" t="t" r="r" b="b"/>
              <a:pathLst>
                <a:path w="213" h="122" extrusionOk="0">
                  <a:moveTo>
                    <a:pt x="182" y="0"/>
                  </a:moveTo>
                  <a:lnTo>
                    <a:pt x="0" y="91"/>
                  </a:lnTo>
                  <a:cubicBezTo>
                    <a:pt x="0" y="91"/>
                    <a:pt x="0" y="122"/>
                    <a:pt x="0" y="122"/>
                  </a:cubicBezTo>
                  <a:lnTo>
                    <a:pt x="30" y="122"/>
                  </a:lnTo>
                  <a:lnTo>
                    <a:pt x="213" y="31"/>
                  </a:lnTo>
                  <a:lnTo>
                    <a:pt x="182"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377;p52"/>
            <p:cNvSpPr/>
            <p:nvPr/>
          </p:nvSpPr>
          <p:spPr>
            <a:xfrm>
              <a:off x="6755270" y="2806510"/>
              <a:ext cx="13117" cy="7311"/>
            </a:xfrm>
            <a:custGeom>
              <a:avLst/>
              <a:gdLst/>
              <a:ahLst/>
              <a:cxnLst/>
              <a:rect l="l" t="t" r="r" b="b"/>
              <a:pathLst>
                <a:path w="244" h="136" extrusionOk="0">
                  <a:moveTo>
                    <a:pt x="213" y="1"/>
                  </a:moveTo>
                  <a:lnTo>
                    <a:pt x="31" y="92"/>
                  </a:lnTo>
                  <a:cubicBezTo>
                    <a:pt x="31" y="92"/>
                    <a:pt x="1" y="122"/>
                    <a:pt x="31" y="122"/>
                  </a:cubicBezTo>
                  <a:cubicBezTo>
                    <a:pt x="31" y="122"/>
                    <a:pt x="31" y="136"/>
                    <a:pt x="40" y="136"/>
                  </a:cubicBezTo>
                  <a:cubicBezTo>
                    <a:pt x="45" y="136"/>
                    <a:pt x="51" y="132"/>
                    <a:pt x="61" y="122"/>
                  </a:cubicBezTo>
                  <a:lnTo>
                    <a:pt x="244"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378;p52"/>
            <p:cNvSpPr/>
            <p:nvPr/>
          </p:nvSpPr>
          <p:spPr>
            <a:xfrm>
              <a:off x="6787955" y="2855538"/>
              <a:ext cx="11504" cy="6612"/>
            </a:xfrm>
            <a:custGeom>
              <a:avLst/>
              <a:gdLst/>
              <a:ahLst/>
              <a:cxnLst/>
              <a:rect l="l" t="t" r="r" b="b"/>
              <a:pathLst>
                <a:path w="214" h="123" extrusionOk="0">
                  <a:moveTo>
                    <a:pt x="213" y="1"/>
                  </a:moveTo>
                  <a:lnTo>
                    <a:pt x="1" y="92"/>
                  </a:lnTo>
                  <a:cubicBezTo>
                    <a:pt x="1" y="122"/>
                    <a:pt x="31" y="122"/>
                    <a:pt x="31" y="122"/>
                  </a:cubicBezTo>
                  <a:lnTo>
                    <a:pt x="21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379;p52"/>
            <p:cNvSpPr/>
            <p:nvPr/>
          </p:nvSpPr>
          <p:spPr>
            <a:xfrm>
              <a:off x="6819028" y="2902953"/>
              <a:ext cx="13117" cy="6558"/>
            </a:xfrm>
            <a:custGeom>
              <a:avLst/>
              <a:gdLst/>
              <a:ahLst/>
              <a:cxnLst/>
              <a:rect l="l" t="t" r="r" b="b"/>
              <a:pathLst>
                <a:path w="244" h="122" extrusionOk="0">
                  <a:moveTo>
                    <a:pt x="213" y="0"/>
                  </a:moveTo>
                  <a:lnTo>
                    <a:pt x="30" y="91"/>
                  </a:lnTo>
                  <a:cubicBezTo>
                    <a:pt x="30" y="91"/>
                    <a:pt x="0" y="91"/>
                    <a:pt x="30" y="122"/>
                  </a:cubicBezTo>
                  <a:lnTo>
                    <a:pt x="61" y="122"/>
                  </a:lnTo>
                  <a:lnTo>
                    <a:pt x="24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380;p52"/>
            <p:cNvSpPr/>
            <p:nvPr/>
          </p:nvSpPr>
          <p:spPr>
            <a:xfrm>
              <a:off x="6851659" y="2950314"/>
              <a:ext cx="11504" cy="6612"/>
            </a:xfrm>
            <a:custGeom>
              <a:avLst/>
              <a:gdLst/>
              <a:ahLst/>
              <a:cxnLst/>
              <a:rect l="l" t="t" r="r" b="b"/>
              <a:pathLst>
                <a:path w="214" h="123" extrusionOk="0">
                  <a:moveTo>
                    <a:pt x="214" y="1"/>
                  </a:moveTo>
                  <a:lnTo>
                    <a:pt x="1" y="92"/>
                  </a:lnTo>
                  <a:cubicBezTo>
                    <a:pt x="1" y="92"/>
                    <a:pt x="1" y="12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381;p52"/>
            <p:cNvSpPr/>
            <p:nvPr/>
          </p:nvSpPr>
          <p:spPr>
            <a:xfrm>
              <a:off x="7268342" y="2902953"/>
              <a:ext cx="18063" cy="22901"/>
            </a:xfrm>
            <a:custGeom>
              <a:avLst/>
              <a:gdLst/>
              <a:ahLst/>
              <a:cxnLst/>
              <a:rect l="l" t="t" r="r" b="b"/>
              <a:pathLst>
                <a:path w="336" h="426" extrusionOk="0">
                  <a:moveTo>
                    <a:pt x="244" y="0"/>
                  </a:moveTo>
                  <a:cubicBezTo>
                    <a:pt x="153" y="122"/>
                    <a:pt x="31" y="243"/>
                    <a:pt x="1" y="426"/>
                  </a:cubicBezTo>
                  <a:cubicBezTo>
                    <a:pt x="153" y="426"/>
                    <a:pt x="274" y="395"/>
                    <a:pt x="305" y="334"/>
                  </a:cubicBezTo>
                  <a:cubicBezTo>
                    <a:pt x="335" y="274"/>
                    <a:pt x="305" y="152"/>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382;p52"/>
            <p:cNvSpPr/>
            <p:nvPr/>
          </p:nvSpPr>
          <p:spPr>
            <a:xfrm>
              <a:off x="7070618" y="2777104"/>
              <a:ext cx="170035" cy="147134"/>
            </a:xfrm>
            <a:custGeom>
              <a:avLst/>
              <a:gdLst/>
              <a:ahLst/>
              <a:cxnLst/>
              <a:rect l="l" t="t" r="r" b="b"/>
              <a:pathLst>
                <a:path w="3163" h="2737" extrusionOk="0">
                  <a:moveTo>
                    <a:pt x="487" y="1"/>
                  </a:moveTo>
                  <a:lnTo>
                    <a:pt x="1" y="821"/>
                  </a:lnTo>
                  <a:lnTo>
                    <a:pt x="3071" y="2706"/>
                  </a:lnTo>
                  <a:cubicBezTo>
                    <a:pt x="3071" y="2706"/>
                    <a:pt x="3071" y="2706"/>
                    <a:pt x="3101" y="2736"/>
                  </a:cubicBezTo>
                  <a:cubicBezTo>
                    <a:pt x="3132" y="2675"/>
                    <a:pt x="3162" y="2645"/>
                    <a:pt x="3162" y="2615"/>
                  </a:cubicBezTo>
                  <a:cubicBezTo>
                    <a:pt x="2372" y="2159"/>
                    <a:pt x="1308" y="1581"/>
                    <a:pt x="700" y="852"/>
                  </a:cubicBezTo>
                  <a:cubicBezTo>
                    <a:pt x="518" y="609"/>
                    <a:pt x="548" y="335"/>
                    <a:pt x="639" y="92"/>
                  </a:cubicBezTo>
                  <a:lnTo>
                    <a:pt x="487"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383;p52"/>
            <p:cNvSpPr/>
            <p:nvPr/>
          </p:nvSpPr>
          <p:spPr>
            <a:xfrm>
              <a:off x="7098411" y="2781996"/>
              <a:ext cx="165089" cy="135684"/>
            </a:xfrm>
            <a:custGeom>
              <a:avLst/>
              <a:gdLst/>
              <a:ahLst/>
              <a:cxnLst/>
              <a:rect l="l" t="t" r="r" b="b"/>
              <a:pathLst>
                <a:path w="3071" h="2524" extrusionOk="0">
                  <a:moveTo>
                    <a:pt x="122" y="1"/>
                  </a:moveTo>
                  <a:lnTo>
                    <a:pt x="122" y="1"/>
                  </a:lnTo>
                  <a:cubicBezTo>
                    <a:pt x="31" y="244"/>
                    <a:pt x="1" y="518"/>
                    <a:pt x="183" y="761"/>
                  </a:cubicBezTo>
                  <a:cubicBezTo>
                    <a:pt x="791" y="1490"/>
                    <a:pt x="1855" y="2098"/>
                    <a:pt x="2676" y="2524"/>
                  </a:cubicBezTo>
                  <a:cubicBezTo>
                    <a:pt x="2736" y="2463"/>
                    <a:pt x="2797" y="2432"/>
                    <a:pt x="2797" y="2432"/>
                  </a:cubicBezTo>
                  <a:cubicBezTo>
                    <a:pt x="2645" y="2128"/>
                    <a:pt x="3010" y="2037"/>
                    <a:pt x="3010" y="2037"/>
                  </a:cubicBezTo>
                  <a:cubicBezTo>
                    <a:pt x="2949" y="1916"/>
                    <a:pt x="3010" y="1825"/>
                    <a:pt x="3071" y="1794"/>
                  </a:cubicBezTo>
                  <a:lnTo>
                    <a:pt x="122"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384;p52"/>
            <p:cNvSpPr/>
            <p:nvPr/>
          </p:nvSpPr>
          <p:spPr>
            <a:xfrm>
              <a:off x="7237323" y="2917629"/>
              <a:ext cx="18009" cy="8225"/>
            </a:xfrm>
            <a:custGeom>
              <a:avLst/>
              <a:gdLst/>
              <a:ahLst/>
              <a:cxnLst/>
              <a:rect l="l" t="t" r="r" b="b"/>
              <a:pathLst>
                <a:path w="335" h="153" extrusionOk="0">
                  <a:moveTo>
                    <a:pt x="92" y="1"/>
                  </a:moveTo>
                  <a:cubicBezTo>
                    <a:pt x="61" y="31"/>
                    <a:pt x="31" y="61"/>
                    <a:pt x="0" y="122"/>
                  </a:cubicBezTo>
                  <a:cubicBezTo>
                    <a:pt x="61" y="122"/>
                    <a:pt x="183" y="122"/>
                    <a:pt x="335" y="153"/>
                  </a:cubicBezTo>
                  <a:lnTo>
                    <a:pt x="92" y="1"/>
                  </a:lnTo>
                  <a:close/>
                </a:path>
              </a:pathLst>
            </a:custGeom>
            <a:solidFill>
              <a:srgbClr val="FF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385;p52"/>
            <p:cNvSpPr/>
            <p:nvPr/>
          </p:nvSpPr>
          <p:spPr>
            <a:xfrm>
              <a:off x="7240602" y="2878439"/>
              <a:ext cx="40856" cy="47414"/>
            </a:xfrm>
            <a:custGeom>
              <a:avLst/>
              <a:gdLst/>
              <a:ahLst/>
              <a:cxnLst/>
              <a:rect l="l" t="t" r="r" b="b"/>
              <a:pathLst>
                <a:path w="760" h="882" extrusionOk="0">
                  <a:moveTo>
                    <a:pt x="426" y="0"/>
                  </a:moveTo>
                  <a:cubicBezTo>
                    <a:pt x="365" y="31"/>
                    <a:pt x="304" y="122"/>
                    <a:pt x="365" y="243"/>
                  </a:cubicBezTo>
                  <a:cubicBezTo>
                    <a:pt x="365" y="243"/>
                    <a:pt x="0" y="334"/>
                    <a:pt x="152" y="638"/>
                  </a:cubicBezTo>
                  <a:cubicBezTo>
                    <a:pt x="152" y="638"/>
                    <a:pt x="91" y="669"/>
                    <a:pt x="31" y="730"/>
                  </a:cubicBezTo>
                  <a:lnTo>
                    <a:pt x="274" y="882"/>
                  </a:lnTo>
                  <a:lnTo>
                    <a:pt x="517" y="882"/>
                  </a:lnTo>
                  <a:cubicBezTo>
                    <a:pt x="547" y="699"/>
                    <a:pt x="669" y="547"/>
                    <a:pt x="760" y="456"/>
                  </a:cubicBezTo>
                  <a:cubicBezTo>
                    <a:pt x="699" y="334"/>
                    <a:pt x="486" y="31"/>
                    <a:pt x="426" y="0"/>
                  </a:cubicBezTo>
                  <a:close/>
                </a:path>
              </a:pathLst>
            </a:custGeom>
            <a:solidFill>
              <a:srgbClr val="FFE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386;p52"/>
            <p:cNvSpPr/>
            <p:nvPr/>
          </p:nvSpPr>
          <p:spPr>
            <a:xfrm>
              <a:off x="7046158" y="2785275"/>
              <a:ext cx="27793" cy="33437"/>
            </a:xfrm>
            <a:custGeom>
              <a:avLst/>
              <a:gdLst/>
              <a:ahLst/>
              <a:cxnLst/>
              <a:rect l="l" t="t" r="r" b="b"/>
              <a:pathLst>
                <a:path w="517" h="622" extrusionOk="0">
                  <a:moveTo>
                    <a:pt x="213" y="1"/>
                  </a:moveTo>
                  <a:lnTo>
                    <a:pt x="91" y="183"/>
                  </a:lnTo>
                  <a:cubicBezTo>
                    <a:pt x="91" y="213"/>
                    <a:pt x="0" y="396"/>
                    <a:pt x="122" y="457"/>
                  </a:cubicBezTo>
                  <a:lnTo>
                    <a:pt x="334" y="609"/>
                  </a:lnTo>
                  <a:cubicBezTo>
                    <a:pt x="343" y="617"/>
                    <a:pt x="352" y="621"/>
                    <a:pt x="361" y="621"/>
                  </a:cubicBezTo>
                  <a:cubicBezTo>
                    <a:pt x="383" y="621"/>
                    <a:pt x="404" y="600"/>
                    <a:pt x="426" y="578"/>
                  </a:cubicBezTo>
                  <a:lnTo>
                    <a:pt x="517" y="457"/>
                  </a:lnTo>
                  <a:cubicBezTo>
                    <a:pt x="334" y="335"/>
                    <a:pt x="243" y="183"/>
                    <a:pt x="213" y="1"/>
                  </a:cubicBezTo>
                  <a:close/>
                </a:path>
              </a:pathLst>
            </a:custGeom>
            <a:solidFill>
              <a:srgbClr val="F95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387;p52"/>
            <p:cNvSpPr/>
            <p:nvPr/>
          </p:nvSpPr>
          <p:spPr>
            <a:xfrm>
              <a:off x="7057554" y="2764793"/>
              <a:ext cx="36018" cy="45049"/>
            </a:xfrm>
            <a:custGeom>
              <a:avLst/>
              <a:gdLst/>
              <a:ahLst/>
              <a:cxnLst/>
              <a:rect l="l" t="t" r="r" b="b"/>
              <a:pathLst>
                <a:path w="670" h="838" extrusionOk="0">
                  <a:moveTo>
                    <a:pt x="341" y="0"/>
                  </a:moveTo>
                  <a:cubicBezTo>
                    <a:pt x="262" y="0"/>
                    <a:pt x="177" y="89"/>
                    <a:pt x="153" y="138"/>
                  </a:cubicBezTo>
                  <a:lnTo>
                    <a:pt x="31" y="351"/>
                  </a:lnTo>
                  <a:lnTo>
                    <a:pt x="1" y="351"/>
                  </a:lnTo>
                  <a:lnTo>
                    <a:pt x="1" y="382"/>
                  </a:lnTo>
                  <a:cubicBezTo>
                    <a:pt x="31" y="564"/>
                    <a:pt x="122" y="716"/>
                    <a:pt x="305" y="838"/>
                  </a:cubicBezTo>
                  <a:lnTo>
                    <a:pt x="396" y="625"/>
                  </a:lnTo>
                  <a:lnTo>
                    <a:pt x="426" y="564"/>
                  </a:lnTo>
                  <a:lnTo>
                    <a:pt x="639" y="260"/>
                  </a:lnTo>
                  <a:cubicBezTo>
                    <a:pt x="670" y="199"/>
                    <a:pt x="670" y="169"/>
                    <a:pt x="639" y="138"/>
                  </a:cubicBezTo>
                  <a:lnTo>
                    <a:pt x="396" y="17"/>
                  </a:lnTo>
                  <a:cubicBezTo>
                    <a:pt x="379" y="5"/>
                    <a:pt x="360" y="0"/>
                    <a:pt x="341" y="0"/>
                  </a:cubicBezTo>
                  <a:close/>
                </a:path>
              </a:pathLst>
            </a:custGeom>
            <a:solidFill>
              <a:srgbClr val="FA7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388;p52"/>
            <p:cNvSpPr/>
            <p:nvPr/>
          </p:nvSpPr>
          <p:spPr>
            <a:xfrm>
              <a:off x="7064113" y="2806510"/>
              <a:ext cx="13117" cy="14783"/>
            </a:xfrm>
            <a:custGeom>
              <a:avLst/>
              <a:gdLst/>
              <a:ahLst/>
              <a:cxnLst/>
              <a:rect l="l" t="t" r="r" b="b"/>
              <a:pathLst>
                <a:path w="244" h="275" extrusionOk="0">
                  <a:moveTo>
                    <a:pt x="122" y="1"/>
                  </a:moveTo>
                  <a:lnTo>
                    <a:pt x="0" y="214"/>
                  </a:lnTo>
                  <a:lnTo>
                    <a:pt x="122" y="274"/>
                  </a:lnTo>
                  <a:lnTo>
                    <a:pt x="244" y="92"/>
                  </a:lnTo>
                  <a:cubicBezTo>
                    <a:pt x="183" y="62"/>
                    <a:pt x="152" y="31"/>
                    <a:pt x="122" y="1"/>
                  </a:cubicBezTo>
                  <a:close/>
                </a:path>
              </a:pathLst>
            </a:custGeom>
            <a:solidFill>
              <a:srgbClr val="E3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389;p52"/>
            <p:cNvSpPr/>
            <p:nvPr/>
          </p:nvSpPr>
          <p:spPr>
            <a:xfrm>
              <a:off x="7070618" y="2772212"/>
              <a:ext cx="27846" cy="39243"/>
            </a:xfrm>
            <a:custGeom>
              <a:avLst/>
              <a:gdLst/>
              <a:ahLst/>
              <a:cxnLst/>
              <a:rect l="l" t="t" r="r" b="b"/>
              <a:pathLst>
                <a:path w="518" h="730" extrusionOk="0">
                  <a:moveTo>
                    <a:pt x="366" y="0"/>
                  </a:moveTo>
                  <a:lnTo>
                    <a:pt x="1" y="639"/>
                  </a:lnTo>
                  <a:cubicBezTo>
                    <a:pt x="31" y="669"/>
                    <a:pt x="62" y="700"/>
                    <a:pt x="123" y="730"/>
                  </a:cubicBezTo>
                  <a:lnTo>
                    <a:pt x="518" y="92"/>
                  </a:lnTo>
                  <a:lnTo>
                    <a:pt x="366" y="0"/>
                  </a:lnTo>
                  <a:close/>
                </a:path>
              </a:pathLst>
            </a:custGeom>
            <a:solidFill>
              <a:srgbClr val="F1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390;p52"/>
            <p:cNvSpPr/>
            <p:nvPr/>
          </p:nvSpPr>
          <p:spPr>
            <a:xfrm>
              <a:off x="6711134" y="2399665"/>
              <a:ext cx="297440" cy="267175"/>
            </a:xfrm>
            <a:custGeom>
              <a:avLst/>
              <a:gdLst/>
              <a:ahLst/>
              <a:cxnLst/>
              <a:rect l="l" t="t" r="r" b="b"/>
              <a:pathLst>
                <a:path w="5533" h="4970" extrusionOk="0">
                  <a:moveTo>
                    <a:pt x="882" y="0"/>
                  </a:moveTo>
                  <a:cubicBezTo>
                    <a:pt x="366" y="1581"/>
                    <a:pt x="1" y="2918"/>
                    <a:pt x="1" y="3374"/>
                  </a:cubicBezTo>
                  <a:cubicBezTo>
                    <a:pt x="38" y="4262"/>
                    <a:pt x="1223" y="4970"/>
                    <a:pt x="2523" y="4970"/>
                  </a:cubicBezTo>
                  <a:cubicBezTo>
                    <a:pt x="3358" y="4970"/>
                    <a:pt x="4240" y="4677"/>
                    <a:pt x="4895" y="3952"/>
                  </a:cubicBezTo>
                  <a:cubicBezTo>
                    <a:pt x="5168" y="3648"/>
                    <a:pt x="5381" y="3131"/>
                    <a:pt x="5533" y="2493"/>
                  </a:cubicBezTo>
                  <a:cubicBezTo>
                    <a:pt x="3800" y="1946"/>
                    <a:pt x="2189" y="1125"/>
                    <a:pt x="88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391;p52"/>
            <p:cNvSpPr/>
            <p:nvPr/>
          </p:nvSpPr>
          <p:spPr>
            <a:xfrm>
              <a:off x="6758549" y="1786817"/>
              <a:ext cx="294161" cy="746853"/>
            </a:xfrm>
            <a:custGeom>
              <a:avLst/>
              <a:gdLst/>
              <a:ahLst/>
              <a:cxnLst/>
              <a:rect l="l" t="t" r="r" b="b"/>
              <a:pathLst>
                <a:path w="5472" h="13893" extrusionOk="0">
                  <a:moveTo>
                    <a:pt x="1500" y="1"/>
                  </a:moveTo>
                  <a:cubicBezTo>
                    <a:pt x="1487" y="1"/>
                    <a:pt x="1483" y="29"/>
                    <a:pt x="1490" y="93"/>
                  </a:cubicBezTo>
                  <a:cubicBezTo>
                    <a:pt x="1490" y="93"/>
                    <a:pt x="1277" y="2616"/>
                    <a:pt x="2766" y="3710"/>
                  </a:cubicBezTo>
                  <a:cubicBezTo>
                    <a:pt x="2766" y="3710"/>
                    <a:pt x="1095" y="8118"/>
                    <a:pt x="0" y="11400"/>
                  </a:cubicBezTo>
                  <a:cubicBezTo>
                    <a:pt x="1307" y="12525"/>
                    <a:pt x="2918" y="13346"/>
                    <a:pt x="4651" y="13893"/>
                  </a:cubicBezTo>
                  <a:cubicBezTo>
                    <a:pt x="5472" y="10580"/>
                    <a:pt x="5046" y="3832"/>
                    <a:pt x="5046" y="3832"/>
                  </a:cubicBezTo>
                  <a:cubicBezTo>
                    <a:pt x="5046" y="3832"/>
                    <a:pt x="4621" y="1400"/>
                    <a:pt x="3891" y="1279"/>
                  </a:cubicBezTo>
                  <a:cubicBezTo>
                    <a:pt x="3833" y="1269"/>
                    <a:pt x="3781" y="1264"/>
                    <a:pt x="3734" y="1264"/>
                  </a:cubicBezTo>
                  <a:cubicBezTo>
                    <a:pt x="3199" y="1264"/>
                    <a:pt x="3405" y="1856"/>
                    <a:pt x="3405" y="1856"/>
                  </a:cubicBezTo>
                  <a:cubicBezTo>
                    <a:pt x="3405" y="1856"/>
                    <a:pt x="2626" y="326"/>
                    <a:pt x="2319" y="326"/>
                  </a:cubicBezTo>
                  <a:cubicBezTo>
                    <a:pt x="2305" y="326"/>
                    <a:pt x="2292" y="330"/>
                    <a:pt x="2280" y="336"/>
                  </a:cubicBezTo>
                  <a:cubicBezTo>
                    <a:pt x="2007" y="488"/>
                    <a:pt x="2189" y="1613"/>
                    <a:pt x="2189" y="1613"/>
                  </a:cubicBezTo>
                  <a:cubicBezTo>
                    <a:pt x="2189" y="1613"/>
                    <a:pt x="1596" y="1"/>
                    <a:pt x="150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392;p52"/>
            <p:cNvSpPr/>
            <p:nvPr/>
          </p:nvSpPr>
          <p:spPr>
            <a:xfrm>
              <a:off x="7724268" y="2412728"/>
              <a:ext cx="268035" cy="222287"/>
            </a:xfrm>
            <a:custGeom>
              <a:avLst/>
              <a:gdLst/>
              <a:ahLst/>
              <a:cxnLst/>
              <a:rect l="l" t="t" r="r" b="b"/>
              <a:pathLst>
                <a:path w="4986" h="4135" extrusionOk="0">
                  <a:moveTo>
                    <a:pt x="3587" y="0"/>
                  </a:moveTo>
                  <a:cubicBezTo>
                    <a:pt x="2584" y="973"/>
                    <a:pt x="0" y="2402"/>
                    <a:pt x="0" y="2402"/>
                  </a:cubicBezTo>
                  <a:cubicBezTo>
                    <a:pt x="0" y="2402"/>
                    <a:pt x="0" y="3101"/>
                    <a:pt x="183" y="4134"/>
                  </a:cubicBezTo>
                  <a:cubicBezTo>
                    <a:pt x="1824" y="3678"/>
                    <a:pt x="3374" y="2888"/>
                    <a:pt x="4985" y="2645"/>
                  </a:cubicBezTo>
                  <a:cubicBezTo>
                    <a:pt x="4468" y="1247"/>
                    <a:pt x="3587" y="0"/>
                    <a:pt x="3587"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393;p52"/>
            <p:cNvSpPr/>
            <p:nvPr/>
          </p:nvSpPr>
          <p:spPr>
            <a:xfrm>
              <a:off x="7268342" y="2710121"/>
              <a:ext cx="764808" cy="162831"/>
            </a:xfrm>
            <a:custGeom>
              <a:avLst/>
              <a:gdLst/>
              <a:ahLst/>
              <a:cxnLst/>
              <a:rect l="l" t="t" r="r" b="b"/>
              <a:pathLst>
                <a:path w="14227" h="3029" extrusionOk="0">
                  <a:moveTo>
                    <a:pt x="1" y="2645"/>
                  </a:moveTo>
                  <a:cubicBezTo>
                    <a:pt x="4" y="2645"/>
                    <a:pt x="7" y="2645"/>
                    <a:pt x="10" y="2646"/>
                  </a:cubicBezTo>
                  <a:lnTo>
                    <a:pt x="10" y="2646"/>
                  </a:lnTo>
                  <a:cubicBezTo>
                    <a:pt x="7" y="2645"/>
                    <a:pt x="4" y="2645"/>
                    <a:pt x="1" y="2645"/>
                  </a:cubicBezTo>
                  <a:close/>
                  <a:moveTo>
                    <a:pt x="14196" y="0"/>
                  </a:moveTo>
                  <a:cubicBezTo>
                    <a:pt x="10818" y="1948"/>
                    <a:pt x="6781" y="2776"/>
                    <a:pt x="2781" y="2776"/>
                  </a:cubicBezTo>
                  <a:cubicBezTo>
                    <a:pt x="1852" y="2776"/>
                    <a:pt x="926" y="2731"/>
                    <a:pt x="10" y="2646"/>
                  </a:cubicBezTo>
                  <a:lnTo>
                    <a:pt x="10" y="2646"/>
                  </a:lnTo>
                  <a:cubicBezTo>
                    <a:pt x="37" y="2651"/>
                    <a:pt x="65" y="2678"/>
                    <a:pt x="92" y="2706"/>
                  </a:cubicBezTo>
                  <a:cubicBezTo>
                    <a:pt x="484" y="2883"/>
                    <a:pt x="2545" y="3028"/>
                    <a:pt x="4958" y="3028"/>
                  </a:cubicBezTo>
                  <a:cubicBezTo>
                    <a:pt x="8343" y="3028"/>
                    <a:pt x="12422" y="2742"/>
                    <a:pt x="13557" y="1855"/>
                  </a:cubicBezTo>
                  <a:cubicBezTo>
                    <a:pt x="14074" y="1459"/>
                    <a:pt x="14226" y="791"/>
                    <a:pt x="14196" y="0"/>
                  </a:cubicBezTo>
                  <a:close/>
                </a:path>
              </a:pathLst>
            </a:custGeom>
            <a:solidFill>
              <a:srgbClr val="F4B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394;p52"/>
            <p:cNvSpPr/>
            <p:nvPr/>
          </p:nvSpPr>
          <p:spPr>
            <a:xfrm>
              <a:off x="7213293" y="2554866"/>
              <a:ext cx="818189" cy="304375"/>
            </a:xfrm>
            <a:custGeom>
              <a:avLst/>
              <a:gdLst/>
              <a:ahLst/>
              <a:cxnLst/>
              <a:rect l="l" t="t" r="r" b="b"/>
              <a:pathLst>
                <a:path w="15220" h="5662" extrusionOk="0">
                  <a:moveTo>
                    <a:pt x="14490" y="1"/>
                  </a:moveTo>
                  <a:cubicBezTo>
                    <a:pt x="12879" y="244"/>
                    <a:pt x="11299" y="1034"/>
                    <a:pt x="9688" y="1521"/>
                  </a:cubicBezTo>
                  <a:cubicBezTo>
                    <a:pt x="9688" y="1551"/>
                    <a:pt x="9688" y="1612"/>
                    <a:pt x="9688" y="1673"/>
                  </a:cubicBezTo>
                  <a:cubicBezTo>
                    <a:pt x="9701" y="2084"/>
                    <a:pt x="8573" y="2200"/>
                    <a:pt x="7297" y="2200"/>
                  </a:cubicBezTo>
                  <a:cubicBezTo>
                    <a:pt x="5651" y="2200"/>
                    <a:pt x="3760" y="2007"/>
                    <a:pt x="3760" y="2007"/>
                  </a:cubicBezTo>
                  <a:cubicBezTo>
                    <a:pt x="3760" y="2007"/>
                    <a:pt x="3396" y="1399"/>
                    <a:pt x="2514" y="1004"/>
                  </a:cubicBezTo>
                  <a:cubicBezTo>
                    <a:pt x="2420" y="965"/>
                    <a:pt x="2344" y="947"/>
                    <a:pt x="2283" y="947"/>
                  </a:cubicBezTo>
                  <a:cubicBezTo>
                    <a:pt x="1775" y="947"/>
                    <a:pt x="2332" y="2159"/>
                    <a:pt x="2332" y="2159"/>
                  </a:cubicBezTo>
                  <a:cubicBezTo>
                    <a:pt x="2332" y="2159"/>
                    <a:pt x="2314" y="2159"/>
                    <a:pt x="2282" y="2159"/>
                  </a:cubicBezTo>
                  <a:cubicBezTo>
                    <a:pt x="1941" y="2159"/>
                    <a:pt x="1" y="2184"/>
                    <a:pt x="417" y="2767"/>
                  </a:cubicBezTo>
                  <a:cubicBezTo>
                    <a:pt x="805" y="3350"/>
                    <a:pt x="1574" y="3375"/>
                    <a:pt x="1705" y="3375"/>
                  </a:cubicBezTo>
                  <a:cubicBezTo>
                    <a:pt x="1717" y="3375"/>
                    <a:pt x="1724" y="3375"/>
                    <a:pt x="1724" y="3375"/>
                  </a:cubicBezTo>
                  <a:lnTo>
                    <a:pt x="1724" y="3375"/>
                  </a:lnTo>
                  <a:cubicBezTo>
                    <a:pt x="1724" y="3375"/>
                    <a:pt x="143" y="3800"/>
                    <a:pt x="508" y="4195"/>
                  </a:cubicBezTo>
                  <a:cubicBezTo>
                    <a:pt x="903" y="4560"/>
                    <a:pt x="1663" y="4743"/>
                    <a:pt x="1663" y="4743"/>
                  </a:cubicBezTo>
                  <a:cubicBezTo>
                    <a:pt x="1663" y="4743"/>
                    <a:pt x="265" y="5107"/>
                    <a:pt x="1025" y="5533"/>
                  </a:cubicBezTo>
                  <a:cubicBezTo>
                    <a:pt x="1928" y="5617"/>
                    <a:pt x="2840" y="5661"/>
                    <a:pt x="3754" y="5661"/>
                  </a:cubicBezTo>
                  <a:cubicBezTo>
                    <a:pt x="7763" y="5661"/>
                    <a:pt x="11804" y="4819"/>
                    <a:pt x="15220" y="2888"/>
                  </a:cubicBezTo>
                  <a:cubicBezTo>
                    <a:pt x="15159" y="1977"/>
                    <a:pt x="14855" y="913"/>
                    <a:pt x="1449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730;p43"/>
          <p:cNvGrpSpPr/>
          <p:nvPr/>
        </p:nvGrpSpPr>
        <p:grpSpPr>
          <a:xfrm>
            <a:off x="131919" y="2969858"/>
            <a:ext cx="874772" cy="1541880"/>
            <a:chOff x="5885161" y="728625"/>
            <a:chExt cx="2145411" cy="3693995"/>
          </a:xfrm>
        </p:grpSpPr>
        <p:sp>
          <p:nvSpPr>
            <p:cNvPr id="175" name="Google Shape;731;p43"/>
            <p:cNvSpPr/>
            <p:nvPr/>
          </p:nvSpPr>
          <p:spPr>
            <a:xfrm>
              <a:off x="6713773" y="2074585"/>
              <a:ext cx="888704" cy="541663"/>
            </a:xfrm>
            <a:custGeom>
              <a:avLst/>
              <a:gdLst/>
              <a:ahLst/>
              <a:cxnLst/>
              <a:rect l="l" t="t" r="r" b="b"/>
              <a:pathLst>
                <a:path w="16658" h="10153" extrusionOk="0">
                  <a:moveTo>
                    <a:pt x="16657" y="0"/>
                  </a:moveTo>
                  <a:lnTo>
                    <a:pt x="1" y="61"/>
                  </a:lnTo>
                  <a:lnTo>
                    <a:pt x="1" y="10152"/>
                  </a:lnTo>
                  <a:lnTo>
                    <a:pt x="16019" y="10092"/>
                  </a:lnTo>
                  <a:lnTo>
                    <a:pt x="16657"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732;p43"/>
            <p:cNvSpPr/>
            <p:nvPr/>
          </p:nvSpPr>
          <p:spPr>
            <a:xfrm>
              <a:off x="6553247" y="1813502"/>
              <a:ext cx="123292" cy="1058944"/>
            </a:xfrm>
            <a:custGeom>
              <a:avLst/>
              <a:gdLst/>
              <a:ahLst/>
              <a:cxnLst/>
              <a:rect l="l" t="t" r="r" b="b"/>
              <a:pathLst>
                <a:path w="2311" h="19849" extrusionOk="0">
                  <a:moveTo>
                    <a:pt x="2159" y="1"/>
                  </a:moveTo>
                  <a:lnTo>
                    <a:pt x="304" y="61"/>
                  </a:lnTo>
                  <a:lnTo>
                    <a:pt x="0" y="19849"/>
                  </a:lnTo>
                  <a:lnTo>
                    <a:pt x="2311" y="19758"/>
                  </a:lnTo>
                  <a:lnTo>
                    <a:pt x="2159"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733;p43"/>
            <p:cNvSpPr/>
            <p:nvPr/>
          </p:nvSpPr>
          <p:spPr>
            <a:xfrm>
              <a:off x="6668374" y="1813502"/>
              <a:ext cx="73036" cy="1054089"/>
            </a:xfrm>
            <a:custGeom>
              <a:avLst/>
              <a:gdLst/>
              <a:ahLst/>
              <a:cxnLst/>
              <a:rect l="l" t="t" r="r" b="b"/>
              <a:pathLst>
                <a:path w="1369" h="19758" extrusionOk="0">
                  <a:moveTo>
                    <a:pt x="1" y="1"/>
                  </a:moveTo>
                  <a:lnTo>
                    <a:pt x="153" y="19758"/>
                  </a:lnTo>
                  <a:lnTo>
                    <a:pt x="1368" y="19697"/>
                  </a:lnTo>
                  <a:lnTo>
                    <a:pt x="1368" y="973"/>
                  </a:lnTo>
                  <a:lnTo>
                    <a:pt x="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734;p43"/>
            <p:cNvSpPr/>
            <p:nvPr/>
          </p:nvSpPr>
          <p:spPr>
            <a:xfrm>
              <a:off x="7511604" y="1839429"/>
              <a:ext cx="150874" cy="1054089"/>
            </a:xfrm>
            <a:custGeom>
              <a:avLst/>
              <a:gdLst/>
              <a:ahLst/>
              <a:cxnLst/>
              <a:rect l="l" t="t" r="r" b="b"/>
              <a:pathLst>
                <a:path w="2828" h="19758" extrusionOk="0">
                  <a:moveTo>
                    <a:pt x="973" y="1"/>
                  </a:moveTo>
                  <a:lnTo>
                    <a:pt x="0" y="19758"/>
                  </a:lnTo>
                  <a:lnTo>
                    <a:pt x="2341" y="19758"/>
                  </a:lnTo>
                  <a:lnTo>
                    <a:pt x="2827"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735;p43"/>
            <p:cNvSpPr/>
            <p:nvPr/>
          </p:nvSpPr>
          <p:spPr>
            <a:xfrm>
              <a:off x="7636440" y="1839429"/>
              <a:ext cx="97364" cy="1054089"/>
            </a:xfrm>
            <a:custGeom>
              <a:avLst/>
              <a:gdLst/>
              <a:ahLst/>
              <a:cxnLst/>
              <a:rect l="l" t="t" r="r" b="b"/>
              <a:pathLst>
                <a:path w="1825" h="19758" extrusionOk="0">
                  <a:moveTo>
                    <a:pt x="487" y="1"/>
                  </a:moveTo>
                  <a:lnTo>
                    <a:pt x="1" y="19758"/>
                  </a:lnTo>
                  <a:lnTo>
                    <a:pt x="1217" y="19758"/>
                  </a:lnTo>
                  <a:lnTo>
                    <a:pt x="1825" y="1034"/>
                  </a:lnTo>
                  <a:lnTo>
                    <a:pt x="487"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36;p43"/>
            <p:cNvSpPr/>
            <p:nvPr/>
          </p:nvSpPr>
          <p:spPr>
            <a:xfrm>
              <a:off x="6710519" y="2938869"/>
              <a:ext cx="124946" cy="1033016"/>
            </a:xfrm>
            <a:custGeom>
              <a:avLst/>
              <a:gdLst/>
              <a:ahLst/>
              <a:cxnLst/>
              <a:rect l="l" t="t" r="r" b="b"/>
              <a:pathLst>
                <a:path w="2342" h="19363" extrusionOk="0">
                  <a:moveTo>
                    <a:pt x="1" y="0"/>
                  </a:moveTo>
                  <a:lnTo>
                    <a:pt x="518" y="19332"/>
                  </a:lnTo>
                  <a:lnTo>
                    <a:pt x="2341" y="19362"/>
                  </a:lnTo>
                  <a:lnTo>
                    <a:pt x="2341" y="19362"/>
                  </a:lnTo>
                  <a:lnTo>
                    <a:pt x="2281" y="6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37;p43"/>
            <p:cNvSpPr/>
            <p:nvPr/>
          </p:nvSpPr>
          <p:spPr>
            <a:xfrm>
              <a:off x="6832154" y="2942070"/>
              <a:ext cx="73036" cy="1029815"/>
            </a:xfrm>
            <a:custGeom>
              <a:avLst/>
              <a:gdLst/>
              <a:ahLst/>
              <a:cxnLst/>
              <a:rect l="l" t="t" r="r" b="b"/>
              <a:pathLst>
                <a:path w="1369" h="19303" extrusionOk="0">
                  <a:moveTo>
                    <a:pt x="1" y="1"/>
                  </a:moveTo>
                  <a:lnTo>
                    <a:pt x="61" y="19302"/>
                  </a:lnTo>
                  <a:lnTo>
                    <a:pt x="1368" y="18329"/>
                  </a:lnTo>
                  <a:lnTo>
                    <a:pt x="1186" y="31"/>
                  </a:lnTo>
                  <a:lnTo>
                    <a:pt x="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38;p43"/>
            <p:cNvSpPr/>
            <p:nvPr/>
          </p:nvSpPr>
          <p:spPr>
            <a:xfrm>
              <a:off x="7550495" y="2989123"/>
              <a:ext cx="144418" cy="1033016"/>
            </a:xfrm>
            <a:custGeom>
              <a:avLst/>
              <a:gdLst/>
              <a:ahLst/>
              <a:cxnLst/>
              <a:rect l="l" t="t" r="r" b="b"/>
              <a:pathLst>
                <a:path w="2707" h="19363" extrusionOk="0">
                  <a:moveTo>
                    <a:pt x="1" y="0"/>
                  </a:moveTo>
                  <a:lnTo>
                    <a:pt x="882" y="19332"/>
                  </a:lnTo>
                  <a:lnTo>
                    <a:pt x="2706" y="19362"/>
                  </a:lnTo>
                  <a:lnTo>
                    <a:pt x="2706" y="19362"/>
                  </a:lnTo>
                  <a:lnTo>
                    <a:pt x="2281" y="3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39;p43"/>
            <p:cNvSpPr/>
            <p:nvPr/>
          </p:nvSpPr>
          <p:spPr>
            <a:xfrm>
              <a:off x="7672130" y="2990723"/>
              <a:ext cx="90855" cy="1031416"/>
            </a:xfrm>
            <a:custGeom>
              <a:avLst/>
              <a:gdLst/>
              <a:ahLst/>
              <a:cxnLst/>
              <a:rect l="l" t="t" r="r" b="b"/>
              <a:pathLst>
                <a:path w="1703" h="19333" extrusionOk="0">
                  <a:moveTo>
                    <a:pt x="1" y="1"/>
                  </a:moveTo>
                  <a:lnTo>
                    <a:pt x="426" y="19332"/>
                  </a:lnTo>
                  <a:lnTo>
                    <a:pt x="1703" y="18299"/>
                  </a:lnTo>
                  <a:lnTo>
                    <a:pt x="1186"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40;p43"/>
            <p:cNvSpPr/>
            <p:nvPr/>
          </p:nvSpPr>
          <p:spPr>
            <a:xfrm>
              <a:off x="6648901" y="1983787"/>
              <a:ext cx="913032" cy="570845"/>
            </a:xfrm>
            <a:custGeom>
              <a:avLst/>
              <a:gdLst/>
              <a:ahLst/>
              <a:cxnLst/>
              <a:rect l="l" t="t" r="r" b="b"/>
              <a:pathLst>
                <a:path w="17114" h="10700" extrusionOk="0">
                  <a:moveTo>
                    <a:pt x="1" y="0"/>
                  </a:moveTo>
                  <a:lnTo>
                    <a:pt x="487" y="10699"/>
                  </a:lnTo>
                  <a:lnTo>
                    <a:pt x="16506" y="10669"/>
                  </a:lnTo>
                  <a:lnTo>
                    <a:pt x="17114" y="578"/>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41;p43"/>
            <p:cNvSpPr/>
            <p:nvPr/>
          </p:nvSpPr>
          <p:spPr>
            <a:xfrm>
              <a:off x="6118668" y="1174077"/>
              <a:ext cx="1911904" cy="1348154"/>
            </a:xfrm>
            <a:custGeom>
              <a:avLst/>
              <a:gdLst/>
              <a:ahLst/>
              <a:cxnLst/>
              <a:rect l="l" t="t" r="r" b="b"/>
              <a:pathLst>
                <a:path w="35837" h="25270" extrusionOk="0">
                  <a:moveTo>
                    <a:pt x="21522" y="1"/>
                  </a:moveTo>
                  <a:cubicBezTo>
                    <a:pt x="14641" y="1"/>
                    <a:pt x="4955" y="2230"/>
                    <a:pt x="4955" y="2230"/>
                  </a:cubicBezTo>
                  <a:cubicBezTo>
                    <a:pt x="4955" y="2230"/>
                    <a:pt x="1946" y="21257"/>
                    <a:pt x="0" y="23354"/>
                  </a:cubicBezTo>
                  <a:cubicBezTo>
                    <a:pt x="0" y="23354"/>
                    <a:pt x="983" y="25017"/>
                    <a:pt x="3980" y="25017"/>
                  </a:cubicBezTo>
                  <a:cubicBezTo>
                    <a:pt x="4275" y="25017"/>
                    <a:pt x="4589" y="25001"/>
                    <a:pt x="4925" y="24965"/>
                  </a:cubicBezTo>
                  <a:cubicBezTo>
                    <a:pt x="8694" y="24601"/>
                    <a:pt x="29819" y="25269"/>
                    <a:pt x="31946" y="22807"/>
                  </a:cubicBezTo>
                  <a:lnTo>
                    <a:pt x="31369" y="19859"/>
                  </a:lnTo>
                  <a:lnTo>
                    <a:pt x="33466" y="22351"/>
                  </a:lnTo>
                  <a:cubicBezTo>
                    <a:pt x="33466" y="22351"/>
                    <a:pt x="34803" y="21592"/>
                    <a:pt x="35837" y="20528"/>
                  </a:cubicBezTo>
                  <a:cubicBezTo>
                    <a:pt x="35837" y="20528"/>
                    <a:pt x="29606" y="7245"/>
                    <a:pt x="28177" y="2230"/>
                  </a:cubicBezTo>
                  <a:cubicBezTo>
                    <a:pt x="27701" y="558"/>
                    <a:pt x="24962" y="1"/>
                    <a:pt x="21522"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42;p43"/>
            <p:cNvSpPr/>
            <p:nvPr/>
          </p:nvSpPr>
          <p:spPr>
            <a:xfrm>
              <a:off x="6775391" y="3368531"/>
              <a:ext cx="296839" cy="253039"/>
            </a:xfrm>
            <a:custGeom>
              <a:avLst/>
              <a:gdLst/>
              <a:ahLst/>
              <a:cxnLst/>
              <a:rect l="l" t="t" r="r" b="b"/>
              <a:pathLst>
                <a:path w="5564" h="4743" extrusionOk="0">
                  <a:moveTo>
                    <a:pt x="1" y="1"/>
                  </a:moveTo>
                  <a:lnTo>
                    <a:pt x="548" y="4743"/>
                  </a:lnTo>
                  <a:cubicBezTo>
                    <a:pt x="2068" y="3770"/>
                    <a:pt x="3739" y="3071"/>
                    <a:pt x="5502" y="2676"/>
                  </a:cubicBezTo>
                  <a:lnTo>
                    <a:pt x="5563" y="1"/>
                  </a:lnTo>
                  <a:close/>
                </a:path>
              </a:pathLst>
            </a:custGeom>
            <a:solidFill>
              <a:srgbClr val="33D7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43;p43"/>
            <p:cNvSpPr/>
            <p:nvPr/>
          </p:nvSpPr>
          <p:spPr>
            <a:xfrm>
              <a:off x="6804573" y="3511236"/>
              <a:ext cx="264403" cy="441151"/>
            </a:xfrm>
            <a:custGeom>
              <a:avLst/>
              <a:gdLst/>
              <a:ahLst/>
              <a:cxnLst/>
              <a:rect l="l" t="t" r="r" b="b"/>
              <a:pathLst>
                <a:path w="4956" h="8269" extrusionOk="0">
                  <a:moveTo>
                    <a:pt x="4955" y="1"/>
                  </a:moveTo>
                  <a:lnTo>
                    <a:pt x="4955" y="1"/>
                  </a:lnTo>
                  <a:cubicBezTo>
                    <a:pt x="3192" y="426"/>
                    <a:pt x="1521" y="1095"/>
                    <a:pt x="1" y="2098"/>
                  </a:cubicBezTo>
                  <a:lnTo>
                    <a:pt x="761" y="8208"/>
                  </a:lnTo>
                  <a:lnTo>
                    <a:pt x="4773" y="8268"/>
                  </a:lnTo>
                  <a:lnTo>
                    <a:pt x="4955" y="1"/>
                  </a:lnTo>
                  <a:close/>
                </a:path>
              </a:pathLst>
            </a:custGeom>
            <a:solidFill>
              <a:srgbClr val="73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44;p43"/>
            <p:cNvSpPr/>
            <p:nvPr/>
          </p:nvSpPr>
          <p:spPr>
            <a:xfrm>
              <a:off x="6666773" y="3926013"/>
              <a:ext cx="398951" cy="333117"/>
            </a:xfrm>
            <a:custGeom>
              <a:avLst/>
              <a:gdLst/>
              <a:ahLst/>
              <a:cxnLst/>
              <a:rect l="l" t="t" r="r" b="b"/>
              <a:pathLst>
                <a:path w="7478" h="6244" extrusionOk="0">
                  <a:moveTo>
                    <a:pt x="7387" y="1"/>
                  </a:moveTo>
                  <a:cubicBezTo>
                    <a:pt x="7335" y="1"/>
                    <a:pt x="7211" y="1093"/>
                    <a:pt x="5550" y="1093"/>
                  </a:cubicBezTo>
                  <a:cubicBezTo>
                    <a:pt x="4994" y="1093"/>
                    <a:pt x="4267" y="971"/>
                    <a:pt x="3313" y="645"/>
                  </a:cubicBezTo>
                  <a:cubicBezTo>
                    <a:pt x="3313" y="645"/>
                    <a:pt x="0" y="6086"/>
                    <a:pt x="2736" y="6238"/>
                  </a:cubicBezTo>
                  <a:cubicBezTo>
                    <a:pt x="2790" y="6242"/>
                    <a:pt x="2843" y="6244"/>
                    <a:pt x="2896" y="6244"/>
                  </a:cubicBezTo>
                  <a:cubicBezTo>
                    <a:pt x="5864" y="6244"/>
                    <a:pt x="7478" y="493"/>
                    <a:pt x="7478" y="493"/>
                  </a:cubicBezTo>
                  <a:cubicBezTo>
                    <a:pt x="7414" y="134"/>
                    <a:pt x="7405" y="1"/>
                    <a:pt x="7387"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45;p43"/>
            <p:cNvSpPr/>
            <p:nvPr/>
          </p:nvSpPr>
          <p:spPr>
            <a:xfrm>
              <a:off x="6764028" y="3939350"/>
              <a:ext cx="295186" cy="186512"/>
            </a:xfrm>
            <a:custGeom>
              <a:avLst/>
              <a:gdLst/>
              <a:ahLst/>
              <a:cxnLst/>
              <a:rect l="l" t="t" r="r" b="b"/>
              <a:pathLst>
                <a:path w="5533" h="3496" extrusionOk="0">
                  <a:moveTo>
                    <a:pt x="1490" y="0"/>
                  </a:moveTo>
                  <a:cubicBezTo>
                    <a:pt x="1490" y="0"/>
                    <a:pt x="426" y="1763"/>
                    <a:pt x="1" y="3313"/>
                  </a:cubicBezTo>
                  <a:cubicBezTo>
                    <a:pt x="560" y="3135"/>
                    <a:pt x="1124" y="3053"/>
                    <a:pt x="1687" y="3053"/>
                  </a:cubicBezTo>
                  <a:cubicBezTo>
                    <a:pt x="2471" y="3053"/>
                    <a:pt x="3252" y="3213"/>
                    <a:pt x="4013" y="3496"/>
                  </a:cubicBezTo>
                  <a:cubicBezTo>
                    <a:pt x="5016" y="1885"/>
                    <a:pt x="5533" y="0"/>
                    <a:pt x="5533" y="0"/>
                  </a:cubicBezTo>
                  <a:lnTo>
                    <a:pt x="5533" y="0"/>
                  </a:lnTo>
                  <a:cubicBezTo>
                    <a:pt x="5067" y="122"/>
                    <a:pt x="4462" y="162"/>
                    <a:pt x="3863" y="162"/>
                  </a:cubicBezTo>
                  <a:cubicBezTo>
                    <a:pt x="2666" y="162"/>
                    <a:pt x="1490" y="0"/>
                    <a:pt x="149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46;p43"/>
            <p:cNvSpPr/>
            <p:nvPr/>
          </p:nvSpPr>
          <p:spPr>
            <a:xfrm>
              <a:off x="6814336" y="3829668"/>
              <a:ext cx="200809" cy="171520"/>
            </a:xfrm>
            <a:custGeom>
              <a:avLst/>
              <a:gdLst/>
              <a:ahLst/>
              <a:cxnLst/>
              <a:rect l="l" t="t" r="r" b="b"/>
              <a:pathLst>
                <a:path w="3764" h="3215" extrusionOk="0">
                  <a:moveTo>
                    <a:pt x="1233" y="323"/>
                  </a:moveTo>
                  <a:cubicBezTo>
                    <a:pt x="1543" y="323"/>
                    <a:pt x="1672" y="1564"/>
                    <a:pt x="1672" y="1691"/>
                  </a:cubicBezTo>
                  <a:cubicBezTo>
                    <a:pt x="1672" y="1935"/>
                    <a:pt x="1663" y="2170"/>
                    <a:pt x="1651" y="2400"/>
                  </a:cubicBezTo>
                  <a:lnTo>
                    <a:pt x="1651" y="2400"/>
                  </a:lnTo>
                  <a:cubicBezTo>
                    <a:pt x="1554" y="2215"/>
                    <a:pt x="1461" y="2029"/>
                    <a:pt x="1368" y="1843"/>
                  </a:cubicBezTo>
                  <a:cubicBezTo>
                    <a:pt x="1216" y="1539"/>
                    <a:pt x="821" y="810"/>
                    <a:pt x="1034" y="476"/>
                  </a:cubicBezTo>
                  <a:cubicBezTo>
                    <a:pt x="1107" y="368"/>
                    <a:pt x="1173" y="323"/>
                    <a:pt x="1233" y="323"/>
                  </a:cubicBezTo>
                  <a:close/>
                  <a:moveTo>
                    <a:pt x="2599" y="991"/>
                  </a:moveTo>
                  <a:cubicBezTo>
                    <a:pt x="2748" y="991"/>
                    <a:pt x="2870" y="1144"/>
                    <a:pt x="2827" y="1357"/>
                  </a:cubicBezTo>
                  <a:cubicBezTo>
                    <a:pt x="2777" y="1908"/>
                    <a:pt x="2376" y="2356"/>
                    <a:pt x="1965" y="2734"/>
                  </a:cubicBezTo>
                  <a:lnTo>
                    <a:pt x="1965" y="2734"/>
                  </a:lnTo>
                  <a:cubicBezTo>
                    <a:pt x="1968" y="2670"/>
                    <a:pt x="1972" y="2598"/>
                    <a:pt x="1976" y="2521"/>
                  </a:cubicBezTo>
                  <a:lnTo>
                    <a:pt x="1976" y="2521"/>
                  </a:lnTo>
                  <a:cubicBezTo>
                    <a:pt x="1997" y="2238"/>
                    <a:pt x="2032" y="1959"/>
                    <a:pt x="2128" y="1691"/>
                  </a:cubicBezTo>
                  <a:cubicBezTo>
                    <a:pt x="2189" y="1509"/>
                    <a:pt x="2249" y="1205"/>
                    <a:pt x="2401" y="1083"/>
                  </a:cubicBezTo>
                  <a:cubicBezTo>
                    <a:pt x="2465" y="1020"/>
                    <a:pt x="2535" y="991"/>
                    <a:pt x="2599" y="991"/>
                  </a:cubicBezTo>
                  <a:close/>
                  <a:moveTo>
                    <a:pt x="1305" y="0"/>
                  </a:moveTo>
                  <a:cubicBezTo>
                    <a:pt x="1216" y="0"/>
                    <a:pt x="1116" y="26"/>
                    <a:pt x="1003" y="80"/>
                  </a:cubicBezTo>
                  <a:cubicBezTo>
                    <a:pt x="0" y="536"/>
                    <a:pt x="1277" y="2542"/>
                    <a:pt x="1611" y="3120"/>
                  </a:cubicBezTo>
                  <a:cubicBezTo>
                    <a:pt x="1649" y="3187"/>
                    <a:pt x="1709" y="3215"/>
                    <a:pt x="1769" y="3215"/>
                  </a:cubicBezTo>
                  <a:cubicBezTo>
                    <a:pt x="1880" y="3215"/>
                    <a:pt x="1993" y="3117"/>
                    <a:pt x="1968" y="2996"/>
                  </a:cubicBezTo>
                  <a:lnTo>
                    <a:pt x="1968" y="2996"/>
                  </a:lnTo>
                  <a:cubicBezTo>
                    <a:pt x="2623" y="2546"/>
                    <a:pt x="3764" y="1421"/>
                    <a:pt x="2918" y="688"/>
                  </a:cubicBezTo>
                  <a:cubicBezTo>
                    <a:pt x="2844" y="631"/>
                    <a:pt x="2762" y="607"/>
                    <a:pt x="2677" y="607"/>
                  </a:cubicBezTo>
                  <a:cubicBezTo>
                    <a:pt x="2449" y="607"/>
                    <a:pt x="2208" y="784"/>
                    <a:pt x="2097" y="962"/>
                  </a:cubicBezTo>
                  <a:cubicBezTo>
                    <a:pt x="2047" y="1045"/>
                    <a:pt x="2002" y="1132"/>
                    <a:pt x="1962" y="1220"/>
                  </a:cubicBezTo>
                  <a:lnTo>
                    <a:pt x="1962" y="1220"/>
                  </a:lnTo>
                  <a:cubicBezTo>
                    <a:pt x="1901" y="570"/>
                    <a:pt x="1728" y="0"/>
                    <a:pt x="130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47;p43"/>
            <p:cNvSpPr/>
            <p:nvPr/>
          </p:nvSpPr>
          <p:spPr>
            <a:xfrm>
              <a:off x="6746209" y="4102221"/>
              <a:ext cx="231966" cy="137270"/>
            </a:xfrm>
            <a:custGeom>
              <a:avLst/>
              <a:gdLst/>
              <a:ahLst/>
              <a:cxnLst/>
              <a:rect l="l" t="t" r="r" b="b"/>
              <a:pathLst>
                <a:path w="4348" h="2573" extrusionOk="0">
                  <a:moveTo>
                    <a:pt x="2021" y="0"/>
                  </a:moveTo>
                  <a:cubicBezTo>
                    <a:pt x="1458" y="0"/>
                    <a:pt x="894" y="82"/>
                    <a:pt x="335" y="260"/>
                  </a:cubicBezTo>
                  <a:cubicBezTo>
                    <a:pt x="1" y="1446"/>
                    <a:pt x="61" y="2479"/>
                    <a:pt x="1247" y="2570"/>
                  </a:cubicBezTo>
                  <a:cubicBezTo>
                    <a:pt x="1285" y="2572"/>
                    <a:pt x="1322" y="2573"/>
                    <a:pt x="1359" y="2573"/>
                  </a:cubicBezTo>
                  <a:cubicBezTo>
                    <a:pt x="2613" y="2573"/>
                    <a:pt x="3609" y="1594"/>
                    <a:pt x="4347" y="443"/>
                  </a:cubicBezTo>
                  <a:cubicBezTo>
                    <a:pt x="3586" y="160"/>
                    <a:pt x="2805" y="0"/>
                    <a:pt x="202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48;p43"/>
            <p:cNvSpPr/>
            <p:nvPr/>
          </p:nvSpPr>
          <p:spPr>
            <a:xfrm>
              <a:off x="6824525" y="3995632"/>
              <a:ext cx="180857" cy="20220"/>
            </a:xfrm>
            <a:custGeom>
              <a:avLst/>
              <a:gdLst/>
              <a:ahLst/>
              <a:cxnLst/>
              <a:rect l="l" t="t" r="r" b="b"/>
              <a:pathLst>
                <a:path w="3390" h="379" extrusionOk="0">
                  <a:moveTo>
                    <a:pt x="2012" y="1"/>
                  </a:moveTo>
                  <a:cubicBezTo>
                    <a:pt x="1362" y="1"/>
                    <a:pt x="697" y="132"/>
                    <a:pt x="52" y="222"/>
                  </a:cubicBezTo>
                  <a:cubicBezTo>
                    <a:pt x="26" y="222"/>
                    <a:pt x="0" y="289"/>
                    <a:pt x="32" y="289"/>
                  </a:cubicBezTo>
                  <a:cubicBezTo>
                    <a:pt x="37" y="289"/>
                    <a:pt x="44" y="287"/>
                    <a:pt x="52" y="283"/>
                  </a:cubicBezTo>
                  <a:cubicBezTo>
                    <a:pt x="687" y="248"/>
                    <a:pt x="1283" y="166"/>
                    <a:pt x="1878" y="166"/>
                  </a:cubicBezTo>
                  <a:cubicBezTo>
                    <a:pt x="2338" y="166"/>
                    <a:pt x="2798" y="215"/>
                    <a:pt x="3274" y="374"/>
                  </a:cubicBezTo>
                  <a:cubicBezTo>
                    <a:pt x="3281" y="377"/>
                    <a:pt x="3288" y="379"/>
                    <a:pt x="3294" y="379"/>
                  </a:cubicBezTo>
                  <a:cubicBezTo>
                    <a:pt x="3347" y="379"/>
                    <a:pt x="3389" y="279"/>
                    <a:pt x="3335" y="252"/>
                  </a:cubicBezTo>
                  <a:cubicBezTo>
                    <a:pt x="2910" y="65"/>
                    <a:pt x="2465" y="1"/>
                    <a:pt x="201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49;p43"/>
            <p:cNvSpPr/>
            <p:nvPr/>
          </p:nvSpPr>
          <p:spPr>
            <a:xfrm>
              <a:off x="6807827" y="4042044"/>
              <a:ext cx="179629" cy="19259"/>
            </a:xfrm>
            <a:custGeom>
              <a:avLst/>
              <a:gdLst/>
              <a:ahLst/>
              <a:cxnLst/>
              <a:rect l="l" t="t" r="r" b="b"/>
              <a:pathLst>
                <a:path w="3367" h="361" extrusionOk="0">
                  <a:moveTo>
                    <a:pt x="1926" y="0"/>
                  </a:moveTo>
                  <a:cubicBezTo>
                    <a:pt x="1301" y="0"/>
                    <a:pt x="667" y="116"/>
                    <a:pt x="61" y="203"/>
                  </a:cubicBezTo>
                  <a:cubicBezTo>
                    <a:pt x="1" y="203"/>
                    <a:pt x="1" y="294"/>
                    <a:pt x="61" y="294"/>
                  </a:cubicBezTo>
                  <a:cubicBezTo>
                    <a:pt x="680" y="242"/>
                    <a:pt x="1279" y="162"/>
                    <a:pt x="1875" y="162"/>
                  </a:cubicBezTo>
                  <a:cubicBezTo>
                    <a:pt x="2334" y="162"/>
                    <a:pt x="2791" y="209"/>
                    <a:pt x="3253" y="355"/>
                  </a:cubicBezTo>
                  <a:cubicBezTo>
                    <a:pt x="3266" y="359"/>
                    <a:pt x="3277" y="361"/>
                    <a:pt x="3287" y="361"/>
                  </a:cubicBezTo>
                  <a:cubicBezTo>
                    <a:pt x="3351" y="361"/>
                    <a:pt x="3366" y="290"/>
                    <a:pt x="3314" y="264"/>
                  </a:cubicBezTo>
                  <a:cubicBezTo>
                    <a:pt x="2868" y="67"/>
                    <a:pt x="2400" y="0"/>
                    <a:pt x="192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50;p43"/>
            <p:cNvSpPr/>
            <p:nvPr/>
          </p:nvSpPr>
          <p:spPr>
            <a:xfrm>
              <a:off x="7075371" y="3368531"/>
              <a:ext cx="296839" cy="253039"/>
            </a:xfrm>
            <a:custGeom>
              <a:avLst/>
              <a:gdLst/>
              <a:ahLst/>
              <a:cxnLst/>
              <a:rect l="l" t="t" r="r" b="b"/>
              <a:pathLst>
                <a:path w="5564" h="4743" extrusionOk="0">
                  <a:moveTo>
                    <a:pt x="1" y="1"/>
                  </a:moveTo>
                  <a:lnTo>
                    <a:pt x="578" y="4743"/>
                  </a:lnTo>
                  <a:cubicBezTo>
                    <a:pt x="2068" y="3770"/>
                    <a:pt x="3770" y="3071"/>
                    <a:pt x="5503" y="2676"/>
                  </a:cubicBezTo>
                  <a:lnTo>
                    <a:pt x="5563" y="1"/>
                  </a:lnTo>
                  <a:close/>
                </a:path>
              </a:pathLst>
            </a:custGeom>
            <a:solidFill>
              <a:srgbClr val="33D7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51;p43"/>
            <p:cNvSpPr/>
            <p:nvPr/>
          </p:nvSpPr>
          <p:spPr>
            <a:xfrm>
              <a:off x="7104606" y="3511236"/>
              <a:ext cx="264349" cy="441151"/>
            </a:xfrm>
            <a:custGeom>
              <a:avLst/>
              <a:gdLst/>
              <a:ahLst/>
              <a:cxnLst/>
              <a:rect l="l" t="t" r="r" b="b"/>
              <a:pathLst>
                <a:path w="4955" h="8269" extrusionOk="0">
                  <a:moveTo>
                    <a:pt x="4955" y="1"/>
                  </a:moveTo>
                  <a:lnTo>
                    <a:pt x="4955" y="1"/>
                  </a:lnTo>
                  <a:cubicBezTo>
                    <a:pt x="3222" y="396"/>
                    <a:pt x="1520" y="1095"/>
                    <a:pt x="0" y="2068"/>
                  </a:cubicBezTo>
                  <a:lnTo>
                    <a:pt x="760" y="8208"/>
                  </a:lnTo>
                  <a:lnTo>
                    <a:pt x="4772" y="8268"/>
                  </a:lnTo>
                  <a:lnTo>
                    <a:pt x="4955" y="1"/>
                  </a:lnTo>
                  <a:close/>
                </a:path>
              </a:pathLst>
            </a:custGeom>
            <a:solidFill>
              <a:srgbClr val="73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52;p43"/>
            <p:cNvSpPr/>
            <p:nvPr/>
          </p:nvSpPr>
          <p:spPr>
            <a:xfrm>
              <a:off x="6966753" y="3926013"/>
              <a:ext cx="398951" cy="333117"/>
            </a:xfrm>
            <a:custGeom>
              <a:avLst/>
              <a:gdLst/>
              <a:ahLst/>
              <a:cxnLst/>
              <a:rect l="l" t="t" r="r" b="b"/>
              <a:pathLst>
                <a:path w="7478" h="6244" extrusionOk="0">
                  <a:moveTo>
                    <a:pt x="7387" y="1"/>
                  </a:moveTo>
                  <a:cubicBezTo>
                    <a:pt x="7335" y="1"/>
                    <a:pt x="7211" y="1093"/>
                    <a:pt x="5550" y="1093"/>
                  </a:cubicBezTo>
                  <a:cubicBezTo>
                    <a:pt x="4995" y="1093"/>
                    <a:pt x="4267" y="971"/>
                    <a:pt x="3314" y="645"/>
                  </a:cubicBezTo>
                  <a:cubicBezTo>
                    <a:pt x="3314" y="645"/>
                    <a:pt x="0" y="6086"/>
                    <a:pt x="2736" y="6238"/>
                  </a:cubicBezTo>
                  <a:cubicBezTo>
                    <a:pt x="2790" y="6242"/>
                    <a:pt x="2843" y="6244"/>
                    <a:pt x="2896" y="6244"/>
                  </a:cubicBezTo>
                  <a:cubicBezTo>
                    <a:pt x="5864" y="6244"/>
                    <a:pt x="7478" y="493"/>
                    <a:pt x="7478" y="493"/>
                  </a:cubicBezTo>
                  <a:cubicBezTo>
                    <a:pt x="7415" y="134"/>
                    <a:pt x="7405" y="1"/>
                    <a:pt x="7387"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53;p43"/>
            <p:cNvSpPr/>
            <p:nvPr/>
          </p:nvSpPr>
          <p:spPr>
            <a:xfrm>
              <a:off x="7064061" y="3939350"/>
              <a:ext cx="295186" cy="186512"/>
            </a:xfrm>
            <a:custGeom>
              <a:avLst/>
              <a:gdLst/>
              <a:ahLst/>
              <a:cxnLst/>
              <a:rect l="l" t="t" r="r" b="b"/>
              <a:pathLst>
                <a:path w="5533" h="3496" extrusionOk="0">
                  <a:moveTo>
                    <a:pt x="1490" y="0"/>
                  </a:moveTo>
                  <a:cubicBezTo>
                    <a:pt x="1490" y="0"/>
                    <a:pt x="426" y="1763"/>
                    <a:pt x="0" y="3313"/>
                  </a:cubicBezTo>
                  <a:cubicBezTo>
                    <a:pt x="546" y="3135"/>
                    <a:pt x="1109" y="3053"/>
                    <a:pt x="1674" y="3053"/>
                  </a:cubicBezTo>
                  <a:cubicBezTo>
                    <a:pt x="2460" y="3053"/>
                    <a:pt x="3252" y="3213"/>
                    <a:pt x="4012" y="3496"/>
                  </a:cubicBezTo>
                  <a:cubicBezTo>
                    <a:pt x="5015" y="1885"/>
                    <a:pt x="5532" y="0"/>
                    <a:pt x="5532" y="0"/>
                  </a:cubicBezTo>
                  <a:lnTo>
                    <a:pt x="5532" y="0"/>
                  </a:lnTo>
                  <a:cubicBezTo>
                    <a:pt x="5066" y="122"/>
                    <a:pt x="4462" y="162"/>
                    <a:pt x="3863" y="162"/>
                  </a:cubicBezTo>
                  <a:cubicBezTo>
                    <a:pt x="2665" y="162"/>
                    <a:pt x="1490" y="0"/>
                    <a:pt x="149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54;p43"/>
            <p:cNvSpPr/>
            <p:nvPr/>
          </p:nvSpPr>
          <p:spPr>
            <a:xfrm>
              <a:off x="7114316" y="3829668"/>
              <a:ext cx="200809" cy="171520"/>
            </a:xfrm>
            <a:custGeom>
              <a:avLst/>
              <a:gdLst/>
              <a:ahLst/>
              <a:cxnLst/>
              <a:rect l="l" t="t" r="r" b="b"/>
              <a:pathLst>
                <a:path w="3764" h="3215" extrusionOk="0">
                  <a:moveTo>
                    <a:pt x="1222" y="323"/>
                  </a:moveTo>
                  <a:cubicBezTo>
                    <a:pt x="1522" y="323"/>
                    <a:pt x="1672" y="1564"/>
                    <a:pt x="1672" y="1691"/>
                  </a:cubicBezTo>
                  <a:cubicBezTo>
                    <a:pt x="1672" y="1935"/>
                    <a:pt x="1663" y="2170"/>
                    <a:pt x="1651" y="2400"/>
                  </a:cubicBezTo>
                  <a:lnTo>
                    <a:pt x="1651" y="2400"/>
                  </a:lnTo>
                  <a:cubicBezTo>
                    <a:pt x="1554" y="2215"/>
                    <a:pt x="1461" y="2029"/>
                    <a:pt x="1368" y="1843"/>
                  </a:cubicBezTo>
                  <a:cubicBezTo>
                    <a:pt x="1216" y="1539"/>
                    <a:pt x="821" y="810"/>
                    <a:pt x="1034" y="476"/>
                  </a:cubicBezTo>
                  <a:cubicBezTo>
                    <a:pt x="1102" y="368"/>
                    <a:pt x="1165" y="323"/>
                    <a:pt x="1222" y="323"/>
                  </a:cubicBezTo>
                  <a:close/>
                  <a:moveTo>
                    <a:pt x="2599" y="991"/>
                  </a:moveTo>
                  <a:cubicBezTo>
                    <a:pt x="2749" y="991"/>
                    <a:pt x="2870" y="1144"/>
                    <a:pt x="2827" y="1357"/>
                  </a:cubicBezTo>
                  <a:cubicBezTo>
                    <a:pt x="2777" y="1909"/>
                    <a:pt x="2375" y="2357"/>
                    <a:pt x="1963" y="2736"/>
                  </a:cubicBezTo>
                  <a:lnTo>
                    <a:pt x="1963" y="2736"/>
                  </a:lnTo>
                  <a:cubicBezTo>
                    <a:pt x="1983" y="2379"/>
                    <a:pt x="2009" y="2026"/>
                    <a:pt x="2128" y="1691"/>
                  </a:cubicBezTo>
                  <a:cubicBezTo>
                    <a:pt x="2189" y="1509"/>
                    <a:pt x="2250" y="1205"/>
                    <a:pt x="2402" y="1083"/>
                  </a:cubicBezTo>
                  <a:cubicBezTo>
                    <a:pt x="2466" y="1020"/>
                    <a:pt x="2535" y="991"/>
                    <a:pt x="2599" y="991"/>
                  </a:cubicBezTo>
                  <a:close/>
                  <a:moveTo>
                    <a:pt x="1304" y="0"/>
                  </a:moveTo>
                  <a:cubicBezTo>
                    <a:pt x="1216" y="0"/>
                    <a:pt x="1116" y="26"/>
                    <a:pt x="1003" y="80"/>
                  </a:cubicBezTo>
                  <a:cubicBezTo>
                    <a:pt x="0" y="536"/>
                    <a:pt x="1277" y="2542"/>
                    <a:pt x="1611" y="3120"/>
                  </a:cubicBezTo>
                  <a:cubicBezTo>
                    <a:pt x="1650" y="3187"/>
                    <a:pt x="1709" y="3215"/>
                    <a:pt x="1769" y="3215"/>
                  </a:cubicBezTo>
                  <a:cubicBezTo>
                    <a:pt x="1881" y="3215"/>
                    <a:pt x="1993" y="3117"/>
                    <a:pt x="1968" y="2996"/>
                  </a:cubicBezTo>
                  <a:lnTo>
                    <a:pt x="1968" y="2996"/>
                  </a:lnTo>
                  <a:cubicBezTo>
                    <a:pt x="2624" y="2546"/>
                    <a:pt x="3764" y="1421"/>
                    <a:pt x="2918" y="688"/>
                  </a:cubicBezTo>
                  <a:cubicBezTo>
                    <a:pt x="2845" y="631"/>
                    <a:pt x="2762" y="607"/>
                    <a:pt x="2678" y="607"/>
                  </a:cubicBezTo>
                  <a:cubicBezTo>
                    <a:pt x="2449" y="607"/>
                    <a:pt x="2209" y="784"/>
                    <a:pt x="2098" y="962"/>
                  </a:cubicBezTo>
                  <a:cubicBezTo>
                    <a:pt x="2043" y="1047"/>
                    <a:pt x="1994" y="1135"/>
                    <a:pt x="1951" y="1225"/>
                  </a:cubicBezTo>
                  <a:lnTo>
                    <a:pt x="1951" y="1225"/>
                  </a:lnTo>
                  <a:cubicBezTo>
                    <a:pt x="1893" y="572"/>
                    <a:pt x="1726" y="0"/>
                    <a:pt x="1304"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55;p43"/>
            <p:cNvSpPr/>
            <p:nvPr/>
          </p:nvSpPr>
          <p:spPr>
            <a:xfrm>
              <a:off x="7046189" y="4102221"/>
              <a:ext cx="231966" cy="137270"/>
            </a:xfrm>
            <a:custGeom>
              <a:avLst/>
              <a:gdLst/>
              <a:ahLst/>
              <a:cxnLst/>
              <a:rect l="l" t="t" r="r" b="b"/>
              <a:pathLst>
                <a:path w="4348" h="2573" extrusionOk="0">
                  <a:moveTo>
                    <a:pt x="2009" y="0"/>
                  </a:moveTo>
                  <a:cubicBezTo>
                    <a:pt x="1444" y="0"/>
                    <a:pt x="881" y="82"/>
                    <a:pt x="335" y="260"/>
                  </a:cubicBezTo>
                  <a:cubicBezTo>
                    <a:pt x="1" y="1446"/>
                    <a:pt x="62" y="2479"/>
                    <a:pt x="1247" y="2570"/>
                  </a:cubicBezTo>
                  <a:cubicBezTo>
                    <a:pt x="1285" y="2572"/>
                    <a:pt x="1322" y="2573"/>
                    <a:pt x="1360" y="2573"/>
                  </a:cubicBezTo>
                  <a:cubicBezTo>
                    <a:pt x="2614" y="2573"/>
                    <a:pt x="3609" y="1594"/>
                    <a:pt x="4347" y="443"/>
                  </a:cubicBezTo>
                  <a:cubicBezTo>
                    <a:pt x="3587" y="160"/>
                    <a:pt x="2795" y="0"/>
                    <a:pt x="200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56;p43"/>
            <p:cNvSpPr/>
            <p:nvPr/>
          </p:nvSpPr>
          <p:spPr>
            <a:xfrm>
              <a:off x="7125732" y="3995632"/>
              <a:ext cx="179629" cy="20220"/>
            </a:xfrm>
            <a:custGeom>
              <a:avLst/>
              <a:gdLst/>
              <a:ahLst/>
              <a:cxnLst/>
              <a:rect l="l" t="t" r="r" b="b"/>
              <a:pathLst>
                <a:path w="3367" h="379" extrusionOk="0">
                  <a:moveTo>
                    <a:pt x="1991" y="1"/>
                  </a:moveTo>
                  <a:cubicBezTo>
                    <a:pt x="1345" y="1"/>
                    <a:pt x="686" y="132"/>
                    <a:pt x="60" y="222"/>
                  </a:cubicBezTo>
                  <a:cubicBezTo>
                    <a:pt x="8" y="222"/>
                    <a:pt x="0" y="289"/>
                    <a:pt x="18" y="289"/>
                  </a:cubicBezTo>
                  <a:cubicBezTo>
                    <a:pt x="21" y="289"/>
                    <a:pt x="25" y="287"/>
                    <a:pt x="30" y="283"/>
                  </a:cubicBezTo>
                  <a:cubicBezTo>
                    <a:pt x="664" y="248"/>
                    <a:pt x="1260" y="166"/>
                    <a:pt x="1856" y="166"/>
                  </a:cubicBezTo>
                  <a:cubicBezTo>
                    <a:pt x="2315" y="166"/>
                    <a:pt x="2775" y="215"/>
                    <a:pt x="3251" y="374"/>
                  </a:cubicBezTo>
                  <a:cubicBezTo>
                    <a:pt x="3258" y="377"/>
                    <a:pt x="3265" y="379"/>
                    <a:pt x="3271" y="379"/>
                  </a:cubicBezTo>
                  <a:cubicBezTo>
                    <a:pt x="3324" y="379"/>
                    <a:pt x="3366" y="279"/>
                    <a:pt x="3312" y="252"/>
                  </a:cubicBezTo>
                  <a:cubicBezTo>
                    <a:pt x="2887" y="65"/>
                    <a:pt x="2442" y="1"/>
                    <a:pt x="199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57;p43"/>
            <p:cNvSpPr/>
            <p:nvPr/>
          </p:nvSpPr>
          <p:spPr>
            <a:xfrm>
              <a:off x="7107807" y="4042044"/>
              <a:ext cx="179629" cy="19259"/>
            </a:xfrm>
            <a:custGeom>
              <a:avLst/>
              <a:gdLst/>
              <a:ahLst/>
              <a:cxnLst/>
              <a:rect l="l" t="t" r="r" b="b"/>
              <a:pathLst>
                <a:path w="3367" h="361" extrusionOk="0">
                  <a:moveTo>
                    <a:pt x="1926" y="0"/>
                  </a:moveTo>
                  <a:cubicBezTo>
                    <a:pt x="1301" y="0"/>
                    <a:pt x="667" y="116"/>
                    <a:pt x="62" y="203"/>
                  </a:cubicBezTo>
                  <a:cubicBezTo>
                    <a:pt x="1" y="203"/>
                    <a:pt x="1" y="294"/>
                    <a:pt x="62" y="294"/>
                  </a:cubicBezTo>
                  <a:cubicBezTo>
                    <a:pt x="680" y="242"/>
                    <a:pt x="1279" y="162"/>
                    <a:pt x="1881" y="162"/>
                  </a:cubicBezTo>
                  <a:cubicBezTo>
                    <a:pt x="2344" y="162"/>
                    <a:pt x="2808" y="209"/>
                    <a:pt x="3284" y="355"/>
                  </a:cubicBezTo>
                  <a:cubicBezTo>
                    <a:pt x="3292" y="359"/>
                    <a:pt x="3300" y="361"/>
                    <a:pt x="3307" y="361"/>
                  </a:cubicBezTo>
                  <a:cubicBezTo>
                    <a:pt x="3351" y="361"/>
                    <a:pt x="3366" y="290"/>
                    <a:pt x="3314" y="264"/>
                  </a:cubicBezTo>
                  <a:cubicBezTo>
                    <a:pt x="2868" y="67"/>
                    <a:pt x="2400" y="0"/>
                    <a:pt x="192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58;p43"/>
            <p:cNvSpPr/>
            <p:nvPr/>
          </p:nvSpPr>
          <p:spPr>
            <a:xfrm>
              <a:off x="7681839" y="2611315"/>
              <a:ext cx="285476" cy="582209"/>
            </a:xfrm>
            <a:custGeom>
              <a:avLst/>
              <a:gdLst/>
              <a:ahLst/>
              <a:cxnLst/>
              <a:rect l="l" t="t" r="r" b="b"/>
              <a:pathLst>
                <a:path w="5351" h="10913" extrusionOk="0">
                  <a:moveTo>
                    <a:pt x="5351" y="0"/>
                  </a:moveTo>
                  <a:lnTo>
                    <a:pt x="426" y="7751"/>
                  </a:lnTo>
                  <a:lnTo>
                    <a:pt x="1" y="10912"/>
                  </a:lnTo>
                  <a:lnTo>
                    <a:pt x="5351" y="2797"/>
                  </a:lnTo>
                  <a:lnTo>
                    <a:pt x="535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59;p43"/>
            <p:cNvSpPr/>
            <p:nvPr/>
          </p:nvSpPr>
          <p:spPr>
            <a:xfrm>
              <a:off x="6499738" y="3109102"/>
              <a:ext cx="157329" cy="1054089"/>
            </a:xfrm>
            <a:custGeom>
              <a:avLst/>
              <a:gdLst/>
              <a:ahLst/>
              <a:cxnLst/>
              <a:rect l="l" t="t" r="r" b="b"/>
              <a:pathLst>
                <a:path w="2949" h="19758" extrusionOk="0">
                  <a:moveTo>
                    <a:pt x="0" y="1"/>
                  </a:moveTo>
                  <a:lnTo>
                    <a:pt x="1034" y="19758"/>
                  </a:lnTo>
                  <a:lnTo>
                    <a:pt x="2949"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60;p43"/>
            <p:cNvSpPr/>
            <p:nvPr/>
          </p:nvSpPr>
          <p:spPr>
            <a:xfrm>
              <a:off x="6626228" y="3109102"/>
              <a:ext cx="102219" cy="1054089"/>
            </a:xfrm>
            <a:custGeom>
              <a:avLst/>
              <a:gdLst/>
              <a:ahLst/>
              <a:cxnLst/>
              <a:rect l="l" t="t" r="r" b="b"/>
              <a:pathLst>
                <a:path w="1916" h="19758" extrusionOk="0">
                  <a:moveTo>
                    <a:pt x="0" y="1"/>
                  </a:moveTo>
                  <a:lnTo>
                    <a:pt x="578" y="19758"/>
                  </a:lnTo>
                  <a:lnTo>
                    <a:pt x="1915" y="18694"/>
                  </a:lnTo>
                  <a:lnTo>
                    <a:pt x="1246"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61;p43"/>
            <p:cNvSpPr/>
            <p:nvPr/>
          </p:nvSpPr>
          <p:spPr>
            <a:xfrm>
              <a:off x="7719130" y="3094538"/>
              <a:ext cx="131454" cy="1068654"/>
            </a:xfrm>
            <a:custGeom>
              <a:avLst/>
              <a:gdLst/>
              <a:ahLst/>
              <a:cxnLst/>
              <a:rect l="l" t="t" r="r" b="b"/>
              <a:pathLst>
                <a:path w="2464" h="20031" extrusionOk="0">
                  <a:moveTo>
                    <a:pt x="1" y="0"/>
                  </a:moveTo>
                  <a:lnTo>
                    <a:pt x="578" y="20031"/>
                  </a:lnTo>
                  <a:lnTo>
                    <a:pt x="2463" y="20031"/>
                  </a:lnTo>
                  <a:lnTo>
                    <a:pt x="1886" y="274"/>
                  </a:lnTo>
                  <a:lnTo>
                    <a:pt x="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62;p43"/>
            <p:cNvSpPr/>
            <p:nvPr/>
          </p:nvSpPr>
          <p:spPr>
            <a:xfrm>
              <a:off x="7819693" y="3002086"/>
              <a:ext cx="102219" cy="1161109"/>
            </a:xfrm>
            <a:custGeom>
              <a:avLst/>
              <a:gdLst/>
              <a:ahLst/>
              <a:cxnLst/>
              <a:rect l="l" t="t" r="r" b="b"/>
              <a:pathLst>
                <a:path w="1916" h="21764" extrusionOk="0">
                  <a:moveTo>
                    <a:pt x="1368" y="0"/>
                  </a:moveTo>
                  <a:lnTo>
                    <a:pt x="1" y="2007"/>
                  </a:lnTo>
                  <a:lnTo>
                    <a:pt x="578" y="21764"/>
                  </a:lnTo>
                  <a:lnTo>
                    <a:pt x="1915" y="20700"/>
                  </a:lnTo>
                  <a:lnTo>
                    <a:pt x="136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63;p43"/>
            <p:cNvSpPr/>
            <p:nvPr/>
          </p:nvSpPr>
          <p:spPr>
            <a:xfrm>
              <a:off x="6013251" y="3193444"/>
              <a:ext cx="1684900" cy="175148"/>
            </a:xfrm>
            <a:custGeom>
              <a:avLst/>
              <a:gdLst/>
              <a:ahLst/>
              <a:cxnLst/>
              <a:rect l="l" t="t" r="r" b="b"/>
              <a:pathLst>
                <a:path w="31582" h="3283" extrusionOk="0">
                  <a:moveTo>
                    <a:pt x="1" y="0"/>
                  </a:moveTo>
                  <a:lnTo>
                    <a:pt x="1" y="3283"/>
                  </a:lnTo>
                  <a:lnTo>
                    <a:pt x="31582" y="3283"/>
                  </a:lnTo>
                  <a:lnTo>
                    <a:pt x="3127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64;p43"/>
            <p:cNvSpPr/>
            <p:nvPr/>
          </p:nvSpPr>
          <p:spPr>
            <a:xfrm>
              <a:off x="7681839" y="2801019"/>
              <a:ext cx="259548" cy="567591"/>
            </a:xfrm>
            <a:custGeom>
              <a:avLst/>
              <a:gdLst/>
              <a:ahLst/>
              <a:cxnLst/>
              <a:rect l="l" t="t" r="r" b="b"/>
              <a:pathLst>
                <a:path w="4865" h="10639" extrusionOk="0">
                  <a:moveTo>
                    <a:pt x="4864" y="0"/>
                  </a:moveTo>
                  <a:lnTo>
                    <a:pt x="1" y="7356"/>
                  </a:lnTo>
                  <a:lnTo>
                    <a:pt x="305" y="10639"/>
                  </a:lnTo>
                  <a:lnTo>
                    <a:pt x="4743" y="2949"/>
                  </a:lnTo>
                  <a:lnTo>
                    <a:pt x="4864"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65;p43"/>
            <p:cNvSpPr/>
            <p:nvPr/>
          </p:nvSpPr>
          <p:spPr>
            <a:xfrm>
              <a:off x="6079724" y="3368531"/>
              <a:ext cx="157382" cy="1054089"/>
            </a:xfrm>
            <a:custGeom>
              <a:avLst/>
              <a:gdLst/>
              <a:ahLst/>
              <a:cxnLst/>
              <a:rect l="l" t="t" r="r" b="b"/>
              <a:pathLst>
                <a:path w="2950" h="19758" extrusionOk="0">
                  <a:moveTo>
                    <a:pt x="1" y="1"/>
                  </a:moveTo>
                  <a:lnTo>
                    <a:pt x="1034"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766;p43"/>
            <p:cNvSpPr/>
            <p:nvPr/>
          </p:nvSpPr>
          <p:spPr>
            <a:xfrm>
              <a:off x="6206213" y="3368531"/>
              <a:ext cx="102219" cy="1054089"/>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767;p43"/>
            <p:cNvSpPr/>
            <p:nvPr/>
          </p:nvSpPr>
          <p:spPr>
            <a:xfrm>
              <a:off x="7453240" y="3368531"/>
              <a:ext cx="157329" cy="1054089"/>
            </a:xfrm>
            <a:custGeom>
              <a:avLst/>
              <a:gdLst/>
              <a:ahLst/>
              <a:cxnLst/>
              <a:rect l="l" t="t" r="r" b="b"/>
              <a:pathLst>
                <a:path w="2949" h="19758" extrusionOk="0">
                  <a:moveTo>
                    <a:pt x="0" y="1"/>
                  </a:moveTo>
                  <a:lnTo>
                    <a:pt x="1034" y="19758"/>
                  </a:lnTo>
                  <a:lnTo>
                    <a:pt x="2948"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768;p43"/>
            <p:cNvSpPr/>
            <p:nvPr/>
          </p:nvSpPr>
          <p:spPr>
            <a:xfrm>
              <a:off x="7579677" y="3368531"/>
              <a:ext cx="102219" cy="1054089"/>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769;p43"/>
            <p:cNvSpPr/>
            <p:nvPr/>
          </p:nvSpPr>
          <p:spPr>
            <a:xfrm>
              <a:off x="5885161" y="3024812"/>
              <a:ext cx="468680" cy="168693"/>
            </a:xfrm>
            <a:custGeom>
              <a:avLst/>
              <a:gdLst/>
              <a:ahLst/>
              <a:cxnLst/>
              <a:rect l="l" t="t" r="r" b="b"/>
              <a:pathLst>
                <a:path w="8785" h="3162" extrusionOk="0">
                  <a:moveTo>
                    <a:pt x="0" y="0"/>
                  </a:moveTo>
                  <a:lnTo>
                    <a:pt x="578" y="3161"/>
                  </a:lnTo>
                  <a:lnTo>
                    <a:pt x="8785" y="3161"/>
                  </a:lnTo>
                  <a:cubicBezTo>
                    <a:pt x="8055" y="2310"/>
                    <a:pt x="7295" y="912"/>
                    <a:pt x="6596"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770;p43"/>
            <p:cNvSpPr/>
            <p:nvPr/>
          </p:nvSpPr>
          <p:spPr>
            <a:xfrm>
              <a:off x="6237049" y="3024812"/>
              <a:ext cx="248131" cy="168693"/>
            </a:xfrm>
            <a:custGeom>
              <a:avLst/>
              <a:gdLst/>
              <a:ahLst/>
              <a:cxnLst/>
              <a:rect l="l" t="t" r="r" b="b"/>
              <a:pathLst>
                <a:path w="4651" h="3162" extrusionOk="0">
                  <a:moveTo>
                    <a:pt x="0" y="0"/>
                  </a:moveTo>
                  <a:cubicBezTo>
                    <a:pt x="699" y="912"/>
                    <a:pt x="1459" y="2310"/>
                    <a:pt x="2189" y="3161"/>
                  </a:cubicBezTo>
                  <a:lnTo>
                    <a:pt x="4651" y="3161"/>
                  </a:lnTo>
                  <a:cubicBezTo>
                    <a:pt x="3982" y="2249"/>
                    <a:pt x="3070" y="882"/>
                    <a:pt x="2310" y="0"/>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771;p43"/>
            <p:cNvSpPr/>
            <p:nvPr/>
          </p:nvSpPr>
          <p:spPr>
            <a:xfrm>
              <a:off x="6361885" y="3024812"/>
              <a:ext cx="275766" cy="168693"/>
            </a:xfrm>
            <a:custGeom>
              <a:avLst/>
              <a:gdLst/>
              <a:ahLst/>
              <a:cxnLst/>
              <a:rect l="l" t="t" r="r" b="b"/>
              <a:pathLst>
                <a:path w="5169" h="3162" extrusionOk="0">
                  <a:moveTo>
                    <a:pt x="1" y="0"/>
                  </a:moveTo>
                  <a:cubicBezTo>
                    <a:pt x="730" y="882"/>
                    <a:pt x="1642" y="2249"/>
                    <a:pt x="2311" y="3161"/>
                  </a:cubicBezTo>
                  <a:lnTo>
                    <a:pt x="5168" y="3161"/>
                  </a:lnTo>
                  <a:cubicBezTo>
                    <a:pt x="4651" y="2249"/>
                    <a:pt x="3831" y="882"/>
                    <a:pt x="3344"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772;p43"/>
            <p:cNvSpPr/>
            <p:nvPr/>
          </p:nvSpPr>
          <p:spPr>
            <a:xfrm>
              <a:off x="6775391" y="3024812"/>
              <a:ext cx="929250" cy="168693"/>
            </a:xfrm>
            <a:custGeom>
              <a:avLst/>
              <a:gdLst/>
              <a:ahLst/>
              <a:cxnLst/>
              <a:rect l="l" t="t" r="r" b="b"/>
              <a:pathLst>
                <a:path w="17418" h="3162" extrusionOk="0">
                  <a:moveTo>
                    <a:pt x="1" y="0"/>
                  </a:moveTo>
                  <a:cubicBezTo>
                    <a:pt x="457" y="942"/>
                    <a:pt x="1277" y="2219"/>
                    <a:pt x="1885" y="3161"/>
                  </a:cubicBezTo>
                  <a:lnTo>
                    <a:pt x="16992" y="3161"/>
                  </a:lnTo>
                  <a:lnTo>
                    <a:pt x="17417"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773;p43"/>
            <p:cNvSpPr/>
            <p:nvPr/>
          </p:nvSpPr>
          <p:spPr>
            <a:xfrm>
              <a:off x="6540283" y="3024812"/>
              <a:ext cx="335732" cy="168693"/>
            </a:xfrm>
            <a:custGeom>
              <a:avLst/>
              <a:gdLst/>
              <a:ahLst/>
              <a:cxnLst/>
              <a:rect l="l" t="t" r="r" b="b"/>
              <a:pathLst>
                <a:path w="6293" h="3162" extrusionOk="0">
                  <a:moveTo>
                    <a:pt x="0" y="0"/>
                  </a:moveTo>
                  <a:cubicBezTo>
                    <a:pt x="487" y="912"/>
                    <a:pt x="1307" y="2249"/>
                    <a:pt x="1824" y="3161"/>
                  </a:cubicBezTo>
                  <a:lnTo>
                    <a:pt x="6292" y="3161"/>
                  </a:lnTo>
                  <a:cubicBezTo>
                    <a:pt x="5684" y="2219"/>
                    <a:pt x="4864" y="942"/>
                    <a:pt x="4408" y="0"/>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774;p43"/>
            <p:cNvSpPr/>
            <p:nvPr/>
          </p:nvSpPr>
          <p:spPr>
            <a:xfrm>
              <a:off x="5890016" y="2578880"/>
              <a:ext cx="2083851" cy="446006"/>
            </a:xfrm>
            <a:custGeom>
              <a:avLst/>
              <a:gdLst/>
              <a:ahLst/>
              <a:cxnLst/>
              <a:rect l="l" t="t" r="r" b="b"/>
              <a:pathLst>
                <a:path w="39060" h="8360" extrusionOk="0">
                  <a:moveTo>
                    <a:pt x="8511" y="0"/>
                  </a:moveTo>
                  <a:lnTo>
                    <a:pt x="1" y="8359"/>
                  </a:lnTo>
                  <a:lnTo>
                    <a:pt x="34105" y="8359"/>
                  </a:lnTo>
                  <a:lnTo>
                    <a:pt x="39059" y="608"/>
                  </a:lnTo>
                  <a:lnTo>
                    <a:pt x="8511"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775;p43"/>
            <p:cNvSpPr/>
            <p:nvPr/>
          </p:nvSpPr>
          <p:spPr>
            <a:xfrm>
              <a:off x="6890518" y="2611315"/>
              <a:ext cx="638973" cy="361660"/>
            </a:xfrm>
            <a:custGeom>
              <a:avLst/>
              <a:gdLst/>
              <a:ahLst/>
              <a:cxnLst/>
              <a:rect l="l" t="t" r="r" b="b"/>
              <a:pathLst>
                <a:path w="11977" h="6779" extrusionOk="0">
                  <a:moveTo>
                    <a:pt x="10852" y="578"/>
                  </a:moveTo>
                  <a:cubicBezTo>
                    <a:pt x="11034" y="578"/>
                    <a:pt x="11186" y="699"/>
                    <a:pt x="11186" y="851"/>
                  </a:cubicBezTo>
                  <a:cubicBezTo>
                    <a:pt x="11186" y="1003"/>
                    <a:pt x="11034" y="1125"/>
                    <a:pt x="10852" y="1125"/>
                  </a:cubicBezTo>
                  <a:cubicBezTo>
                    <a:pt x="10670" y="1125"/>
                    <a:pt x="10518" y="1003"/>
                    <a:pt x="10518" y="851"/>
                  </a:cubicBezTo>
                  <a:cubicBezTo>
                    <a:pt x="10518" y="699"/>
                    <a:pt x="10670" y="578"/>
                    <a:pt x="10852" y="578"/>
                  </a:cubicBezTo>
                  <a:close/>
                  <a:moveTo>
                    <a:pt x="10183" y="2827"/>
                  </a:moveTo>
                  <a:cubicBezTo>
                    <a:pt x="10366" y="2827"/>
                    <a:pt x="10518" y="2979"/>
                    <a:pt x="10518" y="3131"/>
                  </a:cubicBezTo>
                  <a:cubicBezTo>
                    <a:pt x="10518" y="3283"/>
                    <a:pt x="10366" y="3404"/>
                    <a:pt x="10183" y="3404"/>
                  </a:cubicBezTo>
                  <a:cubicBezTo>
                    <a:pt x="10001" y="3404"/>
                    <a:pt x="9849" y="3252"/>
                    <a:pt x="9849" y="3131"/>
                  </a:cubicBezTo>
                  <a:cubicBezTo>
                    <a:pt x="9849" y="2979"/>
                    <a:pt x="10001" y="2827"/>
                    <a:pt x="10183" y="2827"/>
                  </a:cubicBezTo>
                  <a:close/>
                  <a:moveTo>
                    <a:pt x="9211" y="5593"/>
                  </a:moveTo>
                  <a:cubicBezTo>
                    <a:pt x="9393" y="5593"/>
                    <a:pt x="9545" y="5715"/>
                    <a:pt x="9545" y="5867"/>
                  </a:cubicBezTo>
                  <a:cubicBezTo>
                    <a:pt x="9545" y="5988"/>
                    <a:pt x="9363" y="6140"/>
                    <a:pt x="9211" y="6140"/>
                  </a:cubicBezTo>
                  <a:cubicBezTo>
                    <a:pt x="9028" y="6140"/>
                    <a:pt x="8876" y="6018"/>
                    <a:pt x="8876" y="5867"/>
                  </a:cubicBezTo>
                  <a:cubicBezTo>
                    <a:pt x="8876" y="5715"/>
                    <a:pt x="8998" y="5593"/>
                    <a:pt x="9211" y="5593"/>
                  </a:cubicBezTo>
                  <a:close/>
                  <a:moveTo>
                    <a:pt x="3132" y="0"/>
                  </a:moveTo>
                  <a:lnTo>
                    <a:pt x="1" y="6778"/>
                  </a:lnTo>
                  <a:lnTo>
                    <a:pt x="9849" y="6778"/>
                  </a:lnTo>
                  <a:lnTo>
                    <a:pt x="1197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776;p43"/>
            <p:cNvSpPr/>
            <p:nvPr/>
          </p:nvSpPr>
          <p:spPr>
            <a:xfrm>
              <a:off x="7320935" y="2623052"/>
              <a:ext cx="110595" cy="330130"/>
            </a:xfrm>
            <a:custGeom>
              <a:avLst/>
              <a:gdLst/>
              <a:ahLst/>
              <a:cxnLst/>
              <a:rect l="l" t="t" r="r" b="b"/>
              <a:pathLst>
                <a:path w="2073" h="6188" extrusionOk="0">
                  <a:moveTo>
                    <a:pt x="1977" y="1"/>
                  </a:moveTo>
                  <a:cubicBezTo>
                    <a:pt x="1945" y="1"/>
                    <a:pt x="1915" y="18"/>
                    <a:pt x="1903" y="54"/>
                  </a:cubicBezTo>
                  <a:cubicBezTo>
                    <a:pt x="1143" y="1999"/>
                    <a:pt x="535" y="4096"/>
                    <a:pt x="18" y="6102"/>
                  </a:cubicBezTo>
                  <a:cubicBezTo>
                    <a:pt x="0" y="6155"/>
                    <a:pt x="34" y="6188"/>
                    <a:pt x="71" y="6188"/>
                  </a:cubicBezTo>
                  <a:cubicBezTo>
                    <a:pt x="98" y="6188"/>
                    <a:pt x="127" y="6171"/>
                    <a:pt x="140" y="6133"/>
                  </a:cubicBezTo>
                  <a:cubicBezTo>
                    <a:pt x="900" y="4218"/>
                    <a:pt x="1568" y="2121"/>
                    <a:pt x="2055" y="115"/>
                  </a:cubicBezTo>
                  <a:cubicBezTo>
                    <a:pt x="2073" y="41"/>
                    <a:pt x="2024" y="1"/>
                    <a:pt x="1977"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777;p43"/>
            <p:cNvSpPr/>
            <p:nvPr/>
          </p:nvSpPr>
          <p:spPr>
            <a:xfrm>
              <a:off x="6955390" y="2862316"/>
              <a:ext cx="441151" cy="19419"/>
            </a:xfrm>
            <a:custGeom>
              <a:avLst/>
              <a:gdLst/>
              <a:ahLst/>
              <a:cxnLst/>
              <a:rect l="l" t="t" r="r" b="b"/>
              <a:pathLst>
                <a:path w="8269" h="364" extrusionOk="0">
                  <a:moveTo>
                    <a:pt x="5180" y="1"/>
                  </a:moveTo>
                  <a:cubicBezTo>
                    <a:pt x="3355" y="1"/>
                    <a:pt x="1369" y="53"/>
                    <a:pt x="92" y="128"/>
                  </a:cubicBezTo>
                  <a:cubicBezTo>
                    <a:pt x="1" y="128"/>
                    <a:pt x="1" y="250"/>
                    <a:pt x="92" y="250"/>
                  </a:cubicBezTo>
                  <a:cubicBezTo>
                    <a:pt x="1125" y="326"/>
                    <a:pt x="2630" y="364"/>
                    <a:pt x="4134" y="364"/>
                  </a:cubicBezTo>
                  <a:cubicBezTo>
                    <a:pt x="5639" y="364"/>
                    <a:pt x="7144" y="326"/>
                    <a:pt x="8177" y="250"/>
                  </a:cubicBezTo>
                  <a:cubicBezTo>
                    <a:pt x="8268" y="250"/>
                    <a:pt x="8268" y="98"/>
                    <a:pt x="8177" y="67"/>
                  </a:cubicBezTo>
                  <a:cubicBezTo>
                    <a:pt x="7376" y="21"/>
                    <a:pt x="6309" y="1"/>
                    <a:pt x="518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778;p43"/>
            <p:cNvSpPr/>
            <p:nvPr/>
          </p:nvSpPr>
          <p:spPr>
            <a:xfrm>
              <a:off x="6970007" y="2800646"/>
              <a:ext cx="442752" cy="18086"/>
            </a:xfrm>
            <a:custGeom>
              <a:avLst/>
              <a:gdLst/>
              <a:ahLst/>
              <a:cxnLst/>
              <a:rect l="l" t="t" r="r" b="b"/>
              <a:pathLst>
                <a:path w="8299" h="339" extrusionOk="0">
                  <a:moveTo>
                    <a:pt x="5029" y="0"/>
                  </a:moveTo>
                  <a:cubicBezTo>
                    <a:pt x="3254" y="0"/>
                    <a:pt x="1350" y="44"/>
                    <a:pt x="91" y="99"/>
                  </a:cubicBezTo>
                  <a:cubicBezTo>
                    <a:pt x="0" y="129"/>
                    <a:pt x="0" y="251"/>
                    <a:pt x="91" y="251"/>
                  </a:cubicBezTo>
                  <a:cubicBezTo>
                    <a:pt x="1082" y="308"/>
                    <a:pt x="2478" y="338"/>
                    <a:pt x="3895" y="338"/>
                  </a:cubicBezTo>
                  <a:cubicBezTo>
                    <a:pt x="5478" y="338"/>
                    <a:pt x="7086" y="300"/>
                    <a:pt x="8177" y="220"/>
                  </a:cubicBezTo>
                  <a:cubicBezTo>
                    <a:pt x="8298" y="220"/>
                    <a:pt x="8268" y="68"/>
                    <a:pt x="8177" y="68"/>
                  </a:cubicBezTo>
                  <a:cubicBezTo>
                    <a:pt x="7338" y="20"/>
                    <a:pt x="6212" y="0"/>
                    <a:pt x="5029"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779;p43"/>
            <p:cNvSpPr/>
            <p:nvPr/>
          </p:nvSpPr>
          <p:spPr>
            <a:xfrm>
              <a:off x="7012153" y="2749219"/>
              <a:ext cx="411915" cy="17072"/>
            </a:xfrm>
            <a:custGeom>
              <a:avLst/>
              <a:gdLst/>
              <a:ahLst/>
              <a:cxnLst/>
              <a:rect l="l" t="t" r="r" b="b"/>
              <a:pathLst>
                <a:path w="7721" h="320" extrusionOk="0">
                  <a:moveTo>
                    <a:pt x="5130" y="1"/>
                  </a:moveTo>
                  <a:cubicBezTo>
                    <a:pt x="3354" y="1"/>
                    <a:pt x="1345" y="61"/>
                    <a:pt x="92" y="120"/>
                  </a:cubicBezTo>
                  <a:cubicBezTo>
                    <a:pt x="0" y="120"/>
                    <a:pt x="0" y="242"/>
                    <a:pt x="92" y="242"/>
                  </a:cubicBezTo>
                  <a:cubicBezTo>
                    <a:pt x="931" y="295"/>
                    <a:pt x="2110" y="319"/>
                    <a:pt x="3333" y="319"/>
                  </a:cubicBezTo>
                  <a:cubicBezTo>
                    <a:pt x="4899" y="319"/>
                    <a:pt x="6537" y="280"/>
                    <a:pt x="7630" y="212"/>
                  </a:cubicBezTo>
                  <a:cubicBezTo>
                    <a:pt x="7721" y="181"/>
                    <a:pt x="7721" y="60"/>
                    <a:pt x="7599" y="60"/>
                  </a:cubicBezTo>
                  <a:cubicBezTo>
                    <a:pt x="6938" y="18"/>
                    <a:pt x="6066" y="1"/>
                    <a:pt x="513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780;p43"/>
            <p:cNvSpPr/>
            <p:nvPr/>
          </p:nvSpPr>
          <p:spPr>
            <a:xfrm>
              <a:off x="7020262" y="2699712"/>
              <a:ext cx="411915" cy="16859"/>
            </a:xfrm>
            <a:custGeom>
              <a:avLst/>
              <a:gdLst/>
              <a:ahLst/>
              <a:cxnLst/>
              <a:rect l="l" t="t" r="r" b="b"/>
              <a:pathLst>
                <a:path w="7721" h="316" extrusionOk="0">
                  <a:moveTo>
                    <a:pt x="5119" y="0"/>
                  </a:moveTo>
                  <a:cubicBezTo>
                    <a:pt x="3348" y="0"/>
                    <a:pt x="1359" y="47"/>
                    <a:pt x="92" y="106"/>
                  </a:cubicBezTo>
                  <a:cubicBezTo>
                    <a:pt x="0" y="106"/>
                    <a:pt x="31" y="228"/>
                    <a:pt x="92" y="228"/>
                  </a:cubicBezTo>
                  <a:cubicBezTo>
                    <a:pt x="1010" y="285"/>
                    <a:pt x="2308" y="315"/>
                    <a:pt x="3627" y="315"/>
                  </a:cubicBezTo>
                  <a:cubicBezTo>
                    <a:pt x="5102" y="315"/>
                    <a:pt x="6603" y="278"/>
                    <a:pt x="7630" y="197"/>
                  </a:cubicBezTo>
                  <a:cubicBezTo>
                    <a:pt x="7721" y="197"/>
                    <a:pt x="7721" y="45"/>
                    <a:pt x="7630" y="45"/>
                  </a:cubicBezTo>
                  <a:cubicBezTo>
                    <a:pt x="6952" y="14"/>
                    <a:pt x="6067" y="0"/>
                    <a:pt x="5119"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781;p43"/>
            <p:cNvSpPr/>
            <p:nvPr/>
          </p:nvSpPr>
          <p:spPr>
            <a:xfrm>
              <a:off x="7036480" y="2648712"/>
              <a:ext cx="411915" cy="17019"/>
            </a:xfrm>
            <a:custGeom>
              <a:avLst/>
              <a:gdLst/>
              <a:ahLst/>
              <a:cxnLst/>
              <a:rect l="l" t="t" r="r" b="b"/>
              <a:pathLst>
                <a:path w="7721" h="319" extrusionOk="0">
                  <a:moveTo>
                    <a:pt x="5145" y="0"/>
                  </a:moveTo>
                  <a:cubicBezTo>
                    <a:pt x="3368" y="0"/>
                    <a:pt x="1365" y="60"/>
                    <a:pt x="92" y="120"/>
                  </a:cubicBezTo>
                  <a:cubicBezTo>
                    <a:pt x="0" y="120"/>
                    <a:pt x="0" y="241"/>
                    <a:pt x="92" y="241"/>
                  </a:cubicBezTo>
                  <a:cubicBezTo>
                    <a:pt x="944" y="295"/>
                    <a:pt x="2125" y="319"/>
                    <a:pt x="3345" y="319"/>
                  </a:cubicBezTo>
                  <a:cubicBezTo>
                    <a:pt x="4908" y="319"/>
                    <a:pt x="6537" y="279"/>
                    <a:pt x="7630" y="211"/>
                  </a:cubicBezTo>
                  <a:cubicBezTo>
                    <a:pt x="7721" y="181"/>
                    <a:pt x="7721" y="59"/>
                    <a:pt x="7630" y="59"/>
                  </a:cubicBezTo>
                  <a:cubicBezTo>
                    <a:pt x="6958" y="17"/>
                    <a:pt x="6083" y="0"/>
                    <a:pt x="5145"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782;p43"/>
            <p:cNvSpPr/>
            <p:nvPr/>
          </p:nvSpPr>
          <p:spPr>
            <a:xfrm>
              <a:off x="7190498" y="2920998"/>
              <a:ext cx="17926" cy="22780"/>
            </a:xfrm>
            <a:custGeom>
              <a:avLst/>
              <a:gdLst/>
              <a:ahLst/>
              <a:cxnLst/>
              <a:rect l="l" t="t" r="r" b="b"/>
              <a:pathLst>
                <a:path w="336" h="427" extrusionOk="0">
                  <a:moveTo>
                    <a:pt x="214" y="1"/>
                  </a:moveTo>
                  <a:cubicBezTo>
                    <a:pt x="123" y="122"/>
                    <a:pt x="1" y="244"/>
                    <a:pt x="1" y="426"/>
                  </a:cubicBezTo>
                  <a:cubicBezTo>
                    <a:pt x="123" y="426"/>
                    <a:pt x="244" y="396"/>
                    <a:pt x="275" y="335"/>
                  </a:cubicBezTo>
                  <a:cubicBezTo>
                    <a:pt x="335" y="274"/>
                    <a:pt x="275" y="153"/>
                    <a:pt x="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783;p43"/>
            <p:cNvSpPr/>
            <p:nvPr/>
          </p:nvSpPr>
          <p:spPr>
            <a:xfrm>
              <a:off x="6992681" y="2796165"/>
              <a:ext cx="170347" cy="145966"/>
            </a:xfrm>
            <a:custGeom>
              <a:avLst/>
              <a:gdLst/>
              <a:ahLst/>
              <a:cxnLst/>
              <a:rect l="l" t="t" r="r" b="b"/>
              <a:pathLst>
                <a:path w="3193" h="2736" extrusionOk="0">
                  <a:moveTo>
                    <a:pt x="487" y="0"/>
                  </a:moveTo>
                  <a:lnTo>
                    <a:pt x="1" y="821"/>
                  </a:lnTo>
                  <a:lnTo>
                    <a:pt x="3071" y="2705"/>
                  </a:lnTo>
                  <a:lnTo>
                    <a:pt x="3071" y="2736"/>
                  </a:lnTo>
                  <a:lnTo>
                    <a:pt x="3101" y="2736"/>
                  </a:lnTo>
                  <a:cubicBezTo>
                    <a:pt x="3131" y="2675"/>
                    <a:pt x="3162" y="2645"/>
                    <a:pt x="3192" y="2614"/>
                  </a:cubicBezTo>
                  <a:cubicBezTo>
                    <a:pt x="2372" y="2189"/>
                    <a:pt x="1308" y="1581"/>
                    <a:pt x="700" y="851"/>
                  </a:cubicBezTo>
                  <a:cubicBezTo>
                    <a:pt x="517" y="608"/>
                    <a:pt x="548" y="335"/>
                    <a:pt x="669" y="91"/>
                  </a:cubicBezTo>
                  <a:lnTo>
                    <a:pt x="487"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784;p43"/>
            <p:cNvSpPr/>
            <p:nvPr/>
          </p:nvSpPr>
          <p:spPr>
            <a:xfrm>
              <a:off x="7020262" y="2801019"/>
              <a:ext cx="165438" cy="134655"/>
            </a:xfrm>
            <a:custGeom>
              <a:avLst/>
              <a:gdLst/>
              <a:ahLst/>
              <a:cxnLst/>
              <a:rect l="l" t="t" r="r" b="b"/>
              <a:pathLst>
                <a:path w="3101" h="2524" extrusionOk="0">
                  <a:moveTo>
                    <a:pt x="152" y="0"/>
                  </a:moveTo>
                  <a:lnTo>
                    <a:pt x="152" y="0"/>
                  </a:lnTo>
                  <a:cubicBezTo>
                    <a:pt x="31" y="244"/>
                    <a:pt x="0" y="517"/>
                    <a:pt x="183" y="760"/>
                  </a:cubicBezTo>
                  <a:cubicBezTo>
                    <a:pt x="791" y="1490"/>
                    <a:pt x="1855" y="2067"/>
                    <a:pt x="2675" y="2523"/>
                  </a:cubicBezTo>
                  <a:cubicBezTo>
                    <a:pt x="2736" y="2462"/>
                    <a:pt x="2797" y="2432"/>
                    <a:pt x="2797" y="2432"/>
                  </a:cubicBezTo>
                  <a:cubicBezTo>
                    <a:pt x="2645" y="2128"/>
                    <a:pt x="3010" y="2037"/>
                    <a:pt x="3010" y="2037"/>
                  </a:cubicBezTo>
                  <a:cubicBezTo>
                    <a:pt x="2949" y="1915"/>
                    <a:pt x="3010" y="1824"/>
                    <a:pt x="3101" y="1794"/>
                  </a:cubicBezTo>
                  <a:cubicBezTo>
                    <a:pt x="3070" y="1763"/>
                    <a:pt x="3070" y="1763"/>
                    <a:pt x="3070" y="1763"/>
                  </a:cubicBezTo>
                  <a:lnTo>
                    <a:pt x="3070" y="1794"/>
                  </a:lnTo>
                  <a:lnTo>
                    <a:pt x="152"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785;p43"/>
            <p:cNvSpPr/>
            <p:nvPr/>
          </p:nvSpPr>
          <p:spPr>
            <a:xfrm>
              <a:off x="7158115" y="2935615"/>
              <a:ext cx="17872" cy="8163"/>
            </a:xfrm>
            <a:custGeom>
              <a:avLst/>
              <a:gdLst/>
              <a:ahLst/>
              <a:cxnLst/>
              <a:rect l="l" t="t" r="r" b="b"/>
              <a:pathLst>
                <a:path w="335" h="153" extrusionOk="0">
                  <a:moveTo>
                    <a:pt x="91" y="0"/>
                  </a:moveTo>
                  <a:cubicBezTo>
                    <a:pt x="61" y="31"/>
                    <a:pt x="30" y="61"/>
                    <a:pt x="0" y="122"/>
                  </a:cubicBezTo>
                  <a:cubicBezTo>
                    <a:pt x="61" y="122"/>
                    <a:pt x="182" y="122"/>
                    <a:pt x="334" y="152"/>
                  </a:cubicBezTo>
                  <a:lnTo>
                    <a:pt x="91" y="0"/>
                  </a:lnTo>
                  <a:close/>
                </a:path>
              </a:pathLst>
            </a:custGeom>
            <a:solidFill>
              <a:srgbClr val="FF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786;p43"/>
            <p:cNvSpPr/>
            <p:nvPr/>
          </p:nvSpPr>
          <p:spPr>
            <a:xfrm>
              <a:off x="7161316" y="2896671"/>
              <a:ext cx="40599" cy="47108"/>
            </a:xfrm>
            <a:custGeom>
              <a:avLst/>
              <a:gdLst/>
              <a:ahLst/>
              <a:cxnLst/>
              <a:rect l="l" t="t" r="r" b="b"/>
              <a:pathLst>
                <a:path w="761" h="883" extrusionOk="0">
                  <a:moveTo>
                    <a:pt x="457" y="1"/>
                  </a:moveTo>
                  <a:cubicBezTo>
                    <a:pt x="366" y="31"/>
                    <a:pt x="305" y="122"/>
                    <a:pt x="366" y="244"/>
                  </a:cubicBezTo>
                  <a:cubicBezTo>
                    <a:pt x="366" y="244"/>
                    <a:pt x="1" y="335"/>
                    <a:pt x="153" y="639"/>
                  </a:cubicBezTo>
                  <a:cubicBezTo>
                    <a:pt x="153" y="639"/>
                    <a:pt x="92" y="669"/>
                    <a:pt x="31" y="730"/>
                  </a:cubicBezTo>
                  <a:lnTo>
                    <a:pt x="274" y="882"/>
                  </a:lnTo>
                  <a:lnTo>
                    <a:pt x="518" y="882"/>
                  </a:lnTo>
                  <a:cubicBezTo>
                    <a:pt x="548" y="700"/>
                    <a:pt x="670" y="578"/>
                    <a:pt x="761" y="457"/>
                  </a:cubicBezTo>
                  <a:cubicBezTo>
                    <a:pt x="700" y="335"/>
                    <a:pt x="487" y="31"/>
                    <a:pt x="457" y="1"/>
                  </a:cubicBezTo>
                  <a:close/>
                </a:path>
              </a:pathLst>
            </a:custGeom>
            <a:solidFill>
              <a:srgbClr val="FFE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787;p43"/>
            <p:cNvSpPr/>
            <p:nvPr/>
          </p:nvSpPr>
          <p:spPr>
            <a:xfrm>
              <a:off x="6970007" y="2804273"/>
              <a:ext cx="25981" cy="33130"/>
            </a:xfrm>
            <a:custGeom>
              <a:avLst/>
              <a:gdLst/>
              <a:ahLst/>
              <a:cxnLst/>
              <a:rect l="l" t="t" r="r" b="b"/>
              <a:pathLst>
                <a:path w="487" h="621" extrusionOk="0">
                  <a:moveTo>
                    <a:pt x="183" y="0"/>
                  </a:moveTo>
                  <a:lnTo>
                    <a:pt x="61" y="183"/>
                  </a:lnTo>
                  <a:cubicBezTo>
                    <a:pt x="61" y="243"/>
                    <a:pt x="0" y="395"/>
                    <a:pt x="91" y="456"/>
                  </a:cubicBezTo>
                  <a:lnTo>
                    <a:pt x="304" y="608"/>
                  </a:lnTo>
                  <a:cubicBezTo>
                    <a:pt x="313" y="617"/>
                    <a:pt x="322" y="621"/>
                    <a:pt x="331" y="621"/>
                  </a:cubicBezTo>
                  <a:cubicBezTo>
                    <a:pt x="352" y="621"/>
                    <a:pt x="374" y="599"/>
                    <a:pt x="395" y="578"/>
                  </a:cubicBezTo>
                  <a:lnTo>
                    <a:pt x="486" y="456"/>
                  </a:lnTo>
                  <a:cubicBezTo>
                    <a:pt x="304" y="335"/>
                    <a:pt x="213" y="183"/>
                    <a:pt x="183" y="0"/>
                  </a:cubicBezTo>
                  <a:close/>
                </a:path>
              </a:pathLst>
            </a:custGeom>
            <a:solidFill>
              <a:srgbClr val="F95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788;p43"/>
            <p:cNvSpPr/>
            <p:nvPr/>
          </p:nvSpPr>
          <p:spPr>
            <a:xfrm>
              <a:off x="6979717" y="2784055"/>
              <a:ext cx="35745" cy="44601"/>
            </a:xfrm>
            <a:custGeom>
              <a:avLst/>
              <a:gdLst/>
              <a:ahLst/>
              <a:cxnLst/>
              <a:rect l="l" t="t" r="r" b="b"/>
              <a:pathLst>
                <a:path w="670" h="836" extrusionOk="0">
                  <a:moveTo>
                    <a:pt x="349" y="0"/>
                  </a:moveTo>
                  <a:cubicBezTo>
                    <a:pt x="267" y="0"/>
                    <a:pt x="178" y="111"/>
                    <a:pt x="153" y="136"/>
                  </a:cubicBezTo>
                  <a:lnTo>
                    <a:pt x="31" y="349"/>
                  </a:lnTo>
                  <a:lnTo>
                    <a:pt x="1" y="410"/>
                  </a:lnTo>
                  <a:cubicBezTo>
                    <a:pt x="31" y="592"/>
                    <a:pt x="122" y="744"/>
                    <a:pt x="304" y="835"/>
                  </a:cubicBezTo>
                  <a:lnTo>
                    <a:pt x="426" y="622"/>
                  </a:lnTo>
                  <a:lnTo>
                    <a:pt x="456" y="562"/>
                  </a:lnTo>
                  <a:lnTo>
                    <a:pt x="639" y="258"/>
                  </a:lnTo>
                  <a:cubicBezTo>
                    <a:pt x="669" y="197"/>
                    <a:pt x="669" y="166"/>
                    <a:pt x="639" y="136"/>
                  </a:cubicBezTo>
                  <a:lnTo>
                    <a:pt x="396" y="14"/>
                  </a:lnTo>
                  <a:cubicBezTo>
                    <a:pt x="381" y="5"/>
                    <a:pt x="365" y="0"/>
                    <a:pt x="349" y="0"/>
                  </a:cubicBezTo>
                  <a:close/>
                </a:path>
              </a:pathLst>
            </a:custGeom>
            <a:solidFill>
              <a:srgbClr val="FA7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789;p43"/>
            <p:cNvSpPr/>
            <p:nvPr/>
          </p:nvSpPr>
          <p:spPr>
            <a:xfrm>
              <a:off x="6986225" y="2825346"/>
              <a:ext cx="13017" cy="14618"/>
            </a:xfrm>
            <a:custGeom>
              <a:avLst/>
              <a:gdLst/>
              <a:ahLst/>
              <a:cxnLst/>
              <a:rect l="l" t="t" r="r" b="b"/>
              <a:pathLst>
                <a:path w="244" h="274" extrusionOk="0">
                  <a:moveTo>
                    <a:pt x="122" y="0"/>
                  </a:moveTo>
                  <a:lnTo>
                    <a:pt x="0" y="213"/>
                  </a:lnTo>
                  <a:lnTo>
                    <a:pt x="122" y="274"/>
                  </a:lnTo>
                  <a:lnTo>
                    <a:pt x="243" y="92"/>
                  </a:lnTo>
                  <a:cubicBezTo>
                    <a:pt x="182" y="61"/>
                    <a:pt x="152" y="31"/>
                    <a:pt x="122" y="0"/>
                  </a:cubicBezTo>
                  <a:close/>
                </a:path>
              </a:pathLst>
            </a:custGeom>
            <a:solidFill>
              <a:srgbClr val="E3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790;p43"/>
            <p:cNvSpPr/>
            <p:nvPr/>
          </p:nvSpPr>
          <p:spPr>
            <a:xfrm>
              <a:off x="6992681" y="2791310"/>
              <a:ext cx="27635" cy="38946"/>
            </a:xfrm>
            <a:custGeom>
              <a:avLst/>
              <a:gdLst/>
              <a:ahLst/>
              <a:cxnLst/>
              <a:rect l="l" t="t" r="r" b="b"/>
              <a:pathLst>
                <a:path w="518" h="730" extrusionOk="0">
                  <a:moveTo>
                    <a:pt x="365" y="0"/>
                  </a:moveTo>
                  <a:lnTo>
                    <a:pt x="1" y="638"/>
                  </a:lnTo>
                  <a:cubicBezTo>
                    <a:pt x="31" y="669"/>
                    <a:pt x="61" y="699"/>
                    <a:pt x="122" y="730"/>
                  </a:cubicBezTo>
                  <a:lnTo>
                    <a:pt x="517" y="91"/>
                  </a:lnTo>
                  <a:lnTo>
                    <a:pt x="365" y="0"/>
                  </a:lnTo>
                  <a:close/>
                </a:path>
              </a:pathLst>
            </a:custGeom>
            <a:solidFill>
              <a:srgbClr val="F1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791;p43"/>
            <p:cNvSpPr/>
            <p:nvPr/>
          </p:nvSpPr>
          <p:spPr>
            <a:xfrm>
              <a:off x="6404084" y="2014676"/>
              <a:ext cx="1251911" cy="585356"/>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792;p43"/>
            <p:cNvSpPr/>
            <p:nvPr/>
          </p:nvSpPr>
          <p:spPr>
            <a:xfrm>
              <a:off x="6875953" y="1868610"/>
              <a:ext cx="347042" cy="234206"/>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793;p43"/>
            <p:cNvSpPr/>
            <p:nvPr/>
          </p:nvSpPr>
          <p:spPr>
            <a:xfrm>
              <a:off x="6261376" y="1519290"/>
              <a:ext cx="241675" cy="149647"/>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794;p43"/>
            <p:cNvSpPr/>
            <p:nvPr/>
          </p:nvSpPr>
          <p:spPr>
            <a:xfrm>
              <a:off x="6253267" y="1434360"/>
              <a:ext cx="244876" cy="13108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795;p43"/>
            <p:cNvSpPr/>
            <p:nvPr/>
          </p:nvSpPr>
          <p:spPr>
            <a:xfrm>
              <a:off x="6331103" y="1525211"/>
              <a:ext cx="152474" cy="121318"/>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796;p43"/>
            <p:cNvSpPr/>
            <p:nvPr/>
          </p:nvSpPr>
          <p:spPr>
            <a:xfrm>
              <a:off x="6394748" y="1558927"/>
              <a:ext cx="87867" cy="49082"/>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797;p43"/>
            <p:cNvSpPr/>
            <p:nvPr/>
          </p:nvSpPr>
          <p:spPr>
            <a:xfrm>
              <a:off x="7573221" y="1456180"/>
              <a:ext cx="236821" cy="150554"/>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798;p43"/>
            <p:cNvSpPr/>
            <p:nvPr/>
          </p:nvSpPr>
          <p:spPr>
            <a:xfrm>
              <a:off x="7568367" y="1370397"/>
              <a:ext cx="246530" cy="118864"/>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799;p43"/>
            <p:cNvSpPr/>
            <p:nvPr/>
          </p:nvSpPr>
          <p:spPr>
            <a:xfrm>
              <a:off x="7592694" y="1462315"/>
              <a:ext cx="145966" cy="129107"/>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800;p43"/>
            <p:cNvSpPr/>
            <p:nvPr/>
          </p:nvSpPr>
          <p:spPr>
            <a:xfrm>
              <a:off x="7593814" y="1498964"/>
              <a:ext cx="83013" cy="53617"/>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801;p43"/>
            <p:cNvSpPr/>
            <p:nvPr/>
          </p:nvSpPr>
          <p:spPr>
            <a:xfrm>
              <a:off x="6443882" y="867809"/>
              <a:ext cx="1173220" cy="1076283"/>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802;p43"/>
            <p:cNvSpPr/>
            <p:nvPr/>
          </p:nvSpPr>
          <p:spPr>
            <a:xfrm>
              <a:off x="6995935" y="1405286"/>
              <a:ext cx="82746" cy="136523"/>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803;p43"/>
            <p:cNvSpPr/>
            <p:nvPr/>
          </p:nvSpPr>
          <p:spPr>
            <a:xfrm>
              <a:off x="6645700" y="1250845"/>
              <a:ext cx="103819" cy="81252"/>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804;p43"/>
            <p:cNvSpPr/>
            <p:nvPr/>
          </p:nvSpPr>
          <p:spPr>
            <a:xfrm>
              <a:off x="7281351" y="1211421"/>
              <a:ext cx="118971" cy="4742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805;p43"/>
            <p:cNvSpPr/>
            <p:nvPr/>
          </p:nvSpPr>
          <p:spPr>
            <a:xfrm>
              <a:off x="6625383" y="1572387"/>
              <a:ext cx="256337" cy="235649"/>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806;p43"/>
            <p:cNvSpPr/>
            <p:nvPr/>
          </p:nvSpPr>
          <p:spPr>
            <a:xfrm>
              <a:off x="7196415" y="1533105"/>
              <a:ext cx="280169" cy="257672"/>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807;p43"/>
            <p:cNvSpPr/>
            <p:nvPr/>
          </p:nvSpPr>
          <p:spPr>
            <a:xfrm>
              <a:off x="6963499" y="1595150"/>
              <a:ext cx="100618" cy="69248"/>
            </a:xfrm>
            <a:custGeom>
              <a:avLst/>
              <a:gdLst/>
              <a:ahLst/>
              <a:cxnLst/>
              <a:rect l="l" t="t" r="r" b="b"/>
              <a:pathLst>
                <a:path w="1886" h="1298" extrusionOk="0">
                  <a:moveTo>
                    <a:pt x="149" y="1"/>
                  </a:moveTo>
                  <a:cubicBezTo>
                    <a:pt x="123" y="1"/>
                    <a:pt x="92" y="15"/>
                    <a:pt x="92" y="51"/>
                  </a:cubicBezTo>
                  <a:cubicBezTo>
                    <a:pt x="1" y="932"/>
                    <a:pt x="1095" y="1236"/>
                    <a:pt x="1764" y="1297"/>
                  </a:cubicBezTo>
                  <a:cubicBezTo>
                    <a:pt x="1855" y="1297"/>
                    <a:pt x="1885" y="1145"/>
                    <a:pt x="1794" y="1145"/>
                  </a:cubicBezTo>
                  <a:cubicBezTo>
                    <a:pt x="1460" y="1054"/>
                    <a:pt x="1125" y="993"/>
                    <a:pt x="791" y="841"/>
                  </a:cubicBezTo>
                  <a:cubicBezTo>
                    <a:pt x="457" y="659"/>
                    <a:pt x="305" y="416"/>
                    <a:pt x="183" y="21"/>
                  </a:cubicBezTo>
                  <a:cubicBezTo>
                    <a:pt x="183" y="8"/>
                    <a:pt x="167" y="1"/>
                    <a:pt x="1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808;p43"/>
            <p:cNvSpPr/>
            <p:nvPr/>
          </p:nvSpPr>
          <p:spPr>
            <a:xfrm>
              <a:off x="6747810" y="1437188"/>
              <a:ext cx="60072" cy="69889"/>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809;p43"/>
            <p:cNvSpPr/>
            <p:nvPr/>
          </p:nvSpPr>
          <p:spPr>
            <a:xfrm>
              <a:off x="7222934" y="1404752"/>
              <a:ext cx="60072" cy="69889"/>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810;p43"/>
            <p:cNvSpPr/>
            <p:nvPr/>
          </p:nvSpPr>
          <p:spPr>
            <a:xfrm>
              <a:off x="6363539" y="887601"/>
              <a:ext cx="282222" cy="571859"/>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811;p43"/>
            <p:cNvSpPr/>
            <p:nvPr/>
          </p:nvSpPr>
          <p:spPr>
            <a:xfrm>
              <a:off x="6567865" y="861674"/>
              <a:ext cx="171894" cy="505971"/>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812;p43"/>
            <p:cNvSpPr/>
            <p:nvPr/>
          </p:nvSpPr>
          <p:spPr>
            <a:xfrm>
              <a:off x="6702410" y="728625"/>
              <a:ext cx="724920" cy="621207"/>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813;p43"/>
            <p:cNvSpPr/>
            <p:nvPr/>
          </p:nvSpPr>
          <p:spPr>
            <a:xfrm>
              <a:off x="7192151" y="835160"/>
              <a:ext cx="371369" cy="532486"/>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814;p43"/>
            <p:cNvSpPr/>
            <p:nvPr/>
          </p:nvSpPr>
          <p:spPr>
            <a:xfrm>
              <a:off x="7349423" y="845456"/>
              <a:ext cx="300040" cy="549772"/>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815;p43"/>
            <p:cNvSpPr/>
            <p:nvPr/>
          </p:nvSpPr>
          <p:spPr>
            <a:xfrm>
              <a:off x="6219177" y="2335615"/>
              <a:ext cx="351950" cy="34240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816;p43"/>
            <p:cNvSpPr/>
            <p:nvPr/>
          </p:nvSpPr>
          <p:spPr>
            <a:xfrm>
              <a:off x="6600247" y="1951352"/>
              <a:ext cx="411969" cy="718411"/>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817;p43"/>
            <p:cNvSpPr/>
            <p:nvPr/>
          </p:nvSpPr>
          <p:spPr>
            <a:xfrm>
              <a:off x="6699209" y="1933481"/>
              <a:ext cx="330823" cy="718464"/>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818;p43"/>
            <p:cNvSpPr/>
            <p:nvPr/>
          </p:nvSpPr>
          <p:spPr>
            <a:xfrm>
              <a:off x="6806227" y="1920517"/>
              <a:ext cx="225457" cy="718411"/>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819;p43"/>
            <p:cNvSpPr/>
            <p:nvPr/>
          </p:nvSpPr>
          <p:spPr>
            <a:xfrm>
              <a:off x="7033226" y="1948098"/>
              <a:ext cx="411969" cy="718411"/>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820;p43"/>
            <p:cNvSpPr/>
            <p:nvPr/>
          </p:nvSpPr>
          <p:spPr>
            <a:xfrm>
              <a:off x="7015407" y="1930280"/>
              <a:ext cx="330823" cy="718411"/>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821;p43"/>
            <p:cNvSpPr/>
            <p:nvPr/>
          </p:nvSpPr>
          <p:spPr>
            <a:xfrm>
              <a:off x="7013753" y="1918917"/>
              <a:ext cx="227111" cy="716811"/>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822;p43"/>
            <p:cNvSpPr/>
            <p:nvPr/>
          </p:nvSpPr>
          <p:spPr>
            <a:xfrm>
              <a:off x="6542097" y="1994724"/>
              <a:ext cx="445793" cy="694510"/>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rgbClr val="C4B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823;p43"/>
            <p:cNvSpPr/>
            <p:nvPr/>
          </p:nvSpPr>
          <p:spPr>
            <a:xfrm>
              <a:off x="7075371" y="1985014"/>
              <a:ext cx="445793" cy="694457"/>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rgbClr val="C4B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824;p43"/>
            <p:cNvSpPr/>
            <p:nvPr/>
          </p:nvSpPr>
          <p:spPr>
            <a:xfrm>
              <a:off x="6987826" y="2149218"/>
              <a:ext cx="87601" cy="545984"/>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B4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825;p43"/>
            <p:cNvSpPr/>
            <p:nvPr/>
          </p:nvSpPr>
          <p:spPr>
            <a:xfrm>
              <a:off x="6206160" y="2304993"/>
              <a:ext cx="564443" cy="494234"/>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826;p43"/>
            <p:cNvSpPr/>
            <p:nvPr/>
          </p:nvSpPr>
          <p:spPr>
            <a:xfrm>
              <a:off x="7488877" y="2335615"/>
              <a:ext cx="353604" cy="34240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827;p43"/>
            <p:cNvSpPr/>
            <p:nvPr/>
          </p:nvSpPr>
          <p:spPr>
            <a:xfrm>
              <a:off x="7291060" y="2304993"/>
              <a:ext cx="562789" cy="494234"/>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Rectangle 271"/>
          <p:cNvSpPr/>
          <p:nvPr/>
        </p:nvSpPr>
        <p:spPr>
          <a:xfrm>
            <a:off x="4867107" y="1732407"/>
            <a:ext cx="4212263" cy="2554545"/>
          </a:xfrm>
          <a:prstGeom prst="rect">
            <a:avLst/>
          </a:prstGeom>
        </p:spPr>
        <p:txBody>
          <a:bodyPr wrap="square">
            <a:spAutoFit/>
          </a:bodyPr>
          <a:lstStyle/>
          <a:p>
            <a:r>
              <a:rPr lang="en-US" sz="2000">
                <a:solidFill>
                  <a:schemeClr val="bg2">
                    <a:lumMod val="75000"/>
                  </a:schemeClr>
                </a:solidFill>
                <a:latin typeface="Patrick Hand" panose="020B0604020202020204" charset="0"/>
              </a:rPr>
              <a:t>Nhận </a:t>
            </a:r>
            <a:r>
              <a:rPr lang="en-US" sz="2000" smtClean="0">
                <a:solidFill>
                  <a:schemeClr val="bg2">
                    <a:lumMod val="75000"/>
                  </a:schemeClr>
                </a:solidFill>
                <a:latin typeface="Patrick Hand" panose="020B0604020202020204" charset="0"/>
              </a:rPr>
              <a:t>xét</a:t>
            </a:r>
          </a:p>
          <a:p>
            <a:r>
              <a:rPr lang="en-US" sz="2000" smtClean="0">
                <a:solidFill>
                  <a:schemeClr val="bg2">
                    <a:lumMod val="75000"/>
                  </a:schemeClr>
                </a:solidFill>
                <a:latin typeface="Patrick Hand" panose="020B0604020202020204" charset="0"/>
              </a:rPr>
              <a:t>• </a:t>
            </a:r>
            <a:r>
              <a:rPr lang="en-US" sz="2000">
                <a:solidFill>
                  <a:schemeClr val="bg2">
                    <a:lumMod val="75000"/>
                  </a:schemeClr>
                </a:solidFill>
                <a:latin typeface="Patrick Hand" panose="020B0604020202020204" charset="0"/>
              </a:rPr>
              <a:t>Trong các số đã cho, nếu số nhỏ nhất là ước của các số còn lại thì UCLN của các số đã cho chính là số nhỏ nhất </a:t>
            </a:r>
            <a:r>
              <a:rPr lang="en-US" sz="2000" smtClean="0">
                <a:solidFill>
                  <a:schemeClr val="bg2">
                    <a:lumMod val="75000"/>
                  </a:schemeClr>
                </a:solidFill>
                <a:latin typeface="Patrick Hand" panose="020B0604020202020204" charset="0"/>
              </a:rPr>
              <a:t>ấy</a:t>
            </a:r>
          </a:p>
          <a:p>
            <a:r>
              <a:rPr lang="en-US" sz="2000" smtClean="0">
                <a:solidFill>
                  <a:schemeClr val="bg2">
                    <a:lumMod val="75000"/>
                  </a:schemeClr>
                </a:solidFill>
                <a:latin typeface="Patrick Hand" panose="020B0604020202020204" charset="0"/>
              </a:rPr>
              <a:t>Nếu </a:t>
            </a:r>
            <a:r>
              <a:rPr lang="en-US" sz="2000">
                <a:solidFill>
                  <a:schemeClr val="bg2">
                    <a:lumMod val="75000"/>
                  </a:schemeClr>
                </a:solidFill>
                <a:latin typeface="Patrick Hand" panose="020B0604020202020204" charset="0"/>
              </a:rPr>
              <a:t>a : b thì ƯCLN(a, b) = b</a:t>
            </a:r>
            <a:r>
              <a:rPr lang="en-US" sz="2000" smtClean="0">
                <a:solidFill>
                  <a:schemeClr val="bg2">
                    <a:lumMod val="75000"/>
                  </a:schemeClr>
                </a:solidFill>
                <a:latin typeface="Patrick Hand" panose="020B0604020202020204" charset="0"/>
              </a:rPr>
              <a:t>.</a:t>
            </a:r>
          </a:p>
          <a:p>
            <a:r>
              <a:rPr lang="en-US" sz="2000" smtClean="0">
                <a:solidFill>
                  <a:schemeClr val="bg2">
                    <a:lumMod val="75000"/>
                  </a:schemeClr>
                </a:solidFill>
                <a:latin typeface="Patrick Hand" panose="020B0604020202020204" charset="0"/>
              </a:rPr>
              <a:t>• </a:t>
            </a:r>
            <a:r>
              <a:rPr lang="en-US" sz="2000">
                <a:solidFill>
                  <a:schemeClr val="bg2">
                    <a:lumMod val="75000"/>
                  </a:schemeClr>
                </a:solidFill>
                <a:latin typeface="Patrick Hand" panose="020B0604020202020204" charset="0"/>
              </a:rPr>
              <a:t>Số 1 chỉ có một ước là 1. Do đó với mọi số tự nhiên a và b, ta có UCLN(a, 1) = 1; UCLN(a, b, 1) = 1.</a:t>
            </a:r>
          </a:p>
        </p:txBody>
      </p:sp>
    </p:spTree>
    <p:extLst>
      <p:ext uri="{BB962C8B-B14F-4D97-AF65-F5344CB8AC3E}">
        <p14:creationId xmlns:p14="http://schemas.microsoft.com/office/powerpoint/2010/main" val="232701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74"/>
                                        </p:tgtEl>
                                        <p:attrNameLst>
                                          <p:attrName>style.visibility</p:attrName>
                                        </p:attrNameLst>
                                      </p:cBhvr>
                                      <p:to>
                                        <p:strVal val="visible"/>
                                      </p:to>
                                    </p:set>
                                    <p:animEffect transition="in" filter="barn(inVertical)">
                                      <p:cBhvr>
                                        <p:cTn id="24" dur="500"/>
                                        <p:tgtEl>
                                          <p:spTgt spid="17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animBg="1"/>
      <p:bldP spid="2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grpSp>
        <p:nvGrpSpPr>
          <p:cNvPr id="1236" name="Google Shape;1236;p52"/>
          <p:cNvGrpSpPr/>
          <p:nvPr/>
        </p:nvGrpSpPr>
        <p:grpSpPr>
          <a:xfrm>
            <a:off x="6811261" y="450240"/>
            <a:ext cx="2346215" cy="4114954"/>
            <a:chOff x="6093502" y="731375"/>
            <a:chExt cx="2104606" cy="3691204"/>
          </a:xfrm>
        </p:grpSpPr>
        <p:sp>
          <p:nvSpPr>
            <p:cNvPr id="1237" name="Google Shape;1237;p52"/>
            <p:cNvSpPr/>
            <p:nvPr/>
          </p:nvSpPr>
          <p:spPr>
            <a:xfrm>
              <a:off x="6930093" y="2056524"/>
              <a:ext cx="893880" cy="544133"/>
            </a:xfrm>
            <a:custGeom>
              <a:avLst/>
              <a:gdLst/>
              <a:ahLst/>
              <a:cxnLst/>
              <a:rect l="l" t="t" r="r" b="b"/>
              <a:pathLst>
                <a:path w="16628" h="10122" extrusionOk="0">
                  <a:moveTo>
                    <a:pt x="16627" y="0"/>
                  </a:moveTo>
                  <a:lnTo>
                    <a:pt x="1" y="61"/>
                  </a:lnTo>
                  <a:lnTo>
                    <a:pt x="1" y="10122"/>
                  </a:lnTo>
                  <a:lnTo>
                    <a:pt x="16019" y="10091"/>
                  </a:lnTo>
                  <a:lnTo>
                    <a:pt x="16627"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2"/>
            <p:cNvSpPr/>
            <p:nvPr/>
          </p:nvSpPr>
          <p:spPr>
            <a:xfrm>
              <a:off x="6766720" y="1791817"/>
              <a:ext cx="125846" cy="1067033"/>
            </a:xfrm>
            <a:custGeom>
              <a:avLst/>
              <a:gdLst/>
              <a:ahLst/>
              <a:cxnLst/>
              <a:rect l="l" t="t" r="r" b="b"/>
              <a:pathLst>
                <a:path w="2341" h="19849" extrusionOk="0">
                  <a:moveTo>
                    <a:pt x="2189" y="0"/>
                  </a:moveTo>
                  <a:lnTo>
                    <a:pt x="304" y="91"/>
                  </a:lnTo>
                  <a:lnTo>
                    <a:pt x="0" y="19848"/>
                  </a:lnTo>
                  <a:lnTo>
                    <a:pt x="2341" y="19757"/>
                  </a:lnTo>
                  <a:lnTo>
                    <a:pt x="2189"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2"/>
            <p:cNvSpPr/>
            <p:nvPr/>
          </p:nvSpPr>
          <p:spPr>
            <a:xfrm>
              <a:off x="6884344" y="1791817"/>
              <a:ext cx="73594" cy="1062141"/>
            </a:xfrm>
            <a:custGeom>
              <a:avLst/>
              <a:gdLst/>
              <a:ahLst/>
              <a:cxnLst/>
              <a:rect l="l" t="t" r="r" b="b"/>
              <a:pathLst>
                <a:path w="1369" h="19758" extrusionOk="0">
                  <a:moveTo>
                    <a:pt x="1" y="0"/>
                  </a:moveTo>
                  <a:lnTo>
                    <a:pt x="153" y="19757"/>
                  </a:lnTo>
                  <a:lnTo>
                    <a:pt x="1369" y="19727"/>
                  </a:lnTo>
                  <a:lnTo>
                    <a:pt x="1338" y="1003"/>
                  </a:lnTo>
                  <a:lnTo>
                    <a:pt x="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2"/>
            <p:cNvSpPr/>
            <p:nvPr/>
          </p:nvSpPr>
          <p:spPr>
            <a:xfrm>
              <a:off x="7734052" y="1819556"/>
              <a:ext cx="152026" cy="1062141"/>
            </a:xfrm>
            <a:custGeom>
              <a:avLst/>
              <a:gdLst/>
              <a:ahLst/>
              <a:cxnLst/>
              <a:rect l="l" t="t" r="r" b="b"/>
              <a:pathLst>
                <a:path w="2828" h="19758" extrusionOk="0">
                  <a:moveTo>
                    <a:pt x="973" y="1"/>
                  </a:moveTo>
                  <a:lnTo>
                    <a:pt x="1" y="19758"/>
                  </a:lnTo>
                  <a:lnTo>
                    <a:pt x="2311" y="19758"/>
                  </a:lnTo>
                  <a:lnTo>
                    <a:pt x="2827"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2"/>
            <p:cNvSpPr/>
            <p:nvPr/>
          </p:nvSpPr>
          <p:spPr>
            <a:xfrm>
              <a:off x="7858235" y="1819556"/>
              <a:ext cx="98107" cy="1062141"/>
            </a:xfrm>
            <a:custGeom>
              <a:avLst/>
              <a:gdLst/>
              <a:ahLst/>
              <a:cxnLst/>
              <a:rect l="l" t="t" r="r" b="b"/>
              <a:pathLst>
                <a:path w="1825" h="19758" extrusionOk="0">
                  <a:moveTo>
                    <a:pt x="517" y="1"/>
                  </a:moveTo>
                  <a:lnTo>
                    <a:pt x="1" y="19758"/>
                  </a:lnTo>
                  <a:lnTo>
                    <a:pt x="1247" y="19758"/>
                  </a:lnTo>
                  <a:lnTo>
                    <a:pt x="1824" y="1034"/>
                  </a:lnTo>
                  <a:lnTo>
                    <a:pt x="517"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2"/>
            <p:cNvSpPr/>
            <p:nvPr/>
          </p:nvSpPr>
          <p:spPr>
            <a:xfrm>
              <a:off x="6926867" y="2925800"/>
              <a:ext cx="124234" cy="1042519"/>
            </a:xfrm>
            <a:custGeom>
              <a:avLst/>
              <a:gdLst/>
              <a:ahLst/>
              <a:cxnLst/>
              <a:rect l="l" t="t" r="r" b="b"/>
              <a:pathLst>
                <a:path w="2311" h="19393" extrusionOk="0">
                  <a:moveTo>
                    <a:pt x="0" y="1"/>
                  </a:moveTo>
                  <a:lnTo>
                    <a:pt x="517" y="19332"/>
                  </a:lnTo>
                  <a:lnTo>
                    <a:pt x="2310" y="19393"/>
                  </a:lnTo>
                  <a:lnTo>
                    <a:pt x="2249" y="61"/>
                  </a:lnTo>
                  <a:lnTo>
                    <a:pt x="0"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2"/>
            <p:cNvSpPr/>
            <p:nvPr/>
          </p:nvSpPr>
          <p:spPr>
            <a:xfrm>
              <a:off x="7047770" y="2929079"/>
              <a:ext cx="75207" cy="1039240"/>
            </a:xfrm>
            <a:custGeom>
              <a:avLst/>
              <a:gdLst/>
              <a:ahLst/>
              <a:cxnLst/>
              <a:rect l="l" t="t" r="r" b="b"/>
              <a:pathLst>
                <a:path w="1399" h="19332" extrusionOk="0">
                  <a:moveTo>
                    <a:pt x="0" y="0"/>
                  </a:moveTo>
                  <a:lnTo>
                    <a:pt x="61" y="19332"/>
                  </a:lnTo>
                  <a:lnTo>
                    <a:pt x="1399" y="18359"/>
                  </a:lnTo>
                  <a:lnTo>
                    <a:pt x="1186" y="31"/>
                  </a:lnTo>
                  <a:lnTo>
                    <a:pt x="0"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2"/>
            <p:cNvSpPr/>
            <p:nvPr/>
          </p:nvSpPr>
          <p:spPr>
            <a:xfrm>
              <a:off x="7771629" y="2978107"/>
              <a:ext cx="145468" cy="1039240"/>
            </a:xfrm>
            <a:custGeom>
              <a:avLst/>
              <a:gdLst/>
              <a:ahLst/>
              <a:cxnLst/>
              <a:rect l="l" t="t" r="r" b="b"/>
              <a:pathLst>
                <a:path w="2706" h="19332" extrusionOk="0">
                  <a:moveTo>
                    <a:pt x="1" y="0"/>
                  </a:moveTo>
                  <a:lnTo>
                    <a:pt x="882" y="19332"/>
                  </a:lnTo>
                  <a:lnTo>
                    <a:pt x="2706" y="19332"/>
                  </a:lnTo>
                  <a:lnTo>
                    <a:pt x="2280" y="3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2"/>
            <p:cNvSpPr/>
            <p:nvPr/>
          </p:nvSpPr>
          <p:spPr>
            <a:xfrm>
              <a:off x="7894199" y="2979720"/>
              <a:ext cx="93162" cy="1037627"/>
            </a:xfrm>
            <a:custGeom>
              <a:avLst/>
              <a:gdLst/>
              <a:ahLst/>
              <a:cxnLst/>
              <a:rect l="l" t="t" r="r" b="b"/>
              <a:pathLst>
                <a:path w="1733" h="19302" extrusionOk="0">
                  <a:moveTo>
                    <a:pt x="0" y="1"/>
                  </a:moveTo>
                  <a:lnTo>
                    <a:pt x="426" y="19302"/>
                  </a:lnTo>
                  <a:lnTo>
                    <a:pt x="1733" y="18299"/>
                  </a:lnTo>
                  <a:lnTo>
                    <a:pt x="1186"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2"/>
            <p:cNvSpPr/>
            <p:nvPr/>
          </p:nvSpPr>
          <p:spPr>
            <a:xfrm>
              <a:off x="6864776" y="1965027"/>
              <a:ext cx="919952" cy="575205"/>
            </a:xfrm>
            <a:custGeom>
              <a:avLst/>
              <a:gdLst/>
              <a:ahLst/>
              <a:cxnLst/>
              <a:rect l="l" t="t" r="r" b="b"/>
              <a:pathLst>
                <a:path w="17113" h="10700" extrusionOk="0">
                  <a:moveTo>
                    <a:pt x="0" y="0"/>
                  </a:moveTo>
                  <a:lnTo>
                    <a:pt x="456" y="10699"/>
                  </a:lnTo>
                  <a:lnTo>
                    <a:pt x="16475" y="10638"/>
                  </a:lnTo>
                  <a:lnTo>
                    <a:pt x="17113" y="547"/>
                  </a:lnTo>
                  <a:lnTo>
                    <a:pt x="0"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2"/>
            <p:cNvSpPr/>
            <p:nvPr/>
          </p:nvSpPr>
          <p:spPr>
            <a:xfrm>
              <a:off x="6766720" y="2177427"/>
              <a:ext cx="1055582" cy="256047"/>
            </a:xfrm>
            <a:custGeom>
              <a:avLst/>
              <a:gdLst/>
              <a:ahLst/>
              <a:cxnLst/>
              <a:rect l="l" t="t" r="r" b="b"/>
              <a:pathLst>
                <a:path w="19636" h="4763" extrusionOk="0">
                  <a:moveTo>
                    <a:pt x="18147" y="0"/>
                  </a:moveTo>
                  <a:cubicBezTo>
                    <a:pt x="15097" y="776"/>
                    <a:pt x="11990" y="1180"/>
                    <a:pt x="8879" y="1180"/>
                  </a:cubicBezTo>
                  <a:cubicBezTo>
                    <a:pt x="6501" y="1180"/>
                    <a:pt x="4121" y="944"/>
                    <a:pt x="1763" y="456"/>
                  </a:cubicBezTo>
                  <a:cubicBezTo>
                    <a:pt x="1490" y="730"/>
                    <a:pt x="1247" y="1034"/>
                    <a:pt x="1034" y="1368"/>
                  </a:cubicBezTo>
                  <a:cubicBezTo>
                    <a:pt x="548" y="2159"/>
                    <a:pt x="244" y="2858"/>
                    <a:pt x="0" y="3496"/>
                  </a:cubicBezTo>
                  <a:cubicBezTo>
                    <a:pt x="2381" y="4380"/>
                    <a:pt x="4765" y="4763"/>
                    <a:pt x="7138" y="4763"/>
                  </a:cubicBezTo>
                  <a:cubicBezTo>
                    <a:pt x="11370" y="4763"/>
                    <a:pt x="15566" y="3547"/>
                    <a:pt x="19636" y="1794"/>
                  </a:cubicBezTo>
                  <a:cubicBezTo>
                    <a:pt x="19241" y="1186"/>
                    <a:pt x="18755" y="578"/>
                    <a:pt x="18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2"/>
            <p:cNvSpPr/>
            <p:nvPr/>
          </p:nvSpPr>
          <p:spPr>
            <a:xfrm>
              <a:off x="6738927" y="2273816"/>
              <a:ext cx="1138960" cy="280990"/>
            </a:xfrm>
            <a:custGeom>
              <a:avLst/>
              <a:gdLst/>
              <a:ahLst/>
              <a:cxnLst/>
              <a:rect l="l" t="t" r="r" b="b"/>
              <a:pathLst>
                <a:path w="21187" h="5227" extrusionOk="0">
                  <a:moveTo>
                    <a:pt x="20153" y="1"/>
                  </a:moveTo>
                  <a:cubicBezTo>
                    <a:pt x="16083" y="1754"/>
                    <a:pt x="11887" y="2970"/>
                    <a:pt x="7655" y="2970"/>
                  </a:cubicBezTo>
                  <a:cubicBezTo>
                    <a:pt x="5282" y="2970"/>
                    <a:pt x="2898" y="2587"/>
                    <a:pt x="517" y="1703"/>
                  </a:cubicBezTo>
                  <a:cubicBezTo>
                    <a:pt x="1" y="3162"/>
                    <a:pt x="31" y="4165"/>
                    <a:pt x="31" y="4165"/>
                  </a:cubicBezTo>
                  <a:cubicBezTo>
                    <a:pt x="31" y="4165"/>
                    <a:pt x="274" y="4347"/>
                    <a:pt x="761" y="4560"/>
                  </a:cubicBezTo>
                  <a:cubicBezTo>
                    <a:pt x="2772" y="5012"/>
                    <a:pt x="4806" y="5226"/>
                    <a:pt x="6837" y="5226"/>
                  </a:cubicBezTo>
                  <a:cubicBezTo>
                    <a:pt x="11773" y="5226"/>
                    <a:pt x="16685" y="3960"/>
                    <a:pt x="21186" y="1764"/>
                  </a:cubicBezTo>
                  <a:cubicBezTo>
                    <a:pt x="20943" y="1277"/>
                    <a:pt x="20639" y="669"/>
                    <a:pt x="20153" y="1"/>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2"/>
            <p:cNvSpPr/>
            <p:nvPr/>
          </p:nvSpPr>
          <p:spPr>
            <a:xfrm>
              <a:off x="6903966" y="2803230"/>
              <a:ext cx="826844" cy="284162"/>
            </a:xfrm>
            <a:custGeom>
              <a:avLst/>
              <a:gdLst/>
              <a:ahLst/>
              <a:cxnLst/>
              <a:rect l="l" t="t" r="r" b="b"/>
              <a:pathLst>
                <a:path w="15381" h="5286" extrusionOk="0">
                  <a:moveTo>
                    <a:pt x="15138" y="1"/>
                  </a:moveTo>
                  <a:cubicBezTo>
                    <a:pt x="11571" y="1441"/>
                    <a:pt x="7781" y="2194"/>
                    <a:pt x="3910" y="2194"/>
                  </a:cubicBezTo>
                  <a:cubicBezTo>
                    <a:pt x="2634" y="2194"/>
                    <a:pt x="1350" y="2112"/>
                    <a:pt x="61" y="1946"/>
                  </a:cubicBezTo>
                  <a:lnTo>
                    <a:pt x="1" y="4499"/>
                  </a:lnTo>
                  <a:cubicBezTo>
                    <a:pt x="1" y="4499"/>
                    <a:pt x="3550" y="5286"/>
                    <a:pt x="7915" y="5286"/>
                  </a:cubicBezTo>
                  <a:cubicBezTo>
                    <a:pt x="10309" y="5286"/>
                    <a:pt x="12948" y="5049"/>
                    <a:pt x="15381" y="4317"/>
                  </a:cubicBezTo>
                  <a:lnTo>
                    <a:pt x="15350" y="3800"/>
                  </a:lnTo>
                  <a:lnTo>
                    <a:pt x="15138" y="1"/>
                  </a:ln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2"/>
            <p:cNvSpPr/>
            <p:nvPr/>
          </p:nvSpPr>
          <p:spPr>
            <a:xfrm>
              <a:off x="6907245" y="2646363"/>
              <a:ext cx="810502" cy="274808"/>
            </a:xfrm>
            <a:custGeom>
              <a:avLst/>
              <a:gdLst/>
              <a:ahLst/>
              <a:cxnLst/>
              <a:rect l="l" t="t" r="r" b="b"/>
              <a:pathLst>
                <a:path w="15077" h="5112" extrusionOk="0">
                  <a:moveTo>
                    <a:pt x="14925" y="1"/>
                  </a:moveTo>
                  <a:cubicBezTo>
                    <a:pt x="11643" y="1292"/>
                    <a:pt x="8081" y="1979"/>
                    <a:pt x="4588" y="1979"/>
                  </a:cubicBezTo>
                  <a:cubicBezTo>
                    <a:pt x="3067" y="1979"/>
                    <a:pt x="1558" y="1849"/>
                    <a:pt x="92" y="1582"/>
                  </a:cubicBezTo>
                  <a:lnTo>
                    <a:pt x="0" y="4864"/>
                  </a:lnTo>
                  <a:cubicBezTo>
                    <a:pt x="1289" y="5030"/>
                    <a:pt x="2573" y="5112"/>
                    <a:pt x="3849" y="5112"/>
                  </a:cubicBezTo>
                  <a:cubicBezTo>
                    <a:pt x="7720" y="5112"/>
                    <a:pt x="11510" y="4359"/>
                    <a:pt x="15077" y="2919"/>
                  </a:cubicBezTo>
                  <a:lnTo>
                    <a:pt x="14925" y="1"/>
                  </a:ln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2"/>
            <p:cNvSpPr/>
            <p:nvPr/>
          </p:nvSpPr>
          <p:spPr>
            <a:xfrm>
              <a:off x="6779784" y="2368592"/>
              <a:ext cx="1116059" cy="384205"/>
            </a:xfrm>
            <a:custGeom>
              <a:avLst/>
              <a:gdLst/>
              <a:ahLst/>
              <a:cxnLst/>
              <a:rect l="l" t="t" r="r" b="b"/>
              <a:pathLst>
                <a:path w="20761" h="7147" extrusionOk="0">
                  <a:moveTo>
                    <a:pt x="20426" y="1"/>
                  </a:moveTo>
                  <a:cubicBezTo>
                    <a:pt x="15925" y="2197"/>
                    <a:pt x="11013" y="3463"/>
                    <a:pt x="6077" y="3463"/>
                  </a:cubicBezTo>
                  <a:cubicBezTo>
                    <a:pt x="4046" y="3463"/>
                    <a:pt x="2012" y="3249"/>
                    <a:pt x="1" y="2797"/>
                  </a:cubicBezTo>
                  <a:lnTo>
                    <a:pt x="1" y="2797"/>
                  </a:lnTo>
                  <a:cubicBezTo>
                    <a:pt x="517" y="3010"/>
                    <a:pt x="1277" y="3253"/>
                    <a:pt x="2280" y="3314"/>
                  </a:cubicBezTo>
                  <a:cubicBezTo>
                    <a:pt x="2371" y="3314"/>
                    <a:pt x="2463" y="3344"/>
                    <a:pt x="2523" y="3344"/>
                  </a:cubicBezTo>
                  <a:lnTo>
                    <a:pt x="2493" y="4682"/>
                  </a:lnTo>
                  <a:lnTo>
                    <a:pt x="2463" y="6749"/>
                  </a:lnTo>
                  <a:cubicBezTo>
                    <a:pt x="3929" y="7016"/>
                    <a:pt x="5438" y="7146"/>
                    <a:pt x="6958" y="7146"/>
                  </a:cubicBezTo>
                  <a:cubicBezTo>
                    <a:pt x="10449" y="7146"/>
                    <a:pt x="14005" y="6459"/>
                    <a:pt x="17265" y="5168"/>
                  </a:cubicBezTo>
                  <a:lnTo>
                    <a:pt x="17174" y="3223"/>
                  </a:lnTo>
                  <a:cubicBezTo>
                    <a:pt x="17174" y="3223"/>
                    <a:pt x="19150" y="2828"/>
                    <a:pt x="20761" y="852"/>
                  </a:cubicBezTo>
                  <a:cubicBezTo>
                    <a:pt x="20761" y="852"/>
                    <a:pt x="20639" y="517"/>
                    <a:pt x="20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2"/>
            <p:cNvSpPr/>
            <p:nvPr/>
          </p:nvSpPr>
          <p:spPr>
            <a:xfrm>
              <a:off x="6861497" y="2044374"/>
              <a:ext cx="880763" cy="196484"/>
            </a:xfrm>
            <a:custGeom>
              <a:avLst/>
              <a:gdLst/>
              <a:ahLst/>
              <a:cxnLst/>
              <a:rect l="l" t="t" r="r" b="b"/>
              <a:pathLst>
                <a:path w="16384" h="3655" extrusionOk="0">
                  <a:moveTo>
                    <a:pt x="8270" y="0"/>
                  </a:moveTo>
                  <a:cubicBezTo>
                    <a:pt x="5379" y="0"/>
                    <a:pt x="3952" y="591"/>
                    <a:pt x="3952" y="591"/>
                  </a:cubicBezTo>
                  <a:cubicBezTo>
                    <a:pt x="3952" y="591"/>
                    <a:pt x="1702" y="1199"/>
                    <a:pt x="0" y="2931"/>
                  </a:cubicBezTo>
                  <a:cubicBezTo>
                    <a:pt x="2358" y="3419"/>
                    <a:pt x="4738" y="3655"/>
                    <a:pt x="7116" y="3655"/>
                  </a:cubicBezTo>
                  <a:cubicBezTo>
                    <a:pt x="10227" y="3655"/>
                    <a:pt x="13334" y="3251"/>
                    <a:pt x="16384" y="2475"/>
                  </a:cubicBezTo>
                  <a:cubicBezTo>
                    <a:pt x="15289" y="1442"/>
                    <a:pt x="13830" y="561"/>
                    <a:pt x="11976" y="287"/>
                  </a:cubicBezTo>
                  <a:cubicBezTo>
                    <a:pt x="10549" y="77"/>
                    <a:pt x="9314" y="0"/>
                    <a:pt x="8270" y="0"/>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2"/>
            <p:cNvSpPr/>
            <p:nvPr/>
          </p:nvSpPr>
          <p:spPr>
            <a:xfrm>
              <a:off x="6524861" y="1663710"/>
              <a:ext cx="248413" cy="152940"/>
            </a:xfrm>
            <a:custGeom>
              <a:avLst/>
              <a:gdLst/>
              <a:ahLst/>
              <a:cxnLst/>
              <a:rect l="l" t="t" r="r" b="b"/>
              <a:pathLst>
                <a:path w="4621" h="2845" extrusionOk="0">
                  <a:moveTo>
                    <a:pt x="3198" y="0"/>
                  </a:moveTo>
                  <a:cubicBezTo>
                    <a:pt x="1993" y="0"/>
                    <a:pt x="796" y="501"/>
                    <a:pt x="1" y="1441"/>
                  </a:cubicBezTo>
                  <a:cubicBezTo>
                    <a:pt x="337" y="2206"/>
                    <a:pt x="1107" y="2845"/>
                    <a:pt x="2201" y="2845"/>
                  </a:cubicBezTo>
                  <a:cubicBezTo>
                    <a:pt x="2889" y="2845"/>
                    <a:pt x="3705" y="2592"/>
                    <a:pt x="4621" y="1958"/>
                  </a:cubicBezTo>
                  <a:lnTo>
                    <a:pt x="4135" y="103"/>
                  </a:lnTo>
                  <a:cubicBezTo>
                    <a:pt x="3827" y="34"/>
                    <a:pt x="3512" y="0"/>
                    <a:pt x="3198"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2"/>
            <p:cNvSpPr/>
            <p:nvPr/>
          </p:nvSpPr>
          <p:spPr>
            <a:xfrm>
              <a:off x="6508518" y="1587803"/>
              <a:ext cx="238630" cy="153370"/>
            </a:xfrm>
            <a:custGeom>
              <a:avLst/>
              <a:gdLst/>
              <a:ahLst/>
              <a:cxnLst/>
              <a:rect l="l" t="t" r="r" b="b"/>
              <a:pathLst>
                <a:path w="4439" h="2853" extrusionOk="0">
                  <a:moveTo>
                    <a:pt x="2668" y="0"/>
                  </a:moveTo>
                  <a:cubicBezTo>
                    <a:pt x="2016" y="0"/>
                    <a:pt x="1248" y="177"/>
                    <a:pt x="609" y="816"/>
                  </a:cubicBezTo>
                  <a:cubicBezTo>
                    <a:pt x="62" y="1333"/>
                    <a:pt x="1" y="2154"/>
                    <a:pt x="305" y="2853"/>
                  </a:cubicBezTo>
                  <a:cubicBezTo>
                    <a:pt x="1100" y="1913"/>
                    <a:pt x="2297" y="1412"/>
                    <a:pt x="3502" y="1412"/>
                  </a:cubicBezTo>
                  <a:cubicBezTo>
                    <a:pt x="3816" y="1412"/>
                    <a:pt x="4131" y="1446"/>
                    <a:pt x="4439" y="1515"/>
                  </a:cubicBezTo>
                  <a:lnTo>
                    <a:pt x="4104" y="269"/>
                  </a:lnTo>
                  <a:cubicBezTo>
                    <a:pt x="4104" y="269"/>
                    <a:pt x="3474" y="0"/>
                    <a:pt x="266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2"/>
            <p:cNvSpPr/>
            <p:nvPr/>
          </p:nvSpPr>
          <p:spPr>
            <a:xfrm>
              <a:off x="6586952" y="1672849"/>
              <a:ext cx="166756" cy="102354"/>
            </a:xfrm>
            <a:custGeom>
              <a:avLst/>
              <a:gdLst/>
              <a:ahLst/>
              <a:cxnLst/>
              <a:rect l="l" t="t" r="r" b="b"/>
              <a:pathLst>
                <a:path w="3102" h="1904" extrusionOk="0">
                  <a:moveTo>
                    <a:pt x="1542" y="0"/>
                  </a:moveTo>
                  <a:cubicBezTo>
                    <a:pt x="1009" y="0"/>
                    <a:pt x="458" y="271"/>
                    <a:pt x="1" y="511"/>
                  </a:cubicBezTo>
                  <a:cubicBezTo>
                    <a:pt x="1" y="511"/>
                    <a:pt x="1" y="572"/>
                    <a:pt x="31" y="572"/>
                  </a:cubicBezTo>
                  <a:cubicBezTo>
                    <a:pt x="512" y="441"/>
                    <a:pt x="1040" y="121"/>
                    <a:pt x="1558" y="121"/>
                  </a:cubicBezTo>
                  <a:cubicBezTo>
                    <a:pt x="1761" y="121"/>
                    <a:pt x="1962" y="170"/>
                    <a:pt x="2159" y="298"/>
                  </a:cubicBezTo>
                  <a:cubicBezTo>
                    <a:pt x="2645" y="633"/>
                    <a:pt x="2767" y="1301"/>
                    <a:pt x="2949" y="1848"/>
                  </a:cubicBezTo>
                  <a:cubicBezTo>
                    <a:pt x="2949" y="1887"/>
                    <a:pt x="2976" y="1903"/>
                    <a:pt x="3007" y="1903"/>
                  </a:cubicBezTo>
                  <a:cubicBezTo>
                    <a:pt x="3050" y="1903"/>
                    <a:pt x="3101" y="1871"/>
                    <a:pt x="3101" y="1818"/>
                  </a:cubicBezTo>
                  <a:cubicBezTo>
                    <a:pt x="2949" y="1210"/>
                    <a:pt x="2736" y="481"/>
                    <a:pt x="2159" y="146"/>
                  </a:cubicBezTo>
                  <a:cubicBezTo>
                    <a:pt x="1961" y="43"/>
                    <a:pt x="1753" y="0"/>
                    <a:pt x="1542"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2"/>
            <p:cNvSpPr/>
            <p:nvPr/>
          </p:nvSpPr>
          <p:spPr>
            <a:xfrm>
              <a:off x="6654580" y="1700696"/>
              <a:ext cx="90313" cy="38114"/>
            </a:xfrm>
            <a:custGeom>
              <a:avLst/>
              <a:gdLst/>
              <a:ahLst/>
              <a:cxnLst/>
              <a:rect l="l" t="t" r="r" b="b"/>
              <a:pathLst>
                <a:path w="1680" h="709" extrusionOk="0">
                  <a:moveTo>
                    <a:pt x="649" y="1"/>
                  </a:moveTo>
                  <a:cubicBezTo>
                    <a:pt x="433" y="1"/>
                    <a:pt x="224" y="96"/>
                    <a:pt x="50" y="327"/>
                  </a:cubicBezTo>
                  <a:cubicBezTo>
                    <a:pt x="0" y="377"/>
                    <a:pt x="52" y="427"/>
                    <a:pt x="106" y="427"/>
                  </a:cubicBezTo>
                  <a:cubicBezTo>
                    <a:pt x="118" y="427"/>
                    <a:pt x="130" y="424"/>
                    <a:pt x="141" y="418"/>
                  </a:cubicBezTo>
                  <a:cubicBezTo>
                    <a:pt x="315" y="263"/>
                    <a:pt x="477" y="170"/>
                    <a:pt x="659" y="170"/>
                  </a:cubicBezTo>
                  <a:cubicBezTo>
                    <a:pt x="762" y="170"/>
                    <a:pt x="871" y="200"/>
                    <a:pt x="992" y="266"/>
                  </a:cubicBezTo>
                  <a:cubicBezTo>
                    <a:pt x="1205" y="388"/>
                    <a:pt x="1357" y="540"/>
                    <a:pt x="1539" y="692"/>
                  </a:cubicBezTo>
                  <a:cubicBezTo>
                    <a:pt x="1551" y="704"/>
                    <a:pt x="1564" y="709"/>
                    <a:pt x="1576" y="709"/>
                  </a:cubicBezTo>
                  <a:cubicBezTo>
                    <a:pt x="1629" y="709"/>
                    <a:pt x="1680" y="620"/>
                    <a:pt x="1630" y="570"/>
                  </a:cubicBezTo>
                  <a:cubicBezTo>
                    <a:pt x="1367" y="251"/>
                    <a:pt x="999" y="1"/>
                    <a:pt x="64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2"/>
            <p:cNvSpPr/>
            <p:nvPr/>
          </p:nvSpPr>
          <p:spPr>
            <a:xfrm>
              <a:off x="7765125" y="1341911"/>
              <a:ext cx="234705" cy="159068"/>
            </a:xfrm>
            <a:custGeom>
              <a:avLst/>
              <a:gdLst/>
              <a:ahLst/>
              <a:cxnLst/>
              <a:rect l="l" t="t" r="r" b="b"/>
              <a:pathLst>
                <a:path w="4366" h="2959" extrusionOk="0">
                  <a:moveTo>
                    <a:pt x="2836" y="0"/>
                  </a:moveTo>
                  <a:cubicBezTo>
                    <a:pt x="1803" y="0"/>
                    <a:pt x="773" y="395"/>
                    <a:pt x="0" y="1105"/>
                  </a:cubicBezTo>
                  <a:lnTo>
                    <a:pt x="486" y="2928"/>
                  </a:lnTo>
                  <a:cubicBezTo>
                    <a:pt x="706" y="2949"/>
                    <a:pt x="914" y="2959"/>
                    <a:pt x="1112" y="2959"/>
                  </a:cubicBezTo>
                  <a:cubicBezTo>
                    <a:pt x="3520" y="2959"/>
                    <a:pt x="4366" y="1489"/>
                    <a:pt x="4225" y="253"/>
                  </a:cubicBezTo>
                  <a:cubicBezTo>
                    <a:pt x="3778" y="82"/>
                    <a:pt x="3307" y="0"/>
                    <a:pt x="2836"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2"/>
            <p:cNvSpPr/>
            <p:nvPr/>
          </p:nvSpPr>
          <p:spPr>
            <a:xfrm>
              <a:off x="7747116" y="1283637"/>
              <a:ext cx="245188" cy="117675"/>
            </a:xfrm>
            <a:custGeom>
              <a:avLst/>
              <a:gdLst/>
              <a:ahLst/>
              <a:cxnLst/>
              <a:rect l="l" t="t" r="r" b="b"/>
              <a:pathLst>
                <a:path w="4561" h="2189" extrusionOk="0">
                  <a:moveTo>
                    <a:pt x="2007" y="1"/>
                  </a:moveTo>
                  <a:cubicBezTo>
                    <a:pt x="658" y="1"/>
                    <a:pt x="1" y="912"/>
                    <a:pt x="1" y="912"/>
                  </a:cubicBezTo>
                  <a:lnTo>
                    <a:pt x="335" y="2189"/>
                  </a:lnTo>
                  <a:cubicBezTo>
                    <a:pt x="1108" y="1479"/>
                    <a:pt x="2138" y="1084"/>
                    <a:pt x="3171" y="1084"/>
                  </a:cubicBezTo>
                  <a:cubicBezTo>
                    <a:pt x="3642" y="1084"/>
                    <a:pt x="4113" y="1166"/>
                    <a:pt x="4560" y="1337"/>
                  </a:cubicBezTo>
                  <a:cubicBezTo>
                    <a:pt x="4499" y="547"/>
                    <a:pt x="3618" y="334"/>
                    <a:pt x="2888" y="122"/>
                  </a:cubicBezTo>
                  <a:cubicBezTo>
                    <a:pt x="2567" y="36"/>
                    <a:pt x="2274" y="1"/>
                    <a:pt x="2007"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2"/>
            <p:cNvSpPr/>
            <p:nvPr/>
          </p:nvSpPr>
          <p:spPr>
            <a:xfrm>
              <a:off x="7789639" y="1348954"/>
              <a:ext cx="130738" cy="145898"/>
            </a:xfrm>
            <a:custGeom>
              <a:avLst/>
              <a:gdLst/>
              <a:ahLst/>
              <a:cxnLst/>
              <a:rect l="l" t="t" r="r" b="b"/>
              <a:pathLst>
                <a:path w="2432" h="2714" extrusionOk="0">
                  <a:moveTo>
                    <a:pt x="2401" y="1"/>
                  </a:moveTo>
                  <a:cubicBezTo>
                    <a:pt x="1702" y="31"/>
                    <a:pt x="760" y="92"/>
                    <a:pt x="334" y="761"/>
                  </a:cubicBezTo>
                  <a:cubicBezTo>
                    <a:pt x="0" y="1308"/>
                    <a:pt x="182" y="2068"/>
                    <a:pt x="365" y="2645"/>
                  </a:cubicBezTo>
                  <a:cubicBezTo>
                    <a:pt x="377" y="2694"/>
                    <a:pt x="409" y="2713"/>
                    <a:pt x="440" y="2713"/>
                  </a:cubicBezTo>
                  <a:cubicBezTo>
                    <a:pt x="488" y="2713"/>
                    <a:pt x="535" y="2670"/>
                    <a:pt x="517" y="2615"/>
                  </a:cubicBezTo>
                  <a:cubicBezTo>
                    <a:pt x="395" y="2068"/>
                    <a:pt x="182" y="1460"/>
                    <a:pt x="426" y="913"/>
                  </a:cubicBezTo>
                  <a:cubicBezTo>
                    <a:pt x="760" y="153"/>
                    <a:pt x="1702" y="244"/>
                    <a:pt x="2401" y="62"/>
                  </a:cubicBezTo>
                  <a:cubicBezTo>
                    <a:pt x="2432" y="62"/>
                    <a:pt x="2432" y="1"/>
                    <a:pt x="240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2"/>
            <p:cNvSpPr/>
            <p:nvPr/>
          </p:nvSpPr>
          <p:spPr>
            <a:xfrm>
              <a:off x="7798347" y="1395455"/>
              <a:ext cx="73003" cy="62197"/>
            </a:xfrm>
            <a:custGeom>
              <a:avLst/>
              <a:gdLst/>
              <a:ahLst/>
              <a:cxnLst/>
              <a:rect l="l" t="t" r="r" b="b"/>
              <a:pathLst>
                <a:path w="1358" h="1157" extrusionOk="0">
                  <a:moveTo>
                    <a:pt x="947" y="0"/>
                  </a:moveTo>
                  <a:cubicBezTo>
                    <a:pt x="438" y="0"/>
                    <a:pt x="96" y="525"/>
                    <a:pt x="20" y="1051"/>
                  </a:cubicBezTo>
                  <a:cubicBezTo>
                    <a:pt x="1" y="1110"/>
                    <a:pt x="45" y="1157"/>
                    <a:pt x="96" y="1157"/>
                  </a:cubicBezTo>
                  <a:cubicBezTo>
                    <a:pt x="123" y="1157"/>
                    <a:pt x="151" y="1143"/>
                    <a:pt x="172" y="1112"/>
                  </a:cubicBezTo>
                  <a:cubicBezTo>
                    <a:pt x="264" y="899"/>
                    <a:pt x="324" y="656"/>
                    <a:pt x="476" y="443"/>
                  </a:cubicBezTo>
                  <a:cubicBezTo>
                    <a:pt x="609" y="244"/>
                    <a:pt x="790" y="173"/>
                    <a:pt x="996" y="173"/>
                  </a:cubicBezTo>
                  <a:cubicBezTo>
                    <a:pt x="1073" y="173"/>
                    <a:pt x="1154" y="183"/>
                    <a:pt x="1236" y="200"/>
                  </a:cubicBezTo>
                  <a:cubicBezTo>
                    <a:pt x="1297" y="200"/>
                    <a:pt x="1358" y="109"/>
                    <a:pt x="1297" y="78"/>
                  </a:cubicBezTo>
                  <a:cubicBezTo>
                    <a:pt x="1173" y="24"/>
                    <a:pt x="1056" y="0"/>
                    <a:pt x="94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2"/>
            <p:cNvSpPr/>
            <p:nvPr/>
          </p:nvSpPr>
          <p:spPr>
            <a:xfrm>
              <a:off x="7175232" y="2025451"/>
              <a:ext cx="271260" cy="139071"/>
            </a:xfrm>
            <a:custGeom>
              <a:avLst/>
              <a:gdLst/>
              <a:ahLst/>
              <a:cxnLst/>
              <a:rect l="l" t="t" r="r" b="b"/>
              <a:pathLst>
                <a:path w="5046" h="2587" extrusionOk="0">
                  <a:moveTo>
                    <a:pt x="5046" y="1"/>
                  </a:moveTo>
                  <a:lnTo>
                    <a:pt x="5046" y="1"/>
                  </a:lnTo>
                  <a:cubicBezTo>
                    <a:pt x="3374" y="122"/>
                    <a:pt x="1763" y="396"/>
                    <a:pt x="183" y="943"/>
                  </a:cubicBezTo>
                  <a:cubicBezTo>
                    <a:pt x="122" y="1095"/>
                    <a:pt x="91" y="1277"/>
                    <a:pt x="0" y="1429"/>
                  </a:cubicBezTo>
                  <a:cubicBezTo>
                    <a:pt x="0" y="1429"/>
                    <a:pt x="1082" y="2587"/>
                    <a:pt x="2708" y="2587"/>
                  </a:cubicBezTo>
                  <a:cubicBezTo>
                    <a:pt x="3394" y="2587"/>
                    <a:pt x="4177" y="2380"/>
                    <a:pt x="5016" y="1794"/>
                  </a:cubicBezTo>
                  <a:cubicBezTo>
                    <a:pt x="5016" y="1794"/>
                    <a:pt x="4955" y="973"/>
                    <a:pt x="504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2"/>
            <p:cNvSpPr/>
            <p:nvPr/>
          </p:nvSpPr>
          <p:spPr>
            <a:xfrm>
              <a:off x="7175232" y="1878422"/>
              <a:ext cx="320287" cy="197720"/>
            </a:xfrm>
            <a:custGeom>
              <a:avLst/>
              <a:gdLst/>
              <a:ahLst/>
              <a:cxnLst/>
              <a:rect l="l" t="t" r="r" b="b"/>
              <a:pathLst>
                <a:path w="5958" h="3678" extrusionOk="0">
                  <a:moveTo>
                    <a:pt x="5958" y="0"/>
                  </a:moveTo>
                  <a:lnTo>
                    <a:pt x="0" y="1277"/>
                  </a:lnTo>
                  <a:cubicBezTo>
                    <a:pt x="0" y="1277"/>
                    <a:pt x="426" y="2614"/>
                    <a:pt x="183" y="3678"/>
                  </a:cubicBezTo>
                  <a:cubicBezTo>
                    <a:pt x="1763" y="3131"/>
                    <a:pt x="3374" y="2857"/>
                    <a:pt x="5046" y="2736"/>
                  </a:cubicBezTo>
                  <a:cubicBezTo>
                    <a:pt x="5076" y="2128"/>
                    <a:pt x="5745" y="578"/>
                    <a:pt x="595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2"/>
            <p:cNvSpPr/>
            <p:nvPr/>
          </p:nvSpPr>
          <p:spPr>
            <a:xfrm>
              <a:off x="6546149" y="923186"/>
              <a:ext cx="1253302" cy="975430"/>
            </a:xfrm>
            <a:custGeom>
              <a:avLst/>
              <a:gdLst/>
              <a:ahLst/>
              <a:cxnLst/>
              <a:rect l="l" t="t" r="r" b="b"/>
              <a:pathLst>
                <a:path w="23314" h="18145" extrusionOk="0">
                  <a:moveTo>
                    <a:pt x="12186" y="1"/>
                  </a:moveTo>
                  <a:cubicBezTo>
                    <a:pt x="6769" y="1"/>
                    <a:pt x="0" y="1862"/>
                    <a:pt x="2948" y="12055"/>
                  </a:cubicBezTo>
                  <a:cubicBezTo>
                    <a:pt x="2948" y="12055"/>
                    <a:pt x="3070" y="12602"/>
                    <a:pt x="3313" y="13362"/>
                  </a:cubicBezTo>
                  <a:cubicBezTo>
                    <a:pt x="6688" y="16628"/>
                    <a:pt x="11214" y="18145"/>
                    <a:pt x="15868" y="18145"/>
                  </a:cubicBezTo>
                  <a:cubicBezTo>
                    <a:pt x="16454" y="18145"/>
                    <a:pt x="17042" y="18121"/>
                    <a:pt x="17629" y="18073"/>
                  </a:cubicBezTo>
                  <a:cubicBezTo>
                    <a:pt x="20304" y="16888"/>
                    <a:pt x="22584" y="15003"/>
                    <a:pt x="22888" y="12936"/>
                  </a:cubicBezTo>
                  <a:cubicBezTo>
                    <a:pt x="23313" y="9836"/>
                    <a:pt x="23253" y="7799"/>
                    <a:pt x="22158" y="5064"/>
                  </a:cubicBezTo>
                  <a:cubicBezTo>
                    <a:pt x="21064" y="2328"/>
                    <a:pt x="20578" y="1112"/>
                    <a:pt x="17629" y="535"/>
                  </a:cubicBezTo>
                  <a:cubicBezTo>
                    <a:pt x="16724" y="367"/>
                    <a:pt x="14588" y="1"/>
                    <a:pt x="1218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2"/>
            <p:cNvSpPr/>
            <p:nvPr/>
          </p:nvSpPr>
          <p:spPr>
            <a:xfrm>
              <a:off x="6724251" y="1641454"/>
              <a:ext cx="769646" cy="327168"/>
            </a:xfrm>
            <a:custGeom>
              <a:avLst/>
              <a:gdLst/>
              <a:ahLst/>
              <a:cxnLst/>
              <a:rect l="l" t="t" r="r" b="b"/>
              <a:pathLst>
                <a:path w="14317" h="6086" extrusionOk="0">
                  <a:moveTo>
                    <a:pt x="0" y="1"/>
                  </a:moveTo>
                  <a:lnTo>
                    <a:pt x="0" y="1"/>
                  </a:lnTo>
                  <a:cubicBezTo>
                    <a:pt x="365" y="1186"/>
                    <a:pt x="1003" y="2888"/>
                    <a:pt x="1793" y="3800"/>
                  </a:cubicBezTo>
                  <a:cubicBezTo>
                    <a:pt x="2873" y="5052"/>
                    <a:pt x="5300" y="6085"/>
                    <a:pt x="8258" y="6085"/>
                  </a:cubicBezTo>
                  <a:cubicBezTo>
                    <a:pt x="8964" y="6085"/>
                    <a:pt x="9701" y="6026"/>
                    <a:pt x="10456" y="5897"/>
                  </a:cubicBezTo>
                  <a:cubicBezTo>
                    <a:pt x="11702" y="5685"/>
                    <a:pt x="13040" y="5290"/>
                    <a:pt x="14316" y="4712"/>
                  </a:cubicBezTo>
                  <a:lnTo>
                    <a:pt x="14316" y="4712"/>
                  </a:lnTo>
                  <a:cubicBezTo>
                    <a:pt x="13729" y="4760"/>
                    <a:pt x="13141" y="4784"/>
                    <a:pt x="12555" y="4784"/>
                  </a:cubicBezTo>
                  <a:cubicBezTo>
                    <a:pt x="7901" y="4784"/>
                    <a:pt x="3375" y="3267"/>
                    <a:pt x="0" y="1"/>
                  </a:cubicBezTo>
                  <a:close/>
                </a:path>
              </a:pathLst>
            </a:custGeom>
            <a:solidFill>
              <a:srgbClr val="F4B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2"/>
            <p:cNvSpPr/>
            <p:nvPr/>
          </p:nvSpPr>
          <p:spPr>
            <a:xfrm>
              <a:off x="6957886" y="1531464"/>
              <a:ext cx="71981" cy="75153"/>
            </a:xfrm>
            <a:custGeom>
              <a:avLst/>
              <a:gdLst/>
              <a:ahLst/>
              <a:cxnLst/>
              <a:rect l="l" t="t" r="r" b="b"/>
              <a:pathLst>
                <a:path w="1339" h="1398" extrusionOk="0">
                  <a:moveTo>
                    <a:pt x="590" y="1"/>
                  </a:moveTo>
                  <a:cubicBezTo>
                    <a:pt x="556" y="1"/>
                    <a:pt x="522" y="4"/>
                    <a:pt x="487" y="10"/>
                  </a:cubicBezTo>
                  <a:cubicBezTo>
                    <a:pt x="183" y="101"/>
                    <a:pt x="1" y="466"/>
                    <a:pt x="92" y="861"/>
                  </a:cubicBezTo>
                  <a:cubicBezTo>
                    <a:pt x="196" y="1174"/>
                    <a:pt x="457" y="1397"/>
                    <a:pt x="720" y="1397"/>
                  </a:cubicBezTo>
                  <a:cubicBezTo>
                    <a:pt x="764" y="1397"/>
                    <a:pt x="808" y="1391"/>
                    <a:pt x="852" y="1378"/>
                  </a:cubicBezTo>
                  <a:cubicBezTo>
                    <a:pt x="1156" y="1317"/>
                    <a:pt x="1338" y="922"/>
                    <a:pt x="1247" y="557"/>
                  </a:cubicBezTo>
                  <a:cubicBezTo>
                    <a:pt x="1165" y="230"/>
                    <a:pt x="888" y="1"/>
                    <a:pt x="590"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2"/>
            <p:cNvSpPr/>
            <p:nvPr/>
          </p:nvSpPr>
          <p:spPr>
            <a:xfrm>
              <a:off x="7459561" y="1400239"/>
              <a:ext cx="70315" cy="75099"/>
            </a:xfrm>
            <a:custGeom>
              <a:avLst/>
              <a:gdLst/>
              <a:ahLst/>
              <a:cxnLst/>
              <a:rect l="l" t="t" r="r" b="b"/>
              <a:pathLst>
                <a:path w="1308" h="1397" extrusionOk="0">
                  <a:moveTo>
                    <a:pt x="618" y="0"/>
                  </a:moveTo>
                  <a:cubicBezTo>
                    <a:pt x="574" y="0"/>
                    <a:pt x="530" y="7"/>
                    <a:pt x="486" y="20"/>
                  </a:cubicBezTo>
                  <a:cubicBezTo>
                    <a:pt x="152" y="80"/>
                    <a:pt x="0" y="475"/>
                    <a:pt x="91" y="840"/>
                  </a:cubicBezTo>
                  <a:cubicBezTo>
                    <a:pt x="173" y="1167"/>
                    <a:pt x="450" y="1397"/>
                    <a:pt x="726" y="1397"/>
                  </a:cubicBezTo>
                  <a:cubicBezTo>
                    <a:pt x="758" y="1397"/>
                    <a:pt x="789" y="1394"/>
                    <a:pt x="821" y="1387"/>
                  </a:cubicBezTo>
                  <a:cubicBezTo>
                    <a:pt x="1155" y="1296"/>
                    <a:pt x="1307" y="931"/>
                    <a:pt x="1216" y="536"/>
                  </a:cubicBezTo>
                  <a:cubicBezTo>
                    <a:pt x="1138" y="224"/>
                    <a:pt x="881" y="0"/>
                    <a:pt x="618"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2"/>
            <p:cNvSpPr/>
            <p:nvPr/>
          </p:nvSpPr>
          <p:spPr>
            <a:xfrm>
              <a:off x="7206251" y="1436526"/>
              <a:ext cx="93216" cy="122997"/>
            </a:xfrm>
            <a:custGeom>
              <a:avLst/>
              <a:gdLst/>
              <a:ahLst/>
              <a:cxnLst/>
              <a:rect l="l" t="t" r="r" b="b"/>
              <a:pathLst>
                <a:path w="1734" h="2288" extrusionOk="0">
                  <a:moveTo>
                    <a:pt x="66" y="1"/>
                  </a:moveTo>
                  <a:cubicBezTo>
                    <a:pt x="46" y="1"/>
                    <a:pt x="31" y="22"/>
                    <a:pt x="31" y="44"/>
                  </a:cubicBezTo>
                  <a:cubicBezTo>
                    <a:pt x="1" y="378"/>
                    <a:pt x="62" y="743"/>
                    <a:pt x="92" y="1077"/>
                  </a:cubicBezTo>
                  <a:cubicBezTo>
                    <a:pt x="122" y="1320"/>
                    <a:pt x="153" y="1594"/>
                    <a:pt x="335" y="1746"/>
                  </a:cubicBezTo>
                  <a:cubicBezTo>
                    <a:pt x="409" y="1819"/>
                    <a:pt x="505" y="1860"/>
                    <a:pt x="603" y="1860"/>
                  </a:cubicBezTo>
                  <a:cubicBezTo>
                    <a:pt x="666" y="1860"/>
                    <a:pt x="731" y="1843"/>
                    <a:pt x="791" y="1807"/>
                  </a:cubicBezTo>
                  <a:cubicBezTo>
                    <a:pt x="882" y="1746"/>
                    <a:pt x="913" y="1655"/>
                    <a:pt x="973" y="1594"/>
                  </a:cubicBezTo>
                  <a:cubicBezTo>
                    <a:pt x="1048" y="1538"/>
                    <a:pt x="1146" y="1390"/>
                    <a:pt x="1252" y="1390"/>
                  </a:cubicBezTo>
                  <a:cubicBezTo>
                    <a:pt x="1319" y="1390"/>
                    <a:pt x="1389" y="1448"/>
                    <a:pt x="1460" y="1624"/>
                  </a:cubicBezTo>
                  <a:cubicBezTo>
                    <a:pt x="1521" y="1807"/>
                    <a:pt x="1369" y="2019"/>
                    <a:pt x="1247" y="2111"/>
                  </a:cubicBezTo>
                  <a:cubicBezTo>
                    <a:pt x="1149" y="2160"/>
                    <a:pt x="1209" y="2288"/>
                    <a:pt x="1284" y="2288"/>
                  </a:cubicBezTo>
                  <a:cubicBezTo>
                    <a:pt x="1302" y="2288"/>
                    <a:pt x="1321" y="2280"/>
                    <a:pt x="1338" y="2263"/>
                  </a:cubicBezTo>
                  <a:cubicBezTo>
                    <a:pt x="1551" y="2111"/>
                    <a:pt x="1733" y="1807"/>
                    <a:pt x="1612" y="1503"/>
                  </a:cubicBezTo>
                  <a:cubicBezTo>
                    <a:pt x="1523" y="1369"/>
                    <a:pt x="1369" y="1284"/>
                    <a:pt x="1209" y="1284"/>
                  </a:cubicBezTo>
                  <a:cubicBezTo>
                    <a:pt x="1150" y="1284"/>
                    <a:pt x="1091" y="1296"/>
                    <a:pt x="1034" y="1320"/>
                  </a:cubicBezTo>
                  <a:cubicBezTo>
                    <a:pt x="913" y="1381"/>
                    <a:pt x="882" y="1503"/>
                    <a:pt x="791" y="1594"/>
                  </a:cubicBezTo>
                  <a:cubicBezTo>
                    <a:pt x="700" y="1659"/>
                    <a:pt x="623" y="1687"/>
                    <a:pt x="560" y="1687"/>
                  </a:cubicBezTo>
                  <a:cubicBezTo>
                    <a:pt x="329" y="1687"/>
                    <a:pt x="268" y="1322"/>
                    <a:pt x="244" y="1107"/>
                  </a:cubicBezTo>
                  <a:cubicBezTo>
                    <a:pt x="214" y="804"/>
                    <a:pt x="335" y="256"/>
                    <a:pt x="92" y="13"/>
                  </a:cubicBezTo>
                  <a:cubicBezTo>
                    <a:pt x="83" y="4"/>
                    <a:pt x="74" y="1"/>
                    <a:pt x="6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2"/>
            <p:cNvSpPr/>
            <p:nvPr/>
          </p:nvSpPr>
          <p:spPr>
            <a:xfrm>
              <a:off x="7245763" y="1624251"/>
              <a:ext cx="110902" cy="67627"/>
            </a:xfrm>
            <a:custGeom>
              <a:avLst/>
              <a:gdLst/>
              <a:ahLst/>
              <a:cxnLst/>
              <a:rect l="l" t="t" r="r" b="b"/>
              <a:pathLst>
                <a:path w="2063" h="1258" extrusionOk="0">
                  <a:moveTo>
                    <a:pt x="1811" y="0"/>
                  </a:moveTo>
                  <a:cubicBezTo>
                    <a:pt x="1755" y="0"/>
                    <a:pt x="1697" y="40"/>
                    <a:pt x="1697" y="108"/>
                  </a:cubicBezTo>
                  <a:cubicBezTo>
                    <a:pt x="1758" y="564"/>
                    <a:pt x="1576" y="929"/>
                    <a:pt x="1090" y="1050"/>
                  </a:cubicBezTo>
                  <a:cubicBezTo>
                    <a:pt x="1027" y="1063"/>
                    <a:pt x="953" y="1070"/>
                    <a:pt x="876" y="1070"/>
                  </a:cubicBezTo>
                  <a:cubicBezTo>
                    <a:pt x="767" y="1070"/>
                    <a:pt x="649" y="1055"/>
                    <a:pt x="542" y="1020"/>
                  </a:cubicBezTo>
                  <a:cubicBezTo>
                    <a:pt x="330" y="929"/>
                    <a:pt x="238" y="777"/>
                    <a:pt x="56" y="625"/>
                  </a:cubicBezTo>
                  <a:cubicBezTo>
                    <a:pt x="56" y="616"/>
                    <a:pt x="54" y="612"/>
                    <a:pt x="50" y="612"/>
                  </a:cubicBezTo>
                  <a:cubicBezTo>
                    <a:pt x="41" y="612"/>
                    <a:pt x="26" y="634"/>
                    <a:pt x="26" y="655"/>
                  </a:cubicBezTo>
                  <a:cubicBezTo>
                    <a:pt x="1" y="1079"/>
                    <a:pt x="528" y="1257"/>
                    <a:pt x="920" y="1257"/>
                  </a:cubicBezTo>
                  <a:cubicBezTo>
                    <a:pt x="1006" y="1257"/>
                    <a:pt x="1085" y="1249"/>
                    <a:pt x="1150" y="1233"/>
                  </a:cubicBezTo>
                  <a:cubicBezTo>
                    <a:pt x="1697" y="1111"/>
                    <a:pt x="2062" y="625"/>
                    <a:pt x="1910" y="78"/>
                  </a:cubicBezTo>
                  <a:cubicBezTo>
                    <a:pt x="1897" y="24"/>
                    <a:pt x="1854" y="0"/>
                    <a:pt x="1811"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2"/>
            <p:cNvSpPr/>
            <p:nvPr/>
          </p:nvSpPr>
          <p:spPr>
            <a:xfrm rot="4096072">
              <a:off x="6905011" y="1289097"/>
              <a:ext cx="88271" cy="97303"/>
            </a:xfrm>
            <a:custGeom>
              <a:avLst/>
              <a:gdLst/>
              <a:ahLst/>
              <a:cxnLst/>
              <a:rect l="l" t="t" r="r" b="b"/>
              <a:pathLst>
                <a:path w="1642" h="1810" extrusionOk="0">
                  <a:moveTo>
                    <a:pt x="1490" y="1"/>
                  </a:moveTo>
                  <a:cubicBezTo>
                    <a:pt x="821" y="153"/>
                    <a:pt x="0" y="1065"/>
                    <a:pt x="61" y="1764"/>
                  </a:cubicBezTo>
                  <a:cubicBezTo>
                    <a:pt x="61" y="1794"/>
                    <a:pt x="76" y="1809"/>
                    <a:pt x="95" y="1809"/>
                  </a:cubicBezTo>
                  <a:cubicBezTo>
                    <a:pt x="114" y="1809"/>
                    <a:pt x="137" y="1794"/>
                    <a:pt x="152" y="1764"/>
                  </a:cubicBezTo>
                  <a:cubicBezTo>
                    <a:pt x="426" y="1034"/>
                    <a:pt x="821" y="518"/>
                    <a:pt x="1551" y="153"/>
                  </a:cubicBezTo>
                  <a:cubicBezTo>
                    <a:pt x="1642" y="122"/>
                    <a:pt x="1581" y="1"/>
                    <a:pt x="14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2"/>
            <p:cNvSpPr/>
            <p:nvPr/>
          </p:nvSpPr>
          <p:spPr>
            <a:xfrm>
              <a:off x="7417038" y="1210633"/>
              <a:ext cx="121707" cy="31179"/>
            </a:xfrm>
            <a:custGeom>
              <a:avLst/>
              <a:gdLst/>
              <a:ahLst/>
              <a:cxnLst/>
              <a:rect l="l" t="t" r="r" b="b"/>
              <a:pathLst>
                <a:path w="2264" h="580" extrusionOk="0">
                  <a:moveTo>
                    <a:pt x="877" y="0"/>
                  </a:moveTo>
                  <a:cubicBezTo>
                    <a:pt x="576" y="0"/>
                    <a:pt x="287" y="54"/>
                    <a:pt x="62" y="173"/>
                  </a:cubicBezTo>
                  <a:cubicBezTo>
                    <a:pt x="1" y="203"/>
                    <a:pt x="31" y="264"/>
                    <a:pt x="92" y="264"/>
                  </a:cubicBezTo>
                  <a:cubicBezTo>
                    <a:pt x="259" y="264"/>
                    <a:pt x="426" y="260"/>
                    <a:pt x="593" y="260"/>
                  </a:cubicBezTo>
                  <a:cubicBezTo>
                    <a:pt x="1093" y="260"/>
                    <a:pt x="1589" y="294"/>
                    <a:pt x="2068" y="568"/>
                  </a:cubicBezTo>
                  <a:cubicBezTo>
                    <a:pt x="2085" y="576"/>
                    <a:pt x="2101" y="580"/>
                    <a:pt x="2116" y="580"/>
                  </a:cubicBezTo>
                  <a:cubicBezTo>
                    <a:pt x="2210" y="580"/>
                    <a:pt x="2264" y="434"/>
                    <a:pt x="2159" y="355"/>
                  </a:cubicBezTo>
                  <a:cubicBezTo>
                    <a:pt x="1844" y="132"/>
                    <a:pt x="1347" y="0"/>
                    <a:pt x="87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2"/>
            <p:cNvSpPr/>
            <p:nvPr/>
          </p:nvSpPr>
          <p:spPr>
            <a:xfrm>
              <a:off x="6907245" y="1662312"/>
              <a:ext cx="228792" cy="196914"/>
            </a:xfrm>
            <a:custGeom>
              <a:avLst/>
              <a:gdLst/>
              <a:ahLst/>
              <a:cxnLst/>
              <a:rect l="l" t="t" r="r" b="b"/>
              <a:pathLst>
                <a:path w="4256" h="3663" extrusionOk="0">
                  <a:moveTo>
                    <a:pt x="2190" y="1"/>
                  </a:moveTo>
                  <a:cubicBezTo>
                    <a:pt x="2020" y="1"/>
                    <a:pt x="1846" y="23"/>
                    <a:pt x="1672" y="69"/>
                  </a:cubicBezTo>
                  <a:cubicBezTo>
                    <a:pt x="608" y="342"/>
                    <a:pt x="0" y="1345"/>
                    <a:pt x="244" y="2318"/>
                  </a:cubicBezTo>
                  <a:cubicBezTo>
                    <a:pt x="446" y="3127"/>
                    <a:pt x="1216" y="3662"/>
                    <a:pt x="2064" y="3662"/>
                  </a:cubicBezTo>
                  <a:cubicBezTo>
                    <a:pt x="2235" y="3662"/>
                    <a:pt x="2410" y="3641"/>
                    <a:pt x="2584" y="3595"/>
                  </a:cubicBezTo>
                  <a:cubicBezTo>
                    <a:pt x="3617" y="3321"/>
                    <a:pt x="4256" y="2318"/>
                    <a:pt x="4013" y="1345"/>
                  </a:cubicBezTo>
                  <a:cubicBezTo>
                    <a:pt x="3785" y="536"/>
                    <a:pt x="3032" y="1"/>
                    <a:pt x="2190"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2"/>
            <p:cNvSpPr/>
            <p:nvPr/>
          </p:nvSpPr>
          <p:spPr>
            <a:xfrm>
              <a:off x="7459561" y="1516895"/>
              <a:ext cx="230405" cy="196914"/>
            </a:xfrm>
            <a:custGeom>
              <a:avLst/>
              <a:gdLst/>
              <a:ahLst/>
              <a:cxnLst/>
              <a:rect l="l" t="t" r="r" b="b"/>
              <a:pathLst>
                <a:path w="4286" h="3663" extrusionOk="0">
                  <a:moveTo>
                    <a:pt x="2192" y="0"/>
                  </a:moveTo>
                  <a:cubicBezTo>
                    <a:pt x="2021" y="0"/>
                    <a:pt x="1846" y="22"/>
                    <a:pt x="1672" y="68"/>
                  </a:cubicBezTo>
                  <a:cubicBezTo>
                    <a:pt x="638" y="342"/>
                    <a:pt x="0" y="1345"/>
                    <a:pt x="243" y="2318"/>
                  </a:cubicBezTo>
                  <a:cubicBezTo>
                    <a:pt x="471" y="3127"/>
                    <a:pt x="1224" y="3662"/>
                    <a:pt x="2083" y="3662"/>
                  </a:cubicBezTo>
                  <a:cubicBezTo>
                    <a:pt x="2257" y="3662"/>
                    <a:pt x="2435" y="3640"/>
                    <a:pt x="2614" y="3594"/>
                  </a:cubicBezTo>
                  <a:cubicBezTo>
                    <a:pt x="3648" y="3321"/>
                    <a:pt x="4286" y="2318"/>
                    <a:pt x="4012" y="1345"/>
                  </a:cubicBezTo>
                  <a:cubicBezTo>
                    <a:pt x="3810" y="536"/>
                    <a:pt x="3040" y="0"/>
                    <a:pt x="219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2"/>
            <p:cNvSpPr/>
            <p:nvPr/>
          </p:nvSpPr>
          <p:spPr>
            <a:xfrm>
              <a:off x="6966057" y="1727629"/>
              <a:ext cx="22954" cy="22148"/>
            </a:xfrm>
            <a:custGeom>
              <a:avLst/>
              <a:gdLst/>
              <a:ahLst/>
              <a:cxnLst/>
              <a:rect l="l" t="t" r="r" b="b"/>
              <a:pathLst>
                <a:path w="427" h="412" extrusionOk="0">
                  <a:moveTo>
                    <a:pt x="202" y="1"/>
                  </a:moveTo>
                  <a:cubicBezTo>
                    <a:pt x="185" y="1"/>
                    <a:pt x="168" y="3"/>
                    <a:pt x="153" y="9"/>
                  </a:cubicBezTo>
                  <a:cubicBezTo>
                    <a:pt x="61" y="39"/>
                    <a:pt x="1" y="130"/>
                    <a:pt x="31" y="252"/>
                  </a:cubicBezTo>
                  <a:cubicBezTo>
                    <a:pt x="56" y="353"/>
                    <a:pt x="123" y="412"/>
                    <a:pt x="214" y="412"/>
                  </a:cubicBezTo>
                  <a:cubicBezTo>
                    <a:pt x="233" y="412"/>
                    <a:pt x="253" y="409"/>
                    <a:pt x="274" y="404"/>
                  </a:cubicBezTo>
                  <a:cubicBezTo>
                    <a:pt x="365" y="373"/>
                    <a:pt x="426" y="282"/>
                    <a:pt x="396" y="161"/>
                  </a:cubicBezTo>
                  <a:cubicBezTo>
                    <a:pt x="371" y="60"/>
                    <a:pt x="283" y="1"/>
                    <a:pt x="20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2"/>
            <p:cNvSpPr/>
            <p:nvPr/>
          </p:nvSpPr>
          <p:spPr>
            <a:xfrm>
              <a:off x="7047770" y="1771765"/>
              <a:ext cx="21288" cy="22148"/>
            </a:xfrm>
            <a:custGeom>
              <a:avLst/>
              <a:gdLst/>
              <a:ahLst/>
              <a:cxnLst/>
              <a:rect l="l" t="t" r="r" b="b"/>
              <a:pathLst>
                <a:path w="396" h="412" extrusionOk="0">
                  <a:moveTo>
                    <a:pt x="199" y="1"/>
                  </a:moveTo>
                  <a:cubicBezTo>
                    <a:pt x="184" y="1"/>
                    <a:pt x="168" y="3"/>
                    <a:pt x="152" y="8"/>
                  </a:cubicBezTo>
                  <a:cubicBezTo>
                    <a:pt x="31" y="39"/>
                    <a:pt x="0" y="130"/>
                    <a:pt x="31" y="252"/>
                  </a:cubicBezTo>
                  <a:cubicBezTo>
                    <a:pt x="56" y="352"/>
                    <a:pt x="123" y="411"/>
                    <a:pt x="197" y="411"/>
                  </a:cubicBezTo>
                  <a:cubicBezTo>
                    <a:pt x="212" y="411"/>
                    <a:pt x="228" y="409"/>
                    <a:pt x="244" y="403"/>
                  </a:cubicBezTo>
                  <a:cubicBezTo>
                    <a:pt x="335" y="373"/>
                    <a:pt x="396" y="282"/>
                    <a:pt x="365" y="160"/>
                  </a:cubicBezTo>
                  <a:cubicBezTo>
                    <a:pt x="340" y="60"/>
                    <a:pt x="273" y="1"/>
                    <a:pt x="19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2"/>
            <p:cNvSpPr/>
            <p:nvPr/>
          </p:nvSpPr>
          <p:spPr>
            <a:xfrm>
              <a:off x="6979121" y="1833856"/>
              <a:ext cx="21288" cy="22148"/>
            </a:xfrm>
            <a:custGeom>
              <a:avLst/>
              <a:gdLst/>
              <a:ahLst/>
              <a:cxnLst/>
              <a:rect l="l" t="t" r="r" b="b"/>
              <a:pathLst>
                <a:path w="396" h="412" extrusionOk="0">
                  <a:moveTo>
                    <a:pt x="199" y="1"/>
                  </a:moveTo>
                  <a:cubicBezTo>
                    <a:pt x="184" y="1"/>
                    <a:pt x="168" y="3"/>
                    <a:pt x="153" y="8"/>
                  </a:cubicBezTo>
                  <a:cubicBezTo>
                    <a:pt x="62" y="39"/>
                    <a:pt x="1" y="130"/>
                    <a:pt x="31" y="252"/>
                  </a:cubicBezTo>
                  <a:cubicBezTo>
                    <a:pt x="56" y="352"/>
                    <a:pt x="123" y="411"/>
                    <a:pt x="197" y="411"/>
                  </a:cubicBezTo>
                  <a:cubicBezTo>
                    <a:pt x="213" y="411"/>
                    <a:pt x="228" y="409"/>
                    <a:pt x="244" y="404"/>
                  </a:cubicBezTo>
                  <a:cubicBezTo>
                    <a:pt x="366" y="373"/>
                    <a:pt x="396" y="282"/>
                    <a:pt x="366" y="160"/>
                  </a:cubicBezTo>
                  <a:cubicBezTo>
                    <a:pt x="340" y="60"/>
                    <a:pt x="273" y="1"/>
                    <a:pt x="19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2"/>
            <p:cNvSpPr/>
            <p:nvPr/>
          </p:nvSpPr>
          <p:spPr>
            <a:xfrm>
              <a:off x="7073897" y="1683547"/>
              <a:ext cx="21288" cy="21718"/>
            </a:xfrm>
            <a:custGeom>
              <a:avLst/>
              <a:gdLst/>
              <a:ahLst/>
              <a:cxnLst/>
              <a:rect l="l" t="t" r="r" b="b"/>
              <a:pathLst>
                <a:path w="396" h="404" extrusionOk="0">
                  <a:moveTo>
                    <a:pt x="199" y="0"/>
                  </a:moveTo>
                  <a:cubicBezTo>
                    <a:pt x="184" y="0"/>
                    <a:pt x="168" y="3"/>
                    <a:pt x="153" y="8"/>
                  </a:cubicBezTo>
                  <a:cubicBezTo>
                    <a:pt x="62" y="8"/>
                    <a:pt x="1" y="130"/>
                    <a:pt x="31" y="251"/>
                  </a:cubicBezTo>
                  <a:cubicBezTo>
                    <a:pt x="62" y="342"/>
                    <a:pt x="153" y="403"/>
                    <a:pt x="244" y="403"/>
                  </a:cubicBezTo>
                  <a:cubicBezTo>
                    <a:pt x="335" y="373"/>
                    <a:pt x="396" y="251"/>
                    <a:pt x="366" y="160"/>
                  </a:cubicBezTo>
                  <a:cubicBezTo>
                    <a:pt x="340" y="59"/>
                    <a:pt x="273" y="0"/>
                    <a:pt x="19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2"/>
            <p:cNvSpPr/>
            <p:nvPr/>
          </p:nvSpPr>
          <p:spPr>
            <a:xfrm>
              <a:off x="7153997" y="1765636"/>
              <a:ext cx="22901" cy="21718"/>
            </a:xfrm>
            <a:custGeom>
              <a:avLst/>
              <a:gdLst/>
              <a:ahLst/>
              <a:cxnLst/>
              <a:rect l="l" t="t" r="r" b="b"/>
              <a:pathLst>
                <a:path w="426" h="404" extrusionOk="0">
                  <a:moveTo>
                    <a:pt x="152" y="1"/>
                  </a:moveTo>
                  <a:cubicBezTo>
                    <a:pt x="61" y="31"/>
                    <a:pt x="0" y="153"/>
                    <a:pt x="31" y="244"/>
                  </a:cubicBezTo>
                  <a:cubicBezTo>
                    <a:pt x="56" y="345"/>
                    <a:pt x="143" y="404"/>
                    <a:pt x="225" y="404"/>
                  </a:cubicBezTo>
                  <a:cubicBezTo>
                    <a:pt x="242" y="404"/>
                    <a:pt x="258" y="401"/>
                    <a:pt x="274" y="396"/>
                  </a:cubicBezTo>
                  <a:cubicBezTo>
                    <a:pt x="365" y="396"/>
                    <a:pt x="426" y="274"/>
                    <a:pt x="395" y="153"/>
                  </a:cubicBezTo>
                  <a:cubicBezTo>
                    <a:pt x="365" y="62"/>
                    <a:pt x="274" y="1"/>
                    <a:pt x="1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2"/>
            <p:cNvSpPr/>
            <p:nvPr/>
          </p:nvSpPr>
          <p:spPr>
            <a:xfrm>
              <a:off x="7448110" y="1600275"/>
              <a:ext cx="22901" cy="22041"/>
            </a:xfrm>
            <a:custGeom>
              <a:avLst/>
              <a:gdLst/>
              <a:ahLst/>
              <a:cxnLst/>
              <a:rect l="l" t="t" r="r" b="b"/>
              <a:pathLst>
                <a:path w="426" h="410" extrusionOk="0">
                  <a:moveTo>
                    <a:pt x="190" y="1"/>
                  </a:moveTo>
                  <a:cubicBezTo>
                    <a:pt x="177" y="1"/>
                    <a:pt x="165" y="3"/>
                    <a:pt x="152" y="7"/>
                  </a:cubicBezTo>
                  <a:cubicBezTo>
                    <a:pt x="61" y="37"/>
                    <a:pt x="0" y="128"/>
                    <a:pt x="31" y="250"/>
                  </a:cubicBezTo>
                  <a:cubicBezTo>
                    <a:pt x="56" y="351"/>
                    <a:pt x="123" y="410"/>
                    <a:pt x="214" y="410"/>
                  </a:cubicBezTo>
                  <a:cubicBezTo>
                    <a:pt x="233" y="410"/>
                    <a:pt x="253" y="407"/>
                    <a:pt x="274" y="402"/>
                  </a:cubicBezTo>
                  <a:cubicBezTo>
                    <a:pt x="365" y="372"/>
                    <a:pt x="426" y="280"/>
                    <a:pt x="396" y="159"/>
                  </a:cubicBezTo>
                  <a:cubicBezTo>
                    <a:pt x="369" y="80"/>
                    <a:pt x="274" y="1"/>
                    <a:pt x="1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2"/>
            <p:cNvSpPr/>
            <p:nvPr/>
          </p:nvSpPr>
          <p:spPr>
            <a:xfrm>
              <a:off x="7513481" y="1693331"/>
              <a:ext cx="21288" cy="22041"/>
            </a:xfrm>
            <a:custGeom>
              <a:avLst/>
              <a:gdLst/>
              <a:ahLst/>
              <a:cxnLst/>
              <a:rect l="l" t="t" r="r" b="b"/>
              <a:pathLst>
                <a:path w="396" h="410" extrusionOk="0">
                  <a:moveTo>
                    <a:pt x="201" y="1"/>
                  </a:moveTo>
                  <a:cubicBezTo>
                    <a:pt x="184" y="1"/>
                    <a:pt x="168" y="3"/>
                    <a:pt x="152" y="8"/>
                  </a:cubicBezTo>
                  <a:cubicBezTo>
                    <a:pt x="61" y="39"/>
                    <a:pt x="0" y="130"/>
                    <a:pt x="31" y="252"/>
                  </a:cubicBezTo>
                  <a:cubicBezTo>
                    <a:pt x="57" y="330"/>
                    <a:pt x="129" y="409"/>
                    <a:pt x="207" y="409"/>
                  </a:cubicBezTo>
                  <a:cubicBezTo>
                    <a:pt x="219" y="409"/>
                    <a:pt x="231" y="408"/>
                    <a:pt x="243" y="403"/>
                  </a:cubicBezTo>
                  <a:cubicBezTo>
                    <a:pt x="335" y="373"/>
                    <a:pt x="395" y="252"/>
                    <a:pt x="365" y="160"/>
                  </a:cubicBezTo>
                  <a:cubicBezTo>
                    <a:pt x="365" y="60"/>
                    <a:pt x="282" y="1"/>
                    <a:pt x="20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2"/>
            <p:cNvSpPr/>
            <p:nvPr/>
          </p:nvSpPr>
          <p:spPr>
            <a:xfrm>
              <a:off x="7567401" y="1575707"/>
              <a:ext cx="21288" cy="21987"/>
            </a:xfrm>
            <a:custGeom>
              <a:avLst/>
              <a:gdLst/>
              <a:ahLst/>
              <a:cxnLst/>
              <a:rect l="l" t="t" r="r" b="b"/>
              <a:pathLst>
                <a:path w="396" h="409" extrusionOk="0">
                  <a:moveTo>
                    <a:pt x="199" y="0"/>
                  </a:moveTo>
                  <a:cubicBezTo>
                    <a:pt x="184" y="0"/>
                    <a:pt x="168" y="3"/>
                    <a:pt x="152" y="8"/>
                  </a:cubicBezTo>
                  <a:cubicBezTo>
                    <a:pt x="61" y="38"/>
                    <a:pt x="0" y="129"/>
                    <a:pt x="31" y="251"/>
                  </a:cubicBezTo>
                  <a:cubicBezTo>
                    <a:pt x="57" y="330"/>
                    <a:pt x="129" y="409"/>
                    <a:pt x="207" y="409"/>
                  </a:cubicBezTo>
                  <a:cubicBezTo>
                    <a:pt x="219" y="409"/>
                    <a:pt x="231" y="407"/>
                    <a:pt x="243" y="403"/>
                  </a:cubicBezTo>
                  <a:cubicBezTo>
                    <a:pt x="335" y="373"/>
                    <a:pt x="395" y="251"/>
                    <a:pt x="365" y="160"/>
                  </a:cubicBezTo>
                  <a:cubicBezTo>
                    <a:pt x="340" y="59"/>
                    <a:pt x="273" y="0"/>
                    <a:pt x="19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2"/>
            <p:cNvSpPr/>
            <p:nvPr/>
          </p:nvSpPr>
          <p:spPr>
            <a:xfrm>
              <a:off x="7644168" y="1636562"/>
              <a:ext cx="21288" cy="21718"/>
            </a:xfrm>
            <a:custGeom>
              <a:avLst/>
              <a:gdLst/>
              <a:ahLst/>
              <a:cxnLst/>
              <a:rect l="l" t="t" r="r" b="b"/>
              <a:pathLst>
                <a:path w="396" h="404" extrusionOk="0">
                  <a:moveTo>
                    <a:pt x="153" y="1"/>
                  </a:moveTo>
                  <a:cubicBezTo>
                    <a:pt x="62" y="31"/>
                    <a:pt x="1" y="152"/>
                    <a:pt x="31" y="244"/>
                  </a:cubicBezTo>
                  <a:cubicBezTo>
                    <a:pt x="56" y="344"/>
                    <a:pt x="123" y="403"/>
                    <a:pt x="197" y="403"/>
                  </a:cubicBezTo>
                  <a:cubicBezTo>
                    <a:pt x="213" y="403"/>
                    <a:pt x="228" y="401"/>
                    <a:pt x="244" y="396"/>
                  </a:cubicBezTo>
                  <a:cubicBezTo>
                    <a:pt x="335" y="396"/>
                    <a:pt x="396" y="274"/>
                    <a:pt x="366" y="152"/>
                  </a:cubicBezTo>
                  <a:cubicBezTo>
                    <a:pt x="335" y="61"/>
                    <a:pt x="244" y="1"/>
                    <a:pt x="15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2"/>
            <p:cNvSpPr/>
            <p:nvPr/>
          </p:nvSpPr>
          <p:spPr>
            <a:xfrm>
              <a:off x="7564121" y="1646346"/>
              <a:ext cx="21288" cy="21718"/>
            </a:xfrm>
            <a:custGeom>
              <a:avLst/>
              <a:gdLst/>
              <a:ahLst/>
              <a:cxnLst/>
              <a:rect l="l" t="t" r="r" b="b"/>
              <a:pathLst>
                <a:path w="396" h="404" extrusionOk="0">
                  <a:moveTo>
                    <a:pt x="152" y="1"/>
                  </a:moveTo>
                  <a:cubicBezTo>
                    <a:pt x="61" y="31"/>
                    <a:pt x="0" y="153"/>
                    <a:pt x="31" y="244"/>
                  </a:cubicBezTo>
                  <a:cubicBezTo>
                    <a:pt x="56" y="345"/>
                    <a:pt x="123" y="404"/>
                    <a:pt x="197" y="404"/>
                  </a:cubicBezTo>
                  <a:cubicBezTo>
                    <a:pt x="212" y="404"/>
                    <a:pt x="228" y="401"/>
                    <a:pt x="244" y="396"/>
                  </a:cubicBezTo>
                  <a:cubicBezTo>
                    <a:pt x="335" y="396"/>
                    <a:pt x="396" y="274"/>
                    <a:pt x="365" y="153"/>
                  </a:cubicBezTo>
                  <a:cubicBezTo>
                    <a:pt x="335" y="62"/>
                    <a:pt x="244" y="1"/>
                    <a:pt x="1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2"/>
            <p:cNvSpPr/>
            <p:nvPr/>
          </p:nvSpPr>
          <p:spPr>
            <a:xfrm>
              <a:off x="6784676" y="1228481"/>
              <a:ext cx="933069" cy="517147"/>
            </a:xfrm>
            <a:custGeom>
              <a:avLst/>
              <a:gdLst/>
              <a:ahLst/>
              <a:cxnLst/>
              <a:rect l="l" t="t" r="r" b="b"/>
              <a:pathLst>
                <a:path w="17357" h="9620" extrusionOk="0">
                  <a:moveTo>
                    <a:pt x="13404" y="351"/>
                  </a:moveTo>
                  <a:cubicBezTo>
                    <a:pt x="14824" y="351"/>
                    <a:pt x="16120" y="1290"/>
                    <a:pt x="16506" y="2728"/>
                  </a:cubicBezTo>
                  <a:cubicBezTo>
                    <a:pt x="16962" y="4461"/>
                    <a:pt x="15928" y="6193"/>
                    <a:pt x="14226" y="6649"/>
                  </a:cubicBezTo>
                  <a:cubicBezTo>
                    <a:pt x="13953" y="6722"/>
                    <a:pt x="13679" y="6757"/>
                    <a:pt x="13409" y="6757"/>
                  </a:cubicBezTo>
                  <a:cubicBezTo>
                    <a:pt x="11993" y="6757"/>
                    <a:pt x="10693" y="5799"/>
                    <a:pt x="10335" y="4370"/>
                  </a:cubicBezTo>
                  <a:cubicBezTo>
                    <a:pt x="9879" y="2667"/>
                    <a:pt x="10882" y="904"/>
                    <a:pt x="12615" y="449"/>
                  </a:cubicBezTo>
                  <a:cubicBezTo>
                    <a:pt x="12879" y="383"/>
                    <a:pt x="13144" y="351"/>
                    <a:pt x="13404" y="351"/>
                  </a:cubicBezTo>
                  <a:close/>
                  <a:moveTo>
                    <a:pt x="3946" y="2864"/>
                  </a:moveTo>
                  <a:cubicBezTo>
                    <a:pt x="5356" y="2864"/>
                    <a:pt x="6639" y="3821"/>
                    <a:pt x="7022" y="5251"/>
                  </a:cubicBezTo>
                  <a:cubicBezTo>
                    <a:pt x="7478" y="6953"/>
                    <a:pt x="6445" y="8716"/>
                    <a:pt x="4742" y="9142"/>
                  </a:cubicBezTo>
                  <a:cubicBezTo>
                    <a:pt x="4470" y="9215"/>
                    <a:pt x="4196" y="9250"/>
                    <a:pt x="3926" y="9250"/>
                  </a:cubicBezTo>
                  <a:cubicBezTo>
                    <a:pt x="2510" y="9250"/>
                    <a:pt x="1209" y="8292"/>
                    <a:pt x="852" y="6862"/>
                  </a:cubicBezTo>
                  <a:cubicBezTo>
                    <a:pt x="396" y="5160"/>
                    <a:pt x="1399" y="3397"/>
                    <a:pt x="3131" y="2971"/>
                  </a:cubicBezTo>
                  <a:cubicBezTo>
                    <a:pt x="3404" y="2898"/>
                    <a:pt x="3677" y="2864"/>
                    <a:pt x="3946" y="2864"/>
                  </a:cubicBezTo>
                  <a:close/>
                  <a:moveTo>
                    <a:pt x="13395" y="1"/>
                  </a:moveTo>
                  <a:cubicBezTo>
                    <a:pt x="13097" y="1"/>
                    <a:pt x="12795" y="38"/>
                    <a:pt x="12493" y="114"/>
                  </a:cubicBezTo>
                  <a:cubicBezTo>
                    <a:pt x="10609" y="631"/>
                    <a:pt x="9454" y="2576"/>
                    <a:pt x="9971" y="4461"/>
                  </a:cubicBezTo>
                  <a:cubicBezTo>
                    <a:pt x="9971" y="4461"/>
                    <a:pt x="9603" y="4350"/>
                    <a:pt x="9107" y="4350"/>
                  </a:cubicBezTo>
                  <a:cubicBezTo>
                    <a:pt x="8563" y="4350"/>
                    <a:pt x="7866" y="4483"/>
                    <a:pt x="7326" y="5038"/>
                  </a:cubicBezTo>
                  <a:cubicBezTo>
                    <a:pt x="7041" y="3615"/>
                    <a:pt x="5479" y="2500"/>
                    <a:pt x="3858" y="2500"/>
                  </a:cubicBezTo>
                  <a:cubicBezTo>
                    <a:pt x="3575" y="2500"/>
                    <a:pt x="3290" y="2534"/>
                    <a:pt x="3010" y="2607"/>
                  </a:cubicBezTo>
                  <a:cubicBezTo>
                    <a:pt x="1125" y="3123"/>
                    <a:pt x="1" y="5069"/>
                    <a:pt x="487" y="6953"/>
                  </a:cubicBezTo>
                  <a:cubicBezTo>
                    <a:pt x="923" y="8567"/>
                    <a:pt x="2373" y="9620"/>
                    <a:pt x="3946" y="9620"/>
                  </a:cubicBezTo>
                  <a:cubicBezTo>
                    <a:pt x="4239" y="9620"/>
                    <a:pt x="4537" y="9583"/>
                    <a:pt x="4834" y="9506"/>
                  </a:cubicBezTo>
                  <a:cubicBezTo>
                    <a:pt x="6627" y="9020"/>
                    <a:pt x="7721" y="7288"/>
                    <a:pt x="7448" y="5494"/>
                  </a:cubicBezTo>
                  <a:cubicBezTo>
                    <a:pt x="7543" y="5303"/>
                    <a:pt x="7975" y="4739"/>
                    <a:pt x="9066" y="4739"/>
                  </a:cubicBezTo>
                  <a:cubicBezTo>
                    <a:pt x="9366" y="4739"/>
                    <a:pt x="9716" y="4781"/>
                    <a:pt x="10123" y="4886"/>
                  </a:cubicBezTo>
                  <a:cubicBezTo>
                    <a:pt x="10412" y="5598"/>
                    <a:pt x="11616" y="7131"/>
                    <a:pt x="13436" y="7131"/>
                  </a:cubicBezTo>
                  <a:cubicBezTo>
                    <a:pt x="13715" y="7131"/>
                    <a:pt x="14009" y="7095"/>
                    <a:pt x="14317" y="7014"/>
                  </a:cubicBezTo>
                  <a:cubicBezTo>
                    <a:pt x="16232" y="6497"/>
                    <a:pt x="17357" y="4552"/>
                    <a:pt x="16840" y="2637"/>
                  </a:cubicBezTo>
                  <a:cubicBezTo>
                    <a:pt x="16430" y="1049"/>
                    <a:pt x="14985" y="1"/>
                    <a:pt x="1339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2"/>
            <p:cNvSpPr/>
            <p:nvPr/>
          </p:nvSpPr>
          <p:spPr>
            <a:xfrm>
              <a:off x="6426859" y="1162680"/>
              <a:ext cx="398719" cy="297333"/>
            </a:xfrm>
            <a:custGeom>
              <a:avLst/>
              <a:gdLst/>
              <a:ahLst/>
              <a:cxnLst/>
              <a:rect l="l" t="t" r="r" b="b"/>
              <a:pathLst>
                <a:path w="7417" h="5531" extrusionOk="0">
                  <a:moveTo>
                    <a:pt x="1034" y="1"/>
                  </a:moveTo>
                  <a:cubicBezTo>
                    <a:pt x="395" y="1065"/>
                    <a:pt x="0" y="2463"/>
                    <a:pt x="334" y="4165"/>
                  </a:cubicBezTo>
                  <a:cubicBezTo>
                    <a:pt x="365" y="4256"/>
                    <a:pt x="365" y="4317"/>
                    <a:pt x="395" y="4378"/>
                  </a:cubicBezTo>
                  <a:cubicBezTo>
                    <a:pt x="1957" y="5146"/>
                    <a:pt x="3742" y="5531"/>
                    <a:pt x="5551" y="5531"/>
                  </a:cubicBezTo>
                  <a:cubicBezTo>
                    <a:pt x="5960" y="5531"/>
                    <a:pt x="6370" y="5511"/>
                    <a:pt x="6778" y="5472"/>
                  </a:cubicBezTo>
                  <a:cubicBezTo>
                    <a:pt x="6991" y="5016"/>
                    <a:pt x="7234" y="4499"/>
                    <a:pt x="7417" y="3983"/>
                  </a:cubicBezTo>
                  <a:cubicBezTo>
                    <a:pt x="5076" y="3071"/>
                    <a:pt x="2948" y="1673"/>
                    <a:pt x="1034"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2"/>
            <p:cNvSpPr/>
            <p:nvPr/>
          </p:nvSpPr>
          <p:spPr>
            <a:xfrm>
              <a:off x="6482391" y="773791"/>
              <a:ext cx="962474" cy="602998"/>
            </a:xfrm>
            <a:custGeom>
              <a:avLst/>
              <a:gdLst/>
              <a:ahLst/>
              <a:cxnLst/>
              <a:rect l="l" t="t" r="r" b="b"/>
              <a:pathLst>
                <a:path w="17904" h="11217" extrusionOk="0">
                  <a:moveTo>
                    <a:pt x="10092" y="1"/>
                  </a:moveTo>
                  <a:cubicBezTo>
                    <a:pt x="6627" y="1186"/>
                    <a:pt x="4256" y="3131"/>
                    <a:pt x="4256" y="3131"/>
                  </a:cubicBezTo>
                  <a:cubicBezTo>
                    <a:pt x="4256" y="3131"/>
                    <a:pt x="4230" y="220"/>
                    <a:pt x="3422" y="220"/>
                  </a:cubicBezTo>
                  <a:cubicBezTo>
                    <a:pt x="3360" y="220"/>
                    <a:pt x="3294" y="237"/>
                    <a:pt x="3222" y="274"/>
                  </a:cubicBezTo>
                  <a:cubicBezTo>
                    <a:pt x="2280" y="791"/>
                    <a:pt x="3374" y="3679"/>
                    <a:pt x="3374" y="3679"/>
                  </a:cubicBezTo>
                  <a:cubicBezTo>
                    <a:pt x="3374" y="3679"/>
                    <a:pt x="2256" y="1953"/>
                    <a:pt x="1692" y="1953"/>
                  </a:cubicBezTo>
                  <a:cubicBezTo>
                    <a:pt x="1612" y="1953"/>
                    <a:pt x="1543" y="1988"/>
                    <a:pt x="1490" y="2068"/>
                  </a:cubicBezTo>
                  <a:cubicBezTo>
                    <a:pt x="1095" y="2675"/>
                    <a:pt x="2797" y="4560"/>
                    <a:pt x="2797" y="4560"/>
                  </a:cubicBezTo>
                  <a:cubicBezTo>
                    <a:pt x="2797" y="4560"/>
                    <a:pt x="1064" y="5441"/>
                    <a:pt x="1" y="7235"/>
                  </a:cubicBezTo>
                  <a:cubicBezTo>
                    <a:pt x="1915" y="8907"/>
                    <a:pt x="4043" y="10335"/>
                    <a:pt x="6384" y="11217"/>
                  </a:cubicBezTo>
                  <a:cubicBezTo>
                    <a:pt x="6748" y="10244"/>
                    <a:pt x="6961" y="9241"/>
                    <a:pt x="6870" y="8420"/>
                  </a:cubicBezTo>
                  <a:lnTo>
                    <a:pt x="6870" y="8420"/>
                  </a:lnTo>
                  <a:cubicBezTo>
                    <a:pt x="6870" y="8420"/>
                    <a:pt x="9393" y="9910"/>
                    <a:pt x="11581" y="10274"/>
                  </a:cubicBezTo>
                  <a:cubicBezTo>
                    <a:pt x="11612" y="10153"/>
                    <a:pt x="11612" y="10031"/>
                    <a:pt x="11581" y="9849"/>
                  </a:cubicBezTo>
                  <a:lnTo>
                    <a:pt x="11581" y="9849"/>
                  </a:lnTo>
                  <a:cubicBezTo>
                    <a:pt x="11642" y="10031"/>
                    <a:pt x="11612" y="10153"/>
                    <a:pt x="11581" y="10274"/>
                  </a:cubicBezTo>
                  <a:cubicBezTo>
                    <a:pt x="11868" y="10329"/>
                    <a:pt x="12155" y="10359"/>
                    <a:pt x="12431" y="10359"/>
                  </a:cubicBezTo>
                  <a:cubicBezTo>
                    <a:pt x="12769" y="10359"/>
                    <a:pt x="13090" y="10314"/>
                    <a:pt x="13375" y="10214"/>
                  </a:cubicBezTo>
                  <a:cubicBezTo>
                    <a:pt x="15290" y="9545"/>
                    <a:pt x="14135" y="7782"/>
                    <a:pt x="13800" y="7296"/>
                  </a:cubicBezTo>
                  <a:lnTo>
                    <a:pt x="13800" y="7296"/>
                  </a:lnTo>
                  <a:cubicBezTo>
                    <a:pt x="14197" y="7805"/>
                    <a:pt x="15911" y="9791"/>
                    <a:pt x="17545" y="9791"/>
                  </a:cubicBezTo>
                  <a:cubicBezTo>
                    <a:pt x="17665" y="9791"/>
                    <a:pt x="17785" y="9781"/>
                    <a:pt x="17904" y="9758"/>
                  </a:cubicBezTo>
                  <a:cubicBezTo>
                    <a:pt x="16232" y="5837"/>
                    <a:pt x="13648" y="2280"/>
                    <a:pt x="10092"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2"/>
            <p:cNvSpPr/>
            <p:nvPr/>
          </p:nvSpPr>
          <p:spPr>
            <a:xfrm>
              <a:off x="7024869" y="731375"/>
              <a:ext cx="495160" cy="566980"/>
            </a:xfrm>
            <a:custGeom>
              <a:avLst/>
              <a:gdLst/>
              <a:ahLst/>
              <a:cxnLst/>
              <a:rect l="l" t="t" r="r" b="b"/>
              <a:pathLst>
                <a:path w="9211" h="10547" extrusionOk="0">
                  <a:moveTo>
                    <a:pt x="4137" y="0"/>
                  </a:moveTo>
                  <a:cubicBezTo>
                    <a:pt x="3582" y="0"/>
                    <a:pt x="3008" y="45"/>
                    <a:pt x="2402" y="151"/>
                  </a:cubicBezTo>
                  <a:cubicBezTo>
                    <a:pt x="1551" y="303"/>
                    <a:pt x="761" y="546"/>
                    <a:pt x="1" y="790"/>
                  </a:cubicBezTo>
                  <a:cubicBezTo>
                    <a:pt x="3588" y="3069"/>
                    <a:pt x="6141" y="6626"/>
                    <a:pt x="7813" y="10547"/>
                  </a:cubicBezTo>
                  <a:cubicBezTo>
                    <a:pt x="7904" y="10516"/>
                    <a:pt x="7965" y="10516"/>
                    <a:pt x="8056" y="10486"/>
                  </a:cubicBezTo>
                  <a:cubicBezTo>
                    <a:pt x="8694" y="10273"/>
                    <a:pt x="9028" y="9939"/>
                    <a:pt x="9211" y="9544"/>
                  </a:cubicBezTo>
                  <a:cubicBezTo>
                    <a:pt x="8664" y="6078"/>
                    <a:pt x="7387" y="2765"/>
                    <a:pt x="5290" y="60"/>
                  </a:cubicBezTo>
                  <a:cubicBezTo>
                    <a:pt x="4912" y="22"/>
                    <a:pt x="4529" y="0"/>
                    <a:pt x="4137"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2"/>
            <p:cNvSpPr/>
            <p:nvPr/>
          </p:nvSpPr>
          <p:spPr>
            <a:xfrm>
              <a:off x="7309198" y="734601"/>
              <a:ext cx="593214" cy="578162"/>
            </a:xfrm>
            <a:custGeom>
              <a:avLst/>
              <a:gdLst/>
              <a:ahLst/>
              <a:cxnLst/>
              <a:rect l="l" t="t" r="r" b="b"/>
              <a:pathLst>
                <a:path w="11035" h="10755" extrusionOk="0">
                  <a:moveTo>
                    <a:pt x="1" y="0"/>
                  </a:moveTo>
                  <a:lnTo>
                    <a:pt x="1" y="0"/>
                  </a:lnTo>
                  <a:cubicBezTo>
                    <a:pt x="2098" y="2705"/>
                    <a:pt x="3375" y="6018"/>
                    <a:pt x="3922" y="9484"/>
                  </a:cubicBezTo>
                  <a:cubicBezTo>
                    <a:pt x="4317" y="8633"/>
                    <a:pt x="3922" y="7660"/>
                    <a:pt x="3922" y="7660"/>
                  </a:cubicBezTo>
                  <a:lnTo>
                    <a:pt x="3922" y="7660"/>
                  </a:lnTo>
                  <a:cubicBezTo>
                    <a:pt x="3922" y="7661"/>
                    <a:pt x="5804" y="10755"/>
                    <a:pt x="7936" y="10755"/>
                  </a:cubicBezTo>
                  <a:cubicBezTo>
                    <a:pt x="8166" y="10755"/>
                    <a:pt x="8399" y="10719"/>
                    <a:pt x="8633" y="10639"/>
                  </a:cubicBezTo>
                  <a:cubicBezTo>
                    <a:pt x="11034" y="9818"/>
                    <a:pt x="7721" y="4803"/>
                    <a:pt x="6536" y="3344"/>
                  </a:cubicBezTo>
                  <a:cubicBezTo>
                    <a:pt x="5624" y="2189"/>
                    <a:pt x="3253" y="334"/>
                    <a:pt x="1"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2"/>
            <p:cNvSpPr/>
            <p:nvPr/>
          </p:nvSpPr>
          <p:spPr>
            <a:xfrm>
              <a:off x="6448093" y="1397981"/>
              <a:ext cx="343188" cy="208579"/>
            </a:xfrm>
            <a:custGeom>
              <a:avLst/>
              <a:gdLst/>
              <a:ahLst/>
              <a:cxnLst/>
              <a:rect l="l" t="t" r="r" b="b"/>
              <a:pathLst>
                <a:path w="6384" h="3880" extrusionOk="0">
                  <a:moveTo>
                    <a:pt x="0" y="1"/>
                  </a:moveTo>
                  <a:lnTo>
                    <a:pt x="0" y="1"/>
                  </a:lnTo>
                  <a:cubicBezTo>
                    <a:pt x="713" y="3542"/>
                    <a:pt x="1824" y="3880"/>
                    <a:pt x="2223" y="3880"/>
                  </a:cubicBezTo>
                  <a:cubicBezTo>
                    <a:pt x="2317" y="3880"/>
                    <a:pt x="2371" y="3861"/>
                    <a:pt x="2371" y="3861"/>
                  </a:cubicBezTo>
                  <a:cubicBezTo>
                    <a:pt x="2371" y="3861"/>
                    <a:pt x="2983" y="3591"/>
                    <a:pt x="3943" y="3591"/>
                  </a:cubicBezTo>
                  <a:cubicBezTo>
                    <a:pt x="4231" y="3591"/>
                    <a:pt x="4550" y="3615"/>
                    <a:pt x="4894" y="3679"/>
                  </a:cubicBezTo>
                  <a:cubicBezTo>
                    <a:pt x="4894" y="3679"/>
                    <a:pt x="5654" y="2554"/>
                    <a:pt x="6383" y="1095"/>
                  </a:cubicBezTo>
                  <a:lnTo>
                    <a:pt x="6383" y="1095"/>
                  </a:lnTo>
                  <a:cubicBezTo>
                    <a:pt x="5975" y="1134"/>
                    <a:pt x="5565" y="1154"/>
                    <a:pt x="5156" y="1154"/>
                  </a:cubicBezTo>
                  <a:cubicBezTo>
                    <a:pt x="3347" y="1154"/>
                    <a:pt x="1562" y="769"/>
                    <a:pt x="0"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2"/>
            <p:cNvSpPr/>
            <p:nvPr/>
          </p:nvSpPr>
          <p:spPr>
            <a:xfrm>
              <a:off x="7219314" y="1159401"/>
              <a:ext cx="4999" cy="6612"/>
            </a:xfrm>
            <a:custGeom>
              <a:avLst/>
              <a:gdLst/>
              <a:ahLst/>
              <a:cxnLst/>
              <a:rect l="l" t="t" r="r" b="b"/>
              <a:pathLst>
                <a:path w="93" h="123" extrusionOk="0">
                  <a:moveTo>
                    <a:pt x="92" y="123"/>
                  </a:moveTo>
                  <a:cubicBezTo>
                    <a:pt x="31" y="62"/>
                    <a:pt x="1" y="1"/>
                    <a:pt x="1" y="1"/>
                  </a:cubicBezTo>
                  <a:cubicBezTo>
                    <a:pt x="1" y="1"/>
                    <a:pt x="31" y="62"/>
                    <a:pt x="92" y="123"/>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2"/>
            <p:cNvSpPr/>
            <p:nvPr/>
          </p:nvSpPr>
          <p:spPr>
            <a:xfrm>
              <a:off x="6990571" y="3360438"/>
              <a:ext cx="300719" cy="254972"/>
            </a:xfrm>
            <a:custGeom>
              <a:avLst/>
              <a:gdLst/>
              <a:ahLst/>
              <a:cxnLst/>
              <a:rect l="l" t="t" r="r" b="b"/>
              <a:pathLst>
                <a:path w="5594" h="4743" extrusionOk="0">
                  <a:moveTo>
                    <a:pt x="1" y="1"/>
                  </a:moveTo>
                  <a:lnTo>
                    <a:pt x="578" y="4743"/>
                  </a:lnTo>
                  <a:cubicBezTo>
                    <a:pt x="2098" y="3770"/>
                    <a:pt x="3770" y="3071"/>
                    <a:pt x="5533" y="2676"/>
                  </a:cubicBezTo>
                  <a:lnTo>
                    <a:pt x="5593" y="1"/>
                  </a:lnTo>
                  <a:close/>
                </a:path>
              </a:pathLst>
            </a:custGeom>
            <a:solidFill>
              <a:srgbClr val="0AB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2"/>
            <p:cNvSpPr/>
            <p:nvPr/>
          </p:nvSpPr>
          <p:spPr>
            <a:xfrm>
              <a:off x="7021644" y="3504242"/>
              <a:ext cx="266368" cy="442854"/>
            </a:xfrm>
            <a:custGeom>
              <a:avLst/>
              <a:gdLst/>
              <a:ahLst/>
              <a:cxnLst/>
              <a:rect l="l" t="t" r="r" b="b"/>
              <a:pathLst>
                <a:path w="4955" h="8238" extrusionOk="0">
                  <a:moveTo>
                    <a:pt x="4955" y="1"/>
                  </a:moveTo>
                  <a:cubicBezTo>
                    <a:pt x="3192" y="396"/>
                    <a:pt x="1520" y="1095"/>
                    <a:pt x="0" y="2068"/>
                  </a:cubicBezTo>
                  <a:lnTo>
                    <a:pt x="730" y="8207"/>
                  </a:lnTo>
                  <a:lnTo>
                    <a:pt x="4742" y="8238"/>
                  </a:lnTo>
                  <a:lnTo>
                    <a:pt x="4955" y="1"/>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2"/>
            <p:cNvSpPr/>
            <p:nvPr/>
          </p:nvSpPr>
          <p:spPr>
            <a:xfrm>
              <a:off x="6881119" y="3921409"/>
              <a:ext cx="403611" cy="336414"/>
            </a:xfrm>
            <a:custGeom>
              <a:avLst/>
              <a:gdLst/>
              <a:ahLst/>
              <a:cxnLst/>
              <a:rect l="l" t="t" r="r" b="b"/>
              <a:pathLst>
                <a:path w="7508" h="6258" extrusionOk="0">
                  <a:moveTo>
                    <a:pt x="7415" y="1"/>
                  </a:moveTo>
                  <a:cubicBezTo>
                    <a:pt x="7357" y="1"/>
                    <a:pt x="7228" y="1108"/>
                    <a:pt x="5551" y="1108"/>
                  </a:cubicBezTo>
                  <a:cubicBezTo>
                    <a:pt x="4994" y="1108"/>
                    <a:pt x="4266" y="986"/>
                    <a:pt x="3313" y="660"/>
                  </a:cubicBezTo>
                  <a:cubicBezTo>
                    <a:pt x="3313" y="660"/>
                    <a:pt x="0" y="6071"/>
                    <a:pt x="2736" y="6253"/>
                  </a:cubicBezTo>
                  <a:cubicBezTo>
                    <a:pt x="2782" y="6256"/>
                    <a:pt x="2828" y="6257"/>
                    <a:pt x="2874" y="6257"/>
                  </a:cubicBezTo>
                  <a:cubicBezTo>
                    <a:pt x="5857" y="6257"/>
                    <a:pt x="7508" y="478"/>
                    <a:pt x="7508" y="478"/>
                  </a:cubicBezTo>
                  <a:cubicBezTo>
                    <a:pt x="7446" y="130"/>
                    <a:pt x="7434" y="1"/>
                    <a:pt x="7415"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2"/>
            <p:cNvSpPr/>
            <p:nvPr/>
          </p:nvSpPr>
          <p:spPr>
            <a:xfrm>
              <a:off x="6979121" y="3935655"/>
              <a:ext cx="297440" cy="186323"/>
            </a:xfrm>
            <a:custGeom>
              <a:avLst/>
              <a:gdLst/>
              <a:ahLst/>
              <a:cxnLst/>
              <a:rect l="l" t="t" r="r" b="b"/>
              <a:pathLst>
                <a:path w="5533" h="3466" extrusionOk="0">
                  <a:moveTo>
                    <a:pt x="1490" y="0"/>
                  </a:moveTo>
                  <a:cubicBezTo>
                    <a:pt x="1490" y="0"/>
                    <a:pt x="426" y="1763"/>
                    <a:pt x="1" y="3313"/>
                  </a:cubicBezTo>
                  <a:cubicBezTo>
                    <a:pt x="574" y="3118"/>
                    <a:pt x="1153" y="3028"/>
                    <a:pt x="1732" y="3028"/>
                  </a:cubicBezTo>
                  <a:cubicBezTo>
                    <a:pt x="2505" y="3028"/>
                    <a:pt x="3279" y="3187"/>
                    <a:pt x="4043" y="3465"/>
                  </a:cubicBezTo>
                  <a:cubicBezTo>
                    <a:pt x="5046" y="1885"/>
                    <a:pt x="5533" y="0"/>
                    <a:pt x="5533" y="0"/>
                  </a:cubicBezTo>
                  <a:lnTo>
                    <a:pt x="5533" y="0"/>
                  </a:lnTo>
                  <a:cubicBezTo>
                    <a:pt x="5077" y="122"/>
                    <a:pt x="4476" y="162"/>
                    <a:pt x="3877" y="162"/>
                  </a:cubicBezTo>
                  <a:cubicBezTo>
                    <a:pt x="2679" y="162"/>
                    <a:pt x="1490" y="0"/>
                    <a:pt x="149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2"/>
            <p:cNvSpPr/>
            <p:nvPr/>
          </p:nvSpPr>
          <p:spPr>
            <a:xfrm>
              <a:off x="7031428" y="3823891"/>
              <a:ext cx="202236" cy="173529"/>
            </a:xfrm>
            <a:custGeom>
              <a:avLst/>
              <a:gdLst/>
              <a:ahLst/>
              <a:cxnLst/>
              <a:rect l="l" t="t" r="r" b="b"/>
              <a:pathLst>
                <a:path w="3762" h="3228" extrusionOk="0">
                  <a:moveTo>
                    <a:pt x="1214" y="327"/>
                  </a:moveTo>
                  <a:cubicBezTo>
                    <a:pt x="1511" y="327"/>
                    <a:pt x="1642" y="1586"/>
                    <a:pt x="1642" y="1714"/>
                  </a:cubicBezTo>
                  <a:cubicBezTo>
                    <a:pt x="1642" y="1950"/>
                    <a:pt x="1634" y="2177"/>
                    <a:pt x="1622" y="2401"/>
                  </a:cubicBezTo>
                  <a:lnTo>
                    <a:pt x="1622" y="2401"/>
                  </a:lnTo>
                  <a:cubicBezTo>
                    <a:pt x="1525" y="2225"/>
                    <a:pt x="1428" y="2046"/>
                    <a:pt x="1338" y="1866"/>
                  </a:cubicBezTo>
                  <a:cubicBezTo>
                    <a:pt x="1216" y="1562"/>
                    <a:pt x="791" y="802"/>
                    <a:pt x="1034" y="468"/>
                  </a:cubicBezTo>
                  <a:cubicBezTo>
                    <a:pt x="1100" y="369"/>
                    <a:pt x="1160" y="327"/>
                    <a:pt x="1214" y="327"/>
                  </a:cubicBezTo>
                  <a:close/>
                  <a:moveTo>
                    <a:pt x="2583" y="1014"/>
                  </a:moveTo>
                  <a:cubicBezTo>
                    <a:pt x="2736" y="1014"/>
                    <a:pt x="2849" y="1167"/>
                    <a:pt x="2827" y="1380"/>
                  </a:cubicBezTo>
                  <a:cubicBezTo>
                    <a:pt x="2751" y="1912"/>
                    <a:pt x="2337" y="2360"/>
                    <a:pt x="1937" y="2741"/>
                  </a:cubicBezTo>
                  <a:lnTo>
                    <a:pt x="1937" y="2741"/>
                  </a:lnTo>
                  <a:cubicBezTo>
                    <a:pt x="1964" y="2390"/>
                    <a:pt x="2004" y="2043"/>
                    <a:pt x="2098" y="1714"/>
                  </a:cubicBezTo>
                  <a:cubicBezTo>
                    <a:pt x="2159" y="1502"/>
                    <a:pt x="2219" y="1228"/>
                    <a:pt x="2371" y="1106"/>
                  </a:cubicBezTo>
                  <a:cubicBezTo>
                    <a:pt x="2444" y="1042"/>
                    <a:pt x="2517" y="1014"/>
                    <a:pt x="2583" y="1014"/>
                  </a:cubicBezTo>
                  <a:close/>
                  <a:moveTo>
                    <a:pt x="1269" y="0"/>
                  </a:moveTo>
                  <a:cubicBezTo>
                    <a:pt x="1181" y="0"/>
                    <a:pt x="1083" y="23"/>
                    <a:pt x="973" y="73"/>
                  </a:cubicBezTo>
                  <a:cubicBezTo>
                    <a:pt x="0" y="559"/>
                    <a:pt x="1247" y="2535"/>
                    <a:pt x="1581" y="3113"/>
                  </a:cubicBezTo>
                  <a:cubicBezTo>
                    <a:pt x="1622" y="3194"/>
                    <a:pt x="1689" y="3227"/>
                    <a:pt x="1756" y="3227"/>
                  </a:cubicBezTo>
                  <a:cubicBezTo>
                    <a:pt x="1864" y="3227"/>
                    <a:pt x="1970" y="3137"/>
                    <a:pt x="1949" y="3015"/>
                  </a:cubicBezTo>
                  <a:lnTo>
                    <a:pt x="1949" y="3015"/>
                  </a:lnTo>
                  <a:cubicBezTo>
                    <a:pt x="2629" y="2559"/>
                    <a:pt x="3762" y="1414"/>
                    <a:pt x="2918" y="711"/>
                  </a:cubicBezTo>
                  <a:cubicBezTo>
                    <a:pt x="2843" y="644"/>
                    <a:pt x="2756" y="617"/>
                    <a:pt x="2667" y="617"/>
                  </a:cubicBezTo>
                  <a:cubicBezTo>
                    <a:pt x="2431" y="617"/>
                    <a:pt x="2178" y="809"/>
                    <a:pt x="2067" y="985"/>
                  </a:cubicBezTo>
                  <a:cubicBezTo>
                    <a:pt x="2021" y="1062"/>
                    <a:pt x="1979" y="1141"/>
                    <a:pt x="1941" y="1223"/>
                  </a:cubicBezTo>
                  <a:lnTo>
                    <a:pt x="1941" y="1223"/>
                  </a:lnTo>
                  <a:cubicBezTo>
                    <a:pt x="1881" y="570"/>
                    <a:pt x="1706" y="0"/>
                    <a:pt x="12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2"/>
            <p:cNvSpPr/>
            <p:nvPr/>
          </p:nvSpPr>
          <p:spPr>
            <a:xfrm>
              <a:off x="6962778" y="4098436"/>
              <a:ext cx="233738" cy="138211"/>
            </a:xfrm>
            <a:custGeom>
              <a:avLst/>
              <a:gdLst/>
              <a:ahLst/>
              <a:cxnLst/>
              <a:rect l="l" t="t" r="r" b="b"/>
              <a:pathLst>
                <a:path w="4348" h="2571" extrusionOk="0">
                  <a:moveTo>
                    <a:pt x="2036" y="0"/>
                  </a:moveTo>
                  <a:cubicBezTo>
                    <a:pt x="1457" y="0"/>
                    <a:pt x="878" y="90"/>
                    <a:pt x="305" y="285"/>
                  </a:cubicBezTo>
                  <a:cubicBezTo>
                    <a:pt x="1" y="1471"/>
                    <a:pt x="31" y="2504"/>
                    <a:pt x="1217" y="2565"/>
                  </a:cubicBezTo>
                  <a:cubicBezTo>
                    <a:pt x="1272" y="2569"/>
                    <a:pt x="1327" y="2570"/>
                    <a:pt x="1381" y="2570"/>
                  </a:cubicBezTo>
                  <a:cubicBezTo>
                    <a:pt x="2639" y="2570"/>
                    <a:pt x="3619" y="1574"/>
                    <a:pt x="4347" y="437"/>
                  </a:cubicBezTo>
                  <a:cubicBezTo>
                    <a:pt x="3583" y="159"/>
                    <a:pt x="2809" y="0"/>
                    <a:pt x="203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2"/>
            <p:cNvSpPr/>
            <p:nvPr/>
          </p:nvSpPr>
          <p:spPr>
            <a:xfrm>
              <a:off x="7041212" y="3992263"/>
              <a:ext cx="181109" cy="20482"/>
            </a:xfrm>
            <a:custGeom>
              <a:avLst/>
              <a:gdLst/>
              <a:ahLst/>
              <a:cxnLst/>
              <a:rect l="l" t="t" r="r" b="b"/>
              <a:pathLst>
                <a:path w="3369" h="381" extrusionOk="0">
                  <a:moveTo>
                    <a:pt x="1969" y="0"/>
                  </a:moveTo>
                  <a:cubicBezTo>
                    <a:pt x="1331" y="0"/>
                    <a:pt x="681" y="123"/>
                    <a:pt x="62" y="193"/>
                  </a:cubicBezTo>
                  <a:cubicBezTo>
                    <a:pt x="1" y="224"/>
                    <a:pt x="1" y="284"/>
                    <a:pt x="62" y="284"/>
                  </a:cubicBezTo>
                  <a:cubicBezTo>
                    <a:pt x="679" y="250"/>
                    <a:pt x="1277" y="167"/>
                    <a:pt x="1873" y="167"/>
                  </a:cubicBezTo>
                  <a:cubicBezTo>
                    <a:pt x="2332" y="167"/>
                    <a:pt x="2790" y="217"/>
                    <a:pt x="3253" y="376"/>
                  </a:cubicBezTo>
                  <a:cubicBezTo>
                    <a:pt x="3263" y="379"/>
                    <a:pt x="3272" y="381"/>
                    <a:pt x="3281" y="381"/>
                  </a:cubicBezTo>
                  <a:cubicBezTo>
                    <a:pt x="3350" y="381"/>
                    <a:pt x="3368" y="281"/>
                    <a:pt x="3314" y="254"/>
                  </a:cubicBezTo>
                  <a:cubicBezTo>
                    <a:pt x="2882" y="63"/>
                    <a:pt x="2429" y="0"/>
                    <a:pt x="19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2"/>
            <p:cNvSpPr/>
            <p:nvPr/>
          </p:nvSpPr>
          <p:spPr>
            <a:xfrm>
              <a:off x="7023310" y="4038119"/>
              <a:ext cx="182453" cy="20374"/>
            </a:xfrm>
            <a:custGeom>
              <a:avLst/>
              <a:gdLst/>
              <a:ahLst/>
              <a:cxnLst/>
              <a:rect l="l" t="t" r="r" b="b"/>
              <a:pathLst>
                <a:path w="3394" h="379" extrusionOk="0">
                  <a:moveTo>
                    <a:pt x="2004" y="1"/>
                  </a:moveTo>
                  <a:cubicBezTo>
                    <a:pt x="1356" y="1"/>
                    <a:pt x="687" y="132"/>
                    <a:pt x="60" y="222"/>
                  </a:cubicBezTo>
                  <a:cubicBezTo>
                    <a:pt x="8" y="222"/>
                    <a:pt x="1" y="289"/>
                    <a:pt x="38" y="289"/>
                  </a:cubicBezTo>
                  <a:cubicBezTo>
                    <a:pt x="44" y="289"/>
                    <a:pt x="52" y="287"/>
                    <a:pt x="60" y="283"/>
                  </a:cubicBezTo>
                  <a:cubicBezTo>
                    <a:pt x="695" y="248"/>
                    <a:pt x="1291" y="166"/>
                    <a:pt x="1886" y="166"/>
                  </a:cubicBezTo>
                  <a:cubicBezTo>
                    <a:pt x="2346" y="166"/>
                    <a:pt x="2806" y="215"/>
                    <a:pt x="3282" y="374"/>
                  </a:cubicBezTo>
                  <a:cubicBezTo>
                    <a:pt x="3289" y="377"/>
                    <a:pt x="3296" y="379"/>
                    <a:pt x="3302" y="379"/>
                  </a:cubicBezTo>
                  <a:cubicBezTo>
                    <a:pt x="3355" y="379"/>
                    <a:pt x="3394" y="279"/>
                    <a:pt x="3313" y="252"/>
                  </a:cubicBezTo>
                  <a:cubicBezTo>
                    <a:pt x="2900" y="65"/>
                    <a:pt x="2457" y="1"/>
                    <a:pt x="2004"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2"/>
            <p:cNvSpPr/>
            <p:nvPr/>
          </p:nvSpPr>
          <p:spPr>
            <a:xfrm>
              <a:off x="7292856" y="3360438"/>
              <a:ext cx="300719" cy="254972"/>
            </a:xfrm>
            <a:custGeom>
              <a:avLst/>
              <a:gdLst/>
              <a:ahLst/>
              <a:cxnLst/>
              <a:rect l="l" t="t" r="r" b="b"/>
              <a:pathLst>
                <a:path w="5594" h="4743" extrusionOk="0">
                  <a:moveTo>
                    <a:pt x="1" y="1"/>
                  </a:moveTo>
                  <a:lnTo>
                    <a:pt x="578" y="4743"/>
                  </a:lnTo>
                  <a:cubicBezTo>
                    <a:pt x="2098" y="3770"/>
                    <a:pt x="3770" y="3071"/>
                    <a:pt x="5533" y="2676"/>
                  </a:cubicBezTo>
                  <a:lnTo>
                    <a:pt x="5594" y="1"/>
                  </a:lnTo>
                  <a:close/>
                </a:path>
              </a:pathLst>
            </a:custGeom>
            <a:solidFill>
              <a:srgbClr val="0AB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2"/>
            <p:cNvSpPr/>
            <p:nvPr/>
          </p:nvSpPr>
          <p:spPr>
            <a:xfrm>
              <a:off x="7323928" y="3504242"/>
              <a:ext cx="266368" cy="442854"/>
            </a:xfrm>
            <a:custGeom>
              <a:avLst/>
              <a:gdLst/>
              <a:ahLst/>
              <a:cxnLst/>
              <a:rect l="l" t="t" r="r" b="b"/>
              <a:pathLst>
                <a:path w="4955" h="8238" extrusionOk="0">
                  <a:moveTo>
                    <a:pt x="4955" y="1"/>
                  </a:moveTo>
                  <a:cubicBezTo>
                    <a:pt x="3192" y="396"/>
                    <a:pt x="1520" y="1095"/>
                    <a:pt x="0" y="2068"/>
                  </a:cubicBezTo>
                  <a:lnTo>
                    <a:pt x="730" y="8207"/>
                  </a:lnTo>
                  <a:lnTo>
                    <a:pt x="4742" y="8238"/>
                  </a:lnTo>
                  <a:lnTo>
                    <a:pt x="4955" y="1"/>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2"/>
            <p:cNvSpPr/>
            <p:nvPr/>
          </p:nvSpPr>
          <p:spPr>
            <a:xfrm>
              <a:off x="7183403" y="3921409"/>
              <a:ext cx="403611" cy="336414"/>
            </a:xfrm>
            <a:custGeom>
              <a:avLst/>
              <a:gdLst/>
              <a:ahLst/>
              <a:cxnLst/>
              <a:rect l="l" t="t" r="r" b="b"/>
              <a:pathLst>
                <a:path w="7508" h="6258" extrusionOk="0">
                  <a:moveTo>
                    <a:pt x="7415" y="1"/>
                  </a:moveTo>
                  <a:cubicBezTo>
                    <a:pt x="7358" y="1"/>
                    <a:pt x="7232" y="1108"/>
                    <a:pt x="5567" y="1108"/>
                  </a:cubicBezTo>
                  <a:cubicBezTo>
                    <a:pt x="5014" y="1108"/>
                    <a:pt x="4291" y="986"/>
                    <a:pt x="3344" y="660"/>
                  </a:cubicBezTo>
                  <a:cubicBezTo>
                    <a:pt x="3344" y="660"/>
                    <a:pt x="0" y="6071"/>
                    <a:pt x="2736" y="6253"/>
                  </a:cubicBezTo>
                  <a:cubicBezTo>
                    <a:pt x="2782" y="6256"/>
                    <a:pt x="2828" y="6257"/>
                    <a:pt x="2874" y="6257"/>
                  </a:cubicBezTo>
                  <a:cubicBezTo>
                    <a:pt x="5857" y="6257"/>
                    <a:pt x="7508" y="478"/>
                    <a:pt x="7508" y="478"/>
                  </a:cubicBezTo>
                  <a:cubicBezTo>
                    <a:pt x="7446" y="130"/>
                    <a:pt x="7435" y="1"/>
                    <a:pt x="7415"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2"/>
            <p:cNvSpPr/>
            <p:nvPr/>
          </p:nvSpPr>
          <p:spPr>
            <a:xfrm>
              <a:off x="7281459" y="3935655"/>
              <a:ext cx="297440" cy="186323"/>
            </a:xfrm>
            <a:custGeom>
              <a:avLst/>
              <a:gdLst/>
              <a:ahLst/>
              <a:cxnLst/>
              <a:rect l="l" t="t" r="r" b="b"/>
              <a:pathLst>
                <a:path w="5533" h="3466" extrusionOk="0">
                  <a:moveTo>
                    <a:pt x="1520" y="0"/>
                  </a:moveTo>
                  <a:cubicBezTo>
                    <a:pt x="1520" y="0"/>
                    <a:pt x="426" y="1763"/>
                    <a:pt x="0" y="3313"/>
                  </a:cubicBezTo>
                  <a:cubicBezTo>
                    <a:pt x="573" y="3118"/>
                    <a:pt x="1158" y="3028"/>
                    <a:pt x="1741" y="3028"/>
                  </a:cubicBezTo>
                  <a:cubicBezTo>
                    <a:pt x="2519" y="3028"/>
                    <a:pt x="3296" y="3187"/>
                    <a:pt x="4043" y="3465"/>
                  </a:cubicBezTo>
                  <a:cubicBezTo>
                    <a:pt x="5046" y="1885"/>
                    <a:pt x="5532" y="0"/>
                    <a:pt x="5532" y="0"/>
                  </a:cubicBezTo>
                  <a:lnTo>
                    <a:pt x="5532" y="0"/>
                  </a:lnTo>
                  <a:cubicBezTo>
                    <a:pt x="5076" y="122"/>
                    <a:pt x="4478" y="162"/>
                    <a:pt x="3884" y="162"/>
                  </a:cubicBezTo>
                  <a:cubicBezTo>
                    <a:pt x="2695" y="162"/>
                    <a:pt x="1520" y="0"/>
                    <a:pt x="152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2"/>
            <p:cNvSpPr/>
            <p:nvPr/>
          </p:nvSpPr>
          <p:spPr>
            <a:xfrm>
              <a:off x="7333712" y="3823891"/>
              <a:ext cx="200623" cy="173529"/>
            </a:xfrm>
            <a:custGeom>
              <a:avLst/>
              <a:gdLst/>
              <a:ahLst/>
              <a:cxnLst/>
              <a:rect l="l" t="t" r="r" b="b"/>
              <a:pathLst>
                <a:path w="3732" h="3228" extrusionOk="0">
                  <a:moveTo>
                    <a:pt x="1214" y="327"/>
                  </a:moveTo>
                  <a:cubicBezTo>
                    <a:pt x="1512" y="327"/>
                    <a:pt x="1642" y="1586"/>
                    <a:pt x="1642" y="1714"/>
                  </a:cubicBezTo>
                  <a:cubicBezTo>
                    <a:pt x="1642" y="1950"/>
                    <a:pt x="1634" y="2177"/>
                    <a:pt x="1622" y="2401"/>
                  </a:cubicBezTo>
                  <a:lnTo>
                    <a:pt x="1622" y="2401"/>
                  </a:lnTo>
                  <a:cubicBezTo>
                    <a:pt x="1525" y="2225"/>
                    <a:pt x="1428" y="2046"/>
                    <a:pt x="1338" y="1866"/>
                  </a:cubicBezTo>
                  <a:cubicBezTo>
                    <a:pt x="1217" y="1562"/>
                    <a:pt x="791" y="802"/>
                    <a:pt x="1034" y="468"/>
                  </a:cubicBezTo>
                  <a:cubicBezTo>
                    <a:pt x="1100" y="369"/>
                    <a:pt x="1160" y="327"/>
                    <a:pt x="1214" y="327"/>
                  </a:cubicBezTo>
                  <a:close/>
                  <a:moveTo>
                    <a:pt x="2583" y="1014"/>
                  </a:moveTo>
                  <a:cubicBezTo>
                    <a:pt x="2736" y="1014"/>
                    <a:pt x="2849" y="1167"/>
                    <a:pt x="2827" y="1380"/>
                  </a:cubicBezTo>
                  <a:cubicBezTo>
                    <a:pt x="2751" y="1912"/>
                    <a:pt x="2337" y="2360"/>
                    <a:pt x="1937" y="2741"/>
                  </a:cubicBezTo>
                  <a:lnTo>
                    <a:pt x="1937" y="2741"/>
                  </a:lnTo>
                  <a:cubicBezTo>
                    <a:pt x="1965" y="2390"/>
                    <a:pt x="2004" y="2043"/>
                    <a:pt x="2098" y="1714"/>
                  </a:cubicBezTo>
                  <a:cubicBezTo>
                    <a:pt x="2159" y="1502"/>
                    <a:pt x="2220" y="1228"/>
                    <a:pt x="2372" y="1106"/>
                  </a:cubicBezTo>
                  <a:cubicBezTo>
                    <a:pt x="2445" y="1042"/>
                    <a:pt x="2518" y="1014"/>
                    <a:pt x="2583" y="1014"/>
                  </a:cubicBezTo>
                  <a:close/>
                  <a:moveTo>
                    <a:pt x="1269" y="0"/>
                  </a:moveTo>
                  <a:cubicBezTo>
                    <a:pt x="1182" y="0"/>
                    <a:pt x="1083" y="23"/>
                    <a:pt x="973" y="73"/>
                  </a:cubicBezTo>
                  <a:cubicBezTo>
                    <a:pt x="1" y="559"/>
                    <a:pt x="1247" y="2535"/>
                    <a:pt x="1581" y="3113"/>
                  </a:cubicBezTo>
                  <a:cubicBezTo>
                    <a:pt x="1622" y="3194"/>
                    <a:pt x="1689" y="3227"/>
                    <a:pt x="1756" y="3227"/>
                  </a:cubicBezTo>
                  <a:cubicBezTo>
                    <a:pt x="1866" y="3227"/>
                    <a:pt x="1972" y="3135"/>
                    <a:pt x="1949" y="3012"/>
                  </a:cubicBezTo>
                  <a:lnTo>
                    <a:pt x="1949" y="3012"/>
                  </a:lnTo>
                  <a:cubicBezTo>
                    <a:pt x="2606" y="2552"/>
                    <a:pt x="3732" y="1412"/>
                    <a:pt x="2919" y="711"/>
                  </a:cubicBezTo>
                  <a:cubicBezTo>
                    <a:pt x="2843" y="644"/>
                    <a:pt x="2756" y="617"/>
                    <a:pt x="2667" y="617"/>
                  </a:cubicBezTo>
                  <a:cubicBezTo>
                    <a:pt x="2431" y="617"/>
                    <a:pt x="2178" y="809"/>
                    <a:pt x="2068" y="985"/>
                  </a:cubicBezTo>
                  <a:cubicBezTo>
                    <a:pt x="2021" y="1062"/>
                    <a:pt x="1980" y="1141"/>
                    <a:pt x="1942" y="1223"/>
                  </a:cubicBezTo>
                  <a:lnTo>
                    <a:pt x="1942" y="1223"/>
                  </a:lnTo>
                  <a:cubicBezTo>
                    <a:pt x="1882" y="570"/>
                    <a:pt x="1706" y="0"/>
                    <a:pt x="12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2"/>
            <p:cNvSpPr/>
            <p:nvPr/>
          </p:nvSpPr>
          <p:spPr>
            <a:xfrm>
              <a:off x="7265116" y="4098436"/>
              <a:ext cx="233684" cy="138211"/>
            </a:xfrm>
            <a:custGeom>
              <a:avLst/>
              <a:gdLst/>
              <a:ahLst/>
              <a:cxnLst/>
              <a:rect l="l" t="t" r="r" b="b"/>
              <a:pathLst>
                <a:path w="4347" h="2571" extrusionOk="0">
                  <a:moveTo>
                    <a:pt x="2045" y="0"/>
                  </a:moveTo>
                  <a:cubicBezTo>
                    <a:pt x="1462" y="0"/>
                    <a:pt x="877" y="90"/>
                    <a:pt x="304" y="285"/>
                  </a:cubicBezTo>
                  <a:cubicBezTo>
                    <a:pt x="0" y="1471"/>
                    <a:pt x="30" y="2504"/>
                    <a:pt x="1216" y="2565"/>
                  </a:cubicBezTo>
                  <a:cubicBezTo>
                    <a:pt x="1271" y="2569"/>
                    <a:pt x="1326" y="2570"/>
                    <a:pt x="1380" y="2570"/>
                  </a:cubicBezTo>
                  <a:cubicBezTo>
                    <a:pt x="2638" y="2570"/>
                    <a:pt x="3618" y="1574"/>
                    <a:pt x="4347" y="437"/>
                  </a:cubicBezTo>
                  <a:cubicBezTo>
                    <a:pt x="3600" y="159"/>
                    <a:pt x="2823" y="0"/>
                    <a:pt x="204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2"/>
            <p:cNvSpPr/>
            <p:nvPr/>
          </p:nvSpPr>
          <p:spPr>
            <a:xfrm>
              <a:off x="7343550" y="3992263"/>
              <a:ext cx="181055" cy="20482"/>
            </a:xfrm>
            <a:custGeom>
              <a:avLst/>
              <a:gdLst/>
              <a:ahLst/>
              <a:cxnLst/>
              <a:rect l="l" t="t" r="r" b="b"/>
              <a:pathLst>
                <a:path w="3368" h="381" extrusionOk="0">
                  <a:moveTo>
                    <a:pt x="1969" y="0"/>
                  </a:moveTo>
                  <a:cubicBezTo>
                    <a:pt x="1330" y="0"/>
                    <a:pt x="680" y="123"/>
                    <a:pt x="61" y="193"/>
                  </a:cubicBezTo>
                  <a:cubicBezTo>
                    <a:pt x="0" y="224"/>
                    <a:pt x="0" y="284"/>
                    <a:pt x="61" y="284"/>
                  </a:cubicBezTo>
                  <a:cubicBezTo>
                    <a:pt x="678" y="250"/>
                    <a:pt x="1277" y="167"/>
                    <a:pt x="1877" y="167"/>
                  </a:cubicBezTo>
                  <a:cubicBezTo>
                    <a:pt x="2341" y="167"/>
                    <a:pt x="2806" y="217"/>
                    <a:pt x="3283" y="376"/>
                  </a:cubicBezTo>
                  <a:cubicBezTo>
                    <a:pt x="3289" y="379"/>
                    <a:pt x="3296" y="381"/>
                    <a:pt x="3302" y="381"/>
                  </a:cubicBezTo>
                  <a:cubicBezTo>
                    <a:pt x="3349" y="381"/>
                    <a:pt x="3367" y="281"/>
                    <a:pt x="3313" y="254"/>
                  </a:cubicBezTo>
                  <a:cubicBezTo>
                    <a:pt x="2881" y="63"/>
                    <a:pt x="2428" y="0"/>
                    <a:pt x="19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2"/>
            <p:cNvSpPr/>
            <p:nvPr/>
          </p:nvSpPr>
          <p:spPr>
            <a:xfrm>
              <a:off x="7325595" y="4038119"/>
              <a:ext cx="182668" cy="20374"/>
            </a:xfrm>
            <a:custGeom>
              <a:avLst/>
              <a:gdLst/>
              <a:ahLst/>
              <a:cxnLst/>
              <a:rect l="l" t="t" r="r" b="b"/>
              <a:pathLst>
                <a:path w="3398" h="379" extrusionOk="0">
                  <a:moveTo>
                    <a:pt x="2011" y="1"/>
                  </a:moveTo>
                  <a:cubicBezTo>
                    <a:pt x="1356" y="1"/>
                    <a:pt x="687" y="132"/>
                    <a:pt x="61" y="222"/>
                  </a:cubicBezTo>
                  <a:cubicBezTo>
                    <a:pt x="8" y="222"/>
                    <a:pt x="1" y="289"/>
                    <a:pt x="38" y="289"/>
                  </a:cubicBezTo>
                  <a:cubicBezTo>
                    <a:pt x="44" y="289"/>
                    <a:pt x="52" y="287"/>
                    <a:pt x="61" y="283"/>
                  </a:cubicBezTo>
                  <a:cubicBezTo>
                    <a:pt x="695" y="248"/>
                    <a:pt x="1291" y="166"/>
                    <a:pt x="1887" y="166"/>
                  </a:cubicBezTo>
                  <a:cubicBezTo>
                    <a:pt x="2346" y="166"/>
                    <a:pt x="2806" y="215"/>
                    <a:pt x="3282" y="374"/>
                  </a:cubicBezTo>
                  <a:cubicBezTo>
                    <a:pt x="3289" y="377"/>
                    <a:pt x="3296" y="379"/>
                    <a:pt x="3302" y="379"/>
                  </a:cubicBezTo>
                  <a:cubicBezTo>
                    <a:pt x="3355" y="379"/>
                    <a:pt x="3397" y="279"/>
                    <a:pt x="3343" y="252"/>
                  </a:cubicBezTo>
                  <a:cubicBezTo>
                    <a:pt x="2918" y="65"/>
                    <a:pt x="2468" y="1"/>
                    <a:pt x="201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2"/>
            <p:cNvSpPr/>
            <p:nvPr/>
          </p:nvSpPr>
          <p:spPr>
            <a:xfrm>
              <a:off x="7903983" y="2597389"/>
              <a:ext cx="289269" cy="586656"/>
            </a:xfrm>
            <a:custGeom>
              <a:avLst/>
              <a:gdLst/>
              <a:ahLst/>
              <a:cxnLst/>
              <a:rect l="l" t="t" r="r" b="b"/>
              <a:pathLst>
                <a:path w="5381" h="10913" extrusionOk="0">
                  <a:moveTo>
                    <a:pt x="5381" y="0"/>
                  </a:moveTo>
                  <a:lnTo>
                    <a:pt x="426" y="7721"/>
                  </a:lnTo>
                  <a:lnTo>
                    <a:pt x="1" y="10912"/>
                  </a:lnTo>
                  <a:lnTo>
                    <a:pt x="5381" y="2796"/>
                  </a:lnTo>
                  <a:lnTo>
                    <a:pt x="538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2"/>
            <p:cNvSpPr/>
            <p:nvPr/>
          </p:nvSpPr>
          <p:spPr>
            <a:xfrm>
              <a:off x="6712801" y="3099010"/>
              <a:ext cx="158531" cy="1062141"/>
            </a:xfrm>
            <a:custGeom>
              <a:avLst/>
              <a:gdLst/>
              <a:ahLst/>
              <a:cxnLst/>
              <a:rect l="l" t="t" r="r" b="b"/>
              <a:pathLst>
                <a:path w="2949" h="19758" extrusionOk="0">
                  <a:moveTo>
                    <a:pt x="0" y="1"/>
                  </a:moveTo>
                  <a:lnTo>
                    <a:pt x="1064" y="19758"/>
                  </a:lnTo>
                  <a:lnTo>
                    <a:pt x="2949"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2"/>
            <p:cNvSpPr/>
            <p:nvPr/>
          </p:nvSpPr>
          <p:spPr>
            <a:xfrm>
              <a:off x="6840262" y="3099010"/>
              <a:ext cx="102999" cy="1062141"/>
            </a:xfrm>
            <a:custGeom>
              <a:avLst/>
              <a:gdLst/>
              <a:ahLst/>
              <a:cxnLst/>
              <a:rect l="l" t="t" r="r" b="b"/>
              <a:pathLst>
                <a:path w="1916" h="19758" extrusionOk="0">
                  <a:moveTo>
                    <a:pt x="0" y="1"/>
                  </a:moveTo>
                  <a:lnTo>
                    <a:pt x="578" y="19758"/>
                  </a:lnTo>
                  <a:lnTo>
                    <a:pt x="1915" y="18694"/>
                  </a:lnTo>
                  <a:lnTo>
                    <a:pt x="1246"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2"/>
            <p:cNvSpPr/>
            <p:nvPr/>
          </p:nvSpPr>
          <p:spPr>
            <a:xfrm>
              <a:off x="7943227" y="3082668"/>
              <a:ext cx="130738" cy="1078483"/>
            </a:xfrm>
            <a:custGeom>
              <a:avLst/>
              <a:gdLst/>
              <a:ahLst/>
              <a:cxnLst/>
              <a:rect l="l" t="t" r="r" b="b"/>
              <a:pathLst>
                <a:path w="2432" h="20062" extrusionOk="0">
                  <a:moveTo>
                    <a:pt x="0" y="1"/>
                  </a:moveTo>
                  <a:lnTo>
                    <a:pt x="547" y="20062"/>
                  </a:lnTo>
                  <a:lnTo>
                    <a:pt x="2432" y="20062"/>
                  </a:lnTo>
                  <a:lnTo>
                    <a:pt x="1885" y="305"/>
                  </a:lnTo>
                  <a:lnTo>
                    <a:pt x="0"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2"/>
            <p:cNvSpPr/>
            <p:nvPr/>
          </p:nvSpPr>
          <p:spPr>
            <a:xfrm>
              <a:off x="8044508" y="2991170"/>
              <a:ext cx="102999" cy="1169978"/>
            </a:xfrm>
            <a:custGeom>
              <a:avLst/>
              <a:gdLst/>
              <a:ahLst/>
              <a:cxnLst/>
              <a:rect l="l" t="t" r="r" b="b"/>
              <a:pathLst>
                <a:path w="1916" h="21764" extrusionOk="0">
                  <a:moveTo>
                    <a:pt x="1338" y="0"/>
                  </a:moveTo>
                  <a:lnTo>
                    <a:pt x="1" y="2007"/>
                  </a:lnTo>
                  <a:lnTo>
                    <a:pt x="548" y="21764"/>
                  </a:lnTo>
                  <a:lnTo>
                    <a:pt x="1916" y="20700"/>
                  </a:lnTo>
                  <a:lnTo>
                    <a:pt x="133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2"/>
            <p:cNvSpPr/>
            <p:nvPr/>
          </p:nvSpPr>
          <p:spPr>
            <a:xfrm>
              <a:off x="6222576" y="3184002"/>
              <a:ext cx="1697769" cy="176486"/>
            </a:xfrm>
            <a:custGeom>
              <a:avLst/>
              <a:gdLst/>
              <a:ahLst/>
              <a:cxnLst/>
              <a:rect l="l" t="t" r="r" b="b"/>
              <a:pathLst>
                <a:path w="31582" h="3283" extrusionOk="0">
                  <a:moveTo>
                    <a:pt x="1" y="0"/>
                  </a:moveTo>
                  <a:lnTo>
                    <a:pt x="1" y="3283"/>
                  </a:lnTo>
                  <a:lnTo>
                    <a:pt x="31582" y="3283"/>
                  </a:lnTo>
                  <a:lnTo>
                    <a:pt x="3127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2"/>
            <p:cNvSpPr/>
            <p:nvPr/>
          </p:nvSpPr>
          <p:spPr>
            <a:xfrm>
              <a:off x="7903983" y="2798338"/>
              <a:ext cx="254972" cy="562142"/>
            </a:xfrm>
            <a:custGeom>
              <a:avLst/>
              <a:gdLst/>
              <a:ahLst/>
              <a:cxnLst/>
              <a:rect l="l" t="t" r="r" b="b"/>
              <a:pathLst>
                <a:path w="4743" h="10457" extrusionOk="0">
                  <a:moveTo>
                    <a:pt x="4743" y="1"/>
                  </a:moveTo>
                  <a:lnTo>
                    <a:pt x="1" y="7174"/>
                  </a:lnTo>
                  <a:lnTo>
                    <a:pt x="305" y="10457"/>
                  </a:lnTo>
                  <a:lnTo>
                    <a:pt x="4743" y="2767"/>
                  </a:lnTo>
                  <a:lnTo>
                    <a:pt x="4743"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2"/>
            <p:cNvSpPr/>
            <p:nvPr/>
          </p:nvSpPr>
          <p:spPr>
            <a:xfrm>
              <a:off x="6289559" y="3360438"/>
              <a:ext cx="158585" cy="1062141"/>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2"/>
            <p:cNvSpPr/>
            <p:nvPr/>
          </p:nvSpPr>
          <p:spPr>
            <a:xfrm>
              <a:off x="6417021" y="3360438"/>
              <a:ext cx="102999" cy="1062141"/>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2"/>
            <p:cNvSpPr/>
            <p:nvPr/>
          </p:nvSpPr>
          <p:spPr>
            <a:xfrm>
              <a:off x="7673574" y="3360438"/>
              <a:ext cx="158585" cy="1062141"/>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2"/>
            <p:cNvSpPr/>
            <p:nvPr/>
          </p:nvSpPr>
          <p:spPr>
            <a:xfrm>
              <a:off x="7801035" y="3360438"/>
              <a:ext cx="102999" cy="1062141"/>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2"/>
            <p:cNvSpPr/>
            <p:nvPr/>
          </p:nvSpPr>
          <p:spPr>
            <a:xfrm>
              <a:off x="6093502" y="3012405"/>
              <a:ext cx="472260" cy="171648"/>
            </a:xfrm>
            <a:custGeom>
              <a:avLst/>
              <a:gdLst/>
              <a:ahLst/>
              <a:cxnLst/>
              <a:rect l="l" t="t" r="r" b="b"/>
              <a:pathLst>
                <a:path w="8785" h="3193" extrusionOk="0">
                  <a:moveTo>
                    <a:pt x="0" y="1"/>
                  </a:moveTo>
                  <a:lnTo>
                    <a:pt x="578" y="3192"/>
                  </a:lnTo>
                  <a:lnTo>
                    <a:pt x="8785" y="3192"/>
                  </a:lnTo>
                  <a:cubicBezTo>
                    <a:pt x="8055" y="2341"/>
                    <a:pt x="7295" y="943"/>
                    <a:pt x="6596"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2"/>
            <p:cNvSpPr/>
            <p:nvPr/>
          </p:nvSpPr>
          <p:spPr>
            <a:xfrm>
              <a:off x="6448093" y="3012405"/>
              <a:ext cx="251693" cy="171648"/>
            </a:xfrm>
            <a:custGeom>
              <a:avLst/>
              <a:gdLst/>
              <a:ahLst/>
              <a:cxnLst/>
              <a:rect l="l" t="t" r="r" b="b"/>
              <a:pathLst>
                <a:path w="4682" h="3193" extrusionOk="0">
                  <a:moveTo>
                    <a:pt x="0" y="1"/>
                  </a:moveTo>
                  <a:cubicBezTo>
                    <a:pt x="699" y="943"/>
                    <a:pt x="1459" y="2341"/>
                    <a:pt x="2189" y="3192"/>
                  </a:cubicBezTo>
                  <a:lnTo>
                    <a:pt x="4681" y="3192"/>
                  </a:lnTo>
                  <a:cubicBezTo>
                    <a:pt x="3982" y="2280"/>
                    <a:pt x="3070" y="912"/>
                    <a:pt x="2341" y="1"/>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2"/>
            <p:cNvSpPr/>
            <p:nvPr/>
          </p:nvSpPr>
          <p:spPr>
            <a:xfrm>
              <a:off x="6573888" y="3012405"/>
              <a:ext cx="277819" cy="171648"/>
            </a:xfrm>
            <a:custGeom>
              <a:avLst/>
              <a:gdLst/>
              <a:ahLst/>
              <a:cxnLst/>
              <a:rect l="l" t="t" r="r" b="b"/>
              <a:pathLst>
                <a:path w="5168" h="3193" extrusionOk="0">
                  <a:moveTo>
                    <a:pt x="1" y="1"/>
                  </a:moveTo>
                  <a:cubicBezTo>
                    <a:pt x="730" y="912"/>
                    <a:pt x="1672" y="2280"/>
                    <a:pt x="2341" y="3192"/>
                  </a:cubicBezTo>
                  <a:lnTo>
                    <a:pt x="5168" y="3192"/>
                  </a:lnTo>
                  <a:cubicBezTo>
                    <a:pt x="4682" y="2250"/>
                    <a:pt x="3861" y="912"/>
                    <a:pt x="3375"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2"/>
            <p:cNvSpPr/>
            <p:nvPr/>
          </p:nvSpPr>
          <p:spPr>
            <a:xfrm>
              <a:off x="6990571" y="3012405"/>
              <a:ext cx="936348" cy="171648"/>
            </a:xfrm>
            <a:custGeom>
              <a:avLst/>
              <a:gdLst/>
              <a:ahLst/>
              <a:cxnLst/>
              <a:rect l="l" t="t" r="r" b="b"/>
              <a:pathLst>
                <a:path w="17418" h="3193" extrusionOk="0">
                  <a:moveTo>
                    <a:pt x="1" y="1"/>
                  </a:moveTo>
                  <a:cubicBezTo>
                    <a:pt x="487" y="973"/>
                    <a:pt x="1308" y="2250"/>
                    <a:pt x="1885" y="3192"/>
                  </a:cubicBezTo>
                  <a:lnTo>
                    <a:pt x="16992" y="3192"/>
                  </a:lnTo>
                  <a:lnTo>
                    <a:pt x="17417"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2"/>
            <p:cNvSpPr/>
            <p:nvPr/>
          </p:nvSpPr>
          <p:spPr>
            <a:xfrm>
              <a:off x="6755270" y="3012405"/>
              <a:ext cx="336683" cy="171648"/>
            </a:xfrm>
            <a:custGeom>
              <a:avLst/>
              <a:gdLst/>
              <a:ahLst/>
              <a:cxnLst/>
              <a:rect l="l" t="t" r="r" b="b"/>
              <a:pathLst>
                <a:path w="6263" h="3193" extrusionOk="0">
                  <a:moveTo>
                    <a:pt x="1" y="1"/>
                  </a:moveTo>
                  <a:cubicBezTo>
                    <a:pt x="487" y="912"/>
                    <a:pt x="1308" y="2250"/>
                    <a:pt x="1794" y="3192"/>
                  </a:cubicBezTo>
                  <a:lnTo>
                    <a:pt x="6262" y="3192"/>
                  </a:lnTo>
                  <a:cubicBezTo>
                    <a:pt x="5685" y="2250"/>
                    <a:pt x="4864" y="973"/>
                    <a:pt x="4378" y="1"/>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2"/>
            <p:cNvSpPr/>
            <p:nvPr/>
          </p:nvSpPr>
          <p:spPr>
            <a:xfrm>
              <a:off x="6098394" y="2563037"/>
              <a:ext cx="2099714" cy="449413"/>
            </a:xfrm>
            <a:custGeom>
              <a:avLst/>
              <a:gdLst/>
              <a:ahLst/>
              <a:cxnLst/>
              <a:rect l="l" t="t" r="r" b="b"/>
              <a:pathLst>
                <a:path w="39059" h="8360" extrusionOk="0">
                  <a:moveTo>
                    <a:pt x="8511" y="1"/>
                  </a:moveTo>
                  <a:lnTo>
                    <a:pt x="1" y="8360"/>
                  </a:lnTo>
                  <a:lnTo>
                    <a:pt x="34105" y="8360"/>
                  </a:lnTo>
                  <a:lnTo>
                    <a:pt x="39059" y="639"/>
                  </a:lnTo>
                  <a:lnTo>
                    <a:pt x="8511"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2"/>
            <p:cNvSpPr/>
            <p:nvPr/>
          </p:nvSpPr>
          <p:spPr>
            <a:xfrm>
              <a:off x="6967724" y="2590830"/>
              <a:ext cx="643800" cy="364422"/>
            </a:xfrm>
            <a:custGeom>
              <a:avLst/>
              <a:gdLst/>
              <a:ahLst/>
              <a:cxnLst/>
              <a:rect l="l" t="t" r="r" b="b"/>
              <a:pathLst>
                <a:path w="11976" h="6779" extrusionOk="0">
                  <a:moveTo>
                    <a:pt x="10851" y="578"/>
                  </a:moveTo>
                  <a:cubicBezTo>
                    <a:pt x="11034" y="578"/>
                    <a:pt x="11186" y="700"/>
                    <a:pt x="11186" y="852"/>
                  </a:cubicBezTo>
                  <a:cubicBezTo>
                    <a:pt x="11186" y="1004"/>
                    <a:pt x="11034" y="1125"/>
                    <a:pt x="10851" y="1125"/>
                  </a:cubicBezTo>
                  <a:cubicBezTo>
                    <a:pt x="10669" y="1125"/>
                    <a:pt x="10517" y="1004"/>
                    <a:pt x="10517" y="852"/>
                  </a:cubicBezTo>
                  <a:cubicBezTo>
                    <a:pt x="10517" y="700"/>
                    <a:pt x="10639" y="578"/>
                    <a:pt x="10851" y="578"/>
                  </a:cubicBezTo>
                  <a:close/>
                  <a:moveTo>
                    <a:pt x="10183" y="2827"/>
                  </a:moveTo>
                  <a:cubicBezTo>
                    <a:pt x="10365" y="2827"/>
                    <a:pt x="10517" y="2949"/>
                    <a:pt x="10517" y="3101"/>
                  </a:cubicBezTo>
                  <a:cubicBezTo>
                    <a:pt x="10517" y="3253"/>
                    <a:pt x="10365" y="3374"/>
                    <a:pt x="10183" y="3374"/>
                  </a:cubicBezTo>
                  <a:cubicBezTo>
                    <a:pt x="10000" y="3374"/>
                    <a:pt x="9848" y="3253"/>
                    <a:pt x="9848" y="3101"/>
                  </a:cubicBezTo>
                  <a:cubicBezTo>
                    <a:pt x="9848" y="2949"/>
                    <a:pt x="10000" y="2827"/>
                    <a:pt x="10183" y="2827"/>
                  </a:cubicBezTo>
                  <a:close/>
                  <a:moveTo>
                    <a:pt x="9180" y="5563"/>
                  </a:moveTo>
                  <a:cubicBezTo>
                    <a:pt x="9392" y="5563"/>
                    <a:pt x="9514" y="5684"/>
                    <a:pt x="9514" y="5836"/>
                  </a:cubicBezTo>
                  <a:cubicBezTo>
                    <a:pt x="9514" y="5988"/>
                    <a:pt x="9362" y="6110"/>
                    <a:pt x="9180" y="6110"/>
                  </a:cubicBezTo>
                  <a:cubicBezTo>
                    <a:pt x="8997" y="6110"/>
                    <a:pt x="8845" y="5988"/>
                    <a:pt x="8845" y="5836"/>
                  </a:cubicBezTo>
                  <a:cubicBezTo>
                    <a:pt x="8845" y="5684"/>
                    <a:pt x="8997" y="5563"/>
                    <a:pt x="9180" y="5563"/>
                  </a:cubicBezTo>
                  <a:close/>
                  <a:moveTo>
                    <a:pt x="3131" y="1"/>
                  </a:moveTo>
                  <a:lnTo>
                    <a:pt x="0" y="6779"/>
                  </a:lnTo>
                  <a:lnTo>
                    <a:pt x="9848" y="6779"/>
                  </a:lnTo>
                  <a:lnTo>
                    <a:pt x="11976"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2"/>
            <p:cNvSpPr/>
            <p:nvPr/>
          </p:nvSpPr>
          <p:spPr>
            <a:xfrm>
              <a:off x="7401394" y="2602603"/>
              <a:ext cx="111439" cy="332759"/>
            </a:xfrm>
            <a:custGeom>
              <a:avLst/>
              <a:gdLst/>
              <a:ahLst/>
              <a:cxnLst/>
              <a:rect l="l" t="t" r="r" b="b"/>
              <a:pathLst>
                <a:path w="2073" h="6190" extrusionOk="0">
                  <a:moveTo>
                    <a:pt x="1983" y="0"/>
                  </a:moveTo>
                  <a:cubicBezTo>
                    <a:pt x="1950" y="0"/>
                    <a:pt x="1916" y="17"/>
                    <a:pt x="1903" y="55"/>
                  </a:cubicBezTo>
                  <a:cubicBezTo>
                    <a:pt x="1143" y="2000"/>
                    <a:pt x="535" y="4098"/>
                    <a:pt x="18" y="6104"/>
                  </a:cubicBezTo>
                  <a:cubicBezTo>
                    <a:pt x="1" y="6157"/>
                    <a:pt x="34" y="6189"/>
                    <a:pt x="72" y="6189"/>
                  </a:cubicBezTo>
                  <a:cubicBezTo>
                    <a:pt x="98" y="6189"/>
                    <a:pt x="127" y="6172"/>
                    <a:pt x="140" y="6134"/>
                  </a:cubicBezTo>
                  <a:cubicBezTo>
                    <a:pt x="900" y="4219"/>
                    <a:pt x="1568" y="2122"/>
                    <a:pt x="2055" y="85"/>
                  </a:cubicBezTo>
                  <a:cubicBezTo>
                    <a:pt x="2072" y="32"/>
                    <a:pt x="2029" y="0"/>
                    <a:pt x="1983"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2"/>
            <p:cNvSpPr/>
            <p:nvPr/>
          </p:nvSpPr>
          <p:spPr>
            <a:xfrm>
              <a:off x="7033040" y="2843818"/>
              <a:ext cx="444521" cy="19514"/>
            </a:xfrm>
            <a:custGeom>
              <a:avLst/>
              <a:gdLst/>
              <a:ahLst/>
              <a:cxnLst/>
              <a:rect l="l" t="t" r="r" b="b"/>
              <a:pathLst>
                <a:path w="8269" h="363" extrusionOk="0">
                  <a:moveTo>
                    <a:pt x="5181" y="0"/>
                  </a:moveTo>
                  <a:cubicBezTo>
                    <a:pt x="3355" y="0"/>
                    <a:pt x="1369" y="52"/>
                    <a:pt x="92" y="127"/>
                  </a:cubicBezTo>
                  <a:cubicBezTo>
                    <a:pt x="1" y="127"/>
                    <a:pt x="1" y="249"/>
                    <a:pt x="92" y="249"/>
                  </a:cubicBezTo>
                  <a:cubicBezTo>
                    <a:pt x="1126" y="325"/>
                    <a:pt x="2630" y="363"/>
                    <a:pt x="4135" y="363"/>
                  </a:cubicBezTo>
                  <a:cubicBezTo>
                    <a:pt x="5639" y="363"/>
                    <a:pt x="7144" y="325"/>
                    <a:pt x="8177" y="249"/>
                  </a:cubicBezTo>
                  <a:cubicBezTo>
                    <a:pt x="8269" y="219"/>
                    <a:pt x="8269" y="97"/>
                    <a:pt x="8177" y="67"/>
                  </a:cubicBezTo>
                  <a:cubicBezTo>
                    <a:pt x="7376" y="20"/>
                    <a:pt x="6309" y="0"/>
                    <a:pt x="5181"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2"/>
            <p:cNvSpPr/>
            <p:nvPr/>
          </p:nvSpPr>
          <p:spPr>
            <a:xfrm>
              <a:off x="7047770" y="2781620"/>
              <a:ext cx="446133" cy="18224"/>
            </a:xfrm>
            <a:custGeom>
              <a:avLst/>
              <a:gdLst/>
              <a:ahLst/>
              <a:cxnLst/>
              <a:rect l="l" t="t" r="r" b="b"/>
              <a:pathLst>
                <a:path w="8299" h="339" extrusionOk="0">
                  <a:moveTo>
                    <a:pt x="5020" y="1"/>
                  </a:moveTo>
                  <a:cubicBezTo>
                    <a:pt x="3239" y="1"/>
                    <a:pt x="1332" y="44"/>
                    <a:pt x="92" y="99"/>
                  </a:cubicBezTo>
                  <a:cubicBezTo>
                    <a:pt x="0" y="99"/>
                    <a:pt x="0" y="251"/>
                    <a:pt x="92" y="251"/>
                  </a:cubicBezTo>
                  <a:cubicBezTo>
                    <a:pt x="1067" y="308"/>
                    <a:pt x="2463" y="339"/>
                    <a:pt x="3883" y="339"/>
                  </a:cubicBezTo>
                  <a:cubicBezTo>
                    <a:pt x="5470" y="339"/>
                    <a:pt x="7086" y="301"/>
                    <a:pt x="8177" y="221"/>
                  </a:cubicBezTo>
                  <a:cubicBezTo>
                    <a:pt x="8298" y="221"/>
                    <a:pt x="8268" y="69"/>
                    <a:pt x="8177" y="69"/>
                  </a:cubicBezTo>
                  <a:cubicBezTo>
                    <a:pt x="7338" y="20"/>
                    <a:pt x="6207" y="1"/>
                    <a:pt x="502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2"/>
            <p:cNvSpPr/>
            <p:nvPr/>
          </p:nvSpPr>
          <p:spPr>
            <a:xfrm>
              <a:off x="7090240" y="2729420"/>
              <a:ext cx="415115" cy="17579"/>
            </a:xfrm>
            <a:custGeom>
              <a:avLst/>
              <a:gdLst/>
              <a:ahLst/>
              <a:cxnLst/>
              <a:rect l="l" t="t" r="r" b="b"/>
              <a:pathLst>
                <a:path w="7722" h="327" extrusionOk="0">
                  <a:moveTo>
                    <a:pt x="4830" y="1"/>
                  </a:moveTo>
                  <a:cubicBezTo>
                    <a:pt x="3132" y="1"/>
                    <a:pt x="1275" y="53"/>
                    <a:pt x="92" y="128"/>
                  </a:cubicBezTo>
                  <a:cubicBezTo>
                    <a:pt x="1" y="128"/>
                    <a:pt x="1" y="249"/>
                    <a:pt x="92" y="249"/>
                  </a:cubicBezTo>
                  <a:cubicBezTo>
                    <a:pt x="932" y="303"/>
                    <a:pt x="2110" y="327"/>
                    <a:pt x="3330" y="327"/>
                  </a:cubicBezTo>
                  <a:cubicBezTo>
                    <a:pt x="4893" y="327"/>
                    <a:pt x="6524" y="287"/>
                    <a:pt x="7600" y="219"/>
                  </a:cubicBezTo>
                  <a:cubicBezTo>
                    <a:pt x="7721" y="189"/>
                    <a:pt x="7691" y="67"/>
                    <a:pt x="7600" y="67"/>
                  </a:cubicBezTo>
                  <a:cubicBezTo>
                    <a:pt x="6868" y="20"/>
                    <a:pt x="5880" y="1"/>
                    <a:pt x="483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2"/>
            <p:cNvSpPr/>
            <p:nvPr/>
          </p:nvSpPr>
          <p:spPr>
            <a:xfrm>
              <a:off x="7098411" y="2679209"/>
              <a:ext cx="415115" cy="17686"/>
            </a:xfrm>
            <a:custGeom>
              <a:avLst/>
              <a:gdLst/>
              <a:ahLst/>
              <a:cxnLst/>
              <a:rect l="l" t="t" r="r" b="b"/>
              <a:pathLst>
                <a:path w="7722" h="329" extrusionOk="0">
                  <a:moveTo>
                    <a:pt x="5146" y="0"/>
                  </a:moveTo>
                  <a:cubicBezTo>
                    <a:pt x="3368" y="0"/>
                    <a:pt x="1365" y="60"/>
                    <a:pt x="92" y="119"/>
                  </a:cubicBezTo>
                  <a:cubicBezTo>
                    <a:pt x="1" y="119"/>
                    <a:pt x="1" y="241"/>
                    <a:pt x="92" y="241"/>
                  </a:cubicBezTo>
                  <a:cubicBezTo>
                    <a:pt x="1010" y="298"/>
                    <a:pt x="2308" y="329"/>
                    <a:pt x="3627" y="329"/>
                  </a:cubicBezTo>
                  <a:cubicBezTo>
                    <a:pt x="5102" y="329"/>
                    <a:pt x="6603" y="291"/>
                    <a:pt x="7630" y="211"/>
                  </a:cubicBezTo>
                  <a:cubicBezTo>
                    <a:pt x="7721" y="211"/>
                    <a:pt x="7721" y="59"/>
                    <a:pt x="7630" y="59"/>
                  </a:cubicBezTo>
                  <a:cubicBezTo>
                    <a:pt x="6958" y="17"/>
                    <a:pt x="6083" y="0"/>
                    <a:pt x="5146"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2"/>
            <p:cNvSpPr/>
            <p:nvPr/>
          </p:nvSpPr>
          <p:spPr>
            <a:xfrm>
              <a:off x="7114753" y="2628139"/>
              <a:ext cx="415115" cy="17579"/>
            </a:xfrm>
            <a:custGeom>
              <a:avLst/>
              <a:gdLst/>
              <a:ahLst/>
              <a:cxnLst/>
              <a:rect l="l" t="t" r="r" b="b"/>
              <a:pathLst>
                <a:path w="7722" h="327" extrusionOk="0">
                  <a:moveTo>
                    <a:pt x="4830" y="0"/>
                  </a:moveTo>
                  <a:cubicBezTo>
                    <a:pt x="3132" y="0"/>
                    <a:pt x="1275" y="52"/>
                    <a:pt x="92" y="127"/>
                  </a:cubicBezTo>
                  <a:cubicBezTo>
                    <a:pt x="1" y="127"/>
                    <a:pt x="1" y="249"/>
                    <a:pt x="92" y="249"/>
                  </a:cubicBezTo>
                  <a:cubicBezTo>
                    <a:pt x="931" y="302"/>
                    <a:pt x="2110" y="326"/>
                    <a:pt x="3330" y="326"/>
                  </a:cubicBezTo>
                  <a:cubicBezTo>
                    <a:pt x="4893" y="326"/>
                    <a:pt x="6524" y="287"/>
                    <a:pt x="7600" y="218"/>
                  </a:cubicBezTo>
                  <a:cubicBezTo>
                    <a:pt x="7721" y="188"/>
                    <a:pt x="7691" y="66"/>
                    <a:pt x="7600" y="66"/>
                  </a:cubicBezTo>
                  <a:cubicBezTo>
                    <a:pt x="6868" y="20"/>
                    <a:pt x="5880" y="0"/>
                    <a:pt x="4830"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2"/>
            <p:cNvSpPr/>
            <p:nvPr/>
          </p:nvSpPr>
          <p:spPr>
            <a:xfrm>
              <a:off x="6162098" y="2700337"/>
              <a:ext cx="822974" cy="310503"/>
            </a:xfrm>
            <a:custGeom>
              <a:avLst/>
              <a:gdLst/>
              <a:ahLst/>
              <a:cxnLst/>
              <a:rect l="l" t="t" r="r" b="b"/>
              <a:pathLst>
                <a:path w="15309" h="5776" extrusionOk="0">
                  <a:moveTo>
                    <a:pt x="4864" y="0"/>
                  </a:moveTo>
                  <a:cubicBezTo>
                    <a:pt x="4104" y="1672"/>
                    <a:pt x="1" y="4377"/>
                    <a:pt x="1" y="4377"/>
                  </a:cubicBezTo>
                  <a:lnTo>
                    <a:pt x="9576" y="5775"/>
                  </a:lnTo>
                  <a:cubicBezTo>
                    <a:pt x="10062" y="5410"/>
                    <a:pt x="14257" y="3647"/>
                    <a:pt x="14895" y="2219"/>
                  </a:cubicBezTo>
                  <a:cubicBezTo>
                    <a:pt x="15309" y="1273"/>
                    <a:pt x="14265" y="1106"/>
                    <a:pt x="13480" y="1106"/>
                  </a:cubicBezTo>
                  <a:cubicBezTo>
                    <a:pt x="13055" y="1106"/>
                    <a:pt x="12706" y="1155"/>
                    <a:pt x="12706" y="1155"/>
                  </a:cubicBezTo>
                  <a:lnTo>
                    <a:pt x="4864"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2"/>
            <p:cNvSpPr/>
            <p:nvPr/>
          </p:nvSpPr>
          <p:spPr>
            <a:xfrm>
              <a:off x="6209513" y="2698670"/>
              <a:ext cx="743520" cy="272927"/>
            </a:xfrm>
            <a:custGeom>
              <a:avLst/>
              <a:gdLst/>
              <a:ahLst/>
              <a:cxnLst/>
              <a:rect l="l" t="t" r="r" b="b"/>
              <a:pathLst>
                <a:path w="13831" h="5077" extrusionOk="0">
                  <a:moveTo>
                    <a:pt x="3982" y="1"/>
                  </a:moveTo>
                  <a:lnTo>
                    <a:pt x="0" y="3709"/>
                  </a:lnTo>
                  <a:lnTo>
                    <a:pt x="9271" y="5077"/>
                  </a:lnTo>
                  <a:cubicBezTo>
                    <a:pt x="11490" y="4560"/>
                    <a:pt x="13830" y="2189"/>
                    <a:pt x="13830" y="2189"/>
                  </a:cubicBezTo>
                  <a:lnTo>
                    <a:pt x="11824" y="1642"/>
                  </a:lnTo>
                  <a:lnTo>
                    <a:pt x="3982"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2"/>
            <p:cNvSpPr/>
            <p:nvPr/>
          </p:nvSpPr>
          <p:spPr>
            <a:xfrm>
              <a:off x="6201342" y="2672543"/>
              <a:ext cx="743520" cy="272927"/>
            </a:xfrm>
            <a:custGeom>
              <a:avLst/>
              <a:gdLst/>
              <a:ahLst/>
              <a:cxnLst/>
              <a:rect l="l" t="t" r="r" b="b"/>
              <a:pathLst>
                <a:path w="13831" h="5077" extrusionOk="0">
                  <a:moveTo>
                    <a:pt x="4013" y="0"/>
                  </a:moveTo>
                  <a:lnTo>
                    <a:pt x="0" y="3678"/>
                  </a:lnTo>
                  <a:lnTo>
                    <a:pt x="9271" y="5076"/>
                  </a:lnTo>
                  <a:cubicBezTo>
                    <a:pt x="11490" y="4560"/>
                    <a:pt x="13831" y="2158"/>
                    <a:pt x="13831" y="2158"/>
                  </a:cubicBezTo>
                  <a:lnTo>
                    <a:pt x="11824" y="1642"/>
                  </a:lnTo>
                  <a:lnTo>
                    <a:pt x="4013"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2"/>
            <p:cNvSpPr/>
            <p:nvPr/>
          </p:nvSpPr>
          <p:spPr>
            <a:xfrm>
              <a:off x="6165377" y="2651094"/>
              <a:ext cx="803997" cy="273142"/>
            </a:xfrm>
            <a:custGeom>
              <a:avLst/>
              <a:gdLst/>
              <a:ahLst/>
              <a:cxnLst/>
              <a:rect l="l" t="t" r="r" b="b"/>
              <a:pathLst>
                <a:path w="14956" h="5081" extrusionOk="0">
                  <a:moveTo>
                    <a:pt x="6080" y="1"/>
                  </a:moveTo>
                  <a:cubicBezTo>
                    <a:pt x="5717" y="1"/>
                    <a:pt x="5440" y="29"/>
                    <a:pt x="5290" y="95"/>
                  </a:cubicBezTo>
                  <a:cubicBezTo>
                    <a:pt x="4135" y="582"/>
                    <a:pt x="1" y="3652"/>
                    <a:pt x="1" y="3652"/>
                  </a:cubicBezTo>
                  <a:lnTo>
                    <a:pt x="9697" y="5080"/>
                  </a:lnTo>
                  <a:cubicBezTo>
                    <a:pt x="10123" y="4807"/>
                    <a:pt x="14074" y="3013"/>
                    <a:pt x="14500" y="2041"/>
                  </a:cubicBezTo>
                  <a:cubicBezTo>
                    <a:pt x="14955" y="1098"/>
                    <a:pt x="13314" y="977"/>
                    <a:pt x="13314" y="977"/>
                  </a:cubicBezTo>
                  <a:cubicBezTo>
                    <a:pt x="13314" y="977"/>
                    <a:pt x="8211" y="1"/>
                    <a:pt x="6080"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2"/>
            <p:cNvSpPr/>
            <p:nvPr/>
          </p:nvSpPr>
          <p:spPr>
            <a:xfrm>
              <a:off x="6135971" y="2847366"/>
              <a:ext cx="576872" cy="163477"/>
            </a:xfrm>
            <a:custGeom>
              <a:avLst/>
              <a:gdLst/>
              <a:ahLst/>
              <a:cxnLst/>
              <a:rect l="l" t="t" r="r" b="b"/>
              <a:pathLst>
                <a:path w="10731" h="3041" extrusionOk="0">
                  <a:moveTo>
                    <a:pt x="548" y="1"/>
                  </a:moveTo>
                  <a:cubicBezTo>
                    <a:pt x="1" y="1308"/>
                    <a:pt x="487" y="1642"/>
                    <a:pt x="487" y="1642"/>
                  </a:cubicBezTo>
                  <a:lnTo>
                    <a:pt x="10062" y="3040"/>
                  </a:lnTo>
                  <a:cubicBezTo>
                    <a:pt x="10730" y="2584"/>
                    <a:pt x="10244" y="1429"/>
                    <a:pt x="10244" y="1429"/>
                  </a:cubicBezTo>
                  <a:lnTo>
                    <a:pt x="548"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2"/>
            <p:cNvSpPr/>
            <p:nvPr/>
          </p:nvSpPr>
          <p:spPr>
            <a:xfrm>
              <a:off x="6577168" y="2644750"/>
              <a:ext cx="305611" cy="382431"/>
            </a:xfrm>
            <a:custGeom>
              <a:avLst/>
              <a:gdLst/>
              <a:ahLst/>
              <a:cxnLst/>
              <a:rect l="l" t="t" r="r" b="b"/>
              <a:pathLst>
                <a:path w="5685" h="7114" extrusionOk="0">
                  <a:moveTo>
                    <a:pt x="1429" y="1"/>
                  </a:moveTo>
                  <a:lnTo>
                    <a:pt x="0" y="730"/>
                  </a:lnTo>
                  <a:lnTo>
                    <a:pt x="4256" y="7113"/>
                  </a:lnTo>
                  <a:lnTo>
                    <a:pt x="5684" y="6384"/>
                  </a:lnTo>
                  <a:lnTo>
                    <a:pt x="5654" y="6353"/>
                  </a:lnTo>
                  <a:lnTo>
                    <a:pt x="5472" y="6444"/>
                  </a:lnTo>
                  <a:cubicBezTo>
                    <a:pt x="5472" y="6444"/>
                    <a:pt x="5441" y="6444"/>
                    <a:pt x="5441" y="6414"/>
                  </a:cubicBezTo>
                  <a:lnTo>
                    <a:pt x="5654" y="6323"/>
                  </a:lnTo>
                  <a:lnTo>
                    <a:pt x="5563" y="6201"/>
                  </a:lnTo>
                  <a:lnTo>
                    <a:pt x="5381" y="6292"/>
                  </a:lnTo>
                  <a:lnTo>
                    <a:pt x="5350" y="6292"/>
                  </a:lnTo>
                  <a:cubicBezTo>
                    <a:pt x="5350" y="6262"/>
                    <a:pt x="5350" y="6262"/>
                    <a:pt x="5350" y="6262"/>
                  </a:cubicBezTo>
                  <a:lnTo>
                    <a:pt x="5532" y="6171"/>
                  </a:lnTo>
                  <a:lnTo>
                    <a:pt x="5472" y="6049"/>
                  </a:lnTo>
                  <a:lnTo>
                    <a:pt x="5289" y="6140"/>
                  </a:lnTo>
                  <a:lnTo>
                    <a:pt x="5259" y="6140"/>
                  </a:lnTo>
                  <a:cubicBezTo>
                    <a:pt x="5229" y="6110"/>
                    <a:pt x="5259" y="6110"/>
                    <a:pt x="5259" y="6110"/>
                  </a:cubicBezTo>
                  <a:lnTo>
                    <a:pt x="5441" y="6019"/>
                  </a:lnTo>
                  <a:lnTo>
                    <a:pt x="5381" y="5928"/>
                  </a:lnTo>
                  <a:lnTo>
                    <a:pt x="5107" y="6049"/>
                  </a:lnTo>
                  <a:cubicBezTo>
                    <a:pt x="5077" y="6049"/>
                    <a:pt x="5046" y="6049"/>
                    <a:pt x="5016" y="6019"/>
                  </a:cubicBezTo>
                  <a:cubicBezTo>
                    <a:pt x="5016" y="6019"/>
                    <a:pt x="5016" y="5989"/>
                    <a:pt x="5046" y="5958"/>
                  </a:cubicBezTo>
                  <a:lnTo>
                    <a:pt x="5320" y="5837"/>
                  </a:lnTo>
                  <a:lnTo>
                    <a:pt x="5259" y="5715"/>
                  </a:lnTo>
                  <a:lnTo>
                    <a:pt x="5046" y="5806"/>
                  </a:lnTo>
                  <a:lnTo>
                    <a:pt x="5016" y="5806"/>
                  </a:lnTo>
                  <a:cubicBezTo>
                    <a:pt x="5016" y="5776"/>
                    <a:pt x="5016" y="5776"/>
                    <a:pt x="5046" y="5776"/>
                  </a:cubicBezTo>
                  <a:lnTo>
                    <a:pt x="5229" y="5685"/>
                  </a:lnTo>
                  <a:lnTo>
                    <a:pt x="5168" y="5593"/>
                  </a:lnTo>
                  <a:lnTo>
                    <a:pt x="4985" y="5685"/>
                  </a:lnTo>
                  <a:cubicBezTo>
                    <a:pt x="4955" y="5685"/>
                    <a:pt x="4955" y="5685"/>
                    <a:pt x="4955" y="5654"/>
                  </a:cubicBezTo>
                  <a:lnTo>
                    <a:pt x="5137" y="5563"/>
                  </a:lnTo>
                  <a:lnTo>
                    <a:pt x="5077" y="5441"/>
                  </a:lnTo>
                  <a:lnTo>
                    <a:pt x="4894" y="5533"/>
                  </a:lnTo>
                  <a:lnTo>
                    <a:pt x="4864" y="5533"/>
                  </a:lnTo>
                  <a:cubicBezTo>
                    <a:pt x="4833" y="5533"/>
                    <a:pt x="4833" y="5502"/>
                    <a:pt x="4864" y="5502"/>
                  </a:cubicBezTo>
                  <a:lnTo>
                    <a:pt x="5046" y="5411"/>
                  </a:lnTo>
                  <a:lnTo>
                    <a:pt x="4955" y="5289"/>
                  </a:lnTo>
                  <a:lnTo>
                    <a:pt x="4773" y="5381"/>
                  </a:lnTo>
                  <a:lnTo>
                    <a:pt x="4742" y="5381"/>
                  </a:lnTo>
                  <a:cubicBezTo>
                    <a:pt x="4742" y="5381"/>
                    <a:pt x="4742" y="5350"/>
                    <a:pt x="4773" y="5350"/>
                  </a:cubicBezTo>
                  <a:lnTo>
                    <a:pt x="4955" y="5259"/>
                  </a:lnTo>
                  <a:lnTo>
                    <a:pt x="4864" y="5168"/>
                  </a:lnTo>
                  <a:lnTo>
                    <a:pt x="4681" y="5229"/>
                  </a:lnTo>
                  <a:cubicBezTo>
                    <a:pt x="4681" y="5239"/>
                    <a:pt x="4678" y="5242"/>
                    <a:pt x="4674" y="5242"/>
                  </a:cubicBezTo>
                  <a:cubicBezTo>
                    <a:pt x="4665" y="5242"/>
                    <a:pt x="4651" y="5229"/>
                    <a:pt x="4651" y="5229"/>
                  </a:cubicBezTo>
                  <a:cubicBezTo>
                    <a:pt x="4651" y="5229"/>
                    <a:pt x="4651" y="5198"/>
                    <a:pt x="4651" y="5198"/>
                  </a:cubicBezTo>
                  <a:lnTo>
                    <a:pt x="4833" y="5137"/>
                  </a:lnTo>
                  <a:lnTo>
                    <a:pt x="4773" y="5016"/>
                  </a:lnTo>
                  <a:lnTo>
                    <a:pt x="4499" y="5137"/>
                  </a:lnTo>
                  <a:cubicBezTo>
                    <a:pt x="4484" y="5153"/>
                    <a:pt x="4469" y="5160"/>
                    <a:pt x="4453" y="5160"/>
                  </a:cubicBezTo>
                  <a:cubicBezTo>
                    <a:pt x="4438" y="5160"/>
                    <a:pt x="4423" y="5153"/>
                    <a:pt x="4408" y="5137"/>
                  </a:cubicBezTo>
                  <a:cubicBezTo>
                    <a:pt x="4408" y="5107"/>
                    <a:pt x="4408" y="5077"/>
                    <a:pt x="4438" y="5077"/>
                  </a:cubicBezTo>
                  <a:lnTo>
                    <a:pt x="4712" y="4955"/>
                  </a:lnTo>
                  <a:lnTo>
                    <a:pt x="4651" y="4833"/>
                  </a:lnTo>
                  <a:lnTo>
                    <a:pt x="4469" y="4925"/>
                  </a:lnTo>
                  <a:cubicBezTo>
                    <a:pt x="4438" y="4925"/>
                    <a:pt x="4438" y="4925"/>
                    <a:pt x="4438" y="4894"/>
                  </a:cubicBezTo>
                  <a:lnTo>
                    <a:pt x="4621" y="4803"/>
                  </a:lnTo>
                  <a:lnTo>
                    <a:pt x="4560" y="4712"/>
                  </a:lnTo>
                  <a:lnTo>
                    <a:pt x="4377" y="4773"/>
                  </a:lnTo>
                  <a:cubicBezTo>
                    <a:pt x="4367" y="4783"/>
                    <a:pt x="4361" y="4786"/>
                    <a:pt x="4356" y="4786"/>
                  </a:cubicBezTo>
                  <a:cubicBezTo>
                    <a:pt x="4347" y="4786"/>
                    <a:pt x="4347" y="4773"/>
                    <a:pt x="4347" y="4773"/>
                  </a:cubicBezTo>
                  <a:cubicBezTo>
                    <a:pt x="4347" y="4773"/>
                    <a:pt x="4347" y="4742"/>
                    <a:pt x="4347" y="4742"/>
                  </a:cubicBezTo>
                  <a:lnTo>
                    <a:pt x="4529" y="4651"/>
                  </a:lnTo>
                  <a:lnTo>
                    <a:pt x="4469" y="4560"/>
                  </a:lnTo>
                  <a:lnTo>
                    <a:pt x="4286" y="4651"/>
                  </a:lnTo>
                  <a:lnTo>
                    <a:pt x="4256" y="4651"/>
                  </a:lnTo>
                  <a:cubicBezTo>
                    <a:pt x="4256" y="4621"/>
                    <a:pt x="4256" y="4621"/>
                    <a:pt x="4256" y="4621"/>
                  </a:cubicBezTo>
                  <a:lnTo>
                    <a:pt x="4438" y="4530"/>
                  </a:lnTo>
                  <a:lnTo>
                    <a:pt x="4377" y="4408"/>
                  </a:lnTo>
                  <a:lnTo>
                    <a:pt x="4195" y="4499"/>
                  </a:lnTo>
                  <a:lnTo>
                    <a:pt x="4165" y="4499"/>
                  </a:lnTo>
                  <a:cubicBezTo>
                    <a:pt x="4134" y="4469"/>
                    <a:pt x="4134" y="4469"/>
                    <a:pt x="4165" y="4469"/>
                  </a:cubicBezTo>
                  <a:lnTo>
                    <a:pt x="4347" y="4378"/>
                  </a:lnTo>
                  <a:lnTo>
                    <a:pt x="4256" y="4256"/>
                  </a:lnTo>
                  <a:lnTo>
                    <a:pt x="4074" y="4347"/>
                  </a:lnTo>
                  <a:lnTo>
                    <a:pt x="4043" y="4347"/>
                  </a:lnTo>
                  <a:cubicBezTo>
                    <a:pt x="4043" y="4347"/>
                    <a:pt x="4043" y="4317"/>
                    <a:pt x="4074" y="4317"/>
                  </a:cubicBezTo>
                  <a:lnTo>
                    <a:pt x="4256" y="4226"/>
                  </a:lnTo>
                  <a:lnTo>
                    <a:pt x="4165" y="4134"/>
                  </a:lnTo>
                  <a:lnTo>
                    <a:pt x="3891" y="4256"/>
                  </a:lnTo>
                  <a:cubicBezTo>
                    <a:pt x="3861" y="4256"/>
                    <a:pt x="3830" y="4256"/>
                    <a:pt x="3830" y="4226"/>
                  </a:cubicBezTo>
                  <a:cubicBezTo>
                    <a:pt x="3800" y="4226"/>
                    <a:pt x="3830" y="4195"/>
                    <a:pt x="3830" y="4165"/>
                  </a:cubicBezTo>
                  <a:lnTo>
                    <a:pt x="4134" y="4043"/>
                  </a:lnTo>
                  <a:lnTo>
                    <a:pt x="4043" y="3922"/>
                  </a:lnTo>
                  <a:lnTo>
                    <a:pt x="3861" y="4013"/>
                  </a:lnTo>
                  <a:lnTo>
                    <a:pt x="3830" y="4013"/>
                  </a:lnTo>
                  <a:cubicBezTo>
                    <a:pt x="3830" y="4013"/>
                    <a:pt x="3830" y="3982"/>
                    <a:pt x="3830" y="3982"/>
                  </a:cubicBezTo>
                  <a:lnTo>
                    <a:pt x="4013" y="3891"/>
                  </a:lnTo>
                  <a:lnTo>
                    <a:pt x="3952" y="3800"/>
                  </a:lnTo>
                  <a:lnTo>
                    <a:pt x="3770" y="3891"/>
                  </a:lnTo>
                  <a:lnTo>
                    <a:pt x="3739" y="3891"/>
                  </a:lnTo>
                  <a:cubicBezTo>
                    <a:pt x="3739" y="3861"/>
                    <a:pt x="3739" y="3861"/>
                    <a:pt x="3739" y="3861"/>
                  </a:cubicBezTo>
                  <a:lnTo>
                    <a:pt x="3952" y="3770"/>
                  </a:lnTo>
                  <a:lnTo>
                    <a:pt x="3861" y="3678"/>
                  </a:lnTo>
                  <a:lnTo>
                    <a:pt x="3678" y="3739"/>
                  </a:lnTo>
                  <a:cubicBezTo>
                    <a:pt x="3678" y="3749"/>
                    <a:pt x="3675" y="3753"/>
                    <a:pt x="3670" y="3753"/>
                  </a:cubicBezTo>
                  <a:cubicBezTo>
                    <a:pt x="3661" y="3753"/>
                    <a:pt x="3648" y="3739"/>
                    <a:pt x="3648" y="3739"/>
                  </a:cubicBezTo>
                  <a:cubicBezTo>
                    <a:pt x="3648" y="3739"/>
                    <a:pt x="3648" y="3709"/>
                    <a:pt x="3648" y="3709"/>
                  </a:cubicBezTo>
                  <a:lnTo>
                    <a:pt x="3861" y="3618"/>
                  </a:lnTo>
                  <a:lnTo>
                    <a:pt x="3770" y="3526"/>
                  </a:lnTo>
                  <a:lnTo>
                    <a:pt x="3587" y="3618"/>
                  </a:lnTo>
                  <a:cubicBezTo>
                    <a:pt x="3587" y="3618"/>
                    <a:pt x="3557" y="3618"/>
                    <a:pt x="3557" y="3587"/>
                  </a:cubicBezTo>
                  <a:cubicBezTo>
                    <a:pt x="3557" y="3587"/>
                    <a:pt x="3557" y="3587"/>
                    <a:pt x="3557" y="3557"/>
                  </a:cubicBezTo>
                  <a:lnTo>
                    <a:pt x="3739" y="3496"/>
                  </a:lnTo>
                  <a:lnTo>
                    <a:pt x="3678" y="3374"/>
                  </a:lnTo>
                  <a:lnTo>
                    <a:pt x="3496" y="3466"/>
                  </a:lnTo>
                  <a:lnTo>
                    <a:pt x="3466" y="3466"/>
                  </a:lnTo>
                  <a:cubicBezTo>
                    <a:pt x="3435" y="3435"/>
                    <a:pt x="3466" y="3435"/>
                    <a:pt x="3466" y="3435"/>
                  </a:cubicBezTo>
                  <a:lnTo>
                    <a:pt x="3648" y="3344"/>
                  </a:lnTo>
                  <a:lnTo>
                    <a:pt x="3587" y="3223"/>
                  </a:lnTo>
                  <a:lnTo>
                    <a:pt x="3314" y="3374"/>
                  </a:lnTo>
                  <a:cubicBezTo>
                    <a:pt x="3283" y="3374"/>
                    <a:pt x="3253" y="3374"/>
                    <a:pt x="3222" y="3344"/>
                  </a:cubicBezTo>
                  <a:cubicBezTo>
                    <a:pt x="3222" y="3314"/>
                    <a:pt x="3222" y="3314"/>
                    <a:pt x="3253" y="3283"/>
                  </a:cubicBezTo>
                  <a:lnTo>
                    <a:pt x="3526" y="3162"/>
                  </a:lnTo>
                  <a:lnTo>
                    <a:pt x="3466" y="3040"/>
                  </a:lnTo>
                  <a:lnTo>
                    <a:pt x="3253" y="3131"/>
                  </a:lnTo>
                  <a:lnTo>
                    <a:pt x="3222" y="3131"/>
                  </a:lnTo>
                  <a:cubicBezTo>
                    <a:pt x="3222" y="3131"/>
                    <a:pt x="3222" y="3101"/>
                    <a:pt x="3253" y="3101"/>
                  </a:cubicBezTo>
                  <a:lnTo>
                    <a:pt x="3435" y="3010"/>
                  </a:lnTo>
                  <a:lnTo>
                    <a:pt x="3374" y="2919"/>
                  </a:lnTo>
                  <a:lnTo>
                    <a:pt x="3192" y="3010"/>
                  </a:lnTo>
                  <a:lnTo>
                    <a:pt x="3162" y="3010"/>
                  </a:lnTo>
                  <a:cubicBezTo>
                    <a:pt x="3131" y="2979"/>
                    <a:pt x="3131" y="2979"/>
                    <a:pt x="3162" y="2979"/>
                  </a:cubicBezTo>
                  <a:lnTo>
                    <a:pt x="3344" y="2888"/>
                  </a:lnTo>
                  <a:lnTo>
                    <a:pt x="3283" y="2767"/>
                  </a:lnTo>
                  <a:lnTo>
                    <a:pt x="3101" y="2858"/>
                  </a:lnTo>
                  <a:lnTo>
                    <a:pt x="3070" y="2858"/>
                  </a:lnTo>
                  <a:cubicBezTo>
                    <a:pt x="3040" y="2858"/>
                    <a:pt x="3040" y="2827"/>
                    <a:pt x="3070" y="2827"/>
                  </a:cubicBezTo>
                  <a:lnTo>
                    <a:pt x="3253" y="2736"/>
                  </a:lnTo>
                  <a:lnTo>
                    <a:pt x="3162" y="2645"/>
                  </a:lnTo>
                  <a:lnTo>
                    <a:pt x="2979" y="2706"/>
                  </a:lnTo>
                  <a:cubicBezTo>
                    <a:pt x="2979" y="2716"/>
                    <a:pt x="2979" y="2719"/>
                    <a:pt x="2978" y="2719"/>
                  </a:cubicBezTo>
                  <a:cubicBezTo>
                    <a:pt x="2976" y="2719"/>
                    <a:pt x="2969" y="2706"/>
                    <a:pt x="2949" y="2706"/>
                  </a:cubicBezTo>
                  <a:cubicBezTo>
                    <a:pt x="2949" y="2706"/>
                    <a:pt x="2949" y="2675"/>
                    <a:pt x="2979" y="2675"/>
                  </a:cubicBezTo>
                  <a:lnTo>
                    <a:pt x="3162" y="2584"/>
                  </a:lnTo>
                  <a:lnTo>
                    <a:pt x="3070" y="2493"/>
                  </a:lnTo>
                  <a:lnTo>
                    <a:pt x="2888" y="2554"/>
                  </a:lnTo>
                  <a:cubicBezTo>
                    <a:pt x="2888" y="2564"/>
                    <a:pt x="2885" y="2567"/>
                    <a:pt x="2880" y="2567"/>
                  </a:cubicBezTo>
                  <a:cubicBezTo>
                    <a:pt x="2871" y="2567"/>
                    <a:pt x="2858" y="2554"/>
                    <a:pt x="2858" y="2554"/>
                  </a:cubicBezTo>
                  <a:cubicBezTo>
                    <a:pt x="2858" y="2554"/>
                    <a:pt x="2858" y="2523"/>
                    <a:pt x="2858" y="2523"/>
                  </a:cubicBezTo>
                  <a:lnTo>
                    <a:pt x="3040" y="2432"/>
                  </a:lnTo>
                  <a:lnTo>
                    <a:pt x="2979" y="2341"/>
                  </a:lnTo>
                  <a:lnTo>
                    <a:pt x="2706" y="2463"/>
                  </a:lnTo>
                  <a:cubicBezTo>
                    <a:pt x="2696" y="2473"/>
                    <a:pt x="2685" y="2476"/>
                    <a:pt x="2676" y="2476"/>
                  </a:cubicBezTo>
                  <a:cubicBezTo>
                    <a:pt x="2658" y="2476"/>
                    <a:pt x="2645" y="2463"/>
                    <a:pt x="2645" y="2463"/>
                  </a:cubicBezTo>
                  <a:cubicBezTo>
                    <a:pt x="2615" y="2432"/>
                    <a:pt x="2615" y="2402"/>
                    <a:pt x="2645" y="2402"/>
                  </a:cubicBezTo>
                  <a:lnTo>
                    <a:pt x="2918" y="2250"/>
                  </a:lnTo>
                  <a:lnTo>
                    <a:pt x="2858" y="2159"/>
                  </a:lnTo>
                  <a:lnTo>
                    <a:pt x="2675" y="2250"/>
                  </a:lnTo>
                  <a:cubicBezTo>
                    <a:pt x="2645" y="2250"/>
                    <a:pt x="2645" y="2250"/>
                    <a:pt x="2645" y="2219"/>
                  </a:cubicBezTo>
                  <a:cubicBezTo>
                    <a:pt x="2645" y="2219"/>
                    <a:pt x="2645" y="2219"/>
                    <a:pt x="2645" y="2189"/>
                  </a:cubicBezTo>
                  <a:lnTo>
                    <a:pt x="2827" y="2128"/>
                  </a:lnTo>
                  <a:lnTo>
                    <a:pt x="2766" y="2007"/>
                  </a:lnTo>
                  <a:lnTo>
                    <a:pt x="2584" y="2098"/>
                  </a:lnTo>
                  <a:lnTo>
                    <a:pt x="2554" y="2098"/>
                  </a:lnTo>
                  <a:cubicBezTo>
                    <a:pt x="2554" y="2098"/>
                    <a:pt x="2554" y="2067"/>
                    <a:pt x="2554" y="2067"/>
                  </a:cubicBezTo>
                  <a:lnTo>
                    <a:pt x="2736" y="1976"/>
                  </a:lnTo>
                  <a:lnTo>
                    <a:pt x="2675" y="1885"/>
                  </a:lnTo>
                  <a:lnTo>
                    <a:pt x="2493" y="1976"/>
                  </a:lnTo>
                  <a:lnTo>
                    <a:pt x="2463" y="1976"/>
                  </a:lnTo>
                  <a:cubicBezTo>
                    <a:pt x="2463" y="1946"/>
                    <a:pt x="2463" y="1946"/>
                    <a:pt x="2463" y="1946"/>
                  </a:cubicBezTo>
                  <a:lnTo>
                    <a:pt x="2645" y="1855"/>
                  </a:lnTo>
                  <a:lnTo>
                    <a:pt x="2584" y="1733"/>
                  </a:lnTo>
                  <a:lnTo>
                    <a:pt x="2402" y="1824"/>
                  </a:lnTo>
                  <a:lnTo>
                    <a:pt x="2371" y="1824"/>
                  </a:lnTo>
                  <a:cubicBezTo>
                    <a:pt x="2371" y="1794"/>
                    <a:pt x="2371" y="1794"/>
                    <a:pt x="2371" y="1794"/>
                  </a:cubicBezTo>
                  <a:lnTo>
                    <a:pt x="2554" y="1703"/>
                  </a:lnTo>
                  <a:lnTo>
                    <a:pt x="2493" y="1581"/>
                  </a:lnTo>
                  <a:lnTo>
                    <a:pt x="2311" y="1672"/>
                  </a:lnTo>
                  <a:lnTo>
                    <a:pt x="2280" y="1672"/>
                  </a:lnTo>
                  <a:cubicBezTo>
                    <a:pt x="2250" y="1642"/>
                    <a:pt x="2250" y="1642"/>
                    <a:pt x="2280" y="1642"/>
                  </a:cubicBezTo>
                  <a:lnTo>
                    <a:pt x="2463" y="1551"/>
                  </a:lnTo>
                  <a:lnTo>
                    <a:pt x="2402" y="1429"/>
                  </a:lnTo>
                  <a:lnTo>
                    <a:pt x="2098" y="1581"/>
                  </a:lnTo>
                  <a:cubicBezTo>
                    <a:pt x="2067" y="1581"/>
                    <a:pt x="2037" y="1581"/>
                    <a:pt x="2037" y="1551"/>
                  </a:cubicBezTo>
                  <a:cubicBezTo>
                    <a:pt x="2007" y="1520"/>
                    <a:pt x="2037" y="1490"/>
                    <a:pt x="2067" y="1490"/>
                  </a:cubicBezTo>
                  <a:lnTo>
                    <a:pt x="2341" y="1368"/>
                  </a:lnTo>
                  <a:lnTo>
                    <a:pt x="2250" y="1247"/>
                  </a:lnTo>
                  <a:lnTo>
                    <a:pt x="2067" y="1338"/>
                  </a:lnTo>
                  <a:lnTo>
                    <a:pt x="2037" y="1338"/>
                  </a:lnTo>
                  <a:cubicBezTo>
                    <a:pt x="2037" y="1308"/>
                    <a:pt x="2037" y="1308"/>
                    <a:pt x="2037" y="1308"/>
                  </a:cubicBezTo>
                  <a:lnTo>
                    <a:pt x="2250" y="1216"/>
                  </a:lnTo>
                  <a:lnTo>
                    <a:pt x="2159" y="1125"/>
                  </a:lnTo>
                  <a:lnTo>
                    <a:pt x="1976" y="1216"/>
                  </a:lnTo>
                  <a:cubicBezTo>
                    <a:pt x="1976" y="1216"/>
                    <a:pt x="1976" y="1216"/>
                    <a:pt x="1946" y="1186"/>
                  </a:cubicBezTo>
                  <a:lnTo>
                    <a:pt x="1976" y="1186"/>
                  </a:lnTo>
                  <a:lnTo>
                    <a:pt x="2159" y="1095"/>
                  </a:lnTo>
                  <a:lnTo>
                    <a:pt x="2067" y="973"/>
                  </a:lnTo>
                  <a:lnTo>
                    <a:pt x="1885" y="1064"/>
                  </a:lnTo>
                  <a:lnTo>
                    <a:pt x="1855" y="1064"/>
                  </a:lnTo>
                  <a:cubicBezTo>
                    <a:pt x="1855" y="1064"/>
                    <a:pt x="1855" y="1034"/>
                    <a:pt x="1885" y="1034"/>
                  </a:cubicBezTo>
                  <a:lnTo>
                    <a:pt x="2067" y="973"/>
                  </a:lnTo>
                  <a:lnTo>
                    <a:pt x="1976" y="852"/>
                  </a:lnTo>
                  <a:lnTo>
                    <a:pt x="1794" y="943"/>
                  </a:lnTo>
                  <a:cubicBezTo>
                    <a:pt x="1794" y="943"/>
                    <a:pt x="1794" y="943"/>
                    <a:pt x="1763" y="912"/>
                  </a:cubicBezTo>
                  <a:lnTo>
                    <a:pt x="1794" y="912"/>
                  </a:lnTo>
                  <a:lnTo>
                    <a:pt x="1976" y="821"/>
                  </a:lnTo>
                  <a:lnTo>
                    <a:pt x="1885" y="700"/>
                  </a:lnTo>
                  <a:lnTo>
                    <a:pt x="1703" y="791"/>
                  </a:lnTo>
                  <a:cubicBezTo>
                    <a:pt x="1703" y="791"/>
                    <a:pt x="1672" y="791"/>
                    <a:pt x="1672" y="760"/>
                  </a:cubicBezTo>
                  <a:lnTo>
                    <a:pt x="1855" y="669"/>
                  </a:lnTo>
                  <a:lnTo>
                    <a:pt x="1794" y="548"/>
                  </a:lnTo>
                  <a:lnTo>
                    <a:pt x="1520" y="669"/>
                  </a:lnTo>
                  <a:cubicBezTo>
                    <a:pt x="1505" y="684"/>
                    <a:pt x="1490" y="692"/>
                    <a:pt x="1475" y="692"/>
                  </a:cubicBezTo>
                  <a:cubicBezTo>
                    <a:pt x="1459" y="692"/>
                    <a:pt x="1444" y="684"/>
                    <a:pt x="1429" y="669"/>
                  </a:cubicBezTo>
                  <a:cubicBezTo>
                    <a:pt x="1429" y="639"/>
                    <a:pt x="1429" y="608"/>
                    <a:pt x="1459" y="608"/>
                  </a:cubicBezTo>
                  <a:lnTo>
                    <a:pt x="1733" y="487"/>
                  </a:lnTo>
                  <a:lnTo>
                    <a:pt x="1672" y="396"/>
                  </a:lnTo>
                  <a:lnTo>
                    <a:pt x="1490" y="487"/>
                  </a:lnTo>
                  <a:cubicBezTo>
                    <a:pt x="1490" y="487"/>
                    <a:pt x="1490" y="487"/>
                    <a:pt x="1459" y="457"/>
                  </a:cubicBezTo>
                  <a:lnTo>
                    <a:pt x="1490" y="457"/>
                  </a:lnTo>
                  <a:lnTo>
                    <a:pt x="1672" y="365"/>
                  </a:lnTo>
                  <a:lnTo>
                    <a:pt x="1611" y="274"/>
                  </a:lnTo>
                  <a:lnTo>
                    <a:pt x="1399" y="335"/>
                  </a:lnTo>
                  <a:cubicBezTo>
                    <a:pt x="1399" y="345"/>
                    <a:pt x="1399" y="348"/>
                    <a:pt x="1398" y="348"/>
                  </a:cubicBezTo>
                  <a:cubicBezTo>
                    <a:pt x="1395" y="348"/>
                    <a:pt x="1389" y="335"/>
                    <a:pt x="1368" y="335"/>
                  </a:cubicBezTo>
                  <a:cubicBezTo>
                    <a:pt x="1368" y="335"/>
                    <a:pt x="1368" y="305"/>
                    <a:pt x="1399" y="305"/>
                  </a:cubicBezTo>
                  <a:lnTo>
                    <a:pt x="1581" y="213"/>
                  </a:lnTo>
                  <a:lnTo>
                    <a:pt x="1520" y="122"/>
                  </a:lnTo>
                  <a:lnTo>
                    <a:pt x="1307" y="213"/>
                  </a:lnTo>
                  <a:lnTo>
                    <a:pt x="1277" y="213"/>
                  </a:lnTo>
                  <a:cubicBezTo>
                    <a:pt x="1277" y="183"/>
                    <a:pt x="1277" y="183"/>
                    <a:pt x="1307" y="183"/>
                  </a:cubicBezTo>
                  <a:lnTo>
                    <a:pt x="1520" y="31"/>
                  </a:lnTo>
                  <a:lnTo>
                    <a:pt x="1429"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2"/>
            <p:cNvSpPr/>
            <p:nvPr/>
          </p:nvSpPr>
          <p:spPr>
            <a:xfrm>
              <a:off x="6582060" y="2669264"/>
              <a:ext cx="245134" cy="354638"/>
            </a:xfrm>
            <a:custGeom>
              <a:avLst/>
              <a:gdLst/>
              <a:ahLst/>
              <a:cxnLst/>
              <a:rect l="l" t="t" r="r" b="b"/>
              <a:pathLst>
                <a:path w="4560" h="6597" extrusionOk="0">
                  <a:moveTo>
                    <a:pt x="578" y="1"/>
                  </a:moveTo>
                  <a:lnTo>
                    <a:pt x="1" y="274"/>
                  </a:lnTo>
                  <a:lnTo>
                    <a:pt x="4195" y="6596"/>
                  </a:lnTo>
                  <a:lnTo>
                    <a:pt x="4560" y="6444"/>
                  </a:lnTo>
                  <a:cubicBezTo>
                    <a:pt x="2949" y="4469"/>
                    <a:pt x="1460" y="2311"/>
                    <a:pt x="578"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2"/>
            <p:cNvSpPr/>
            <p:nvPr/>
          </p:nvSpPr>
          <p:spPr>
            <a:xfrm>
              <a:off x="6611466" y="2646363"/>
              <a:ext cx="277873" cy="370981"/>
            </a:xfrm>
            <a:custGeom>
              <a:avLst/>
              <a:gdLst/>
              <a:ahLst/>
              <a:cxnLst/>
              <a:rect l="l" t="t" r="r" b="b"/>
              <a:pathLst>
                <a:path w="5169" h="6901" extrusionOk="0">
                  <a:moveTo>
                    <a:pt x="882" y="1"/>
                  </a:moveTo>
                  <a:lnTo>
                    <a:pt x="1" y="427"/>
                  </a:lnTo>
                  <a:cubicBezTo>
                    <a:pt x="913" y="2737"/>
                    <a:pt x="2402" y="4895"/>
                    <a:pt x="4043" y="6901"/>
                  </a:cubicBezTo>
                  <a:lnTo>
                    <a:pt x="5168" y="6384"/>
                  </a:lnTo>
                  <a:lnTo>
                    <a:pt x="5138" y="6354"/>
                  </a:lnTo>
                  <a:lnTo>
                    <a:pt x="4955" y="6445"/>
                  </a:lnTo>
                  <a:lnTo>
                    <a:pt x="4925" y="6445"/>
                  </a:lnTo>
                  <a:cubicBezTo>
                    <a:pt x="4925" y="6414"/>
                    <a:pt x="4925" y="6414"/>
                    <a:pt x="4925" y="6414"/>
                  </a:cubicBezTo>
                  <a:lnTo>
                    <a:pt x="5107" y="6323"/>
                  </a:lnTo>
                  <a:lnTo>
                    <a:pt x="5046" y="6202"/>
                  </a:lnTo>
                  <a:lnTo>
                    <a:pt x="4864" y="6293"/>
                  </a:lnTo>
                  <a:lnTo>
                    <a:pt x="4834" y="6293"/>
                  </a:lnTo>
                  <a:cubicBezTo>
                    <a:pt x="4803" y="6293"/>
                    <a:pt x="4834" y="6262"/>
                    <a:pt x="4834" y="6262"/>
                  </a:cubicBezTo>
                  <a:lnTo>
                    <a:pt x="5016" y="6171"/>
                  </a:lnTo>
                  <a:lnTo>
                    <a:pt x="4925" y="6050"/>
                  </a:lnTo>
                  <a:lnTo>
                    <a:pt x="4743" y="6141"/>
                  </a:lnTo>
                  <a:lnTo>
                    <a:pt x="4712" y="6141"/>
                  </a:lnTo>
                  <a:cubicBezTo>
                    <a:pt x="4712" y="6141"/>
                    <a:pt x="4712" y="6110"/>
                    <a:pt x="4743" y="6110"/>
                  </a:cubicBezTo>
                  <a:lnTo>
                    <a:pt x="4925" y="6019"/>
                  </a:lnTo>
                  <a:lnTo>
                    <a:pt x="4834" y="5928"/>
                  </a:lnTo>
                  <a:lnTo>
                    <a:pt x="4560" y="6050"/>
                  </a:lnTo>
                  <a:cubicBezTo>
                    <a:pt x="4530" y="6050"/>
                    <a:pt x="4499" y="6050"/>
                    <a:pt x="4499" y="6019"/>
                  </a:cubicBezTo>
                  <a:cubicBezTo>
                    <a:pt x="4469" y="6019"/>
                    <a:pt x="4469" y="5989"/>
                    <a:pt x="4499" y="5959"/>
                  </a:cubicBezTo>
                  <a:lnTo>
                    <a:pt x="4803" y="5837"/>
                  </a:lnTo>
                  <a:lnTo>
                    <a:pt x="4712" y="5715"/>
                  </a:lnTo>
                  <a:lnTo>
                    <a:pt x="4530" y="5807"/>
                  </a:lnTo>
                  <a:lnTo>
                    <a:pt x="4499" y="5807"/>
                  </a:lnTo>
                  <a:cubicBezTo>
                    <a:pt x="4499" y="5807"/>
                    <a:pt x="4499" y="5776"/>
                    <a:pt x="4499" y="5776"/>
                  </a:cubicBezTo>
                  <a:lnTo>
                    <a:pt x="4682" y="5685"/>
                  </a:lnTo>
                  <a:lnTo>
                    <a:pt x="4621" y="5594"/>
                  </a:lnTo>
                  <a:lnTo>
                    <a:pt x="4439" y="5685"/>
                  </a:lnTo>
                  <a:lnTo>
                    <a:pt x="4408" y="5685"/>
                  </a:lnTo>
                  <a:cubicBezTo>
                    <a:pt x="4408" y="5655"/>
                    <a:pt x="4408" y="5655"/>
                    <a:pt x="4408" y="5655"/>
                  </a:cubicBezTo>
                  <a:lnTo>
                    <a:pt x="4621" y="5563"/>
                  </a:lnTo>
                  <a:lnTo>
                    <a:pt x="4530" y="5472"/>
                  </a:lnTo>
                  <a:lnTo>
                    <a:pt x="4347" y="5533"/>
                  </a:lnTo>
                  <a:cubicBezTo>
                    <a:pt x="4347" y="5543"/>
                    <a:pt x="4344" y="5546"/>
                    <a:pt x="4339" y="5546"/>
                  </a:cubicBezTo>
                  <a:cubicBezTo>
                    <a:pt x="4330" y="5546"/>
                    <a:pt x="4317" y="5533"/>
                    <a:pt x="4317" y="5533"/>
                  </a:cubicBezTo>
                  <a:cubicBezTo>
                    <a:pt x="4317" y="5533"/>
                    <a:pt x="4317" y="5503"/>
                    <a:pt x="4317" y="5503"/>
                  </a:cubicBezTo>
                  <a:lnTo>
                    <a:pt x="4530" y="5411"/>
                  </a:lnTo>
                  <a:lnTo>
                    <a:pt x="4439" y="5320"/>
                  </a:lnTo>
                  <a:lnTo>
                    <a:pt x="4256" y="5411"/>
                  </a:lnTo>
                  <a:cubicBezTo>
                    <a:pt x="4256" y="5411"/>
                    <a:pt x="4226" y="5411"/>
                    <a:pt x="4226" y="5381"/>
                  </a:cubicBezTo>
                  <a:cubicBezTo>
                    <a:pt x="4226" y="5381"/>
                    <a:pt x="4226" y="5381"/>
                    <a:pt x="4226" y="5351"/>
                  </a:cubicBezTo>
                  <a:lnTo>
                    <a:pt x="4408" y="5290"/>
                  </a:lnTo>
                  <a:lnTo>
                    <a:pt x="4347" y="5168"/>
                  </a:lnTo>
                  <a:lnTo>
                    <a:pt x="4165" y="5259"/>
                  </a:lnTo>
                  <a:cubicBezTo>
                    <a:pt x="4135" y="5259"/>
                    <a:pt x="4135" y="5259"/>
                    <a:pt x="4135" y="5229"/>
                  </a:cubicBezTo>
                  <a:lnTo>
                    <a:pt x="4317" y="5138"/>
                  </a:lnTo>
                  <a:lnTo>
                    <a:pt x="4256" y="5016"/>
                  </a:lnTo>
                  <a:lnTo>
                    <a:pt x="3983" y="5138"/>
                  </a:lnTo>
                  <a:cubicBezTo>
                    <a:pt x="3967" y="5153"/>
                    <a:pt x="3952" y="5161"/>
                    <a:pt x="3937" y="5161"/>
                  </a:cubicBezTo>
                  <a:cubicBezTo>
                    <a:pt x="3922" y="5161"/>
                    <a:pt x="3907" y="5153"/>
                    <a:pt x="3891" y="5138"/>
                  </a:cubicBezTo>
                  <a:cubicBezTo>
                    <a:pt x="3891" y="5107"/>
                    <a:pt x="3891" y="5077"/>
                    <a:pt x="3922" y="5077"/>
                  </a:cubicBezTo>
                  <a:lnTo>
                    <a:pt x="4195" y="4955"/>
                  </a:lnTo>
                  <a:lnTo>
                    <a:pt x="4135" y="4834"/>
                  </a:lnTo>
                  <a:lnTo>
                    <a:pt x="3922" y="4925"/>
                  </a:lnTo>
                  <a:cubicBezTo>
                    <a:pt x="3922" y="4925"/>
                    <a:pt x="3922" y="4925"/>
                    <a:pt x="3891" y="4895"/>
                  </a:cubicBezTo>
                  <a:lnTo>
                    <a:pt x="3922" y="4895"/>
                  </a:lnTo>
                  <a:lnTo>
                    <a:pt x="4104" y="4803"/>
                  </a:lnTo>
                  <a:lnTo>
                    <a:pt x="4043" y="4712"/>
                  </a:lnTo>
                  <a:lnTo>
                    <a:pt x="3861" y="4773"/>
                  </a:lnTo>
                  <a:cubicBezTo>
                    <a:pt x="3851" y="4783"/>
                    <a:pt x="3844" y="4787"/>
                    <a:pt x="3840" y="4787"/>
                  </a:cubicBezTo>
                  <a:cubicBezTo>
                    <a:pt x="3831" y="4787"/>
                    <a:pt x="3831" y="4773"/>
                    <a:pt x="3831" y="4773"/>
                  </a:cubicBezTo>
                  <a:cubicBezTo>
                    <a:pt x="3800" y="4773"/>
                    <a:pt x="3800" y="4743"/>
                    <a:pt x="3831" y="4743"/>
                  </a:cubicBezTo>
                  <a:lnTo>
                    <a:pt x="4013" y="4651"/>
                  </a:lnTo>
                  <a:lnTo>
                    <a:pt x="3952" y="4560"/>
                  </a:lnTo>
                  <a:lnTo>
                    <a:pt x="3770" y="4651"/>
                  </a:lnTo>
                  <a:lnTo>
                    <a:pt x="3739" y="4651"/>
                  </a:lnTo>
                  <a:cubicBezTo>
                    <a:pt x="3709" y="4621"/>
                    <a:pt x="3709" y="4621"/>
                    <a:pt x="3739" y="4621"/>
                  </a:cubicBezTo>
                  <a:lnTo>
                    <a:pt x="3922" y="4530"/>
                  </a:lnTo>
                  <a:lnTo>
                    <a:pt x="3831" y="4408"/>
                  </a:lnTo>
                  <a:lnTo>
                    <a:pt x="3648" y="4500"/>
                  </a:lnTo>
                  <a:lnTo>
                    <a:pt x="3618" y="4500"/>
                  </a:lnTo>
                  <a:cubicBezTo>
                    <a:pt x="3618" y="4500"/>
                    <a:pt x="3618" y="4469"/>
                    <a:pt x="3648" y="4469"/>
                  </a:cubicBezTo>
                  <a:lnTo>
                    <a:pt x="3831" y="4378"/>
                  </a:lnTo>
                  <a:lnTo>
                    <a:pt x="3739" y="4256"/>
                  </a:lnTo>
                  <a:lnTo>
                    <a:pt x="3557" y="4348"/>
                  </a:lnTo>
                  <a:lnTo>
                    <a:pt x="3527" y="4348"/>
                  </a:lnTo>
                  <a:cubicBezTo>
                    <a:pt x="3527" y="4348"/>
                    <a:pt x="3527" y="4317"/>
                    <a:pt x="3527" y="4317"/>
                  </a:cubicBezTo>
                  <a:lnTo>
                    <a:pt x="3709" y="4226"/>
                  </a:lnTo>
                  <a:lnTo>
                    <a:pt x="3648" y="4135"/>
                  </a:lnTo>
                  <a:lnTo>
                    <a:pt x="3375" y="4256"/>
                  </a:lnTo>
                  <a:cubicBezTo>
                    <a:pt x="3344" y="4256"/>
                    <a:pt x="3314" y="4256"/>
                    <a:pt x="3284" y="4226"/>
                  </a:cubicBezTo>
                  <a:cubicBezTo>
                    <a:pt x="3284" y="4226"/>
                    <a:pt x="3284" y="4196"/>
                    <a:pt x="3314" y="4165"/>
                  </a:cubicBezTo>
                  <a:lnTo>
                    <a:pt x="3587" y="4044"/>
                  </a:lnTo>
                  <a:lnTo>
                    <a:pt x="3527" y="3922"/>
                  </a:lnTo>
                  <a:lnTo>
                    <a:pt x="3344" y="4013"/>
                  </a:lnTo>
                  <a:lnTo>
                    <a:pt x="3314" y="4013"/>
                  </a:lnTo>
                  <a:cubicBezTo>
                    <a:pt x="3284" y="4013"/>
                    <a:pt x="3314" y="3983"/>
                    <a:pt x="3314" y="3983"/>
                  </a:cubicBezTo>
                  <a:lnTo>
                    <a:pt x="3496" y="3892"/>
                  </a:lnTo>
                  <a:lnTo>
                    <a:pt x="3436" y="3800"/>
                  </a:lnTo>
                  <a:lnTo>
                    <a:pt x="3253" y="3892"/>
                  </a:lnTo>
                  <a:lnTo>
                    <a:pt x="3223" y="3892"/>
                  </a:lnTo>
                  <a:cubicBezTo>
                    <a:pt x="3223" y="3861"/>
                    <a:pt x="3223" y="3861"/>
                    <a:pt x="3223" y="3861"/>
                  </a:cubicBezTo>
                  <a:lnTo>
                    <a:pt x="3405" y="3770"/>
                  </a:lnTo>
                  <a:lnTo>
                    <a:pt x="3344" y="3679"/>
                  </a:lnTo>
                  <a:lnTo>
                    <a:pt x="3162" y="3770"/>
                  </a:lnTo>
                  <a:cubicBezTo>
                    <a:pt x="3162" y="3770"/>
                    <a:pt x="3132" y="3770"/>
                    <a:pt x="3132" y="3740"/>
                  </a:cubicBezTo>
                  <a:lnTo>
                    <a:pt x="3314" y="3648"/>
                  </a:lnTo>
                  <a:lnTo>
                    <a:pt x="3253" y="3527"/>
                  </a:lnTo>
                  <a:lnTo>
                    <a:pt x="3071" y="3618"/>
                  </a:lnTo>
                  <a:cubicBezTo>
                    <a:pt x="3040" y="3618"/>
                    <a:pt x="3040" y="3618"/>
                    <a:pt x="3040" y="3588"/>
                  </a:cubicBezTo>
                  <a:lnTo>
                    <a:pt x="3223" y="3496"/>
                  </a:lnTo>
                  <a:lnTo>
                    <a:pt x="3162" y="3375"/>
                  </a:lnTo>
                  <a:lnTo>
                    <a:pt x="2949" y="3466"/>
                  </a:lnTo>
                  <a:cubicBezTo>
                    <a:pt x="2949" y="3466"/>
                    <a:pt x="2949" y="3466"/>
                    <a:pt x="2919" y="3436"/>
                  </a:cubicBezTo>
                  <a:lnTo>
                    <a:pt x="2949" y="3436"/>
                  </a:lnTo>
                  <a:lnTo>
                    <a:pt x="3132" y="3344"/>
                  </a:lnTo>
                  <a:lnTo>
                    <a:pt x="3071" y="3223"/>
                  </a:lnTo>
                  <a:lnTo>
                    <a:pt x="2767" y="3375"/>
                  </a:lnTo>
                  <a:cubicBezTo>
                    <a:pt x="2736" y="3375"/>
                    <a:pt x="2706" y="3375"/>
                    <a:pt x="2706" y="3344"/>
                  </a:cubicBezTo>
                  <a:cubicBezTo>
                    <a:pt x="2676" y="3314"/>
                    <a:pt x="2706" y="3284"/>
                    <a:pt x="2736" y="3284"/>
                  </a:cubicBezTo>
                  <a:lnTo>
                    <a:pt x="3010" y="3162"/>
                  </a:lnTo>
                  <a:lnTo>
                    <a:pt x="2919" y="3041"/>
                  </a:lnTo>
                  <a:lnTo>
                    <a:pt x="2736" y="3132"/>
                  </a:lnTo>
                  <a:lnTo>
                    <a:pt x="2706" y="3132"/>
                  </a:lnTo>
                  <a:cubicBezTo>
                    <a:pt x="2706" y="3101"/>
                    <a:pt x="2706" y="3101"/>
                    <a:pt x="2736" y="3101"/>
                  </a:cubicBezTo>
                  <a:lnTo>
                    <a:pt x="2919" y="3010"/>
                  </a:lnTo>
                  <a:lnTo>
                    <a:pt x="2858" y="2919"/>
                  </a:lnTo>
                  <a:lnTo>
                    <a:pt x="2645" y="3010"/>
                  </a:lnTo>
                  <a:cubicBezTo>
                    <a:pt x="2645" y="3010"/>
                    <a:pt x="2645" y="3010"/>
                    <a:pt x="2615" y="2980"/>
                  </a:cubicBezTo>
                  <a:cubicBezTo>
                    <a:pt x="2615" y="2980"/>
                    <a:pt x="2615" y="2980"/>
                    <a:pt x="2645" y="2949"/>
                  </a:cubicBezTo>
                  <a:lnTo>
                    <a:pt x="2828" y="2889"/>
                  </a:lnTo>
                  <a:lnTo>
                    <a:pt x="2767" y="2767"/>
                  </a:lnTo>
                  <a:lnTo>
                    <a:pt x="2554" y="2858"/>
                  </a:lnTo>
                  <a:lnTo>
                    <a:pt x="2524" y="2858"/>
                  </a:lnTo>
                  <a:cubicBezTo>
                    <a:pt x="2524" y="2828"/>
                    <a:pt x="2524" y="2828"/>
                    <a:pt x="2554" y="2828"/>
                  </a:cubicBezTo>
                  <a:lnTo>
                    <a:pt x="2736" y="2737"/>
                  </a:lnTo>
                  <a:lnTo>
                    <a:pt x="2645" y="2615"/>
                  </a:lnTo>
                  <a:lnTo>
                    <a:pt x="2463" y="2706"/>
                  </a:lnTo>
                  <a:lnTo>
                    <a:pt x="2432" y="2706"/>
                  </a:lnTo>
                  <a:cubicBezTo>
                    <a:pt x="2432" y="2706"/>
                    <a:pt x="2432" y="2676"/>
                    <a:pt x="2432" y="2676"/>
                  </a:cubicBezTo>
                  <a:lnTo>
                    <a:pt x="2645" y="2585"/>
                  </a:lnTo>
                  <a:lnTo>
                    <a:pt x="2554" y="2493"/>
                  </a:lnTo>
                  <a:lnTo>
                    <a:pt x="2372" y="2554"/>
                  </a:lnTo>
                  <a:cubicBezTo>
                    <a:pt x="2372" y="2564"/>
                    <a:pt x="2368" y="2568"/>
                    <a:pt x="2364" y="2568"/>
                  </a:cubicBezTo>
                  <a:cubicBezTo>
                    <a:pt x="2355" y="2568"/>
                    <a:pt x="2341" y="2554"/>
                    <a:pt x="2341" y="2554"/>
                  </a:cubicBezTo>
                  <a:cubicBezTo>
                    <a:pt x="2341" y="2554"/>
                    <a:pt x="2341" y="2524"/>
                    <a:pt x="2341" y="2524"/>
                  </a:cubicBezTo>
                  <a:lnTo>
                    <a:pt x="2524" y="2433"/>
                  </a:lnTo>
                  <a:lnTo>
                    <a:pt x="2463" y="2341"/>
                  </a:lnTo>
                  <a:lnTo>
                    <a:pt x="2189" y="2463"/>
                  </a:lnTo>
                  <a:cubicBezTo>
                    <a:pt x="2179" y="2473"/>
                    <a:pt x="2169" y="2477"/>
                    <a:pt x="2159" y="2477"/>
                  </a:cubicBezTo>
                  <a:cubicBezTo>
                    <a:pt x="2139" y="2477"/>
                    <a:pt x="2118" y="2463"/>
                    <a:pt x="2098" y="2463"/>
                  </a:cubicBezTo>
                  <a:cubicBezTo>
                    <a:pt x="2098" y="2433"/>
                    <a:pt x="2098" y="2402"/>
                    <a:pt x="2128" y="2402"/>
                  </a:cubicBezTo>
                  <a:lnTo>
                    <a:pt x="2402" y="2250"/>
                  </a:lnTo>
                  <a:lnTo>
                    <a:pt x="2341" y="2159"/>
                  </a:lnTo>
                  <a:lnTo>
                    <a:pt x="2159" y="2250"/>
                  </a:lnTo>
                  <a:cubicBezTo>
                    <a:pt x="2128" y="2250"/>
                    <a:pt x="2128" y="2250"/>
                    <a:pt x="2128" y="2220"/>
                  </a:cubicBezTo>
                  <a:cubicBezTo>
                    <a:pt x="2098" y="2220"/>
                    <a:pt x="2098" y="2220"/>
                    <a:pt x="2128" y="2189"/>
                  </a:cubicBezTo>
                  <a:lnTo>
                    <a:pt x="2311" y="2129"/>
                  </a:lnTo>
                  <a:lnTo>
                    <a:pt x="2250" y="2007"/>
                  </a:lnTo>
                  <a:lnTo>
                    <a:pt x="2068" y="2098"/>
                  </a:lnTo>
                  <a:lnTo>
                    <a:pt x="2037" y="2098"/>
                  </a:lnTo>
                  <a:cubicBezTo>
                    <a:pt x="2007" y="2098"/>
                    <a:pt x="2037" y="2068"/>
                    <a:pt x="2037" y="2068"/>
                  </a:cubicBezTo>
                  <a:lnTo>
                    <a:pt x="2220" y="1977"/>
                  </a:lnTo>
                  <a:lnTo>
                    <a:pt x="2159" y="1885"/>
                  </a:lnTo>
                  <a:lnTo>
                    <a:pt x="1977" y="1977"/>
                  </a:lnTo>
                  <a:lnTo>
                    <a:pt x="1946" y="1977"/>
                  </a:lnTo>
                  <a:cubicBezTo>
                    <a:pt x="1916" y="1946"/>
                    <a:pt x="1946" y="1946"/>
                    <a:pt x="1946" y="1946"/>
                  </a:cubicBezTo>
                  <a:lnTo>
                    <a:pt x="2128" y="1855"/>
                  </a:lnTo>
                  <a:lnTo>
                    <a:pt x="2068" y="1734"/>
                  </a:lnTo>
                  <a:lnTo>
                    <a:pt x="1855" y="1825"/>
                  </a:lnTo>
                  <a:lnTo>
                    <a:pt x="1825" y="1825"/>
                  </a:lnTo>
                  <a:cubicBezTo>
                    <a:pt x="1825" y="1794"/>
                    <a:pt x="1825" y="1794"/>
                    <a:pt x="1855" y="1794"/>
                  </a:cubicBezTo>
                  <a:lnTo>
                    <a:pt x="2037" y="1703"/>
                  </a:lnTo>
                  <a:lnTo>
                    <a:pt x="1946" y="1582"/>
                  </a:lnTo>
                  <a:lnTo>
                    <a:pt x="1764" y="1673"/>
                  </a:lnTo>
                  <a:lnTo>
                    <a:pt x="1733" y="1673"/>
                  </a:lnTo>
                  <a:cubicBezTo>
                    <a:pt x="1733" y="1673"/>
                    <a:pt x="1733" y="1642"/>
                    <a:pt x="1733" y="1642"/>
                  </a:cubicBezTo>
                  <a:lnTo>
                    <a:pt x="1946" y="1551"/>
                  </a:lnTo>
                  <a:lnTo>
                    <a:pt x="1855" y="1460"/>
                  </a:lnTo>
                  <a:lnTo>
                    <a:pt x="1581" y="1582"/>
                  </a:lnTo>
                  <a:cubicBezTo>
                    <a:pt x="1551" y="1582"/>
                    <a:pt x="1521" y="1582"/>
                    <a:pt x="1521" y="1551"/>
                  </a:cubicBezTo>
                  <a:cubicBezTo>
                    <a:pt x="1490" y="1551"/>
                    <a:pt x="1490" y="1521"/>
                    <a:pt x="1521" y="1490"/>
                  </a:cubicBezTo>
                  <a:lnTo>
                    <a:pt x="1825" y="1369"/>
                  </a:lnTo>
                  <a:lnTo>
                    <a:pt x="1733" y="1247"/>
                  </a:lnTo>
                  <a:lnTo>
                    <a:pt x="1551" y="1338"/>
                  </a:lnTo>
                  <a:lnTo>
                    <a:pt x="1521" y="1338"/>
                  </a:lnTo>
                  <a:cubicBezTo>
                    <a:pt x="1521" y="1338"/>
                    <a:pt x="1521" y="1308"/>
                    <a:pt x="1521" y="1308"/>
                  </a:cubicBezTo>
                  <a:lnTo>
                    <a:pt x="1703" y="1217"/>
                  </a:lnTo>
                  <a:lnTo>
                    <a:pt x="1642" y="1126"/>
                  </a:lnTo>
                  <a:lnTo>
                    <a:pt x="1460" y="1217"/>
                  </a:lnTo>
                  <a:lnTo>
                    <a:pt x="1429" y="1217"/>
                  </a:lnTo>
                  <a:cubicBezTo>
                    <a:pt x="1429" y="1217"/>
                    <a:pt x="1429" y="1186"/>
                    <a:pt x="1429" y="1186"/>
                  </a:cubicBezTo>
                  <a:lnTo>
                    <a:pt x="1612" y="1095"/>
                  </a:lnTo>
                  <a:lnTo>
                    <a:pt x="1551" y="1004"/>
                  </a:lnTo>
                  <a:lnTo>
                    <a:pt x="1369" y="1095"/>
                  </a:lnTo>
                  <a:cubicBezTo>
                    <a:pt x="1369" y="1095"/>
                    <a:pt x="1338" y="1095"/>
                    <a:pt x="1338" y="1065"/>
                  </a:cubicBezTo>
                  <a:cubicBezTo>
                    <a:pt x="1338" y="1065"/>
                    <a:pt x="1338" y="1065"/>
                    <a:pt x="1338" y="1034"/>
                  </a:cubicBezTo>
                  <a:lnTo>
                    <a:pt x="1521" y="974"/>
                  </a:lnTo>
                  <a:lnTo>
                    <a:pt x="1460" y="852"/>
                  </a:lnTo>
                  <a:lnTo>
                    <a:pt x="1277" y="943"/>
                  </a:lnTo>
                  <a:cubicBezTo>
                    <a:pt x="1247" y="943"/>
                    <a:pt x="1247" y="943"/>
                    <a:pt x="1247" y="913"/>
                  </a:cubicBezTo>
                  <a:lnTo>
                    <a:pt x="1429" y="822"/>
                  </a:lnTo>
                  <a:lnTo>
                    <a:pt x="1369" y="700"/>
                  </a:lnTo>
                  <a:lnTo>
                    <a:pt x="1186" y="791"/>
                  </a:lnTo>
                  <a:lnTo>
                    <a:pt x="1156" y="791"/>
                  </a:lnTo>
                  <a:cubicBezTo>
                    <a:pt x="1125" y="761"/>
                    <a:pt x="1125" y="761"/>
                    <a:pt x="1156" y="761"/>
                  </a:cubicBezTo>
                  <a:lnTo>
                    <a:pt x="1338" y="670"/>
                  </a:lnTo>
                  <a:lnTo>
                    <a:pt x="1277" y="548"/>
                  </a:lnTo>
                  <a:lnTo>
                    <a:pt x="973" y="700"/>
                  </a:lnTo>
                  <a:cubicBezTo>
                    <a:pt x="973" y="700"/>
                    <a:pt x="943" y="700"/>
                    <a:pt x="913" y="670"/>
                  </a:cubicBezTo>
                  <a:cubicBezTo>
                    <a:pt x="913" y="639"/>
                    <a:pt x="913" y="609"/>
                    <a:pt x="943" y="609"/>
                  </a:cubicBezTo>
                  <a:lnTo>
                    <a:pt x="1217" y="487"/>
                  </a:lnTo>
                  <a:lnTo>
                    <a:pt x="1156" y="396"/>
                  </a:lnTo>
                  <a:lnTo>
                    <a:pt x="973" y="487"/>
                  </a:lnTo>
                  <a:cubicBezTo>
                    <a:pt x="973" y="487"/>
                    <a:pt x="943" y="487"/>
                    <a:pt x="943" y="457"/>
                  </a:cubicBezTo>
                  <a:lnTo>
                    <a:pt x="1125" y="366"/>
                  </a:lnTo>
                  <a:lnTo>
                    <a:pt x="1065" y="275"/>
                  </a:lnTo>
                  <a:lnTo>
                    <a:pt x="882" y="335"/>
                  </a:lnTo>
                  <a:lnTo>
                    <a:pt x="852" y="335"/>
                  </a:lnTo>
                  <a:cubicBezTo>
                    <a:pt x="852" y="335"/>
                    <a:pt x="852" y="305"/>
                    <a:pt x="852" y="305"/>
                  </a:cubicBezTo>
                  <a:lnTo>
                    <a:pt x="1034" y="214"/>
                  </a:lnTo>
                  <a:lnTo>
                    <a:pt x="973" y="123"/>
                  </a:lnTo>
                  <a:lnTo>
                    <a:pt x="791" y="214"/>
                  </a:lnTo>
                  <a:lnTo>
                    <a:pt x="761" y="214"/>
                  </a:lnTo>
                  <a:cubicBezTo>
                    <a:pt x="761" y="183"/>
                    <a:pt x="761" y="183"/>
                    <a:pt x="761" y="183"/>
                  </a:cubicBezTo>
                  <a:lnTo>
                    <a:pt x="943" y="92"/>
                  </a:lnTo>
                  <a:lnTo>
                    <a:pt x="882" y="1"/>
                  </a:ln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2"/>
            <p:cNvSpPr/>
            <p:nvPr/>
          </p:nvSpPr>
          <p:spPr>
            <a:xfrm>
              <a:off x="6658881" y="2670877"/>
              <a:ext cx="19621" cy="12257"/>
            </a:xfrm>
            <a:custGeom>
              <a:avLst/>
              <a:gdLst/>
              <a:ahLst/>
              <a:cxnLst/>
              <a:rect l="l" t="t" r="r" b="b"/>
              <a:pathLst>
                <a:path w="365" h="228" extrusionOk="0">
                  <a:moveTo>
                    <a:pt x="335" y="1"/>
                  </a:moveTo>
                  <a:lnTo>
                    <a:pt x="31" y="153"/>
                  </a:lnTo>
                  <a:cubicBezTo>
                    <a:pt x="31" y="153"/>
                    <a:pt x="0" y="183"/>
                    <a:pt x="31" y="214"/>
                  </a:cubicBezTo>
                  <a:cubicBezTo>
                    <a:pt x="31" y="214"/>
                    <a:pt x="44" y="227"/>
                    <a:pt x="62" y="227"/>
                  </a:cubicBezTo>
                  <a:cubicBezTo>
                    <a:pt x="71" y="227"/>
                    <a:pt x="81" y="224"/>
                    <a:pt x="91" y="214"/>
                  </a:cubicBezTo>
                  <a:lnTo>
                    <a:pt x="365" y="92"/>
                  </a:lnTo>
                  <a:lnTo>
                    <a:pt x="33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2"/>
            <p:cNvSpPr/>
            <p:nvPr/>
          </p:nvSpPr>
          <p:spPr>
            <a:xfrm>
              <a:off x="6691566" y="2719905"/>
              <a:ext cx="19621" cy="11074"/>
            </a:xfrm>
            <a:custGeom>
              <a:avLst/>
              <a:gdLst/>
              <a:ahLst/>
              <a:cxnLst/>
              <a:rect l="l" t="t" r="r" b="b"/>
              <a:pathLst>
                <a:path w="365" h="206" extrusionOk="0">
                  <a:moveTo>
                    <a:pt x="304" y="1"/>
                  </a:moveTo>
                  <a:lnTo>
                    <a:pt x="31" y="122"/>
                  </a:lnTo>
                  <a:cubicBezTo>
                    <a:pt x="0" y="122"/>
                    <a:pt x="0" y="153"/>
                    <a:pt x="0" y="183"/>
                  </a:cubicBezTo>
                  <a:cubicBezTo>
                    <a:pt x="15" y="198"/>
                    <a:pt x="31" y="206"/>
                    <a:pt x="46" y="206"/>
                  </a:cubicBezTo>
                  <a:cubicBezTo>
                    <a:pt x="61" y="206"/>
                    <a:pt x="76" y="198"/>
                    <a:pt x="91" y="183"/>
                  </a:cubicBezTo>
                  <a:lnTo>
                    <a:pt x="365" y="62"/>
                  </a:lnTo>
                  <a:lnTo>
                    <a:pt x="30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2"/>
            <p:cNvSpPr/>
            <p:nvPr/>
          </p:nvSpPr>
          <p:spPr>
            <a:xfrm>
              <a:off x="6722585" y="2767320"/>
              <a:ext cx="19675" cy="11450"/>
            </a:xfrm>
            <a:custGeom>
              <a:avLst/>
              <a:gdLst/>
              <a:ahLst/>
              <a:cxnLst/>
              <a:rect l="l" t="t" r="r" b="b"/>
              <a:pathLst>
                <a:path w="366" h="213" extrusionOk="0">
                  <a:moveTo>
                    <a:pt x="335" y="0"/>
                  </a:moveTo>
                  <a:lnTo>
                    <a:pt x="61" y="122"/>
                  </a:lnTo>
                  <a:cubicBezTo>
                    <a:pt x="31" y="152"/>
                    <a:pt x="1" y="152"/>
                    <a:pt x="31" y="183"/>
                  </a:cubicBezTo>
                  <a:cubicBezTo>
                    <a:pt x="31" y="213"/>
                    <a:pt x="61" y="213"/>
                    <a:pt x="92" y="213"/>
                  </a:cubicBezTo>
                  <a:lnTo>
                    <a:pt x="365" y="61"/>
                  </a:lnTo>
                  <a:lnTo>
                    <a:pt x="335"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2"/>
            <p:cNvSpPr/>
            <p:nvPr/>
          </p:nvSpPr>
          <p:spPr>
            <a:xfrm>
              <a:off x="6755270" y="2814681"/>
              <a:ext cx="19675" cy="11504"/>
            </a:xfrm>
            <a:custGeom>
              <a:avLst/>
              <a:gdLst/>
              <a:ahLst/>
              <a:cxnLst/>
              <a:rect l="l" t="t" r="r" b="b"/>
              <a:pathLst>
                <a:path w="366" h="214" extrusionOk="0">
                  <a:moveTo>
                    <a:pt x="305" y="1"/>
                  </a:moveTo>
                  <a:lnTo>
                    <a:pt x="31" y="122"/>
                  </a:lnTo>
                  <a:cubicBezTo>
                    <a:pt x="1" y="153"/>
                    <a:pt x="1" y="183"/>
                    <a:pt x="1" y="183"/>
                  </a:cubicBezTo>
                  <a:cubicBezTo>
                    <a:pt x="31" y="213"/>
                    <a:pt x="61" y="213"/>
                    <a:pt x="92" y="213"/>
                  </a:cubicBezTo>
                  <a:lnTo>
                    <a:pt x="365" y="92"/>
                  </a:lnTo>
                  <a:lnTo>
                    <a:pt x="30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2"/>
            <p:cNvSpPr/>
            <p:nvPr/>
          </p:nvSpPr>
          <p:spPr>
            <a:xfrm>
              <a:off x="6786342" y="2863709"/>
              <a:ext cx="19621" cy="10590"/>
            </a:xfrm>
            <a:custGeom>
              <a:avLst/>
              <a:gdLst/>
              <a:ahLst/>
              <a:cxnLst/>
              <a:rect l="l" t="t" r="r" b="b"/>
              <a:pathLst>
                <a:path w="365" h="197" extrusionOk="0">
                  <a:moveTo>
                    <a:pt x="334" y="1"/>
                  </a:moveTo>
                  <a:lnTo>
                    <a:pt x="61" y="122"/>
                  </a:lnTo>
                  <a:cubicBezTo>
                    <a:pt x="31" y="122"/>
                    <a:pt x="0" y="153"/>
                    <a:pt x="31" y="183"/>
                  </a:cubicBezTo>
                  <a:cubicBezTo>
                    <a:pt x="31" y="183"/>
                    <a:pt x="44" y="196"/>
                    <a:pt x="62" y="196"/>
                  </a:cubicBezTo>
                  <a:cubicBezTo>
                    <a:pt x="71" y="196"/>
                    <a:pt x="81" y="193"/>
                    <a:pt x="91" y="183"/>
                  </a:cubicBezTo>
                  <a:lnTo>
                    <a:pt x="365" y="61"/>
                  </a:lnTo>
                  <a:lnTo>
                    <a:pt x="33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2"/>
            <p:cNvSpPr/>
            <p:nvPr/>
          </p:nvSpPr>
          <p:spPr>
            <a:xfrm>
              <a:off x="6819028" y="2911124"/>
              <a:ext cx="19621" cy="11450"/>
            </a:xfrm>
            <a:custGeom>
              <a:avLst/>
              <a:gdLst/>
              <a:ahLst/>
              <a:cxnLst/>
              <a:rect l="l" t="t" r="r" b="b"/>
              <a:pathLst>
                <a:path w="365" h="213" extrusionOk="0">
                  <a:moveTo>
                    <a:pt x="304" y="0"/>
                  </a:moveTo>
                  <a:lnTo>
                    <a:pt x="30" y="122"/>
                  </a:lnTo>
                  <a:cubicBezTo>
                    <a:pt x="0" y="122"/>
                    <a:pt x="0" y="152"/>
                    <a:pt x="0" y="182"/>
                  </a:cubicBezTo>
                  <a:cubicBezTo>
                    <a:pt x="30" y="213"/>
                    <a:pt x="61" y="213"/>
                    <a:pt x="91" y="213"/>
                  </a:cubicBezTo>
                  <a:lnTo>
                    <a:pt x="365" y="61"/>
                  </a:lnTo>
                  <a:lnTo>
                    <a:pt x="304"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2"/>
            <p:cNvSpPr/>
            <p:nvPr/>
          </p:nvSpPr>
          <p:spPr>
            <a:xfrm>
              <a:off x="6850046" y="2958485"/>
              <a:ext cx="19675" cy="11504"/>
            </a:xfrm>
            <a:custGeom>
              <a:avLst/>
              <a:gdLst/>
              <a:ahLst/>
              <a:cxnLst/>
              <a:rect l="l" t="t" r="r" b="b"/>
              <a:pathLst>
                <a:path w="366" h="214" extrusionOk="0">
                  <a:moveTo>
                    <a:pt x="335" y="1"/>
                  </a:moveTo>
                  <a:lnTo>
                    <a:pt x="61" y="122"/>
                  </a:lnTo>
                  <a:cubicBezTo>
                    <a:pt x="31" y="153"/>
                    <a:pt x="1" y="183"/>
                    <a:pt x="31" y="183"/>
                  </a:cubicBezTo>
                  <a:cubicBezTo>
                    <a:pt x="31" y="213"/>
                    <a:pt x="61" y="213"/>
                    <a:pt x="92" y="213"/>
                  </a:cubicBezTo>
                  <a:lnTo>
                    <a:pt x="365" y="92"/>
                  </a:lnTo>
                  <a:lnTo>
                    <a:pt x="33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2"/>
            <p:cNvSpPr/>
            <p:nvPr/>
          </p:nvSpPr>
          <p:spPr>
            <a:xfrm>
              <a:off x="6671944" y="2680715"/>
              <a:ext cx="11504" cy="6558"/>
            </a:xfrm>
            <a:custGeom>
              <a:avLst/>
              <a:gdLst/>
              <a:ahLst/>
              <a:cxnLst/>
              <a:rect l="l" t="t" r="r" b="b"/>
              <a:pathLst>
                <a:path w="214" h="122" extrusionOk="0">
                  <a:moveTo>
                    <a:pt x="213" y="0"/>
                  </a:moveTo>
                  <a:lnTo>
                    <a:pt x="31" y="91"/>
                  </a:lnTo>
                  <a:cubicBezTo>
                    <a:pt x="0" y="91"/>
                    <a:pt x="0" y="122"/>
                    <a:pt x="0" y="122"/>
                  </a:cubicBezTo>
                  <a:lnTo>
                    <a:pt x="31" y="122"/>
                  </a:lnTo>
                  <a:lnTo>
                    <a:pt x="213"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2"/>
            <p:cNvSpPr/>
            <p:nvPr/>
          </p:nvSpPr>
          <p:spPr>
            <a:xfrm>
              <a:off x="6704629" y="2729742"/>
              <a:ext cx="11504" cy="6558"/>
            </a:xfrm>
            <a:custGeom>
              <a:avLst/>
              <a:gdLst/>
              <a:ahLst/>
              <a:cxnLst/>
              <a:rect l="l" t="t" r="r" b="b"/>
              <a:pathLst>
                <a:path w="214" h="122" extrusionOk="0">
                  <a:moveTo>
                    <a:pt x="183" y="0"/>
                  </a:moveTo>
                  <a:lnTo>
                    <a:pt x="0" y="61"/>
                  </a:lnTo>
                  <a:cubicBezTo>
                    <a:pt x="0" y="91"/>
                    <a:pt x="0" y="91"/>
                    <a:pt x="0" y="91"/>
                  </a:cubicBezTo>
                  <a:cubicBezTo>
                    <a:pt x="0" y="122"/>
                    <a:pt x="31"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2"/>
            <p:cNvSpPr/>
            <p:nvPr/>
          </p:nvSpPr>
          <p:spPr>
            <a:xfrm>
              <a:off x="6735648" y="2777104"/>
              <a:ext cx="11504" cy="6612"/>
            </a:xfrm>
            <a:custGeom>
              <a:avLst/>
              <a:gdLst/>
              <a:ahLst/>
              <a:cxnLst/>
              <a:rect l="l" t="t" r="r" b="b"/>
              <a:pathLst>
                <a:path w="214" h="123" extrusionOk="0">
                  <a:moveTo>
                    <a:pt x="214" y="1"/>
                  </a:moveTo>
                  <a:lnTo>
                    <a:pt x="31" y="92"/>
                  </a:lnTo>
                  <a:cubicBezTo>
                    <a:pt x="1" y="92"/>
                    <a:pt x="1" y="9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2"/>
            <p:cNvSpPr/>
            <p:nvPr/>
          </p:nvSpPr>
          <p:spPr>
            <a:xfrm>
              <a:off x="6768333" y="2824519"/>
              <a:ext cx="11504" cy="6558"/>
            </a:xfrm>
            <a:custGeom>
              <a:avLst/>
              <a:gdLst/>
              <a:ahLst/>
              <a:cxnLst/>
              <a:rect l="l" t="t" r="r" b="b"/>
              <a:pathLst>
                <a:path w="214" h="122" extrusionOk="0">
                  <a:moveTo>
                    <a:pt x="183" y="0"/>
                  </a:moveTo>
                  <a:lnTo>
                    <a:pt x="1" y="91"/>
                  </a:lnTo>
                  <a:cubicBezTo>
                    <a:pt x="1" y="91"/>
                    <a:pt x="1" y="122"/>
                    <a:pt x="1" y="122"/>
                  </a:cubicBezTo>
                  <a:lnTo>
                    <a:pt x="31" y="122"/>
                  </a:lnTo>
                  <a:lnTo>
                    <a:pt x="214" y="30"/>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2"/>
            <p:cNvSpPr/>
            <p:nvPr/>
          </p:nvSpPr>
          <p:spPr>
            <a:xfrm>
              <a:off x="6799406" y="2873493"/>
              <a:ext cx="13117" cy="6612"/>
            </a:xfrm>
            <a:custGeom>
              <a:avLst/>
              <a:gdLst/>
              <a:ahLst/>
              <a:cxnLst/>
              <a:rect l="l" t="t" r="r" b="b"/>
              <a:pathLst>
                <a:path w="244" h="123" extrusionOk="0">
                  <a:moveTo>
                    <a:pt x="213" y="1"/>
                  </a:moveTo>
                  <a:lnTo>
                    <a:pt x="31" y="62"/>
                  </a:lnTo>
                  <a:cubicBezTo>
                    <a:pt x="0" y="92"/>
                    <a:pt x="0" y="92"/>
                    <a:pt x="0" y="92"/>
                  </a:cubicBezTo>
                  <a:cubicBezTo>
                    <a:pt x="31" y="123"/>
                    <a:pt x="31" y="123"/>
                    <a:pt x="31" y="123"/>
                  </a:cubicBez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2"/>
            <p:cNvSpPr/>
            <p:nvPr/>
          </p:nvSpPr>
          <p:spPr>
            <a:xfrm>
              <a:off x="6832091" y="2920908"/>
              <a:ext cx="11450" cy="6558"/>
            </a:xfrm>
            <a:custGeom>
              <a:avLst/>
              <a:gdLst/>
              <a:ahLst/>
              <a:cxnLst/>
              <a:rect l="l" t="t" r="r" b="b"/>
              <a:pathLst>
                <a:path w="213" h="122" extrusionOk="0">
                  <a:moveTo>
                    <a:pt x="183" y="0"/>
                  </a:moveTo>
                  <a:lnTo>
                    <a:pt x="0" y="92"/>
                  </a:lnTo>
                  <a:cubicBezTo>
                    <a:pt x="0" y="92"/>
                    <a:pt x="0" y="92"/>
                    <a:pt x="0"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2"/>
            <p:cNvSpPr/>
            <p:nvPr/>
          </p:nvSpPr>
          <p:spPr>
            <a:xfrm>
              <a:off x="6863110" y="2968269"/>
              <a:ext cx="13117" cy="6612"/>
            </a:xfrm>
            <a:custGeom>
              <a:avLst/>
              <a:gdLst/>
              <a:ahLst/>
              <a:cxnLst/>
              <a:rect l="l" t="t" r="r" b="b"/>
              <a:pathLst>
                <a:path w="244" h="123" extrusionOk="0">
                  <a:moveTo>
                    <a:pt x="213" y="1"/>
                  </a:moveTo>
                  <a:lnTo>
                    <a:pt x="31" y="92"/>
                  </a:lnTo>
                  <a:cubicBezTo>
                    <a:pt x="1" y="92"/>
                    <a:pt x="1" y="122"/>
                    <a:pt x="1" y="122"/>
                  </a:cubicBezTo>
                  <a:lnTo>
                    <a:pt x="31" y="122"/>
                  </a:lnTo>
                  <a:lnTo>
                    <a:pt x="244"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2"/>
            <p:cNvSpPr/>
            <p:nvPr/>
          </p:nvSpPr>
          <p:spPr>
            <a:xfrm>
              <a:off x="6676836" y="2688886"/>
              <a:ext cx="13117" cy="6558"/>
            </a:xfrm>
            <a:custGeom>
              <a:avLst/>
              <a:gdLst/>
              <a:ahLst/>
              <a:cxnLst/>
              <a:rect l="l" t="t" r="r" b="b"/>
              <a:pathLst>
                <a:path w="244" h="122" extrusionOk="0">
                  <a:moveTo>
                    <a:pt x="213" y="0"/>
                  </a:moveTo>
                  <a:lnTo>
                    <a:pt x="31" y="91"/>
                  </a:lnTo>
                  <a:cubicBezTo>
                    <a:pt x="1" y="91"/>
                    <a:pt x="1" y="122"/>
                    <a:pt x="31" y="122"/>
                  </a:cubicBezTo>
                  <a:lnTo>
                    <a:pt x="61" y="122"/>
                  </a:lnTo>
                  <a:lnTo>
                    <a:pt x="244"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2"/>
            <p:cNvSpPr/>
            <p:nvPr/>
          </p:nvSpPr>
          <p:spPr>
            <a:xfrm>
              <a:off x="6709521" y="2737914"/>
              <a:ext cx="11504" cy="6558"/>
            </a:xfrm>
            <a:custGeom>
              <a:avLst/>
              <a:gdLst/>
              <a:ahLst/>
              <a:cxnLst/>
              <a:rect l="l" t="t" r="r" b="b"/>
              <a:pathLst>
                <a:path w="214" h="122" extrusionOk="0">
                  <a:moveTo>
                    <a:pt x="183" y="0"/>
                  </a:moveTo>
                  <a:lnTo>
                    <a:pt x="1" y="61"/>
                  </a:lnTo>
                  <a:cubicBezTo>
                    <a:pt x="1" y="91"/>
                    <a:pt x="1" y="91"/>
                    <a:pt x="1" y="91"/>
                  </a:cubicBezTo>
                  <a:cubicBezTo>
                    <a:pt x="1" y="122"/>
                    <a:pt x="31"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2"/>
            <p:cNvSpPr/>
            <p:nvPr/>
          </p:nvSpPr>
          <p:spPr>
            <a:xfrm>
              <a:off x="6740594" y="2785275"/>
              <a:ext cx="13117" cy="6612"/>
            </a:xfrm>
            <a:custGeom>
              <a:avLst/>
              <a:gdLst/>
              <a:ahLst/>
              <a:cxnLst/>
              <a:rect l="l" t="t" r="r" b="b"/>
              <a:pathLst>
                <a:path w="244" h="123" extrusionOk="0">
                  <a:moveTo>
                    <a:pt x="213" y="1"/>
                  </a:moveTo>
                  <a:lnTo>
                    <a:pt x="30" y="92"/>
                  </a:lnTo>
                  <a:cubicBezTo>
                    <a:pt x="30" y="92"/>
                    <a:pt x="0" y="92"/>
                    <a:pt x="30" y="122"/>
                  </a:cubicBezTo>
                  <a:lnTo>
                    <a:pt x="61" y="122"/>
                  </a:ln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2"/>
            <p:cNvSpPr/>
            <p:nvPr/>
          </p:nvSpPr>
          <p:spPr>
            <a:xfrm>
              <a:off x="6773225" y="2832690"/>
              <a:ext cx="11504" cy="6558"/>
            </a:xfrm>
            <a:custGeom>
              <a:avLst/>
              <a:gdLst/>
              <a:ahLst/>
              <a:cxnLst/>
              <a:rect l="l" t="t" r="r" b="b"/>
              <a:pathLst>
                <a:path w="214" h="122" extrusionOk="0">
                  <a:moveTo>
                    <a:pt x="214" y="0"/>
                  </a:moveTo>
                  <a:lnTo>
                    <a:pt x="1" y="91"/>
                  </a:lnTo>
                  <a:cubicBezTo>
                    <a:pt x="1" y="91"/>
                    <a:pt x="1" y="122"/>
                    <a:pt x="1" y="122"/>
                  </a:cubicBezTo>
                  <a:lnTo>
                    <a:pt x="31" y="122"/>
                  </a:lnTo>
                  <a:lnTo>
                    <a:pt x="214" y="30"/>
                  </a:lnTo>
                  <a:lnTo>
                    <a:pt x="214"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2"/>
            <p:cNvSpPr/>
            <p:nvPr/>
          </p:nvSpPr>
          <p:spPr>
            <a:xfrm>
              <a:off x="6804298" y="2880051"/>
              <a:ext cx="13117" cy="7311"/>
            </a:xfrm>
            <a:custGeom>
              <a:avLst/>
              <a:gdLst/>
              <a:ahLst/>
              <a:cxnLst/>
              <a:rect l="l" t="t" r="r" b="b"/>
              <a:pathLst>
                <a:path w="244" h="136" extrusionOk="0">
                  <a:moveTo>
                    <a:pt x="213" y="1"/>
                  </a:moveTo>
                  <a:lnTo>
                    <a:pt x="31" y="92"/>
                  </a:lnTo>
                  <a:cubicBezTo>
                    <a:pt x="31" y="92"/>
                    <a:pt x="0" y="122"/>
                    <a:pt x="31" y="122"/>
                  </a:cubicBezTo>
                  <a:cubicBezTo>
                    <a:pt x="31" y="122"/>
                    <a:pt x="31" y="136"/>
                    <a:pt x="40" y="136"/>
                  </a:cubicBezTo>
                  <a:cubicBezTo>
                    <a:pt x="44" y="136"/>
                    <a:pt x="51" y="132"/>
                    <a:pt x="61" y="122"/>
                  </a:cubicBezTo>
                  <a:lnTo>
                    <a:pt x="244" y="6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2"/>
            <p:cNvSpPr/>
            <p:nvPr/>
          </p:nvSpPr>
          <p:spPr>
            <a:xfrm>
              <a:off x="6836983" y="2929079"/>
              <a:ext cx="11504" cy="6558"/>
            </a:xfrm>
            <a:custGeom>
              <a:avLst/>
              <a:gdLst/>
              <a:ahLst/>
              <a:cxnLst/>
              <a:rect l="l" t="t" r="r" b="b"/>
              <a:pathLst>
                <a:path w="214" h="122" extrusionOk="0">
                  <a:moveTo>
                    <a:pt x="213" y="0"/>
                  </a:moveTo>
                  <a:lnTo>
                    <a:pt x="0" y="61"/>
                  </a:lnTo>
                  <a:cubicBezTo>
                    <a:pt x="0" y="92"/>
                    <a:pt x="0" y="92"/>
                    <a:pt x="0" y="92"/>
                  </a:cubicBezTo>
                  <a:cubicBezTo>
                    <a:pt x="0" y="122"/>
                    <a:pt x="31" y="122"/>
                    <a:pt x="31" y="122"/>
                  </a:cubicBezTo>
                  <a:lnTo>
                    <a:pt x="213"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2"/>
            <p:cNvSpPr/>
            <p:nvPr/>
          </p:nvSpPr>
          <p:spPr>
            <a:xfrm>
              <a:off x="6868002" y="2976441"/>
              <a:ext cx="13171" cy="6612"/>
            </a:xfrm>
            <a:custGeom>
              <a:avLst/>
              <a:gdLst/>
              <a:ahLst/>
              <a:cxnLst/>
              <a:rect l="l" t="t" r="r" b="b"/>
              <a:pathLst>
                <a:path w="245" h="123" extrusionOk="0">
                  <a:moveTo>
                    <a:pt x="214" y="1"/>
                  </a:moveTo>
                  <a:lnTo>
                    <a:pt x="31" y="92"/>
                  </a:lnTo>
                  <a:cubicBezTo>
                    <a:pt x="31" y="92"/>
                    <a:pt x="1" y="122"/>
                    <a:pt x="31" y="122"/>
                  </a:cubicBezTo>
                  <a:lnTo>
                    <a:pt x="62" y="122"/>
                  </a:lnTo>
                  <a:lnTo>
                    <a:pt x="24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2"/>
            <p:cNvSpPr/>
            <p:nvPr/>
          </p:nvSpPr>
          <p:spPr>
            <a:xfrm>
              <a:off x="6683395" y="2697057"/>
              <a:ext cx="11450" cy="6558"/>
            </a:xfrm>
            <a:custGeom>
              <a:avLst/>
              <a:gdLst/>
              <a:ahLst/>
              <a:cxnLst/>
              <a:rect l="l" t="t" r="r" b="b"/>
              <a:pathLst>
                <a:path w="213" h="122" extrusionOk="0">
                  <a:moveTo>
                    <a:pt x="183" y="0"/>
                  </a:moveTo>
                  <a:lnTo>
                    <a:pt x="0" y="91"/>
                  </a:lnTo>
                  <a:cubicBezTo>
                    <a:pt x="0" y="91"/>
                    <a:pt x="0" y="122"/>
                    <a:pt x="0"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2"/>
            <p:cNvSpPr/>
            <p:nvPr/>
          </p:nvSpPr>
          <p:spPr>
            <a:xfrm>
              <a:off x="6714413" y="2744419"/>
              <a:ext cx="11504" cy="7311"/>
            </a:xfrm>
            <a:custGeom>
              <a:avLst/>
              <a:gdLst/>
              <a:ahLst/>
              <a:cxnLst/>
              <a:rect l="l" t="t" r="r" b="b"/>
              <a:pathLst>
                <a:path w="214" h="136" extrusionOk="0">
                  <a:moveTo>
                    <a:pt x="213" y="1"/>
                  </a:moveTo>
                  <a:lnTo>
                    <a:pt x="31" y="92"/>
                  </a:lnTo>
                  <a:cubicBezTo>
                    <a:pt x="1" y="92"/>
                    <a:pt x="1" y="122"/>
                    <a:pt x="1" y="122"/>
                  </a:cubicBezTo>
                  <a:cubicBezTo>
                    <a:pt x="21" y="122"/>
                    <a:pt x="28" y="136"/>
                    <a:pt x="30" y="136"/>
                  </a:cubicBezTo>
                  <a:cubicBezTo>
                    <a:pt x="31" y="136"/>
                    <a:pt x="31" y="132"/>
                    <a:pt x="31" y="122"/>
                  </a:cubicBezTo>
                  <a:lnTo>
                    <a:pt x="21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2"/>
            <p:cNvSpPr/>
            <p:nvPr/>
          </p:nvSpPr>
          <p:spPr>
            <a:xfrm>
              <a:off x="6747099" y="2793446"/>
              <a:ext cx="11504" cy="6612"/>
            </a:xfrm>
            <a:custGeom>
              <a:avLst/>
              <a:gdLst/>
              <a:ahLst/>
              <a:cxnLst/>
              <a:rect l="l" t="t" r="r" b="b"/>
              <a:pathLst>
                <a:path w="214" h="123" extrusionOk="0">
                  <a:moveTo>
                    <a:pt x="183" y="1"/>
                  </a:moveTo>
                  <a:lnTo>
                    <a:pt x="1" y="61"/>
                  </a:lnTo>
                  <a:cubicBezTo>
                    <a:pt x="1" y="92"/>
                    <a:pt x="1" y="92"/>
                    <a:pt x="1" y="92"/>
                  </a:cubicBezTo>
                  <a:cubicBezTo>
                    <a:pt x="1" y="122"/>
                    <a:pt x="31" y="122"/>
                    <a:pt x="31" y="122"/>
                  </a:cubicBezTo>
                  <a:lnTo>
                    <a:pt x="213"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2"/>
            <p:cNvSpPr/>
            <p:nvPr/>
          </p:nvSpPr>
          <p:spPr>
            <a:xfrm>
              <a:off x="6778171" y="2840861"/>
              <a:ext cx="11450" cy="6558"/>
            </a:xfrm>
            <a:custGeom>
              <a:avLst/>
              <a:gdLst/>
              <a:ahLst/>
              <a:cxnLst/>
              <a:rect l="l" t="t" r="r" b="b"/>
              <a:pathLst>
                <a:path w="213" h="122" extrusionOk="0">
                  <a:moveTo>
                    <a:pt x="213" y="0"/>
                  </a:moveTo>
                  <a:lnTo>
                    <a:pt x="31" y="91"/>
                  </a:lnTo>
                  <a:cubicBezTo>
                    <a:pt x="0" y="91"/>
                    <a:pt x="0" y="91"/>
                    <a:pt x="0" y="122"/>
                  </a:cubicBezTo>
                  <a:lnTo>
                    <a:pt x="31" y="122"/>
                  </a:lnTo>
                  <a:lnTo>
                    <a:pt x="21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2"/>
            <p:cNvSpPr/>
            <p:nvPr/>
          </p:nvSpPr>
          <p:spPr>
            <a:xfrm>
              <a:off x="6810856" y="2888223"/>
              <a:ext cx="11450" cy="6612"/>
            </a:xfrm>
            <a:custGeom>
              <a:avLst/>
              <a:gdLst/>
              <a:ahLst/>
              <a:cxnLst/>
              <a:rect l="l" t="t" r="r" b="b"/>
              <a:pathLst>
                <a:path w="213" h="123" extrusionOk="0">
                  <a:moveTo>
                    <a:pt x="182" y="1"/>
                  </a:moveTo>
                  <a:lnTo>
                    <a:pt x="0" y="92"/>
                  </a:lnTo>
                  <a:cubicBezTo>
                    <a:pt x="0" y="92"/>
                    <a:pt x="0" y="122"/>
                    <a:pt x="0" y="122"/>
                  </a:cubicBezTo>
                  <a:lnTo>
                    <a:pt x="30" y="122"/>
                  </a:lnTo>
                  <a:lnTo>
                    <a:pt x="213" y="61"/>
                  </a:lnTo>
                  <a:lnTo>
                    <a:pt x="182"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2"/>
            <p:cNvSpPr/>
            <p:nvPr/>
          </p:nvSpPr>
          <p:spPr>
            <a:xfrm>
              <a:off x="6841875" y="2935584"/>
              <a:ext cx="13117" cy="8225"/>
            </a:xfrm>
            <a:custGeom>
              <a:avLst/>
              <a:gdLst/>
              <a:ahLst/>
              <a:cxnLst/>
              <a:rect l="l" t="t" r="r" b="b"/>
              <a:pathLst>
                <a:path w="244" h="153" extrusionOk="0">
                  <a:moveTo>
                    <a:pt x="213" y="1"/>
                  </a:moveTo>
                  <a:lnTo>
                    <a:pt x="31" y="92"/>
                  </a:lnTo>
                  <a:cubicBezTo>
                    <a:pt x="1" y="123"/>
                    <a:pt x="1" y="123"/>
                    <a:pt x="1" y="123"/>
                  </a:cubicBezTo>
                  <a:cubicBezTo>
                    <a:pt x="31" y="153"/>
                    <a:pt x="31" y="153"/>
                    <a:pt x="31" y="153"/>
                  </a:cubicBezTo>
                  <a:lnTo>
                    <a:pt x="244" y="62"/>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2"/>
            <p:cNvSpPr/>
            <p:nvPr/>
          </p:nvSpPr>
          <p:spPr>
            <a:xfrm>
              <a:off x="6874560" y="2984612"/>
              <a:ext cx="11504" cy="6612"/>
            </a:xfrm>
            <a:custGeom>
              <a:avLst/>
              <a:gdLst/>
              <a:ahLst/>
              <a:cxnLst/>
              <a:rect l="l" t="t" r="r" b="b"/>
              <a:pathLst>
                <a:path w="214" h="123" extrusionOk="0">
                  <a:moveTo>
                    <a:pt x="183" y="1"/>
                  </a:moveTo>
                  <a:lnTo>
                    <a:pt x="0" y="92"/>
                  </a:lnTo>
                  <a:cubicBezTo>
                    <a:pt x="0" y="92"/>
                    <a:pt x="0" y="92"/>
                    <a:pt x="0" y="122"/>
                  </a:cubicBezTo>
                  <a:lnTo>
                    <a:pt x="31" y="122"/>
                  </a:lnTo>
                  <a:lnTo>
                    <a:pt x="213"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2"/>
            <p:cNvSpPr/>
            <p:nvPr/>
          </p:nvSpPr>
          <p:spPr>
            <a:xfrm>
              <a:off x="6688287" y="2705229"/>
              <a:ext cx="11504" cy="6558"/>
            </a:xfrm>
            <a:custGeom>
              <a:avLst/>
              <a:gdLst/>
              <a:ahLst/>
              <a:cxnLst/>
              <a:rect l="l" t="t" r="r" b="b"/>
              <a:pathLst>
                <a:path w="214" h="122" extrusionOk="0">
                  <a:moveTo>
                    <a:pt x="183" y="0"/>
                  </a:moveTo>
                  <a:lnTo>
                    <a:pt x="0" y="61"/>
                  </a:lnTo>
                  <a:cubicBezTo>
                    <a:pt x="0" y="91"/>
                    <a:pt x="0" y="91"/>
                    <a:pt x="0" y="91"/>
                  </a:cubicBezTo>
                  <a:cubicBezTo>
                    <a:pt x="0" y="122"/>
                    <a:pt x="0"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2"/>
            <p:cNvSpPr/>
            <p:nvPr/>
          </p:nvSpPr>
          <p:spPr>
            <a:xfrm>
              <a:off x="6719305" y="2752590"/>
              <a:ext cx="11504" cy="6612"/>
            </a:xfrm>
            <a:custGeom>
              <a:avLst/>
              <a:gdLst/>
              <a:ahLst/>
              <a:cxnLst/>
              <a:rect l="l" t="t" r="r" b="b"/>
              <a:pathLst>
                <a:path w="214" h="123" extrusionOk="0">
                  <a:moveTo>
                    <a:pt x="214" y="1"/>
                  </a:moveTo>
                  <a:lnTo>
                    <a:pt x="31" y="92"/>
                  </a:lnTo>
                  <a:cubicBezTo>
                    <a:pt x="1" y="92"/>
                    <a:pt x="1" y="9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2"/>
            <p:cNvSpPr/>
            <p:nvPr/>
          </p:nvSpPr>
          <p:spPr>
            <a:xfrm>
              <a:off x="6751991" y="2800005"/>
              <a:ext cx="11504" cy="6558"/>
            </a:xfrm>
            <a:custGeom>
              <a:avLst/>
              <a:gdLst/>
              <a:ahLst/>
              <a:cxnLst/>
              <a:rect l="l" t="t" r="r" b="b"/>
              <a:pathLst>
                <a:path w="214" h="122" extrusionOk="0">
                  <a:moveTo>
                    <a:pt x="183" y="0"/>
                  </a:moveTo>
                  <a:lnTo>
                    <a:pt x="1" y="91"/>
                  </a:lnTo>
                  <a:cubicBezTo>
                    <a:pt x="1" y="91"/>
                    <a:pt x="1" y="122"/>
                    <a:pt x="1" y="122"/>
                  </a:cubicBezTo>
                  <a:lnTo>
                    <a:pt x="31" y="122"/>
                  </a:lnTo>
                  <a:lnTo>
                    <a:pt x="214"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2"/>
            <p:cNvSpPr/>
            <p:nvPr/>
          </p:nvSpPr>
          <p:spPr>
            <a:xfrm>
              <a:off x="6783063" y="2849033"/>
              <a:ext cx="11504" cy="6558"/>
            </a:xfrm>
            <a:custGeom>
              <a:avLst/>
              <a:gdLst/>
              <a:ahLst/>
              <a:cxnLst/>
              <a:rect l="l" t="t" r="r" b="b"/>
              <a:pathLst>
                <a:path w="214" h="122" extrusionOk="0">
                  <a:moveTo>
                    <a:pt x="213" y="0"/>
                  </a:moveTo>
                  <a:lnTo>
                    <a:pt x="31" y="61"/>
                  </a:lnTo>
                  <a:cubicBezTo>
                    <a:pt x="0" y="61"/>
                    <a:pt x="0" y="91"/>
                    <a:pt x="0" y="91"/>
                  </a:cubicBezTo>
                  <a:cubicBezTo>
                    <a:pt x="31" y="91"/>
                    <a:pt x="31" y="122"/>
                    <a:pt x="31" y="122"/>
                  </a:cubicBezTo>
                  <a:lnTo>
                    <a:pt x="21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2"/>
            <p:cNvSpPr/>
            <p:nvPr/>
          </p:nvSpPr>
          <p:spPr>
            <a:xfrm>
              <a:off x="6815748" y="2896394"/>
              <a:ext cx="11450" cy="6612"/>
            </a:xfrm>
            <a:custGeom>
              <a:avLst/>
              <a:gdLst/>
              <a:ahLst/>
              <a:cxnLst/>
              <a:rect l="l" t="t" r="r" b="b"/>
              <a:pathLst>
                <a:path w="213" h="123" extrusionOk="0">
                  <a:moveTo>
                    <a:pt x="183" y="0"/>
                  </a:moveTo>
                  <a:lnTo>
                    <a:pt x="0" y="92"/>
                  </a:lnTo>
                  <a:cubicBezTo>
                    <a:pt x="0" y="122"/>
                    <a:pt x="0"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2"/>
            <p:cNvSpPr/>
            <p:nvPr/>
          </p:nvSpPr>
          <p:spPr>
            <a:xfrm>
              <a:off x="6846767" y="2943755"/>
              <a:ext cx="11504" cy="6612"/>
            </a:xfrm>
            <a:custGeom>
              <a:avLst/>
              <a:gdLst/>
              <a:ahLst/>
              <a:cxnLst/>
              <a:rect l="l" t="t" r="r" b="b"/>
              <a:pathLst>
                <a:path w="214" h="123" extrusionOk="0">
                  <a:moveTo>
                    <a:pt x="214" y="1"/>
                  </a:moveTo>
                  <a:lnTo>
                    <a:pt x="31" y="92"/>
                  </a:lnTo>
                  <a:cubicBezTo>
                    <a:pt x="1" y="92"/>
                    <a:pt x="1" y="92"/>
                    <a:pt x="1" y="123"/>
                  </a:cubicBezTo>
                  <a:lnTo>
                    <a:pt x="31" y="123"/>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2"/>
            <p:cNvSpPr/>
            <p:nvPr/>
          </p:nvSpPr>
          <p:spPr>
            <a:xfrm>
              <a:off x="6691566" y="2711733"/>
              <a:ext cx="13117" cy="6612"/>
            </a:xfrm>
            <a:custGeom>
              <a:avLst/>
              <a:gdLst/>
              <a:ahLst/>
              <a:cxnLst/>
              <a:rect l="l" t="t" r="r" b="b"/>
              <a:pathLst>
                <a:path w="244" h="123" extrusionOk="0">
                  <a:moveTo>
                    <a:pt x="213" y="1"/>
                  </a:moveTo>
                  <a:lnTo>
                    <a:pt x="31" y="62"/>
                  </a:lnTo>
                  <a:cubicBezTo>
                    <a:pt x="0" y="92"/>
                    <a:pt x="0" y="92"/>
                    <a:pt x="31" y="92"/>
                  </a:cubicBezTo>
                  <a:cubicBezTo>
                    <a:pt x="31" y="122"/>
                    <a:pt x="31" y="122"/>
                    <a:pt x="61" y="122"/>
                  </a:cubicBez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2"/>
            <p:cNvSpPr/>
            <p:nvPr/>
          </p:nvSpPr>
          <p:spPr>
            <a:xfrm>
              <a:off x="6652322" y="2651309"/>
              <a:ext cx="11504" cy="6558"/>
            </a:xfrm>
            <a:custGeom>
              <a:avLst/>
              <a:gdLst/>
              <a:ahLst/>
              <a:cxnLst/>
              <a:rect l="l" t="t" r="r" b="b"/>
              <a:pathLst>
                <a:path w="214" h="122" extrusionOk="0">
                  <a:moveTo>
                    <a:pt x="183" y="0"/>
                  </a:moveTo>
                  <a:lnTo>
                    <a:pt x="1" y="91"/>
                  </a:lnTo>
                  <a:cubicBezTo>
                    <a:pt x="1" y="91"/>
                    <a:pt x="1" y="91"/>
                    <a:pt x="1"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2"/>
            <p:cNvSpPr/>
            <p:nvPr/>
          </p:nvSpPr>
          <p:spPr>
            <a:xfrm>
              <a:off x="6657214" y="2657814"/>
              <a:ext cx="11504" cy="6612"/>
            </a:xfrm>
            <a:custGeom>
              <a:avLst/>
              <a:gdLst/>
              <a:ahLst/>
              <a:cxnLst/>
              <a:rect l="l" t="t" r="r" b="b"/>
              <a:pathLst>
                <a:path w="214" h="123" extrusionOk="0">
                  <a:moveTo>
                    <a:pt x="183" y="1"/>
                  </a:moveTo>
                  <a:lnTo>
                    <a:pt x="1" y="92"/>
                  </a:lnTo>
                  <a:cubicBezTo>
                    <a:pt x="1" y="92"/>
                    <a:pt x="1" y="122"/>
                    <a:pt x="1" y="122"/>
                  </a:cubicBezTo>
                  <a:lnTo>
                    <a:pt x="31" y="122"/>
                  </a:lnTo>
                  <a:lnTo>
                    <a:pt x="214"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2"/>
            <p:cNvSpPr/>
            <p:nvPr/>
          </p:nvSpPr>
          <p:spPr>
            <a:xfrm>
              <a:off x="6662160" y="2664372"/>
              <a:ext cx="11450" cy="7795"/>
            </a:xfrm>
            <a:custGeom>
              <a:avLst/>
              <a:gdLst/>
              <a:ahLst/>
              <a:cxnLst/>
              <a:rect l="l" t="t" r="r" b="b"/>
              <a:pathLst>
                <a:path w="213" h="145" extrusionOk="0">
                  <a:moveTo>
                    <a:pt x="182" y="0"/>
                  </a:moveTo>
                  <a:lnTo>
                    <a:pt x="0" y="92"/>
                  </a:lnTo>
                  <a:cubicBezTo>
                    <a:pt x="0" y="92"/>
                    <a:pt x="0" y="122"/>
                    <a:pt x="0" y="122"/>
                  </a:cubicBezTo>
                  <a:cubicBezTo>
                    <a:pt x="0" y="137"/>
                    <a:pt x="0" y="145"/>
                    <a:pt x="4" y="145"/>
                  </a:cubicBezTo>
                  <a:cubicBezTo>
                    <a:pt x="8" y="145"/>
                    <a:pt x="15" y="137"/>
                    <a:pt x="30" y="122"/>
                  </a:cubicBezTo>
                  <a:lnTo>
                    <a:pt x="213" y="61"/>
                  </a:lnTo>
                  <a:lnTo>
                    <a:pt x="182"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2"/>
            <p:cNvSpPr/>
            <p:nvPr/>
          </p:nvSpPr>
          <p:spPr>
            <a:xfrm>
              <a:off x="6724251" y="2759148"/>
              <a:ext cx="11450" cy="6558"/>
            </a:xfrm>
            <a:custGeom>
              <a:avLst/>
              <a:gdLst/>
              <a:ahLst/>
              <a:cxnLst/>
              <a:rect l="l" t="t" r="r" b="b"/>
              <a:pathLst>
                <a:path w="213" h="122" extrusionOk="0">
                  <a:moveTo>
                    <a:pt x="182" y="0"/>
                  </a:moveTo>
                  <a:lnTo>
                    <a:pt x="0" y="91"/>
                  </a:lnTo>
                  <a:cubicBezTo>
                    <a:pt x="0" y="91"/>
                    <a:pt x="0" y="122"/>
                    <a:pt x="0" y="122"/>
                  </a:cubicBezTo>
                  <a:lnTo>
                    <a:pt x="30" y="122"/>
                  </a:lnTo>
                  <a:lnTo>
                    <a:pt x="213" y="31"/>
                  </a:lnTo>
                  <a:lnTo>
                    <a:pt x="182"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2"/>
            <p:cNvSpPr/>
            <p:nvPr/>
          </p:nvSpPr>
          <p:spPr>
            <a:xfrm>
              <a:off x="6755270" y="2806510"/>
              <a:ext cx="13117" cy="7311"/>
            </a:xfrm>
            <a:custGeom>
              <a:avLst/>
              <a:gdLst/>
              <a:ahLst/>
              <a:cxnLst/>
              <a:rect l="l" t="t" r="r" b="b"/>
              <a:pathLst>
                <a:path w="244" h="136" extrusionOk="0">
                  <a:moveTo>
                    <a:pt x="213" y="1"/>
                  </a:moveTo>
                  <a:lnTo>
                    <a:pt x="31" y="92"/>
                  </a:lnTo>
                  <a:cubicBezTo>
                    <a:pt x="31" y="92"/>
                    <a:pt x="1" y="122"/>
                    <a:pt x="31" y="122"/>
                  </a:cubicBezTo>
                  <a:cubicBezTo>
                    <a:pt x="31" y="122"/>
                    <a:pt x="31" y="136"/>
                    <a:pt x="40" y="136"/>
                  </a:cubicBezTo>
                  <a:cubicBezTo>
                    <a:pt x="45" y="136"/>
                    <a:pt x="51" y="132"/>
                    <a:pt x="61" y="122"/>
                  </a:cubicBezTo>
                  <a:lnTo>
                    <a:pt x="244"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2"/>
            <p:cNvSpPr/>
            <p:nvPr/>
          </p:nvSpPr>
          <p:spPr>
            <a:xfrm>
              <a:off x="6787955" y="2855538"/>
              <a:ext cx="11504" cy="6612"/>
            </a:xfrm>
            <a:custGeom>
              <a:avLst/>
              <a:gdLst/>
              <a:ahLst/>
              <a:cxnLst/>
              <a:rect l="l" t="t" r="r" b="b"/>
              <a:pathLst>
                <a:path w="214" h="123" extrusionOk="0">
                  <a:moveTo>
                    <a:pt x="213" y="1"/>
                  </a:moveTo>
                  <a:lnTo>
                    <a:pt x="1" y="92"/>
                  </a:lnTo>
                  <a:cubicBezTo>
                    <a:pt x="1" y="122"/>
                    <a:pt x="31" y="122"/>
                    <a:pt x="31" y="122"/>
                  </a:cubicBezTo>
                  <a:lnTo>
                    <a:pt x="21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2"/>
            <p:cNvSpPr/>
            <p:nvPr/>
          </p:nvSpPr>
          <p:spPr>
            <a:xfrm>
              <a:off x="6819028" y="2902953"/>
              <a:ext cx="13117" cy="6558"/>
            </a:xfrm>
            <a:custGeom>
              <a:avLst/>
              <a:gdLst/>
              <a:ahLst/>
              <a:cxnLst/>
              <a:rect l="l" t="t" r="r" b="b"/>
              <a:pathLst>
                <a:path w="244" h="122" extrusionOk="0">
                  <a:moveTo>
                    <a:pt x="213" y="0"/>
                  </a:moveTo>
                  <a:lnTo>
                    <a:pt x="30" y="91"/>
                  </a:lnTo>
                  <a:cubicBezTo>
                    <a:pt x="30" y="91"/>
                    <a:pt x="0" y="91"/>
                    <a:pt x="30" y="122"/>
                  </a:cubicBezTo>
                  <a:lnTo>
                    <a:pt x="61" y="122"/>
                  </a:lnTo>
                  <a:lnTo>
                    <a:pt x="24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2"/>
            <p:cNvSpPr/>
            <p:nvPr/>
          </p:nvSpPr>
          <p:spPr>
            <a:xfrm>
              <a:off x="6851659" y="2950314"/>
              <a:ext cx="11504" cy="6612"/>
            </a:xfrm>
            <a:custGeom>
              <a:avLst/>
              <a:gdLst/>
              <a:ahLst/>
              <a:cxnLst/>
              <a:rect l="l" t="t" r="r" b="b"/>
              <a:pathLst>
                <a:path w="214" h="123" extrusionOk="0">
                  <a:moveTo>
                    <a:pt x="214" y="1"/>
                  </a:moveTo>
                  <a:lnTo>
                    <a:pt x="1" y="92"/>
                  </a:lnTo>
                  <a:cubicBezTo>
                    <a:pt x="1" y="92"/>
                    <a:pt x="1" y="12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2"/>
            <p:cNvSpPr/>
            <p:nvPr/>
          </p:nvSpPr>
          <p:spPr>
            <a:xfrm>
              <a:off x="7268342" y="2902953"/>
              <a:ext cx="18063" cy="22901"/>
            </a:xfrm>
            <a:custGeom>
              <a:avLst/>
              <a:gdLst/>
              <a:ahLst/>
              <a:cxnLst/>
              <a:rect l="l" t="t" r="r" b="b"/>
              <a:pathLst>
                <a:path w="336" h="426" extrusionOk="0">
                  <a:moveTo>
                    <a:pt x="244" y="0"/>
                  </a:moveTo>
                  <a:cubicBezTo>
                    <a:pt x="153" y="122"/>
                    <a:pt x="31" y="243"/>
                    <a:pt x="1" y="426"/>
                  </a:cubicBezTo>
                  <a:cubicBezTo>
                    <a:pt x="153" y="426"/>
                    <a:pt x="274" y="395"/>
                    <a:pt x="305" y="334"/>
                  </a:cubicBezTo>
                  <a:cubicBezTo>
                    <a:pt x="335" y="274"/>
                    <a:pt x="305" y="152"/>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2"/>
            <p:cNvSpPr/>
            <p:nvPr/>
          </p:nvSpPr>
          <p:spPr>
            <a:xfrm>
              <a:off x="7070618" y="2777104"/>
              <a:ext cx="170035" cy="147134"/>
            </a:xfrm>
            <a:custGeom>
              <a:avLst/>
              <a:gdLst/>
              <a:ahLst/>
              <a:cxnLst/>
              <a:rect l="l" t="t" r="r" b="b"/>
              <a:pathLst>
                <a:path w="3163" h="2737" extrusionOk="0">
                  <a:moveTo>
                    <a:pt x="487" y="1"/>
                  </a:moveTo>
                  <a:lnTo>
                    <a:pt x="1" y="821"/>
                  </a:lnTo>
                  <a:lnTo>
                    <a:pt x="3071" y="2706"/>
                  </a:lnTo>
                  <a:cubicBezTo>
                    <a:pt x="3071" y="2706"/>
                    <a:pt x="3071" y="2706"/>
                    <a:pt x="3101" y="2736"/>
                  </a:cubicBezTo>
                  <a:cubicBezTo>
                    <a:pt x="3132" y="2675"/>
                    <a:pt x="3162" y="2645"/>
                    <a:pt x="3162" y="2615"/>
                  </a:cubicBezTo>
                  <a:cubicBezTo>
                    <a:pt x="2372" y="2159"/>
                    <a:pt x="1308" y="1581"/>
                    <a:pt x="700" y="852"/>
                  </a:cubicBezTo>
                  <a:cubicBezTo>
                    <a:pt x="518" y="609"/>
                    <a:pt x="548" y="335"/>
                    <a:pt x="639" y="92"/>
                  </a:cubicBezTo>
                  <a:lnTo>
                    <a:pt x="487"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2"/>
            <p:cNvSpPr/>
            <p:nvPr/>
          </p:nvSpPr>
          <p:spPr>
            <a:xfrm>
              <a:off x="7098411" y="2781996"/>
              <a:ext cx="165089" cy="135684"/>
            </a:xfrm>
            <a:custGeom>
              <a:avLst/>
              <a:gdLst/>
              <a:ahLst/>
              <a:cxnLst/>
              <a:rect l="l" t="t" r="r" b="b"/>
              <a:pathLst>
                <a:path w="3071" h="2524" extrusionOk="0">
                  <a:moveTo>
                    <a:pt x="122" y="1"/>
                  </a:moveTo>
                  <a:lnTo>
                    <a:pt x="122" y="1"/>
                  </a:lnTo>
                  <a:cubicBezTo>
                    <a:pt x="31" y="244"/>
                    <a:pt x="1" y="518"/>
                    <a:pt x="183" y="761"/>
                  </a:cubicBezTo>
                  <a:cubicBezTo>
                    <a:pt x="791" y="1490"/>
                    <a:pt x="1855" y="2098"/>
                    <a:pt x="2676" y="2524"/>
                  </a:cubicBezTo>
                  <a:cubicBezTo>
                    <a:pt x="2736" y="2463"/>
                    <a:pt x="2797" y="2432"/>
                    <a:pt x="2797" y="2432"/>
                  </a:cubicBezTo>
                  <a:cubicBezTo>
                    <a:pt x="2645" y="2128"/>
                    <a:pt x="3010" y="2037"/>
                    <a:pt x="3010" y="2037"/>
                  </a:cubicBezTo>
                  <a:cubicBezTo>
                    <a:pt x="2949" y="1916"/>
                    <a:pt x="3010" y="1825"/>
                    <a:pt x="3071" y="1794"/>
                  </a:cubicBezTo>
                  <a:lnTo>
                    <a:pt x="122"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2"/>
            <p:cNvSpPr/>
            <p:nvPr/>
          </p:nvSpPr>
          <p:spPr>
            <a:xfrm>
              <a:off x="7237323" y="2917629"/>
              <a:ext cx="18009" cy="8225"/>
            </a:xfrm>
            <a:custGeom>
              <a:avLst/>
              <a:gdLst/>
              <a:ahLst/>
              <a:cxnLst/>
              <a:rect l="l" t="t" r="r" b="b"/>
              <a:pathLst>
                <a:path w="335" h="153" extrusionOk="0">
                  <a:moveTo>
                    <a:pt x="92" y="1"/>
                  </a:moveTo>
                  <a:cubicBezTo>
                    <a:pt x="61" y="31"/>
                    <a:pt x="31" y="61"/>
                    <a:pt x="0" y="122"/>
                  </a:cubicBezTo>
                  <a:cubicBezTo>
                    <a:pt x="61" y="122"/>
                    <a:pt x="183" y="122"/>
                    <a:pt x="335" y="153"/>
                  </a:cubicBezTo>
                  <a:lnTo>
                    <a:pt x="92" y="1"/>
                  </a:lnTo>
                  <a:close/>
                </a:path>
              </a:pathLst>
            </a:custGeom>
            <a:solidFill>
              <a:srgbClr val="FF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2"/>
            <p:cNvSpPr/>
            <p:nvPr/>
          </p:nvSpPr>
          <p:spPr>
            <a:xfrm>
              <a:off x="7240602" y="2878439"/>
              <a:ext cx="40856" cy="47414"/>
            </a:xfrm>
            <a:custGeom>
              <a:avLst/>
              <a:gdLst/>
              <a:ahLst/>
              <a:cxnLst/>
              <a:rect l="l" t="t" r="r" b="b"/>
              <a:pathLst>
                <a:path w="760" h="882" extrusionOk="0">
                  <a:moveTo>
                    <a:pt x="426" y="0"/>
                  </a:moveTo>
                  <a:cubicBezTo>
                    <a:pt x="365" y="31"/>
                    <a:pt x="304" y="122"/>
                    <a:pt x="365" y="243"/>
                  </a:cubicBezTo>
                  <a:cubicBezTo>
                    <a:pt x="365" y="243"/>
                    <a:pt x="0" y="334"/>
                    <a:pt x="152" y="638"/>
                  </a:cubicBezTo>
                  <a:cubicBezTo>
                    <a:pt x="152" y="638"/>
                    <a:pt x="91" y="669"/>
                    <a:pt x="31" y="730"/>
                  </a:cubicBezTo>
                  <a:lnTo>
                    <a:pt x="274" y="882"/>
                  </a:lnTo>
                  <a:lnTo>
                    <a:pt x="517" y="882"/>
                  </a:lnTo>
                  <a:cubicBezTo>
                    <a:pt x="547" y="699"/>
                    <a:pt x="669" y="547"/>
                    <a:pt x="760" y="456"/>
                  </a:cubicBezTo>
                  <a:cubicBezTo>
                    <a:pt x="699" y="334"/>
                    <a:pt x="486" y="31"/>
                    <a:pt x="426" y="0"/>
                  </a:cubicBezTo>
                  <a:close/>
                </a:path>
              </a:pathLst>
            </a:custGeom>
            <a:solidFill>
              <a:srgbClr val="FFE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2"/>
            <p:cNvSpPr/>
            <p:nvPr/>
          </p:nvSpPr>
          <p:spPr>
            <a:xfrm>
              <a:off x="7046158" y="2785275"/>
              <a:ext cx="27793" cy="33437"/>
            </a:xfrm>
            <a:custGeom>
              <a:avLst/>
              <a:gdLst/>
              <a:ahLst/>
              <a:cxnLst/>
              <a:rect l="l" t="t" r="r" b="b"/>
              <a:pathLst>
                <a:path w="517" h="622" extrusionOk="0">
                  <a:moveTo>
                    <a:pt x="213" y="1"/>
                  </a:moveTo>
                  <a:lnTo>
                    <a:pt x="91" y="183"/>
                  </a:lnTo>
                  <a:cubicBezTo>
                    <a:pt x="91" y="213"/>
                    <a:pt x="0" y="396"/>
                    <a:pt x="122" y="457"/>
                  </a:cubicBezTo>
                  <a:lnTo>
                    <a:pt x="334" y="609"/>
                  </a:lnTo>
                  <a:cubicBezTo>
                    <a:pt x="343" y="617"/>
                    <a:pt x="352" y="621"/>
                    <a:pt x="361" y="621"/>
                  </a:cubicBezTo>
                  <a:cubicBezTo>
                    <a:pt x="383" y="621"/>
                    <a:pt x="404" y="600"/>
                    <a:pt x="426" y="578"/>
                  </a:cubicBezTo>
                  <a:lnTo>
                    <a:pt x="517" y="457"/>
                  </a:lnTo>
                  <a:cubicBezTo>
                    <a:pt x="334" y="335"/>
                    <a:pt x="243" y="183"/>
                    <a:pt x="213" y="1"/>
                  </a:cubicBezTo>
                  <a:close/>
                </a:path>
              </a:pathLst>
            </a:custGeom>
            <a:solidFill>
              <a:srgbClr val="F95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2"/>
            <p:cNvSpPr/>
            <p:nvPr/>
          </p:nvSpPr>
          <p:spPr>
            <a:xfrm>
              <a:off x="7057554" y="2764793"/>
              <a:ext cx="36018" cy="45049"/>
            </a:xfrm>
            <a:custGeom>
              <a:avLst/>
              <a:gdLst/>
              <a:ahLst/>
              <a:cxnLst/>
              <a:rect l="l" t="t" r="r" b="b"/>
              <a:pathLst>
                <a:path w="670" h="838" extrusionOk="0">
                  <a:moveTo>
                    <a:pt x="341" y="0"/>
                  </a:moveTo>
                  <a:cubicBezTo>
                    <a:pt x="262" y="0"/>
                    <a:pt x="177" y="89"/>
                    <a:pt x="153" y="138"/>
                  </a:cubicBezTo>
                  <a:lnTo>
                    <a:pt x="31" y="351"/>
                  </a:lnTo>
                  <a:lnTo>
                    <a:pt x="1" y="351"/>
                  </a:lnTo>
                  <a:lnTo>
                    <a:pt x="1" y="382"/>
                  </a:lnTo>
                  <a:cubicBezTo>
                    <a:pt x="31" y="564"/>
                    <a:pt x="122" y="716"/>
                    <a:pt x="305" y="838"/>
                  </a:cubicBezTo>
                  <a:lnTo>
                    <a:pt x="396" y="625"/>
                  </a:lnTo>
                  <a:lnTo>
                    <a:pt x="426" y="564"/>
                  </a:lnTo>
                  <a:lnTo>
                    <a:pt x="639" y="260"/>
                  </a:lnTo>
                  <a:cubicBezTo>
                    <a:pt x="670" y="199"/>
                    <a:pt x="670" y="169"/>
                    <a:pt x="639" y="138"/>
                  </a:cubicBezTo>
                  <a:lnTo>
                    <a:pt x="396" y="17"/>
                  </a:lnTo>
                  <a:cubicBezTo>
                    <a:pt x="379" y="5"/>
                    <a:pt x="360" y="0"/>
                    <a:pt x="341" y="0"/>
                  </a:cubicBezTo>
                  <a:close/>
                </a:path>
              </a:pathLst>
            </a:custGeom>
            <a:solidFill>
              <a:srgbClr val="FA7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2"/>
            <p:cNvSpPr/>
            <p:nvPr/>
          </p:nvSpPr>
          <p:spPr>
            <a:xfrm>
              <a:off x="7064113" y="2806510"/>
              <a:ext cx="13117" cy="14783"/>
            </a:xfrm>
            <a:custGeom>
              <a:avLst/>
              <a:gdLst/>
              <a:ahLst/>
              <a:cxnLst/>
              <a:rect l="l" t="t" r="r" b="b"/>
              <a:pathLst>
                <a:path w="244" h="275" extrusionOk="0">
                  <a:moveTo>
                    <a:pt x="122" y="1"/>
                  </a:moveTo>
                  <a:lnTo>
                    <a:pt x="0" y="214"/>
                  </a:lnTo>
                  <a:lnTo>
                    <a:pt x="122" y="274"/>
                  </a:lnTo>
                  <a:lnTo>
                    <a:pt x="244" y="92"/>
                  </a:lnTo>
                  <a:cubicBezTo>
                    <a:pt x="183" y="62"/>
                    <a:pt x="152" y="31"/>
                    <a:pt x="122" y="1"/>
                  </a:cubicBezTo>
                  <a:close/>
                </a:path>
              </a:pathLst>
            </a:custGeom>
            <a:solidFill>
              <a:srgbClr val="E3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2"/>
            <p:cNvSpPr/>
            <p:nvPr/>
          </p:nvSpPr>
          <p:spPr>
            <a:xfrm>
              <a:off x="7070618" y="2772212"/>
              <a:ext cx="27846" cy="39243"/>
            </a:xfrm>
            <a:custGeom>
              <a:avLst/>
              <a:gdLst/>
              <a:ahLst/>
              <a:cxnLst/>
              <a:rect l="l" t="t" r="r" b="b"/>
              <a:pathLst>
                <a:path w="518" h="730" extrusionOk="0">
                  <a:moveTo>
                    <a:pt x="366" y="0"/>
                  </a:moveTo>
                  <a:lnTo>
                    <a:pt x="1" y="639"/>
                  </a:lnTo>
                  <a:cubicBezTo>
                    <a:pt x="31" y="669"/>
                    <a:pt x="62" y="700"/>
                    <a:pt x="123" y="730"/>
                  </a:cubicBezTo>
                  <a:lnTo>
                    <a:pt x="518" y="92"/>
                  </a:lnTo>
                  <a:lnTo>
                    <a:pt x="366" y="0"/>
                  </a:lnTo>
                  <a:close/>
                </a:path>
              </a:pathLst>
            </a:custGeom>
            <a:solidFill>
              <a:srgbClr val="F1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2"/>
            <p:cNvSpPr/>
            <p:nvPr/>
          </p:nvSpPr>
          <p:spPr>
            <a:xfrm>
              <a:off x="6711134" y="2399665"/>
              <a:ext cx="297440" cy="267175"/>
            </a:xfrm>
            <a:custGeom>
              <a:avLst/>
              <a:gdLst/>
              <a:ahLst/>
              <a:cxnLst/>
              <a:rect l="l" t="t" r="r" b="b"/>
              <a:pathLst>
                <a:path w="5533" h="4970" extrusionOk="0">
                  <a:moveTo>
                    <a:pt x="882" y="0"/>
                  </a:moveTo>
                  <a:cubicBezTo>
                    <a:pt x="366" y="1581"/>
                    <a:pt x="1" y="2918"/>
                    <a:pt x="1" y="3374"/>
                  </a:cubicBezTo>
                  <a:cubicBezTo>
                    <a:pt x="38" y="4262"/>
                    <a:pt x="1223" y="4970"/>
                    <a:pt x="2523" y="4970"/>
                  </a:cubicBezTo>
                  <a:cubicBezTo>
                    <a:pt x="3358" y="4970"/>
                    <a:pt x="4240" y="4677"/>
                    <a:pt x="4895" y="3952"/>
                  </a:cubicBezTo>
                  <a:cubicBezTo>
                    <a:pt x="5168" y="3648"/>
                    <a:pt x="5381" y="3131"/>
                    <a:pt x="5533" y="2493"/>
                  </a:cubicBezTo>
                  <a:cubicBezTo>
                    <a:pt x="3800" y="1946"/>
                    <a:pt x="2189" y="1125"/>
                    <a:pt x="88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2"/>
            <p:cNvSpPr/>
            <p:nvPr/>
          </p:nvSpPr>
          <p:spPr>
            <a:xfrm>
              <a:off x="6758549" y="1786817"/>
              <a:ext cx="294161" cy="746853"/>
            </a:xfrm>
            <a:custGeom>
              <a:avLst/>
              <a:gdLst/>
              <a:ahLst/>
              <a:cxnLst/>
              <a:rect l="l" t="t" r="r" b="b"/>
              <a:pathLst>
                <a:path w="5472" h="13893" extrusionOk="0">
                  <a:moveTo>
                    <a:pt x="1500" y="1"/>
                  </a:moveTo>
                  <a:cubicBezTo>
                    <a:pt x="1487" y="1"/>
                    <a:pt x="1483" y="29"/>
                    <a:pt x="1490" y="93"/>
                  </a:cubicBezTo>
                  <a:cubicBezTo>
                    <a:pt x="1490" y="93"/>
                    <a:pt x="1277" y="2616"/>
                    <a:pt x="2766" y="3710"/>
                  </a:cubicBezTo>
                  <a:cubicBezTo>
                    <a:pt x="2766" y="3710"/>
                    <a:pt x="1095" y="8118"/>
                    <a:pt x="0" y="11400"/>
                  </a:cubicBezTo>
                  <a:cubicBezTo>
                    <a:pt x="1307" y="12525"/>
                    <a:pt x="2918" y="13346"/>
                    <a:pt x="4651" y="13893"/>
                  </a:cubicBezTo>
                  <a:cubicBezTo>
                    <a:pt x="5472" y="10580"/>
                    <a:pt x="5046" y="3832"/>
                    <a:pt x="5046" y="3832"/>
                  </a:cubicBezTo>
                  <a:cubicBezTo>
                    <a:pt x="5046" y="3832"/>
                    <a:pt x="4621" y="1400"/>
                    <a:pt x="3891" y="1279"/>
                  </a:cubicBezTo>
                  <a:cubicBezTo>
                    <a:pt x="3833" y="1269"/>
                    <a:pt x="3781" y="1264"/>
                    <a:pt x="3734" y="1264"/>
                  </a:cubicBezTo>
                  <a:cubicBezTo>
                    <a:pt x="3199" y="1264"/>
                    <a:pt x="3405" y="1856"/>
                    <a:pt x="3405" y="1856"/>
                  </a:cubicBezTo>
                  <a:cubicBezTo>
                    <a:pt x="3405" y="1856"/>
                    <a:pt x="2626" y="326"/>
                    <a:pt x="2319" y="326"/>
                  </a:cubicBezTo>
                  <a:cubicBezTo>
                    <a:pt x="2305" y="326"/>
                    <a:pt x="2292" y="330"/>
                    <a:pt x="2280" y="336"/>
                  </a:cubicBezTo>
                  <a:cubicBezTo>
                    <a:pt x="2007" y="488"/>
                    <a:pt x="2189" y="1613"/>
                    <a:pt x="2189" y="1613"/>
                  </a:cubicBezTo>
                  <a:cubicBezTo>
                    <a:pt x="2189" y="1613"/>
                    <a:pt x="1596" y="1"/>
                    <a:pt x="150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2"/>
            <p:cNvSpPr/>
            <p:nvPr/>
          </p:nvSpPr>
          <p:spPr>
            <a:xfrm>
              <a:off x="7724268" y="2412728"/>
              <a:ext cx="268035" cy="222287"/>
            </a:xfrm>
            <a:custGeom>
              <a:avLst/>
              <a:gdLst/>
              <a:ahLst/>
              <a:cxnLst/>
              <a:rect l="l" t="t" r="r" b="b"/>
              <a:pathLst>
                <a:path w="4986" h="4135" extrusionOk="0">
                  <a:moveTo>
                    <a:pt x="3587" y="0"/>
                  </a:moveTo>
                  <a:cubicBezTo>
                    <a:pt x="2584" y="973"/>
                    <a:pt x="0" y="2402"/>
                    <a:pt x="0" y="2402"/>
                  </a:cubicBezTo>
                  <a:cubicBezTo>
                    <a:pt x="0" y="2402"/>
                    <a:pt x="0" y="3101"/>
                    <a:pt x="183" y="4134"/>
                  </a:cubicBezTo>
                  <a:cubicBezTo>
                    <a:pt x="1824" y="3678"/>
                    <a:pt x="3374" y="2888"/>
                    <a:pt x="4985" y="2645"/>
                  </a:cubicBezTo>
                  <a:cubicBezTo>
                    <a:pt x="4468" y="1247"/>
                    <a:pt x="3587" y="0"/>
                    <a:pt x="3587"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2"/>
            <p:cNvSpPr/>
            <p:nvPr/>
          </p:nvSpPr>
          <p:spPr>
            <a:xfrm>
              <a:off x="7268342" y="2710121"/>
              <a:ext cx="764808" cy="162831"/>
            </a:xfrm>
            <a:custGeom>
              <a:avLst/>
              <a:gdLst/>
              <a:ahLst/>
              <a:cxnLst/>
              <a:rect l="l" t="t" r="r" b="b"/>
              <a:pathLst>
                <a:path w="14227" h="3029" extrusionOk="0">
                  <a:moveTo>
                    <a:pt x="1" y="2645"/>
                  </a:moveTo>
                  <a:cubicBezTo>
                    <a:pt x="4" y="2645"/>
                    <a:pt x="7" y="2645"/>
                    <a:pt x="10" y="2646"/>
                  </a:cubicBezTo>
                  <a:lnTo>
                    <a:pt x="10" y="2646"/>
                  </a:lnTo>
                  <a:cubicBezTo>
                    <a:pt x="7" y="2645"/>
                    <a:pt x="4" y="2645"/>
                    <a:pt x="1" y="2645"/>
                  </a:cubicBezTo>
                  <a:close/>
                  <a:moveTo>
                    <a:pt x="14196" y="0"/>
                  </a:moveTo>
                  <a:cubicBezTo>
                    <a:pt x="10818" y="1948"/>
                    <a:pt x="6781" y="2776"/>
                    <a:pt x="2781" y="2776"/>
                  </a:cubicBezTo>
                  <a:cubicBezTo>
                    <a:pt x="1852" y="2776"/>
                    <a:pt x="926" y="2731"/>
                    <a:pt x="10" y="2646"/>
                  </a:cubicBezTo>
                  <a:lnTo>
                    <a:pt x="10" y="2646"/>
                  </a:lnTo>
                  <a:cubicBezTo>
                    <a:pt x="37" y="2651"/>
                    <a:pt x="65" y="2678"/>
                    <a:pt x="92" y="2706"/>
                  </a:cubicBezTo>
                  <a:cubicBezTo>
                    <a:pt x="484" y="2883"/>
                    <a:pt x="2545" y="3028"/>
                    <a:pt x="4958" y="3028"/>
                  </a:cubicBezTo>
                  <a:cubicBezTo>
                    <a:pt x="8343" y="3028"/>
                    <a:pt x="12422" y="2742"/>
                    <a:pt x="13557" y="1855"/>
                  </a:cubicBezTo>
                  <a:cubicBezTo>
                    <a:pt x="14074" y="1459"/>
                    <a:pt x="14226" y="791"/>
                    <a:pt x="14196" y="0"/>
                  </a:cubicBezTo>
                  <a:close/>
                </a:path>
              </a:pathLst>
            </a:custGeom>
            <a:solidFill>
              <a:srgbClr val="F4B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2"/>
            <p:cNvSpPr/>
            <p:nvPr/>
          </p:nvSpPr>
          <p:spPr>
            <a:xfrm>
              <a:off x="7213293" y="2554866"/>
              <a:ext cx="818189" cy="304375"/>
            </a:xfrm>
            <a:custGeom>
              <a:avLst/>
              <a:gdLst/>
              <a:ahLst/>
              <a:cxnLst/>
              <a:rect l="l" t="t" r="r" b="b"/>
              <a:pathLst>
                <a:path w="15220" h="5662" extrusionOk="0">
                  <a:moveTo>
                    <a:pt x="14490" y="1"/>
                  </a:moveTo>
                  <a:cubicBezTo>
                    <a:pt x="12879" y="244"/>
                    <a:pt x="11299" y="1034"/>
                    <a:pt x="9688" y="1521"/>
                  </a:cubicBezTo>
                  <a:cubicBezTo>
                    <a:pt x="9688" y="1551"/>
                    <a:pt x="9688" y="1612"/>
                    <a:pt x="9688" y="1673"/>
                  </a:cubicBezTo>
                  <a:cubicBezTo>
                    <a:pt x="9701" y="2084"/>
                    <a:pt x="8573" y="2200"/>
                    <a:pt x="7297" y="2200"/>
                  </a:cubicBezTo>
                  <a:cubicBezTo>
                    <a:pt x="5651" y="2200"/>
                    <a:pt x="3760" y="2007"/>
                    <a:pt x="3760" y="2007"/>
                  </a:cubicBezTo>
                  <a:cubicBezTo>
                    <a:pt x="3760" y="2007"/>
                    <a:pt x="3396" y="1399"/>
                    <a:pt x="2514" y="1004"/>
                  </a:cubicBezTo>
                  <a:cubicBezTo>
                    <a:pt x="2420" y="965"/>
                    <a:pt x="2344" y="947"/>
                    <a:pt x="2283" y="947"/>
                  </a:cubicBezTo>
                  <a:cubicBezTo>
                    <a:pt x="1775" y="947"/>
                    <a:pt x="2332" y="2159"/>
                    <a:pt x="2332" y="2159"/>
                  </a:cubicBezTo>
                  <a:cubicBezTo>
                    <a:pt x="2332" y="2159"/>
                    <a:pt x="2314" y="2159"/>
                    <a:pt x="2282" y="2159"/>
                  </a:cubicBezTo>
                  <a:cubicBezTo>
                    <a:pt x="1941" y="2159"/>
                    <a:pt x="1" y="2184"/>
                    <a:pt x="417" y="2767"/>
                  </a:cubicBezTo>
                  <a:cubicBezTo>
                    <a:pt x="805" y="3350"/>
                    <a:pt x="1574" y="3375"/>
                    <a:pt x="1705" y="3375"/>
                  </a:cubicBezTo>
                  <a:cubicBezTo>
                    <a:pt x="1717" y="3375"/>
                    <a:pt x="1724" y="3375"/>
                    <a:pt x="1724" y="3375"/>
                  </a:cubicBezTo>
                  <a:lnTo>
                    <a:pt x="1724" y="3375"/>
                  </a:lnTo>
                  <a:cubicBezTo>
                    <a:pt x="1724" y="3375"/>
                    <a:pt x="143" y="3800"/>
                    <a:pt x="508" y="4195"/>
                  </a:cubicBezTo>
                  <a:cubicBezTo>
                    <a:pt x="903" y="4560"/>
                    <a:pt x="1663" y="4743"/>
                    <a:pt x="1663" y="4743"/>
                  </a:cubicBezTo>
                  <a:cubicBezTo>
                    <a:pt x="1663" y="4743"/>
                    <a:pt x="265" y="5107"/>
                    <a:pt x="1025" y="5533"/>
                  </a:cubicBezTo>
                  <a:cubicBezTo>
                    <a:pt x="1928" y="5617"/>
                    <a:pt x="2840" y="5661"/>
                    <a:pt x="3754" y="5661"/>
                  </a:cubicBezTo>
                  <a:cubicBezTo>
                    <a:pt x="7763" y="5661"/>
                    <a:pt x="11804" y="4819"/>
                    <a:pt x="15220" y="2888"/>
                  </a:cubicBezTo>
                  <a:cubicBezTo>
                    <a:pt x="15159" y="1977"/>
                    <a:pt x="14855" y="913"/>
                    <a:pt x="1449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5" name="Google Shape;1395;p52"/>
          <p:cNvGrpSpPr/>
          <p:nvPr/>
        </p:nvGrpSpPr>
        <p:grpSpPr>
          <a:xfrm>
            <a:off x="7775" y="4677315"/>
            <a:ext cx="9144287" cy="496238"/>
            <a:chOff x="6554556" y="4848176"/>
            <a:chExt cx="7127825" cy="496238"/>
          </a:xfrm>
        </p:grpSpPr>
        <p:sp>
          <p:nvSpPr>
            <p:cNvPr id="1396" name="Google Shape;1396;p52"/>
            <p:cNvSpPr/>
            <p:nvPr/>
          </p:nvSpPr>
          <p:spPr>
            <a:xfrm>
              <a:off x="6554556" y="4848176"/>
              <a:ext cx="7127825" cy="404993"/>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2"/>
            <p:cNvSpPr/>
            <p:nvPr/>
          </p:nvSpPr>
          <p:spPr>
            <a:xfrm>
              <a:off x="6554556" y="4943339"/>
              <a:ext cx="7127825" cy="401075"/>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8" name="Google Shape;1398;p52"/>
          <p:cNvSpPr txBox="1">
            <a:spLocks noGrp="1"/>
          </p:cNvSpPr>
          <p:nvPr>
            <p:ph type="subTitle" idx="1"/>
          </p:nvPr>
        </p:nvSpPr>
        <p:spPr>
          <a:xfrm>
            <a:off x="166662" y="39310"/>
            <a:ext cx="3851100" cy="54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smtClean="0">
                <a:solidFill>
                  <a:srgbClr val="FFC000"/>
                </a:solidFill>
                <a:latin typeface="Patrick Hand" panose="020B0604020202020204" charset="0"/>
              </a:rPr>
              <a:t>AI LÀ NGƯỜI NHANH NHẤT ?</a:t>
            </a:r>
            <a:endParaRPr b="1">
              <a:solidFill>
                <a:srgbClr val="FFC000"/>
              </a:solidFill>
              <a:latin typeface="Patrick Hand" panose="020B0604020202020204" charset="0"/>
            </a:endParaRPr>
          </a:p>
        </p:txBody>
      </p:sp>
      <p:sp>
        <p:nvSpPr>
          <p:cNvPr id="1418" name="Google Shape;1418;p52">
            <a:hlinkClick r:id="rId3" action="ppaction://hlinksldjump"/>
          </p:cNvPr>
          <p:cNvSpPr/>
          <p:nvPr/>
        </p:nvSpPr>
        <p:spPr>
          <a:xfrm>
            <a:off x="55882" y="108829"/>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Cloud 186"/>
          <p:cNvSpPr/>
          <p:nvPr/>
        </p:nvSpPr>
        <p:spPr>
          <a:xfrm>
            <a:off x="166662" y="818286"/>
            <a:ext cx="2202465" cy="107459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0070C0"/>
                </a:solidFill>
                <a:latin typeface="Patrick Hand" panose="020B0604020202020204" charset="0"/>
                <a:cs typeface="Times New Roman" pitchFamily="18" charset="0"/>
              </a:rPr>
              <a:t>?</a:t>
            </a:r>
            <a:r>
              <a:rPr lang="en-US" sz="1600" dirty="0" smtClean="0">
                <a:solidFill>
                  <a:srgbClr val="0070C0"/>
                </a:solidFill>
                <a:latin typeface="Patrick Hand" panose="020B0604020202020204" charset="0"/>
                <a:cs typeface="Times New Roman" pitchFamily="18" charset="0"/>
              </a:rPr>
              <a:t> : </a:t>
            </a:r>
            <a:r>
              <a:rPr lang="en-US" sz="1600" dirty="0" err="1" smtClean="0">
                <a:solidFill>
                  <a:srgbClr val="0070C0"/>
                </a:solidFill>
                <a:latin typeface="Patrick Hand" panose="020B0604020202020204" charset="0"/>
                <a:cs typeface="Times New Roman" pitchFamily="18" charset="0"/>
              </a:rPr>
              <a:t>Tìm</a:t>
            </a:r>
            <a:r>
              <a:rPr lang="en-US" sz="1600" dirty="0" smtClean="0">
                <a:solidFill>
                  <a:srgbClr val="0070C0"/>
                </a:solidFill>
                <a:latin typeface="Patrick Hand" panose="020B0604020202020204" charset="0"/>
                <a:cs typeface="Times New Roman" pitchFamily="18" charset="0"/>
              </a:rPr>
              <a:t> </a:t>
            </a:r>
          </a:p>
          <a:p>
            <a:pPr algn="ctr"/>
            <a:r>
              <a:rPr lang="en-US" sz="1600" smtClean="0">
                <a:solidFill>
                  <a:srgbClr val="0070C0"/>
                </a:solidFill>
                <a:latin typeface="Patrick Hand" panose="020B0604020202020204" charset="0"/>
                <a:cs typeface="Times New Roman" pitchFamily="18" charset="0"/>
              </a:rPr>
              <a:t>ƯCLN(90,10)</a:t>
            </a:r>
            <a:endParaRPr lang="en-US" sz="1600" dirty="0">
              <a:solidFill>
                <a:srgbClr val="0070C0"/>
              </a:solidFill>
              <a:latin typeface="Patrick Hand" panose="020B0604020202020204" charset="0"/>
              <a:cs typeface="Times New Roman" pitchFamily="18" charset="0"/>
            </a:endParaRPr>
          </a:p>
        </p:txBody>
      </p:sp>
      <p:sp>
        <p:nvSpPr>
          <p:cNvPr id="188" name="Cloud 187"/>
          <p:cNvSpPr/>
          <p:nvPr/>
        </p:nvSpPr>
        <p:spPr>
          <a:xfrm>
            <a:off x="2751082" y="228601"/>
            <a:ext cx="4304260" cy="233615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1600">
                <a:solidFill>
                  <a:srgbClr val="0070C0"/>
                </a:solidFill>
                <a:latin typeface="Patrick Hand" panose="020B0604020202020204" charset="0"/>
                <a:cs typeface="Times New Roman" pitchFamily="18" charset="0"/>
              </a:rPr>
              <a:t>Bố có 12 quả bóng màu xanh và 15 quả bóng màu đỏ. Bố muốn chia số bóng cho ba anh em Việt, Hà và Nam đều như nhau gồm cả bóng màu xanh và bóng màu đỏ. Hỏi bố có thực hiện được điều đó hay không?</a:t>
            </a:r>
            <a:endParaRPr lang="en-US" sz="1600" dirty="0">
              <a:solidFill>
                <a:srgbClr val="0070C0"/>
              </a:solidFill>
              <a:latin typeface="Patrick Hand" panose="020B0604020202020204" charset="0"/>
              <a:cs typeface="Times New Roman" pitchFamily="18" charset="0"/>
            </a:endParaRPr>
          </a:p>
        </p:txBody>
      </p:sp>
      <p:sp>
        <p:nvSpPr>
          <p:cNvPr id="189" name="Oval 188"/>
          <p:cNvSpPr/>
          <p:nvPr/>
        </p:nvSpPr>
        <p:spPr>
          <a:xfrm>
            <a:off x="209516" y="2761219"/>
            <a:ext cx="3012999" cy="15409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r>
              <a:rPr lang="en-US" sz="1600" dirty="0">
                <a:latin typeface="Patrick Hand" panose="020B0604020202020204" charset="0"/>
              </a:rPr>
              <a:t>Ư (90) = { 1; 2; 3; 5; 6; </a:t>
            </a:r>
            <a:r>
              <a:rPr lang="en-US" sz="1600" dirty="0" smtClean="0">
                <a:latin typeface="Patrick Hand" panose="020B0604020202020204" charset="0"/>
              </a:rPr>
              <a:t>9; 10</a:t>
            </a:r>
            <a:r>
              <a:rPr lang="en-US" sz="1600" dirty="0">
                <a:latin typeface="Patrick Hand" panose="020B0604020202020204" charset="0"/>
              </a:rPr>
              <a:t>; </a:t>
            </a:r>
            <a:r>
              <a:rPr lang="en-US" sz="1600" dirty="0" smtClean="0">
                <a:latin typeface="Patrick Hand" panose="020B0604020202020204" charset="0"/>
              </a:rPr>
              <a:t>15</a:t>
            </a:r>
            <a:r>
              <a:rPr lang="en-US" sz="1600" dirty="0">
                <a:latin typeface="Patrick Hand" panose="020B0604020202020204" charset="0"/>
              </a:rPr>
              <a:t>; 18; 30; 45; 90}</a:t>
            </a:r>
          </a:p>
          <a:p>
            <a:r>
              <a:rPr lang="en-US" sz="1600" dirty="0">
                <a:latin typeface="Patrick Hand" panose="020B0604020202020204" charset="0"/>
              </a:rPr>
              <a:t>Ư (10) = {1; 2; 5; 10}</a:t>
            </a:r>
          </a:p>
          <a:p>
            <a:r>
              <a:rPr lang="en-US" sz="1600" dirty="0">
                <a:latin typeface="Patrick Hand" panose="020B0604020202020204" charset="0"/>
              </a:rPr>
              <a:t>=&gt; ƯCLN ( 90 , 10) = {</a:t>
            </a:r>
            <a:r>
              <a:rPr lang="en-US" sz="1600">
                <a:latin typeface="Patrick Hand" panose="020B0604020202020204" charset="0"/>
              </a:rPr>
              <a:t>10</a:t>
            </a:r>
            <a:r>
              <a:rPr lang="en-US" sz="1600" smtClean="0">
                <a:latin typeface="Patrick Hand" panose="020B0604020202020204" charset="0"/>
              </a:rPr>
              <a:t>}</a:t>
            </a:r>
            <a:endParaRPr lang="en-US" sz="1600" dirty="0">
              <a:latin typeface="Patrick Hand" panose="020B0604020202020204" charset="0"/>
            </a:endParaRPr>
          </a:p>
        </p:txBody>
      </p:sp>
      <p:sp>
        <p:nvSpPr>
          <p:cNvPr id="190" name="Oval 189"/>
          <p:cNvSpPr/>
          <p:nvPr/>
        </p:nvSpPr>
        <p:spPr>
          <a:xfrm>
            <a:off x="3559501" y="2732675"/>
            <a:ext cx="3087126" cy="15482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Patrick Hand" panose="020B0604020202020204" charset="0"/>
              </a:rPr>
              <a:t>ƯCLN (12, 15) = 3 =&gt;</a:t>
            </a:r>
            <a:r>
              <a:rPr lang="en-US" sz="1600" dirty="0" err="1">
                <a:latin typeface="Patrick Hand" panose="020B0604020202020204" charset="0"/>
              </a:rPr>
              <a:t>Mỗi</a:t>
            </a:r>
            <a:r>
              <a:rPr lang="en-US" sz="1600" dirty="0">
                <a:latin typeface="Patrick Hand" panose="020B0604020202020204" charset="0"/>
              </a:rPr>
              <a:t> </a:t>
            </a:r>
            <a:r>
              <a:rPr lang="en-US" sz="1600" dirty="0" err="1">
                <a:latin typeface="Patrick Hand" panose="020B0604020202020204" charset="0"/>
              </a:rPr>
              <a:t>bạn</a:t>
            </a:r>
            <a:r>
              <a:rPr lang="en-US" sz="1600" dirty="0">
                <a:latin typeface="Patrick Hand" panose="020B0604020202020204" charset="0"/>
              </a:rPr>
              <a:t> </a:t>
            </a:r>
            <a:r>
              <a:rPr lang="en-US" sz="1600" dirty="0" err="1">
                <a:latin typeface="Patrick Hand" panose="020B0604020202020204" charset="0"/>
              </a:rPr>
              <a:t>sẽ</a:t>
            </a:r>
            <a:r>
              <a:rPr lang="en-US" sz="1600" dirty="0">
                <a:latin typeface="Patrick Hand" panose="020B0604020202020204" charset="0"/>
              </a:rPr>
              <a:t> </a:t>
            </a:r>
            <a:r>
              <a:rPr lang="en-US" sz="1600" dirty="0" err="1">
                <a:latin typeface="Patrick Hand" panose="020B0604020202020204" charset="0"/>
              </a:rPr>
              <a:t>được</a:t>
            </a:r>
            <a:r>
              <a:rPr lang="en-US" sz="1600" dirty="0">
                <a:latin typeface="Patrick Hand" panose="020B0604020202020204" charset="0"/>
              </a:rPr>
              <a:t> </a:t>
            </a:r>
            <a:r>
              <a:rPr lang="en-US" sz="1600" dirty="0" err="1">
                <a:latin typeface="Patrick Hand" panose="020B0604020202020204" charset="0"/>
              </a:rPr>
              <a:t>bố</a:t>
            </a:r>
            <a:r>
              <a:rPr lang="en-US" sz="1600" dirty="0">
                <a:latin typeface="Patrick Hand" panose="020B0604020202020204" charset="0"/>
              </a:rPr>
              <a:t> chia </a:t>
            </a:r>
            <a:r>
              <a:rPr lang="en-US" sz="1600" dirty="0" err="1">
                <a:latin typeface="Patrick Hand" panose="020B0604020202020204" charset="0"/>
              </a:rPr>
              <a:t>cho</a:t>
            </a:r>
            <a:r>
              <a:rPr lang="en-US" sz="1600" dirty="0">
                <a:latin typeface="Patrick Hand" panose="020B0604020202020204" charset="0"/>
              </a:rPr>
              <a:t> 12 : 3 = 4 </a:t>
            </a:r>
            <a:r>
              <a:rPr lang="en-US" sz="1600" dirty="0" err="1">
                <a:latin typeface="Patrick Hand" panose="020B0604020202020204" charset="0"/>
              </a:rPr>
              <a:t>quả</a:t>
            </a:r>
            <a:r>
              <a:rPr lang="en-US" sz="1600" dirty="0">
                <a:latin typeface="Patrick Hand" panose="020B0604020202020204" charset="0"/>
              </a:rPr>
              <a:t> </a:t>
            </a:r>
            <a:r>
              <a:rPr lang="en-US" sz="1600" dirty="0" err="1">
                <a:latin typeface="Patrick Hand" panose="020B0604020202020204" charset="0"/>
              </a:rPr>
              <a:t>bóng</a:t>
            </a:r>
            <a:r>
              <a:rPr lang="en-US" sz="1600" dirty="0">
                <a:latin typeface="Patrick Hand" panose="020B0604020202020204" charset="0"/>
              </a:rPr>
              <a:t> </a:t>
            </a:r>
            <a:r>
              <a:rPr lang="en-US" sz="1600" dirty="0" err="1">
                <a:latin typeface="Patrick Hand" panose="020B0604020202020204" charset="0"/>
              </a:rPr>
              <a:t>màu</a:t>
            </a:r>
            <a:r>
              <a:rPr lang="en-US" sz="1600" dirty="0">
                <a:latin typeface="Patrick Hand" panose="020B0604020202020204" charset="0"/>
              </a:rPr>
              <a:t> </a:t>
            </a:r>
            <a:r>
              <a:rPr lang="en-US" sz="1600" dirty="0" err="1">
                <a:latin typeface="Patrick Hand" panose="020B0604020202020204" charset="0"/>
              </a:rPr>
              <a:t>xanh</a:t>
            </a:r>
            <a:r>
              <a:rPr lang="en-US" sz="1600" dirty="0">
                <a:latin typeface="Patrick Hand" panose="020B0604020202020204" charset="0"/>
              </a:rPr>
              <a:t> </a:t>
            </a:r>
            <a:r>
              <a:rPr lang="en-US" sz="1600" dirty="0" err="1">
                <a:latin typeface="Patrick Hand" panose="020B0604020202020204" charset="0"/>
              </a:rPr>
              <a:t>vì</a:t>
            </a:r>
            <a:r>
              <a:rPr lang="en-US" sz="1600" dirty="0">
                <a:latin typeface="Patrick Hand" panose="020B0604020202020204" charset="0"/>
              </a:rPr>
              <a:t> 15 : 3 = 5 </a:t>
            </a:r>
            <a:r>
              <a:rPr lang="en-US" sz="1600" dirty="0" err="1">
                <a:latin typeface="Patrick Hand" panose="020B0604020202020204" charset="0"/>
              </a:rPr>
              <a:t>quả</a:t>
            </a:r>
            <a:r>
              <a:rPr lang="en-US" sz="1600" dirty="0">
                <a:latin typeface="Patrick Hand" panose="020B0604020202020204" charset="0"/>
              </a:rPr>
              <a:t> </a:t>
            </a:r>
            <a:r>
              <a:rPr lang="en-US" sz="1600" dirty="0" err="1">
                <a:latin typeface="Patrick Hand" panose="020B0604020202020204" charset="0"/>
              </a:rPr>
              <a:t>bóng</a:t>
            </a:r>
            <a:r>
              <a:rPr lang="en-US" sz="1600" dirty="0">
                <a:latin typeface="Patrick Hand" panose="020B0604020202020204" charset="0"/>
              </a:rPr>
              <a:t> </a:t>
            </a:r>
            <a:r>
              <a:rPr lang="en-US" sz="1600" dirty="0" err="1">
                <a:latin typeface="Patrick Hand" panose="020B0604020202020204" charset="0"/>
              </a:rPr>
              <a:t>màu</a:t>
            </a:r>
            <a:r>
              <a:rPr lang="en-US" sz="1600" dirty="0">
                <a:latin typeface="Patrick Hand" panose="020B0604020202020204" charset="0"/>
              </a:rPr>
              <a:t> </a:t>
            </a:r>
            <a:r>
              <a:rPr lang="en-US" sz="1600" err="1">
                <a:latin typeface="Patrick Hand" panose="020B0604020202020204" charset="0"/>
              </a:rPr>
              <a:t>đỏ</a:t>
            </a:r>
            <a:r>
              <a:rPr lang="en-US" sz="1600" smtClean="0">
                <a:latin typeface="Patrick Hand" panose="020B0604020202020204" charset="0"/>
              </a:rPr>
              <a:t>.</a:t>
            </a:r>
            <a:endParaRPr lang="en-US" sz="1600" dirty="0">
              <a:latin typeface="Patrick Hand"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barn(inVertical)">
                                      <p:cBhvr>
                                        <p:cTn id="7" dur="500"/>
                                        <p:tgtEl>
                                          <p:spTgt spid="1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8"/>
                                        </p:tgtEl>
                                        <p:attrNameLst>
                                          <p:attrName>style.visibility</p:attrName>
                                        </p:attrNameLst>
                                      </p:cBhvr>
                                      <p:to>
                                        <p:strVal val="visible"/>
                                      </p:to>
                                    </p:set>
                                    <p:animEffect transition="in" filter="wipe(down)">
                                      <p:cBhvr>
                                        <p:cTn id="12" dur="500"/>
                                        <p:tgtEl>
                                          <p:spTgt spid="1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9"/>
                                        </p:tgtEl>
                                        <p:attrNameLst>
                                          <p:attrName>style.visibility</p:attrName>
                                        </p:attrNameLst>
                                      </p:cBhvr>
                                      <p:to>
                                        <p:strVal val="visible"/>
                                      </p:to>
                                    </p:set>
                                    <p:animEffect transition="in" filter="fade">
                                      <p:cBhvr>
                                        <p:cTn id="17" dur="500"/>
                                        <p:tgtEl>
                                          <p:spTgt spid="1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0"/>
                                        </p:tgtEl>
                                        <p:attrNameLst>
                                          <p:attrName>style.visibility</p:attrName>
                                        </p:attrNameLst>
                                      </p:cBhvr>
                                      <p:to>
                                        <p:strVal val="visible"/>
                                      </p:to>
                                    </p:set>
                                    <p:animEffect transition="in" filter="fade">
                                      <p:cBhvr>
                                        <p:cTn id="22"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46"/>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 </a:t>
            </a:r>
            <a:r>
              <a:rPr lang="en" smtClean="0"/>
              <a:t>CÁCH TÌM ƯỚC CHUNG LỚN NHẤT</a:t>
            </a:r>
            <a:endParaRPr/>
          </a:p>
        </p:txBody>
      </p:sp>
      <p:grpSp>
        <p:nvGrpSpPr>
          <p:cNvPr id="946" name="Google Shape;946;p46"/>
          <p:cNvGrpSpPr/>
          <p:nvPr/>
        </p:nvGrpSpPr>
        <p:grpSpPr>
          <a:xfrm>
            <a:off x="8226666" y="1896764"/>
            <a:ext cx="1256736" cy="2160625"/>
            <a:chOff x="8034784" y="1751150"/>
            <a:chExt cx="1256736" cy="2160625"/>
          </a:xfrm>
        </p:grpSpPr>
        <p:sp>
          <p:nvSpPr>
            <p:cNvPr id="947" name="Google Shape;947;p46"/>
            <p:cNvSpPr/>
            <p:nvPr/>
          </p:nvSpPr>
          <p:spPr>
            <a:xfrm rot="9109998" flipH="1">
              <a:off x="8825625" y="3282101"/>
              <a:ext cx="418375" cy="306299"/>
            </a:xfrm>
            <a:custGeom>
              <a:avLst/>
              <a:gdLst/>
              <a:ahLst/>
              <a:cxnLst/>
              <a:rect l="l" t="t" r="r" b="b"/>
              <a:pathLst>
                <a:path w="469" h="616" extrusionOk="0">
                  <a:moveTo>
                    <a:pt x="289" y="0"/>
                  </a:moveTo>
                  <a:cubicBezTo>
                    <a:pt x="239" y="0"/>
                    <a:pt x="182" y="5"/>
                    <a:pt x="130" y="18"/>
                  </a:cubicBezTo>
                  <a:cubicBezTo>
                    <a:pt x="1" y="56"/>
                    <a:pt x="256" y="616"/>
                    <a:pt x="256" y="616"/>
                  </a:cubicBezTo>
                  <a:lnTo>
                    <a:pt x="469" y="378"/>
                  </a:lnTo>
                  <a:cubicBezTo>
                    <a:pt x="469" y="378"/>
                    <a:pt x="452" y="35"/>
                    <a:pt x="435" y="18"/>
                  </a:cubicBezTo>
                  <a:cubicBezTo>
                    <a:pt x="425" y="11"/>
                    <a:pt x="364" y="0"/>
                    <a:pt x="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6"/>
            <p:cNvSpPr/>
            <p:nvPr/>
          </p:nvSpPr>
          <p:spPr>
            <a:xfrm>
              <a:off x="8034784" y="1751150"/>
              <a:ext cx="898675" cy="1339766"/>
            </a:xfrm>
            <a:custGeom>
              <a:avLst/>
              <a:gdLst/>
              <a:ahLst/>
              <a:cxnLst/>
              <a:rect l="l" t="t" r="r" b="b"/>
              <a:pathLst>
                <a:path w="1960" h="2922" extrusionOk="0">
                  <a:moveTo>
                    <a:pt x="898" y="0"/>
                  </a:moveTo>
                  <a:cubicBezTo>
                    <a:pt x="884" y="0"/>
                    <a:pt x="870" y="6"/>
                    <a:pt x="857" y="16"/>
                  </a:cubicBezTo>
                  <a:cubicBezTo>
                    <a:pt x="849" y="28"/>
                    <a:pt x="840" y="45"/>
                    <a:pt x="845" y="62"/>
                  </a:cubicBezTo>
                  <a:cubicBezTo>
                    <a:pt x="836" y="187"/>
                    <a:pt x="828" y="312"/>
                    <a:pt x="765" y="417"/>
                  </a:cubicBezTo>
                  <a:cubicBezTo>
                    <a:pt x="644" y="613"/>
                    <a:pt x="356" y="667"/>
                    <a:pt x="268" y="881"/>
                  </a:cubicBezTo>
                  <a:cubicBezTo>
                    <a:pt x="222" y="1006"/>
                    <a:pt x="260" y="1152"/>
                    <a:pt x="368" y="1236"/>
                  </a:cubicBezTo>
                  <a:cubicBezTo>
                    <a:pt x="381" y="1244"/>
                    <a:pt x="398" y="1261"/>
                    <a:pt x="398" y="1277"/>
                  </a:cubicBezTo>
                  <a:cubicBezTo>
                    <a:pt x="394" y="1286"/>
                    <a:pt x="389" y="1294"/>
                    <a:pt x="381" y="1298"/>
                  </a:cubicBezTo>
                  <a:cubicBezTo>
                    <a:pt x="335" y="1336"/>
                    <a:pt x="277" y="1361"/>
                    <a:pt x="226" y="1394"/>
                  </a:cubicBezTo>
                  <a:cubicBezTo>
                    <a:pt x="176" y="1424"/>
                    <a:pt x="147" y="1482"/>
                    <a:pt x="147" y="1540"/>
                  </a:cubicBezTo>
                  <a:cubicBezTo>
                    <a:pt x="155" y="1624"/>
                    <a:pt x="252" y="1662"/>
                    <a:pt x="335" y="1687"/>
                  </a:cubicBezTo>
                  <a:cubicBezTo>
                    <a:pt x="235" y="1770"/>
                    <a:pt x="72" y="1799"/>
                    <a:pt x="22" y="1921"/>
                  </a:cubicBezTo>
                  <a:cubicBezTo>
                    <a:pt x="5" y="1958"/>
                    <a:pt x="1" y="2000"/>
                    <a:pt x="1" y="2042"/>
                  </a:cubicBezTo>
                  <a:cubicBezTo>
                    <a:pt x="13" y="2342"/>
                    <a:pt x="264" y="2581"/>
                    <a:pt x="527" y="2718"/>
                  </a:cubicBezTo>
                  <a:cubicBezTo>
                    <a:pt x="751" y="2830"/>
                    <a:pt x="1030" y="2922"/>
                    <a:pt x="1296" y="2922"/>
                  </a:cubicBezTo>
                  <a:cubicBezTo>
                    <a:pt x="1348" y="2922"/>
                    <a:pt x="1400" y="2918"/>
                    <a:pt x="1450" y="2911"/>
                  </a:cubicBezTo>
                  <a:cubicBezTo>
                    <a:pt x="1492" y="2902"/>
                    <a:pt x="1538" y="2898"/>
                    <a:pt x="1584" y="2894"/>
                  </a:cubicBezTo>
                  <a:lnTo>
                    <a:pt x="1592" y="2890"/>
                  </a:lnTo>
                  <a:cubicBezTo>
                    <a:pt x="1663" y="2848"/>
                    <a:pt x="1730" y="2794"/>
                    <a:pt x="1789" y="2739"/>
                  </a:cubicBezTo>
                  <a:cubicBezTo>
                    <a:pt x="1826" y="2706"/>
                    <a:pt x="1860" y="2668"/>
                    <a:pt x="1885" y="2622"/>
                  </a:cubicBezTo>
                  <a:cubicBezTo>
                    <a:pt x="1960" y="2489"/>
                    <a:pt x="1918" y="2305"/>
                    <a:pt x="1814" y="2188"/>
                  </a:cubicBezTo>
                  <a:cubicBezTo>
                    <a:pt x="1705" y="2075"/>
                    <a:pt x="1559" y="2004"/>
                    <a:pt x="1404" y="1979"/>
                  </a:cubicBezTo>
                  <a:cubicBezTo>
                    <a:pt x="1287" y="1958"/>
                    <a:pt x="1170" y="1946"/>
                    <a:pt x="1062" y="1896"/>
                  </a:cubicBezTo>
                  <a:cubicBezTo>
                    <a:pt x="957" y="1850"/>
                    <a:pt x="866" y="1745"/>
                    <a:pt x="874" y="1628"/>
                  </a:cubicBezTo>
                  <a:cubicBezTo>
                    <a:pt x="886" y="1540"/>
                    <a:pt x="937" y="1461"/>
                    <a:pt x="1012" y="1415"/>
                  </a:cubicBezTo>
                  <a:cubicBezTo>
                    <a:pt x="916" y="1382"/>
                    <a:pt x="811" y="1340"/>
                    <a:pt x="778" y="1248"/>
                  </a:cubicBezTo>
                  <a:cubicBezTo>
                    <a:pt x="761" y="1181"/>
                    <a:pt x="769" y="1114"/>
                    <a:pt x="807" y="1060"/>
                  </a:cubicBezTo>
                  <a:cubicBezTo>
                    <a:pt x="845" y="1006"/>
                    <a:pt x="882" y="956"/>
                    <a:pt x="928" y="910"/>
                  </a:cubicBezTo>
                  <a:cubicBezTo>
                    <a:pt x="1062" y="764"/>
                    <a:pt x="1162" y="571"/>
                    <a:pt x="1154" y="375"/>
                  </a:cubicBezTo>
                  <a:cubicBezTo>
                    <a:pt x="1145" y="225"/>
                    <a:pt x="1066" y="87"/>
                    <a:pt x="941" y="8"/>
                  </a:cubicBezTo>
                  <a:lnTo>
                    <a:pt x="924" y="8"/>
                  </a:lnTo>
                  <a:cubicBezTo>
                    <a:pt x="916" y="3"/>
                    <a:pt x="907" y="0"/>
                    <a:pt x="8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6"/>
            <p:cNvSpPr/>
            <p:nvPr/>
          </p:nvSpPr>
          <p:spPr>
            <a:xfrm>
              <a:off x="8381500" y="1754360"/>
              <a:ext cx="733612" cy="1323718"/>
            </a:xfrm>
            <a:custGeom>
              <a:avLst/>
              <a:gdLst/>
              <a:ahLst/>
              <a:cxnLst/>
              <a:rect l="l" t="t" r="r" b="b"/>
              <a:pathLst>
                <a:path w="1600" h="2887" extrusionOk="0">
                  <a:moveTo>
                    <a:pt x="180" y="1"/>
                  </a:moveTo>
                  <a:cubicBezTo>
                    <a:pt x="305" y="80"/>
                    <a:pt x="384" y="218"/>
                    <a:pt x="393" y="368"/>
                  </a:cubicBezTo>
                  <a:cubicBezTo>
                    <a:pt x="401" y="564"/>
                    <a:pt x="301" y="752"/>
                    <a:pt x="167" y="903"/>
                  </a:cubicBezTo>
                  <a:cubicBezTo>
                    <a:pt x="125" y="949"/>
                    <a:pt x="84" y="999"/>
                    <a:pt x="46" y="1053"/>
                  </a:cubicBezTo>
                  <a:cubicBezTo>
                    <a:pt x="13" y="1107"/>
                    <a:pt x="0" y="1174"/>
                    <a:pt x="17" y="1241"/>
                  </a:cubicBezTo>
                  <a:cubicBezTo>
                    <a:pt x="50" y="1333"/>
                    <a:pt x="159" y="1375"/>
                    <a:pt x="251" y="1408"/>
                  </a:cubicBezTo>
                  <a:cubicBezTo>
                    <a:pt x="176" y="1454"/>
                    <a:pt x="125" y="1533"/>
                    <a:pt x="113" y="1621"/>
                  </a:cubicBezTo>
                  <a:cubicBezTo>
                    <a:pt x="105" y="1738"/>
                    <a:pt x="196" y="1838"/>
                    <a:pt x="305" y="1889"/>
                  </a:cubicBezTo>
                  <a:cubicBezTo>
                    <a:pt x="409" y="1939"/>
                    <a:pt x="531" y="1947"/>
                    <a:pt x="643" y="1972"/>
                  </a:cubicBezTo>
                  <a:cubicBezTo>
                    <a:pt x="798" y="1997"/>
                    <a:pt x="944" y="2068"/>
                    <a:pt x="1057" y="2181"/>
                  </a:cubicBezTo>
                  <a:cubicBezTo>
                    <a:pt x="1161" y="2298"/>
                    <a:pt x="1203" y="2477"/>
                    <a:pt x="1124" y="2615"/>
                  </a:cubicBezTo>
                  <a:cubicBezTo>
                    <a:pt x="1099" y="2657"/>
                    <a:pt x="1065" y="2699"/>
                    <a:pt x="1028" y="2732"/>
                  </a:cubicBezTo>
                  <a:cubicBezTo>
                    <a:pt x="969" y="2787"/>
                    <a:pt x="902" y="2837"/>
                    <a:pt x="836" y="2883"/>
                  </a:cubicBezTo>
                  <a:lnTo>
                    <a:pt x="823" y="2887"/>
                  </a:lnTo>
                  <a:cubicBezTo>
                    <a:pt x="927" y="2887"/>
                    <a:pt x="1032" y="2870"/>
                    <a:pt x="1128" y="2841"/>
                  </a:cubicBezTo>
                  <a:cubicBezTo>
                    <a:pt x="1266" y="2778"/>
                    <a:pt x="1383" y="2678"/>
                    <a:pt x="1462" y="2553"/>
                  </a:cubicBezTo>
                  <a:cubicBezTo>
                    <a:pt x="1512" y="2486"/>
                    <a:pt x="1546" y="2411"/>
                    <a:pt x="1562" y="2331"/>
                  </a:cubicBezTo>
                  <a:cubicBezTo>
                    <a:pt x="1600" y="2160"/>
                    <a:pt x="1533" y="1976"/>
                    <a:pt x="1416" y="1843"/>
                  </a:cubicBezTo>
                  <a:cubicBezTo>
                    <a:pt x="1299" y="1713"/>
                    <a:pt x="1153" y="1604"/>
                    <a:pt x="994" y="1529"/>
                  </a:cubicBezTo>
                  <a:cubicBezTo>
                    <a:pt x="973" y="1517"/>
                    <a:pt x="948" y="1504"/>
                    <a:pt x="940" y="1479"/>
                  </a:cubicBezTo>
                  <a:cubicBezTo>
                    <a:pt x="936" y="1450"/>
                    <a:pt x="948" y="1437"/>
                    <a:pt x="973" y="1429"/>
                  </a:cubicBezTo>
                  <a:cubicBezTo>
                    <a:pt x="1149" y="1371"/>
                    <a:pt x="1170" y="1141"/>
                    <a:pt x="1136" y="986"/>
                  </a:cubicBezTo>
                  <a:cubicBezTo>
                    <a:pt x="1090" y="757"/>
                    <a:pt x="890" y="611"/>
                    <a:pt x="677" y="611"/>
                  </a:cubicBezTo>
                  <a:cubicBezTo>
                    <a:pt x="598" y="611"/>
                    <a:pt x="518" y="630"/>
                    <a:pt x="443" y="673"/>
                  </a:cubicBezTo>
                  <a:cubicBezTo>
                    <a:pt x="518" y="552"/>
                    <a:pt x="593" y="406"/>
                    <a:pt x="543" y="272"/>
                  </a:cubicBezTo>
                  <a:cubicBezTo>
                    <a:pt x="522" y="222"/>
                    <a:pt x="489" y="180"/>
                    <a:pt x="451" y="147"/>
                  </a:cubicBezTo>
                  <a:cubicBezTo>
                    <a:pt x="376" y="76"/>
                    <a:pt x="280" y="26"/>
                    <a:pt x="180"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6"/>
            <p:cNvSpPr/>
            <p:nvPr/>
          </p:nvSpPr>
          <p:spPr>
            <a:xfrm>
              <a:off x="8668527" y="3215167"/>
              <a:ext cx="391107" cy="481436"/>
            </a:xfrm>
            <a:custGeom>
              <a:avLst/>
              <a:gdLst/>
              <a:ahLst/>
              <a:cxnLst/>
              <a:rect l="l" t="t" r="r" b="b"/>
              <a:pathLst>
                <a:path w="853" h="1050" extrusionOk="0">
                  <a:moveTo>
                    <a:pt x="75" y="0"/>
                  </a:moveTo>
                  <a:cubicBezTo>
                    <a:pt x="29" y="0"/>
                    <a:pt x="14" y="44"/>
                    <a:pt x="51" y="102"/>
                  </a:cubicBezTo>
                  <a:cubicBezTo>
                    <a:pt x="118" y="206"/>
                    <a:pt x="197" y="352"/>
                    <a:pt x="335" y="361"/>
                  </a:cubicBezTo>
                  <a:cubicBezTo>
                    <a:pt x="318" y="375"/>
                    <a:pt x="293" y="378"/>
                    <a:pt x="265" y="378"/>
                  </a:cubicBezTo>
                  <a:cubicBezTo>
                    <a:pt x="231" y="378"/>
                    <a:pt x="192" y="373"/>
                    <a:pt x="155" y="373"/>
                  </a:cubicBezTo>
                  <a:cubicBezTo>
                    <a:pt x="105" y="373"/>
                    <a:pt x="60" y="384"/>
                    <a:pt x="42" y="436"/>
                  </a:cubicBezTo>
                  <a:cubicBezTo>
                    <a:pt x="1" y="557"/>
                    <a:pt x="97" y="833"/>
                    <a:pt x="189" y="987"/>
                  </a:cubicBezTo>
                  <a:cubicBezTo>
                    <a:pt x="209" y="1025"/>
                    <a:pt x="250" y="1049"/>
                    <a:pt x="292" y="1049"/>
                  </a:cubicBezTo>
                  <a:cubicBezTo>
                    <a:pt x="301" y="1049"/>
                    <a:pt x="309" y="1048"/>
                    <a:pt x="318" y="1046"/>
                  </a:cubicBezTo>
                  <a:cubicBezTo>
                    <a:pt x="489" y="1012"/>
                    <a:pt x="853" y="891"/>
                    <a:pt x="790" y="461"/>
                  </a:cubicBezTo>
                  <a:cubicBezTo>
                    <a:pt x="748" y="184"/>
                    <a:pt x="646" y="136"/>
                    <a:pt x="536" y="136"/>
                  </a:cubicBezTo>
                  <a:cubicBezTo>
                    <a:pt x="477" y="136"/>
                    <a:pt x="416" y="149"/>
                    <a:pt x="361" y="149"/>
                  </a:cubicBezTo>
                  <a:cubicBezTo>
                    <a:pt x="313" y="149"/>
                    <a:pt x="269" y="139"/>
                    <a:pt x="235" y="102"/>
                  </a:cubicBezTo>
                  <a:cubicBezTo>
                    <a:pt x="169" y="29"/>
                    <a:pt x="112" y="0"/>
                    <a:pt x="75"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6"/>
            <p:cNvSpPr/>
            <p:nvPr/>
          </p:nvSpPr>
          <p:spPr>
            <a:xfrm rot="388916">
              <a:off x="8633374" y="2979025"/>
              <a:ext cx="241325" cy="922076"/>
            </a:xfrm>
            <a:custGeom>
              <a:avLst/>
              <a:gdLst/>
              <a:ahLst/>
              <a:cxnLst/>
              <a:rect l="l" t="t" r="r" b="b"/>
              <a:pathLst>
                <a:path w="327" h="2011" extrusionOk="0">
                  <a:moveTo>
                    <a:pt x="23" y="0"/>
                  </a:moveTo>
                  <a:cubicBezTo>
                    <a:pt x="12" y="0"/>
                    <a:pt x="0" y="9"/>
                    <a:pt x="3" y="24"/>
                  </a:cubicBezTo>
                  <a:lnTo>
                    <a:pt x="249" y="1749"/>
                  </a:lnTo>
                  <a:lnTo>
                    <a:pt x="287" y="1995"/>
                  </a:lnTo>
                  <a:cubicBezTo>
                    <a:pt x="289" y="2006"/>
                    <a:pt x="296" y="2010"/>
                    <a:pt x="304" y="2010"/>
                  </a:cubicBezTo>
                  <a:cubicBezTo>
                    <a:pt x="315" y="2010"/>
                    <a:pt x="327" y="2001"/>
                    <a:pt x="324" y="1987"/>
                  </a:cubicBezTo>
                  <a:lnTo>
                    <a:pt x="74" y="262"/>
                  </a:lnTo>
                  <a:lnTo>
                    <a:pt x="40" y="15"/>
                  </a:lnTo>
                  <a:cubicBezTo>
                    <a:pt x="39" y="5"/>
                    <a:pt x="31" y="0"/>
                    <a:pt x="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6"/>
            <p:cNvSpPr/>
            <p:nvPr/>
          </p:nvSpPr>
          <p:spPr>
            <a:xfrm>
              <a:off x="8591956" y="3361432"/>
              <a:ext cx="272353" cy="306285"/>
            </a:xfrm>
            <a:custGeom>
              <a:avLst/>
              <a:gdLst/>
              <a:ahLst/>
              <a:cxnLst/>
              <a:rect l="l" t="t" r="r" b="b"/>
              <a:pathLst>
                <a:path w="594" h="668" extrusionOk="0">
                  <a:moveTo>
                    <a:pt x="151" y="0"/>
                  </a:moveTo>
                  <a:cubicBezTo>
                    <a:pt x="151" y="0"/>
                    <a:pt x="21" y="326"/>
                    <a:pt x="218" y="401"/>
                  </a:cubicBezTo>
                  <a:cubicBezTo>
                    <a:pt x="1" y="430"/>
                    <a:pt x="113" y="622"/>
                    <a:pt x="243" y="656"/>
                  </a:cubicBezTo>
                  <a:cubicBezTo>
                    <a:pt x="262" y="664"/>
                    <a:pt x="282" y="667"/>
                    <a:pt x="302" y="667"/>
                  </a:cubicBezTo>
                  <a:cubicBezTo>
                    <a:pt x="366" y="667"/>
                    <a:pt x="426" y="628"/>
                    <a:pt x="452" y="564"/>
                  </a:cubicBezTo>
                  <a:cubicBezTo>
                    <a:pt x="460" y="530"/>
                    <a:pt x="385" y="472"/>
                    <a:pt x="385" y="472"/>
                  </a:cubicBezTo>
                  <a:cubicBezTo>
                    <a:pt x="439" y="472"/>
                    <a:pt x="493" y="455"/>
                    <a:pt x="544" y="430"/>
                  </a:cubicBezTo>
                  <a:cubicBezTo>
                    <a:pt x="594" y="393"/>
                    <a:pt x="289" y="42"/>
                    <a:pt x="151"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6"/>
            <p:cNvSpPr/>
            <p:nvPr/>
          </p:nvSpPr>
          <p:spPr>
            <a:xfrm>
              <a:off x="8590122" y="3226172"/>
              <a:ext cx="218708" cy="191199"/>
            </a:xfrm>
            <a:custGeom>
              <a:avLst/>
              <a:gdLst/>
              <a:ahLst/>
              <a:cxnLst/>
              <a:rect l="l" t="t" r="r" b="b"/>
              <a:pathLst>
                <a:path w="477" h="417" extrusionOk="0">
                  <a:moveTo>
                    <a:pt x="103" y="1"/>
                  </a:moveTo>
                  <a:cubicBezTo>
                    <a:pt x="85" y="1"/>
                    <a:pt x="68" y="7"/>
                    <a:pt x="55" y="24"/>
                  </a:cubicBezTo>
                  <a:cubicBezTo>
                    <a:pt x="1" y="98"/>
                    <a:pt x="174" y="416"/>
                    <a:pt x="323" y="416"/>
                  </a:cubicBezTo>
                  <a:cubicBezTo>
                    <a:pt x="324" y="416"/>
                    <a:pt x="325" y="416"/>
                    <a:pt x="326" y="416"/>
                  </a:cubicBezTo>
                  <a:cubicBezTo>
                    <a:pt x="477" y="408"/>
                    <a:pt x="259" y="82"/>
                    <a:pt x="259" y="82"/>
                  </a:cubicBezTo>
                  <a:cubicBezTo>
                    <a:pt x="259" y="82"/>
                    <a:pt x="170" y="1"/>
                    <a:pt x="103" y="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6"/>
            <p:cNvSpPr/>
            <p:nvPr/>
          </p:nvSpPr>
          <p:spPr>
            <a:xfrm>
              <a:off x="8626344" y="3272939"/>
              <a:ext cx="151766" cy="151767"/>
            </a:xfrm>
            <a:custGeom>
              <a:avLst/>
              <a:gdLst/>
              <a:ahLst/>
              <a:cxnLst/>
              <a:rect l="l" t="t" r="r" b="b"/>
              <a:pathLst>
                <a:path w="331" h="331" extrusionOk="0">
                  <a:moveTo>
                    <a:pt x="155" y="1"/>
                  </a:moveTo>
                  <a:cubicBezTo>
                    <a:pt x="189" y="47"/>
                    <a:pt x="222" y="97"/>
                    <a:pt x="251" y="151"/>
                  </a:cubicBezTo>
                  <a:cubicBezTo>
                    <a:pt x="264" y="176"/>
                    <a:pt x="272" y="201"/>
                    <a:pt x="276" y="226"/>
                  </a:cubicBezTo>
                  <a:cubicBezTo>
                    <a:pt x="285" y="247"/>
                    <a:pt x="272" y="268"/>
                    <a:pt x="256" y="277"/>
                  </a:cubicBezTo>
                  <a:cubicBezTo>
                    <a:pt x="248" y="280"/>
                    <a:pt x="240" y="281"/>
                    <a:pt x="232" y="281"/>
                  </a:cubicBezTo>
                  <a:cubicBezTo>
                    <a:pt x="218" y="281"/>
                    <a:pt x="204" y="276"/>
                    <a:pt x="193" y="268"/>
                  </a:cubicBezTo>
                  <a:cubicBezTo>
                    <a:pt x="168" y="251"/>
                    <a:pt x="147" y="235"/>
                    <a:pt x="126" y="214"/>
                  </a:cubicBezTo>
                  <a:cubicBezTo>
                    <a:pt x="84" y="176"/>
                    <a:pt x="43" y="130"/>
                    <a:pt x="1" y="84"/>
                  </a:cubicBezTo>
                  <a:lnTo>
                    <a:pt x="1" y="84"/>
                  </a:lnTo>
                  <a:cubicBezTo>
                    <a:pt x="26" y="143"/>
                    <a:pt x="59" y="197"/>
                    <a:pt x="97" y="243"/>
                  </a:cubicBezTo>
                  <a:cubicBezTo>
                    <a:pt x="118" y="268"/>
                    <a:pt x="143" y="293"/>
                    <a:pt x="168" y="310"/>
                  </a:cubicBezTo>
                  <a:cubicBezTo>
                    <a:pt x="176" y="314"/>
                    <a:pt x="185" y="318"/>
                    <a:pt x="193" y="323"/>
                  </a:cubicBezTo>
                  <a:cubicBezTo>
                    <a:pt x="201" y="327"/>
                    <a:pt x="210" y="327"/>
                    <a:pt x="218" y="327"/>
                  </a:cubicBezTo>
                  <a:lnTo>
                    <a:pt x="235" y="331"/>
                  </a:lnTo>
                  <a:lnTo>
                    <a:pt x="247" y="331"/>
                  </a:lnTo>
                  <a:cubicBezTo>
                    <a:pt x="260" y="331"/>
                    <a:pt x="268" y="327"/>
                    <a:pt x="281" y="323"/>
                  </a:cubicBezTo>
                  <a:cubicBezTo>
                    <a:pt x="289" y="318"/>
                    <a:pt x="297" y="314"/>
                    <a:pt x="302" y="306"/>
                  </a:cubicBezTo>
                  <a:cubicBezTo>
                    <a:pt x="310" y="297"/>
                    <a:pt x="318" y="289"/>
                    <a:pt x="322" y="277"/>
                  </a:cubicBezTo>
                  <a:cubicBezTo>
                    <a:pt x="331" y="260"/>
                    <a:pt x="331" y="239"/>
                    <a:pt x="327" y="218"/>
                  </a:cubicBezTo>
                  <a:cubicBezTo>
                    <a:pt x="318" y="189"/>
                    <a:pt x="306" y="155"/>
                    <a:pt x="285" y="130"/>
                  </a:cubicBezTo>
                  <a:cubicBezTo>
                    <a:pt x="251" y="80"/>
                    <a:pt x="205" y="34"/>
                    <a:pt x="155" y="1"/>
                  </a:cubicBezTo>
                  <a:close/>
                </a:path>
              </a:pathLst>
            </a:custGeom>
            <a:solidFill>
              <a:srgbClr val="E2A6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6"/>
            <p:cNvSpPr/>
            <p:nvPr/>
          </p:nvSpPr>
          <p:spPr>
            <a:xfrm>
              <a:off x="8653771" y="3430208"/>
              <a:ext cx="205411" cy="158186"/>
            </a:xfrm>
            <a:custGeom>
              <a:avLst/>
              <a:gdLst/>
              <a:ahLst/>
              <a:cxnLst/>
              <a:rect l="l" t="t" r="r" b="b"/>
              <a:pathLst>
                <a:path w="448" h="345" extrusionOk="0">
                  <a:moveTo>
                    <a:pt x="217" y="0"/>
                  </a:moveTo>
                  <a:lnTo>
                    <a:pt x="217" y="0"/>
                  </a:lnTo>
                  <a:cubicBezTo>
                    <a:pt x="267" y="46"/>
                    <a:pt x="313" y="96"/>
                    <a:pt x="355" y="147"/>
                  </a:cubicBezTo>
                  <a:cubicBezTo>
                    <a:pt x="376" y="172"/>
                    <a:pt x="389" y="197"/>
                    <a:pt x="393" y="226"/>
                  </a:cubicBezTo>
                  <a:cubicBezTo>
                    <a:pt x="397" y="247"/>
                    <a:pt x="384" y="268"/>
                    <a:pt x="355" y="280"/>
                  </a:cubicBezTo>
                  <a:cubicBezTo>
                    <a:pt x="332" y="289"/>
                    <a:pt x="306" y="294"/>
                    <a:pt x="280" y="294"/>
                  </a:cubicBezTo>
                  <a:cubicBezTo>
                    <a:pt x="245" y="294"/>
                    <a:pt x="211" y="286"/>
                    <a:pt x="180" y="272"/>
                  </a:cubicBezTo>
                  <a:cubicBezTo>
                    <a:pt x="117" y="247"/>
                    <a:pt x="59" y="218"/>
                    <a:pt x="0" y="184"/>
                  </a:cubicBezTo>
                  <a:lnTo>
                    <a:pt x="0" y="184"/>
                  </a:lnTo>
                  <a:cubicBezTo>
                    <a:pt x="46" y="234"/>
                    <a:pt x="100" y="276"/>
                    <a:pt x="159" y="309"/>
                  </a:cubicBezTo>
                  <a:cubicBezTo>
                    <a:pt x="192" y="326"/>
                    <a:pt x="230" y="335"/>
                    <a:pt x="263" y="343"/>
                  </a:cubicBezTo>
                  <a:cubicBezTo>
                    <a:pt x="273" y="344"/>
                    <a:pt x="283" y="344"/>
                    <a:pt x="292" y="344"/>
                  </a:cubicBezTo>
                  <a:cubicBezTo>
                    <a:pt x="323" y="344"/>
                    <a:pt x="351" y="339"/>
                    <a:pt x="380" y="326"/>
                  </a:cubicBezTo>
                  <a:cubicBezTo>
                    <a:pt x="397" y="318"/>
                    <a:pt x="414" y="301"/>
                    <a:pt x="426" y="284"/>
                  </a:cubicBezTo>
                  <a:cubicBezTo>
                    <a:pt x="439" y="268"/>
                    <a:pt x="447" y="243"/>
                    <a:pt x="443" y="222"/>
                  </a:cubicBezTo>
                  <a:cubicBezTo>
                    <a:pt x="434" y="180"/>
                    <a:pt x="414" y="147"/>
                    <a:pt x="384" y="122"/>
                  </a:cubicBezTo>
                  <a:cubicBezTo>
                    <a:pt x="338" y="71"/>
                    <a:pt x="280" y="30"/>
                    <a:pt x="217" y="0"/>
                  </a:cubicBezTo>
                  <a:close/>
                </a:path>
              </a:pathLst>
            </a:custGeom>
            <a:solidFill>
              <a:srgbClr val="E2A6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6"/>
            <p:cNvSpPr/>
            <p:nvPr/>
          </p:nvSpPr>
          <p:spPr>
            <a:xfrm>
              <a:off x="8605252" y="2806636"/>
              <a:ext cx="148098" cy="193033"/>
            </a:xfrm>
            <a:custGeom>
              <a:avLst/>
              <a:gdLst/>
              <a:ahLst/>
              <a:cxnLst/>
              <a:rect l="l" t="t" r="r" b="b"/>
              <a:pathLst>
                <a:path w="323" h="421" extrusionOk="0">
                  <a:moveTo>
                    <a:pt x="287" y="1"/>
                  </a:moveTo>
                  <a:cubicBezTo>
                    <a:pt x="277" y="1"/>
                    <a:pt x="266" y="3"/>
                    <a:pt x="256" y="7"/>
                  </a:cubicBezTo>
                  <a:cubicBezTo>
                    <a:pt x="231" y="15"/>
                    <a:pt x="210" y="32"/>
                    <a:pt x="197" y="53"/>
                  </a:cubicBezTo>
                  <a:cubicBezTo>
                    <a:pt x="185" y="74"/>
                    <a:pt x="176" y="99"/>
                    <a:pt x="176" y="120"/>
                  </a:cubicBezTo>
                  <a:cubicBezTo>
                    <a:pt x="173" y="137"/>
                    <a:pt x="173" y="152"/>
                    <a:pt x="174" y="167"/>
                  </a:cubicBezTo>
                  <a:lnTo>
                    <a:pt x="174" y="167"/>
                  </a:lnTo>
                  <a:cubicBezTo>
                    <a:pt x="152" y="174"/>
                    <a:pt x="133" y="182"/>
                    <a:pt x="114" y="195"/>
                  </a:cubicBezTo>
                  <a:cubicBezTo>
                    <a:pt x="84" y="212"/>
                    <a:pt x="63" y="233"/>
                    <a:pt x="47" y="258"/>
                  </a:cubicBezTo>
                  <a:cubicBezTo>
                    <a:pt x="13" y="304"/>
                    <a:pt x="1" y="366"/>
                    <a:pt x="13" y="421"/>
                  </a:cubicBezTo>
                  <a:cubicBezTo>
                    <a:pt x="22" y="370"/>
                    <a:pt x="47" y="324"/>
                    <a:pt x="80" y="283"/>
                  </a:cubicBezTo>
                  <a:cubicBezTo>
                    <a:pt x="97" y="266"/>
                    <a:pt x="114" y="249"/>
                    <a:pt x="135" y="237"/>
                  </a:cubicBezTo>
                  <a:cubicBezTo>
                    <a:pt x="155" y="228"/>
                    <a:pt x="180" y="216"/>
                    <a:pt x="206" y="212"/>
                  </a:cubicBezTo>
                  <a:lnTo>
                    <a:pt x="226" y="203"/>
                  </a:lnTo>
                  <a:lnTo>
                    <a:pt x="222" y="182"/>
                  </a:lnTo>
                  <a:cubicBezTo>
                    <a:pt x="222" y="166"/>
                    <a:pt x="218" y="145"/>
                    <a:pt x="222" y="124"/>
                  </a:cubicBezTo>
                  <a:cubicBezTo>
                    <a:pt x="222" y="107"/>
                    <a:pt x="226" y="86"/>
                    <a:pt x="231" y="70"/>
                  </a:cubicBezTo>
                  <a:cubicBezTo>
                    <a:pt x="239" y="53"/>
                    <a:pt x="247" y="40"/>
                    <a:pt x="264" y="28"/>
                  </a:cubicBezTo>
                  <a:cubicBezTo>
                    <a:pt x="281" y="15"/>
                    <a:pt x="302" y="11"/>
                    <a:pt x="322" y="7"/>
                  </a:cubicBezTo>
                  <a:cubicBezTo>
                    <a:pt x="310" y="3"/>
                    <a:pt x="298"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6"/>
            <p:cNvSpPr/>
            <p:nvPr/>
          </p:nvSpPr>
          <p:spPr>
            <a:xfrm>
              <a:off x="8105478" y="2525571"/>
              <a:ext cx="197617" cy="181111"/>
            </a:xfrm>
            <a:custGeom>
              <a:avLst/>
              <a:gdLst/>
              <a:ahLst/>
              <a:cxnLst/>
              <a:rect l="l" t="t" r="r" b="b"/>
              <a:pathLst>
                <a:path w="431" h="395" extrusionOk="0">
                  <a:moveTo>
                    <a:pt x="349" y="0"/>
                  </a:moveTo>
                  <a:cubicBezTo>
                    <a:pt x="340" y="0"/>
                    <a:pt x="331" y="1"/>
                    <a:pt x="322" y="2"/>
                  </a:cubicBezTo>
                  <a:cubicBezTo>
                    <a:pt x="280" y="14"/>
                    <a:pt x="247" y="39"/>
                    <a:pt x="226" y="77"/>
                  </a:cubicBezTo>
                  <a:cubicBezTo>
                    <a:pt x="209" y="110"/>
                    <a:pt x="197" y="148"/>
                    <a:pt x="193" y="186"/>
                  </a:cubicBezTo>
                  <a:cubicBezTo>
                    <a:pt x="186" y="211"/>
                    <a:pt x="183" y="238"/>
                    <a:pt x="181" y="266"/>
                  </a:cubicBezTo>
                  <a:lnTo>
                    <a:pt x="181" y="266"/>
                  </a:lnTo>
                  <a:cubicBezTo>
                    <a:pt x="167" y="265"/>
                    <a:pt x="154" y="265"/>
                    <a:pt x="143" y="265"/>
                  </a:cubicBezTo>
                  <a:cubicBezTo>
                    <a:pt x="118" y="269"/>
                    <a:pt x="97" y="273"/>
                    <a:pt x="76" y="290"/>
                  </a:cubicBezTo>
                  <a:cubicBezTo>
                    <a:pt x="38" y="311"/>
                    <a:pt x="13" y="349"/>
                    <a:pt x="1" y="394"/>
                  </a:cubicBezTo>
                  <a:cubicBezTo>
                    <a:pt x="22" y="361"/>
                    <a:pt x="55" y="336"/>
                    <a:pt x="93" y="319"/>
                  </a:cubicBezTo>
                  <a:cubicBezTo>
                    <a:pt x="109" y="313"/>
                    <a:pt x="127" y="310"/>
                    <a:pt x="145" y="310"/>
                  </a:cubicBezTo>
                  <a:cubicBezTo>
                    <a:pt x="162" y="310"/>
                    <a:pt x="180" y="313"/>
                    <a:pt x="197" y="319"/>
                  </a:cubicBezTo>
                  <a:lnTo>
                    <a:pt x="226" y="328"/>
                  </a:lnTo>
                  <a:lnTo>
                    <a:pt x="230" y="298"/>
                  </a:lnTo>
                  <a:cubicBezTo>
                    <a:pt x="230" y="227"/>
                    <a:pt x="247" y="161"/>
                    <a:pt x="268" y="98"/>
                  </a:cubicBezTo>
                  <a:cubicBezTo>
                    <a:pt x="280" y="69"/>
                    <a:pt x="301" y="44"/>
                    <a:pt x="331" y="31"/>
                  </a:cubicBezTo>
                  <a:cubicBezTo>
                    <a:pt x="356" y="22"/>
                    <a:pt x="381" y="17"/>
                    <a:pt x="406" y="17"/>
                  </a:cubicBezTo>
                  <a:cubicBezTo>
                    <a:pt x="414" y="17"/>
                    <a:pt x="423" y="18"/>
                    <a:pt x="431" y="19"/>
                  </a:cubicBezTo>
                  <a:cubicBezTo>
                    <a:pt x="405" y="6"/>
                    <a:pt x="377" y="0"/>
                    <a:pt x="3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6"/>
            <p:cNvSpPr/>
            <p:nvPr/>
          </p:nvSpPr>
          <p:spPr>
            <a:xfrm>
              <a:off x="8553899" y="2254134"/>
              <a:ext cx="199451" cy="52270"/>
            </a:xfrm>
            <a:custGeom>
              <a:avLst/>
              <a:gdLst/>
              <a:ahLst/>
              <a:cxnLst/>
              <a:rect l="l" t="t" r="r" b="b"/>
              <a:pathLst>
                <a:path w="435" h="114" extrusionOk="0">
                  <a:moveTo>
                    <a:pt x="125" y="1"/>
                  </a:moveTo>
                  <a:cubicBezTo>
                    <a:pt x="79" y="1"/>
                    <a:pt x="38" y="13"/>
                    <a:pt x="0" y="38"/>
                  </a:cubicBezTo>
                  <a:cubicBezTo>
                    <a:pt x="42" y="38"/>
                    <a:pt x="84" y="38"/>
                    <a:pt x="121" y="47"/>
                  </a:cubicBezTo>
                  <a:cubicBezTo>
                    <a:pt x="138" y="47"/>
                    <a:pt x="159" y="51"/>
                    <a:pt x="175" y="59"/>
                  </a:cubicBezTo>
                  <a:cubicBezTo>
                    <a:pt x="188" y="68"/>
                    <a:pt x="201" y="76"/>
                    <a:pt x="213" y="93"/>
                  </a:cubicBezTo>
                  <a:lnTo>
                    <a:pt x="234" y="113"/>
                  </a:lnTo>
                  <a:lnTo>
                    <a:pt x="255" y="93"/>
                  </a:lnTo>
                  <a:cubicBezTo>
                    <a:pt x="276" y="63"/>
                    <a:pt x="305" y="51"/>
                    <a:pt x="338" y="51"/>
                  </a:cubicBezTo>
                  <a:cubicBezTo>
                    <a:pt x="376" y="55"/>
                    <a:pt x="414" y="76"/>
                    <a:pt x="434" y="105"/>
                  </a:cubicBezTo>
                  <a:cubicBezTo>
                    <a:pt x="430" y="84"/>
                    <a:pt x="422" y="63"/>
                    <a:pt x="405" y="47"/>
                  </a:cubicBezTo>
                  <a:cubicBezTo>
                    <a:pt x="389" y="30"/>
                    <a:pt x="368" y="17"/>
                    <a:pt x="347" y="13"/>
                  </a:cubicBezTo>
                  <a:cubicBezTo>
                    <a:pt x="334" y="9"/>
                    <a:pt x="322" y="7"/>
                    <a:pt x="310" y="7"/>
                  </a:cubicBezTo>
                  <a:cubicBezTo>
                    <a:pt x="298" y="7"/>
                    <a:pt x="286" y="9"/>
                    <a:pt x="276" y="13"/>
                  </a:cubicBezTo>
                  <a:cubicBezTo>
                    <a:pt x="260" y="18"/>
                    <a:pt x="246" y="25"/>
                    <a:pt x="234" y="34"/>
                  </a:cubicBezTo>
                  <a:lnTo>
                    <a:pt x="234" y="34"/>
                  </a:lnTo>
                  <a:cubicBezTo>
                    <a:pt x="222" y="25"/>
                    <a:pt x="208" y="17"/>
                    <a:pt x="192" y="9"/>
                  </a:cubicBezTo>
                  <a:cubicBezTo>
                    <a:pt x="171" y="5"/>
                    <a:pt x="146" y="1"/>
                    <a:pt x="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6"/>
            <p:cNvSpPr/>
            <p:nvPr/>
          </p:nvSpPr>
          <p:spPr>
            <a:xfrm>
              <a:off x="8648300" y="3565475"/>
              <a:ext cx="157224" cy="108775"/>
            </a:xfrm>
            <a:custGeom>
              <a:avLst/>
              <a:gdLst/>
              <a:ahLst/>
              <a:cxnLst/>
              <a:rect l="l" t="t" r="r" b="b"/>
              <a:pathLst>
                <a:path w="448" h="345" extrusionOk="0">
                  <a:moveTo>
                    <a:pt x="217" y="0"/>
                  </a:moveTo>
                  <a:lnTo>
                    <a:pt x="217" y="0"/>
                  </a:lnTo>
                  <a:cubicBezTo>
                    <a:pt x="267" y="46"/>
                    <a:pt x="313" y="96"/>
                    <a:pt x="355" y="147"/>
                  </a:cubicBezTo>
                  <a:cubicBezTo>
                    <a:pt x="376" y="172"/>
                    <a:pt x="389" y="197"/>
                    <a:pt x="393" y="226"/>
                  </a:cubicBezTo>
                  <a:cubicBezTo>
                    <a:pt x="397" y="247"/>
                    <a:pt x="384" y="268"/>
                    <a:pt x="355" y="280"/>
                  </a:cubicBezTo>
                  <a:cubicBezTo>
                    <a:pt x="332" y="289"/>
                    <a:pt x="306" y="294"/>
                    <a:pt x="280" y="294"/>
                  </a:cubicBezTo>
                  <a:cubicBezTo>
                    <a:pt x="245" y="294"/>
                    <a:pt x="211" y="286"/>
                    <a:pt x="180" y="272"/>
                  </a:cubicBezTo>
                  <a:cubicBezTo>
                    <a:pt x="117" y="247"/>
                    <a:pt x="59" y="218"/>
                    <a:pt x="0" y="184"/>
                  </a:cubicBezTo>
                  <a:lnTo>
                    <a:pt x="0" y="184"/>
                  </a:lnTo>
                  <a:cubicBezTo>
                    <a:pt x="46" y="234"/>
                    <a:pt x="100" y="276"/>
                    <a:pt x="159" y="309"/>
                  </a:cubicBezTo>
                  <a:cubicBezTo>
                    <a:pt x="192" y="326"/>
                    <a:pt x="230" y="335"/>
                    <a:pt x="263" y="343"/>
                  </a:cubicBezTo>
                  <a:cubicBezTo>
                    <a:pt x="273" y="344"/>
                    <a:pt x="283" y="344"/>
                    <a:pt x="292" y="344"/>
                  </a:cubicBezTo>
                  <a:cubicBezTo>
                    <a:pt x="323" y="344"/>
                    <a:pt x="351" y="339"/>
                    <a:pt x="380" y="326"/>
                  </a:cubicBezTo>
                  <a:cubicBezTo>
                    <a:pt x="397" y="318"/>
                    <a:pt x="414" y="301"/>
                    <a:pt x="426" y="284"/>
                  </a:cubicBezTo>
                  <a:cubicBezTo>
                    <a:pt x="439" y="268"/>
                    <a:pt x="447" y="243"/>
                    <a:pt x="443" y="222"/>
                  </a:cubicBezTo>
                  <a:cubicBezTo>
                    <a:pt x="434" y="180"/>
                    <a:pt x="414" y="147"/>
                    <a:pt x="384" y="122"/>
                  </a:cubicBezTo>
                  <a:cubicBezTo>
                    <a:pt x="338" y="71"/>
                    <a:pt x="280" y="30"/>
                    <a:pt x="217" y="0"/>
                  </a:cubicBezTo>
                  <a:close/>
                </a:path>
              </a:pathLst>
            </a:custGeom>
            <a:solidFill>
              <a:srgbClr val="E2A6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0" name="Google Shape;960;p46">
            <a:hlinkClick r:id="rId3"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6">
            <a:hlinkClick r:id="rId4" action="ppaction://hlinksldjump"/>
          </p:cNvPr>
          <p:cNvSpPr/>
          <p:nvPr/>
        </p:nvSpPr>
        <p:spPr>
          <a:xfrm>
            <a:off x="8171299" y="782150"/>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62" name="Google Shape;962;p46">
            <a:hlinkClick r:id="rId5" action="ppaction://hlinksldjump"/>
          </p:cNvPr>
          <p:cNvPicPr preferRelativeResize="0"/>
          <p:nvPr/>
        </p:nvPicPr>
        <p:blipFill>
          <a:blip r:embed="rId6">
            <a:alphaModFix/>
          </a:blip>
          <a:stretch>
            <a:fillRect/>
          </a:stretch>
        </p:blipFill>
        <p:spPr>
          <a:xfrm>
            <a:off x="8226666" y="4538775"/>
            <a:ext cx="392872" cy="392882"/>
          </a:xfrm>
          <a:prstGeom prst="rect">
            <a:avLst/>
          </a:prstGeom>
          <a:noFill/>
          <a:ln>
            <a:noFill/>
          </a:ln>
          <a:effectLst>
            <a:outerShdw blurRad="57150" dist="19050" dir="5400000" algn="bl" rotWithShape="0">
              <a:srgbClr val="000000">
                <a:alpha val="50000"/>
              </a:srgbClr>
            </a:outerShdw>
          </a:effectLst>
        </p:spPr>
      </p:pic>
      <p:sp>
        <p:nvSpPr>
          <p:cNvPr id="22" name="Google Shape;937;p45"/>
          <p:cNvSpPr txBox="1">
            <a:spLocks/>
          </p:cNvSpPr>
          <p:nvPr/>
        </p:nvSpPr>
        <p:spPr>
          <a:xfrm>
            <a:off x="547400" y="1518938"/>
            <a:ext cx="6746659" cy="49904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smtClean="0">
                <a:solidFill>
                  <a:srgbClr val="0070C0"/>
                </a:solidFill>
                <a:latin typeface="Patrick Hand" panose="020B0604020202020204" charset="0"/>
                <a:cs typeface="Times New Roman" pitchFamily="18" charset="0"/>
              </a:rPr>
              <a:t>VD 5: Tìm </a:t>
            </a:r>
            <a:r>
              <a:rPr lang="en-US" sz="2400" b="1" smtClean="0">
                <a:solidFill>
                  <a:srgbClr val="0070C0"/>
                </a:solidFill>
                <a:latin typeface="Patrick Hand" panose="020B0604020202020204" charset="0"/>
              </a:rPr>
              <a:t>ƯCLN( 18, 30) </a:t>
            </a:r>
            <a:endParaRPr lang="en-US" sz="2400" b="1">
              <a:solidFill>
                <a:srgbClr val="0070C0"/>
              </a:solidFill>
              <a:latin typeface="Patrick Hand" panose="020B0604020202020204" charset="0"/>
              <a:cs typeface="Times New Roman" pitchFamily="18" charset="0"/>
            </a:endParaRPr>
          </a:p>
        </p:txBody>
      </p:sp>
      <p:sp>
        <p:nvSpPr>
          <p:cNvPr id="4" name="Rectangle 3"/>
          <p:cNvSpPr/>
          <p:nvPr/>
        </p:nvSpPr>
        <p:spPr>
          <a:xfrm>
            <a:off x="3920729" y="1518938"/>
            <a:ext cx="4193633" cy="800219"/>
          </a:xfrm>
          <a:prstGeom prst="rect">
            <a:avLst/>
          </a:prstGeom>
        </p:spPr>
        <p:txBody>
          <a:bodyPr wrap="square">
            <a:spAutoFit/>
          </a:bodyPr>
          <a:lstStyle/>
          <a:p>
            <a:pPr>
              <a:lnSpc>
                <a:spcPct val="115000"/>
              </a:lnSpc>
            </a:pPr>
            <a:r>
              <a:rPr lang="en-US" sz="2000">
                <a:solidFill>
                  <a:schemeClr val="tx2">
                    <a:lumMod val="50000"/>
                  </a:schemeClr>
                </a:solidFill>
                <a:latin typeface="Comic Sans MS" panose="030F0702030302020204" pitchFamily="66" charset="0"/>
                <a:ea typeface="SimSun" panose="02010600030101010101" pitchFamily="2" charset="-122"/>
                <a:cs typeface="Times New Roman" panose="02020603050405020304" pitchFamily="18" charset="0"/>
              </a:rPr>
              <a:t>Bước </a:t>
            </a:r>
            <a:r>
              <a:rPr lang="en-US" sz="2000" smtClean="0">
                <a:solidFill>
                  <a:schemeClr val="tx2">
                    <a:lumMod val="50000"/>
                  </a:schemeClr>
                </a:solidFill>
                <a:latin typeface="Comic Sans MS" panose="030F0702030302020204" pitchFamily="66" charset="0"/>
                <a:ea typeface="SimSun" panose="02010600030101010101" pitchFamily="2" charset="-122"/>
                <a:cs typeface="Times New Roman" panose="02020603050405020304" pitchFamily="18" charset="0"/>
              </a:rPr>
              <a:t>1:</a:t>
            </a:r>
            <a:r>
              <a:rPr lang="en-US" sz="2000" smtClean="0">
                <a:latin typeface="Comic Sans MS" panose="030F0702030302020204" pitchFamily="66" charset="0"/>
                <a:ea typeface="SimSun" panose="02010600030101010101" pitchFamily="2" charset="-122"/>
                <a:cs typeface="Times New Roman" panose="02020603050405020304" pitchFamily="18" charset="0"/>
              </a:rPr>
              <a:t> </a:t>
            </a:r>
            <a:r>
              <a:rPr lang="vi-VN" sz="2000" smtClean="0">
                <a:latin typeface="Times New Roman" panose="02020603050405020304" pitchFamily="18" charset="0"/>
                <a:ea typeface="SimSun" panose="02010600030101010101" pitchFamily="2" charset="-122"/>
                <a:cs typeface="Times New Roman" panose="02020603050405020304" pitchFamily="18" charset="0"/>
              </a:rPr>
              <a:t>Phân </a:t>
            </a:r>
            <a:r>
              <a:rPr lang="vi-VN" sz="2000">
                <a:latin typeface="Times New Roman" panose="02020603050405020304" pitchFamily="18" charset="0"/>
                <a:ea typeface="SimSun" panose="02010600030101010101" pitchFamily="2" charset="-122"/>
                <a:cs typeface="Times New Roman" panose="02020603050405020304" pitchFamily="18" charset="0"/>
              </a:rPr>
              <a:t>tích mỗi số ra thừa số nguyên tố</a:t>
            </a:r>
            <a:endParaRPr lang="en-US">
              <a:effectLst/>
              <a:latin typeface="Comic Sans MS" panose="030F0702030302020204" pitchFamily="66" charset="0"/>
              <a:ea typeface="SimSun" panose="02010600030101010101" pitchFamily="2" charset="-122"/>
              <a:cs typeface="Times New Roman" panose="02020603050405020304" pitchFamily="18" charset="0"/>
            </a:endParaRPr>
          </a:p>
        </p:txBody>
      </p:sp>
      <p:cxnSp>
        <p:nvCxnSpPr>
          <p:cNvPr id="6" name="Straight Connector 5"/>
          <p:cNvCxnSpPr/>
          <p:nvPr/>
        </p:nvCxnSpPr>
        <p:spPr>
          <a:xfrm>
            <a:off x="3770333" y="1458876"/>
            <a:ext cx="22349" cy="2957260"/>
          </a:xfrm>
          <a:prstGeom prst="line">
            <a:avLst/>
          </a:prstGeom>
        </p:spPr>
        <p:style>
          <a:lnRef idx="2">
            <a:schemeClr val="dk1"/>
          </a:lnRef>
          <a:fillRef idx="0">
            <a:schemeClr val="dk1"/>
          </a:fillRef>
          <a:effectRef idx="1">
            <a:schemeClr val="dk1"/>
          </a:effectRef>
          <a:fontRef idx="minor">
            <a:schemeClr val="tx1"/>
          </a:fontRef>
        </p:style>
      </p:cxnSp>
      <p:sp>
        <p:nvSpPr>
          <p:cNvPr id="10" name="Rectangle 9"/>
          <p:cNvSpPr/>
          <p:nvPr/>
        </p:nvSpPr>
        <p:spPr>
          <a:xfrm>
            <a:off x="590688" y="2016733"/>
            <a:ext cx="3115622" cy="941796"/>
          </a:xfrm>
          <a:prstGeom prst="rect">
            <a:avLst/>
          </a:prstGeom>
        </p:spPr>
        <p:txBody>
          <a:bodyPr wrap="square">
            <a:spAutoFit/>
          </a:bodyPr>
          <a:lstStyle/>
          <a:p>
            <a:pPr algn="just">
              <a:lnSpc>
                <a:spcPct val="115000"/>
              </a:lnSpc>
            </a:pPr>
            <a:r>
              <a:rPr lang="en-US" sz="2400" smtClean="0">
                <a:latin typeface="Patrick Hand" panose="020B0604020202020204" charset="0"/>
                <a:ea typeface="SimSun" panose="02010600030101010101" pitchFamily="2" charset="-122"/>
                <a:cs typeface="Times New Roman" panose="02020603050405020304" pitchFamily="18" charset="0"/>
              </a:rPr>
              <a:t>Ta có</a:t>
            </a:r>
            <a:r>
              <a:rPr lang="en-US" sz="2400">
                <a:latin typeface="Patrick Hand" panose="020B0604020202020204" charset="0"/>
                <a:ea typeface="SimSun" panose="02010600030101010101" pitchFamily="2" charset="-122"/>
                <a:cs typeface="Times New Roman" panose="02020603050405020304" pitchFamily="18" charset="0"/>
              </a:rPr>
              <a:t>: </a:t>
            </a:r>
            <a:r>
              <a:rPr lang="en-US" sz="2400" smtClean="0">
                <a:latin typeface="Patrick Hand" panose="020B0604020202020204" charset="0"/>
                <a:ea typeface="SimSun" panose="02010600030101010101" pitchFamily="2" charset="-122"/>
                <a:cs typeface="Times New Roman" panose="02020603050405020304" pitchFamily="18" charset="0"/>
              </a:rPr>
              <a:t>18 = 2.3</a:t>
            </a:r>
            <a:r>
              <a:rPr lang="en-US" sz="2400" baseline="30000" smtClean="0">
                <a:latin typeface="Patrick Hand" panose="020B0604020202020204" charset="0"/>
                <a:ea typeface="SimSun" panose="02010600030101010101" pitchFamily="2" charset="-122"/>
                <a:cs typeface="Times New Roman" panose="02020603050405020304" pitchFamily="18" charset="0"/>
              </a:rPr>
              <a:t>2</a:t>
            </a:r>
            <a:endParaRPr lang="en-US" sz="2400">
              <a:latin typeface="Patrick Hand" panose="020B0604020202020204" charset="0"/>
              <a:ea typeface="SimSun" panose="02010600030101010101" pitchFamily="2" charset="-122"/>
              <a:cs typeface="Times New Roman" panose="02020603050405020304" pitchFamily="18" charset="0"/>
            </a:endParaRPr>
          </a:p>
          <a:p>
            <a:pPr algn="just">
              <a:lnSpc>
                <a:spcPct val="115000"/>
              </a:lnSpc>
            </a:pPr>
            <a:r>
              <a:rPr lang="en-US" sz="2400">
                <a:latin typeface="Patrick Hand" panose="020B0604020202020204" charset="0"/>
                <a:ea typeface="SimSun" panose="02010600030101010101" pitchFamily="2" charset="-122"/>
                <a:cs typeface="Times New Roman" panose="02020603050405020304" pitchFamily="18" charset="0"/>
              </a:rPr>
              <a:t>        </a:t>
            </a:r>
            <a:r>
              <a:rPr lang="en-US" sz="2400" smtClean="0">
                <a:latin typeface="Patrick Hand" panose="020B0604020202020204" charset="0"/>
                <a:ea typeface="SimSun" panose="02010600030101010101" pitchFamily="2" charset="-122"/>
                <a:cs typeface="Times New Roman" panose="02020603050405020304" pitchFamily="18" charset="0"/>
              </a:rPr>
              <a:t>  30 </a:t>
            </a:r>
            <a:r>
              <a:rPr lang="en-US" sz="2400">
                <a:latin typeface="Patrick Hand" panose="020B0604020202020204" charset="0"/>
                <a:ea typeface="SimSun" panose="02010600030101010101" pitchFamily="2" charset="-122"/>
                <a:cs typeface="Times New Roman" panose="02020603050405020304" pitchFamily="18" charset="0"/>
              </a:rPr>
              <a:t>= </a:t>
            </a:r>
            <a:r>
              <a:rPr lang="en-US" sz="2400" smtClean="0">
                <a:latin typeface="Patrick Hand" panose="020B0604020202020204" charset="0"/>
                <a:ea typeface="SimSun" panose="02010600030101010101" pitchFamily="2" charset="-122"/>
                <a:cs typeface="Times New Roman" panose="02020603050405020304" pitchFamily="18" charset="0"/>
              </a:rPr>
              <a:t>2.3.5</a:t>
            </a:r>
            <a:endParaRPr lang="en-US" sz="2400">
              <a:effectLst/>
              <a:latin typeface="Patrick Hand" panose="020B0604020202020204" charset="0"/>
              <a:ea typeface="SimSun" panose="02010600030101010101" pitchFamily="2" charset="-122"/>
              <a:cs typeface="Times New Roman" panose="02020603050405020304" pitchFamily="18" charset="0"/>
            </a:endParaRPr>
          </a:p>
        </p:txBody>
      </p:sp>
      <p:sp>
        <p:nvSpPr>
          <p:cNvPr id="12" name="Rectangle 11"/>
          <p:cNvSpPr/>
          <p:nvPr/>
        </p:nvSpPr>
        <p:spPr>
          <a:xfrm>
            <a:off x="3926815" y="2319157"/>
            <a:ext cx="4210701" cy="800219"/>
          </a:xfrm>
          <a:prstGeom prst="rect">
            <a:avLst/>
          </a:prstGeom>
        </p:spPr>
        <p:txBody>
          <a:bodyPr wrap="square">
            <a:spAutoFit/>
          </a:bodyPr>
          <a:lstStyle/>
          <a:p>
            <a:pPr algn="just">
              <a:lnSpc>
                <a:spcPct val="115000"/>
              </a:lnSpc>
            </a:pPr>
            <a:r>
              <a:rPr lang="en-US" sz="2000" i="1">
                <a:solidFill>
                  <a:schemeClr val="tx2">
                    <a:lumMod val="50000"/>
                  </a:schemeClr>
                </a:solidFill>
                <a:latin typeface="Comic Sans MS" panose="030F0702030302020204" pitchFamily="66" charset="0"/>
                <a:ea typeface="SimSun" panose="02010600030101010101" pitchFamily="2" charset="-122"/>
                <a:cs typeface="Times New Roman" panose="02020603050405020304" pitchFamily="18" charset="0"/>
              </a:rPr>
              <a:t>Bước 2:</a:t>
            </a:r>
            <a:r>
              <a:rPr lang="en-US" sz="2000">
                <a:latin typeface="Comic Sans MS" panose="030F0702030302020204" pitchFamily="66" charset="0"/>
                <a:ea typeface="SimSun" panose="02010600030101010101" pitchFamily="2" charset="-122"/>
                <a:cs typeface="Times New Roman" panose="02020603050405020304" pitchFamily="18" charset="0"/>
              </a:rPr>
              <a:t>  </a:t>
            </a:r>
            <a:r>
              <a:rPr lang="vi-VN" sz="2000">
                <a:latin typeface="Times New Roman" panose="02020603050405020304" pitchFamily="18" charset="0"/>
                <a:ea typeface="SimSun" panose="02010600030101010101" pitchFamily="2" charset="-122"/>
                <a:cs typeface="Times New Roman" panose="02020603050405020304" pitchFamily="18" charset="0"/>
              </a:rPr>
              <a:t>Chọn ra các thừa số nguyên tố chung </a:t>
            </a:r>
            <a:endParaRPr lang="en-US">
              <a:effectLst/>
              <a:latin typeface="Comic Sans MS" panose="030F0702030302020204" pitchFamily="66" charset="0"/>
              <a:ea typeface="SimSun" panose="02010600030101010101" pitchFamily="2" charset="-122"/>
              <a:cs typeface="Times New Roman" panose="02020603050405020304" pitchFamily="18" charset="0"/>
            </a:endParaRPr>
          </a:p>
        </p:txBody>
      </p:sp>
      <p:sp>
        <p:nvSpPr>
          <p:cNvPr id="14" name="Rectangle 13"/>
          <p:cNvSpPr/>
          <p:nvPr/>
        </p:nvSpPr>
        <p:spPr>
          <a:xfrm>
            <a:off x="326034" y="2886750"/>
            <a:ext cx="2981907" cy="517065"/>
          </a:xfrm>
          <a:prstGeom prst="rect">
            <a:avLst/>
          </a:prstGeom>
        </p:spPr>
        <p:txBody>
          <a:bodyPr wrap="none">
            <a:spAutoFit/>
          </a:bodyPr>
          <a:lstStyle/>
          <a:p>
            <a:pPr marL="342900" lvl="0" indent="-342900" algn="just">
              <a:lnSpc>
                <a:spcPct val="115000"/>
              </a:lnSpc>
              <a:buFont typeface="Wingdings" panose="05000000000000000000" pitchFamily="2" charset="2"/>
              <a:buChar char=""/>
            </a:pPr>
            <a:r>
              <a:rPr lang="en-US" sz="2400" b="1" smtClean="0">
                <a:latin typeface="Patrick Hand" panose="020B0604020202020204" charset="0"/>
                <a:ea typeface="SimSun" panose="02010600030101010101" pitchFamily="2" charset="-122"/>
                <a:cs typeface="Times New Roman" panose="02020603050405020304" pitchFamily="18" charset="0"/>
              </a:rPr>
              <a:t>ƯCLN(18,30) </a:t>
            </a:r>
            <a:r>
              <a:rPr lang="en-US" sz="2400" b="1">
                <a:latin typeface="Patrick Hand" panose="020B0604020202020204" charset="0"/>
                <a:ea typeface="SimSun" panose="02010600030101010101" pitchFamily="2" charset="-122"/>
                <a:cs typeface="Times New Roman" panose="02020603050405020304" pitchFamily="18" charset="0"/>
              </a:rPr>
              <a:t>= </a:t>
            </a:r>
            <a:r>
              <a:rPr lang="en-US" sz="2400" b="1" smtClean="0">
                <a:latin typeface="Patrick Hand" panose="020B0604020202020204" charset="0"/>
                <a:ea typeface="SimSun" panose="02010600030101010101" pitchFamily="2" charset="-122"/>
                <a:cs typeface="Times New Roman" panose="02020603050405020304" pitchFamily="18" charset="0"/>
              </a:rPr>
              <a:t>2.3= 6</a:t>
            </a:r>
            <a:endParaRPr lang="en-US" sz="1600" b="1">
              <a:effectLst/>
              <a:latin typeface="Patrick Hand" panose="020B0604020202020204" charset="0"/>
              <a:ea typeface="SimSun" panose="02010600030101010101" pitchFamily="2" charset="-122"/>
              <a:cs typeface="Times New Roman" panose="02020603050405020304" pitchFamily="18" charset="0"/>
            </a:endParaRPr>
          </a:p>
        </p:txBody>
      </p:sp>
      <p:sp>
        <p:nvSpPr>
          <p:cNvPr id="16" name="Rectangle 15"/>
          <p:cNvSpPr/>
          <p:nvPr/>
        </p:nvSpPr>
        <p:spPr>
          <a:xfrm>
            <a:off x="3928323" y="3151985"/>
            <a:ext cx="4572000" cy="1154162"/>
          </a:xfrm>
          <a:prstGeom prst="rect">
            <a:avLst/>
          </a:prstGeom>
        </p:spPr>
        <p:txBody>
          <a:bodyPr>
            <a:spAutoFit/>
          </a:bodyPr>
          <a:lstStyle/>
          <a:p>
            <a:pPr algn="just">
              <a:lnSpc>
                <a:spcPct val="115000"/>
              </a:lnSpc>
            </a:pPr>
            <a:r>
              <a:rPr lang="en-US" sz="2000" i="1">
                <a:solidFill>
                  <a:schemeClr val="tx2">
                    <a:lumMod val="50000"/>
                  </a:schemeClr>
                </a:solidFill>
                <a:latin typeface="Comic Sans MS" panose="030F0702030302020204" pitchFamily="66" charset="0"/>
                <a:ea typeface="SimSun" panose="02010600030101010101" pitchFamily="2" charset="-122"/>
                <a:cs typeface="Times New Roman" panose="02020603050405020304" pitchFamily="18" charset="0"/>
              </a:rPr>
              <a:t>Bước 3:</a:t>
            </a:r>
            <a:r>
              <a:rPr lang="en-US" sz="2000">
                <a:solidFill>
                  <a:schemeClr val="tx2">
                    <a:lumMod val="50000"/>
                  </a:schemeClr>
                </a:solidFill>
                <a:latin typeface="Comic Sans MS" panose="030F0702030302020204" pitchFamily="66" charset="0"/>
                <a:ea typeface="SimSun" panose="02010600030101010101" pitchFamily="2" charset="-122"/>
                <a:cs typeface="Times New Roman" panose="02020603050405020304" pitchFamily="18" charset="0"/>
              </a:rPr>
              <a:t> </a:t>
            </a:r>
            <a:r>
              <a:rPr lang="vi-VN" sz="2000">
                <a:solidFill>
                  <a:schemeClr val="tx2">
                    <a:lumMod val="50000"/>
                  </a:schemeClr>
                </a:solidFill>
                <a:latin typeface="Patrick Hand" panose="020B0604020202020204" charset="0"/>
                <a:ea typeface="SimSun" panose="02010600030101010101" pitchFamily="2" charset="-122"/>
                <a:cs typeface="Times New Roman" panose="02020603050405020304" pitchFamily="18" charset="0"/>
              </a:rPr>
              <a:t> </a:t>
            </a:r>
            <a:r>
              <a:rPr lang="vi-VN" sz="2000">
                <a:latin typeface="Patrick Hand" panose="020B0604020202020204" charset="0"/>
                <a:ea typeface="SimSun" panose="02010600030101010101" pitchFamily="2" charset="-122"/>
                <a:cs typeface="Times New Roman" panose="02020603050405020304" pitchFamily="18" charset="0"/>
              </a:rPr>
              <a:t>Lập tích các thừa số đã chọn, mỗi thừa số lấy với số mũ nhỏ nhất. Tích đó là ƯCLN phải tìm</a:t>
            </a:r>
            <a:endParaRPr lang="en-US">
              <a:effectLst/>
              <a:latin typeface="Comic Sans MS" panose="030F0702030302020204" pitchFamily="66" charset="0"/>
              <a:ea typeface="SimSun" panose="02010600030101010101" pitchFamily="2" charset="-122"/>
              <a:cs typeface="Times New Roman" panose="02020603050405020304" pitchFamily="18" charset="0"/>
            </a:endParaRPr>
          </a:p>
        </p:txBody>
      </p:sp>
      <p:sp>
        <p:nvSpPr>
          <p:cNvPr id="18" name="Rectangle 17"/>
          <p:cNvSpPr/>
          <p:nvPr/>
        </p:nvSpPr>
        <p:spPr>
          <a:xfrm>
            <a:off x="326034" y="3470533"/>
            <a:ext cx="2675732" cy="517065"/>
          </a:xfrm>
          <a:prstGeom prst="rect">
            <a:avLst/>
          </a:prstGeom>
        </p:spPr>
        <p:txBody>
          <a:bodyPr wrap="none">
            <a:spAutoFit/>
          </a:bodyPr>
          <a:lstStyle/>
          <a:p>
            <a:pPr algn="just">
              <a:lnSpc>
                <a:spcPct val="115000"/>
              </a:lnSpc>
            </a:pPr>
            <a:r>
              <a:rPr lang="en-US" sz="2400" b="1">
                <a:latin typeface="Patrick Hand" panose="020B0604020202020204" charset="0"/>
                <a:ea typeface="SimSun" panose="02010600030101010101" pitchFamily="2" charset="-122"/>
                <a:cs typeface="Times New Roman" panose="02020603050405020304" pitchFamily="18" charset="0"/>
              </a:rPr>
              <a:t>Vậy ƯCLN (</a:t>
            </a:r>
            <a:r>
              <a:rPr lang="en-US" sz="2400" b="1" smtClean="0">
                <a:latin typeface="Patrick Hand" panose="020B0604020202020204" charset="0"/>
                <a:ea typeface="SimSun" panose="02010600030101010101" pitchFamily="2" charset="-122"/>
                <a:cs typeface="Times New Roman" panose="02020603050405020304" pitchFamily="18" charset="0"/>
              </a:rPr>
              <a:t>18, 30) </a:t>
            </a:r>
            <a:r>
              <a:rPr lang="en-US" sz="2400" b="1">
                <a:latin typeface="Patrick Hand" panose="020B0604020202020204" charset="0"/>
                <a:ea typeface="SimSun" panose="02010600030101010101" pitchFamily="2" charset="-122"/>
                <a:cs typeface="Times New Roman" panose="02020603050405020304" pitchFamily="18" charset="0"/>
              </a:rPr>
              <a:t>= </a:t>
            </a:r>
            <a:r>
              <a:rPr lang="en-US" sz="2400" b="1" smtClean="0">
                <a:latin typeface="Patrick Hand" panose="020B0604020202020204" charset="0"/>
                <a:ea typeface="SimSun" panose="02010600030101010101" pitchFamily="2" charset="-122"/>
                <a:cs typeface="Times New Roman" panose="02020603050405020304" pitchFamily="18" charset="0"/>
              </a:rPr>
              <a:t>6</a:t>
            </a:r>
            <a:endParaRPr lang="en-US" sz="1600" b="1">
              <a:effectLst/>
              <a:latin typeface="Patrick Hand" panose="020B0604020202020204" charset="0"/>
              <a:ea typeface="SimSun"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 grpId="0"/>
      <p:bldP spid="10" grpId="0"/>
      <p:bldP spid="12" grpId="0"/>
      <p:bldP spid="14" grpId="0"/>
      <p:bldP spid="16" grpId="0"/>
      <p:bldP spid="18" grpId="0"/>
    </p:bldLst>
  </p:timing>
</p:sld>
</file>

<file path=ppt/theme/theme1.xml><?xml version="1.0" encoding="utf-8"?>
<a:theme xmlns:a="http://schemas.openxmlformats.org/drawingml/2006/main" name="End of Course Jeopardy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1301</Words>
  <Application>Microsoft Office PowerPoint</Application>
  <PresentationFormat>On-screen Show (16:9)</PresentationFormat>
  <Paragraphs>90</Paragraphs>
  <Slides>22</Slides>
  <Notes>20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3" baseType="lpstr">
      <vt:lpstr>Patrick Hand</vt:lpstr>
      <vt:lpstr>Roboto Condensed Light</vt:lpstr>
      <vt:lpstr>Cambria Math</vt:lpstr>
      <vt:lpstr>Arial</vt:lpstr>
      <vt:lpstr>Times New Roman</vt:lpstr>
      <vt:lpstr>Lato</vt:lpstr>
      <vt:lpstr>SimSun</vt:lpstr>
      <vt:lpstr>Wingdings</vt:lpstr>
      <vt:lpstr>Comic Sans MS</vt:lpstr>
      <vt:lpstr>End of Course Jeopardy by Slidesgo</vt:lpstr>
      <vt:lpstr>Equation</vt:lpstr>
      <vt:lpstr>Tiết 20, 21:  BÀI 10 – ƯỚC CHUNG – ƯỚC CHUNG LỚN NHẤT</vt:lpstr>
      <vt:lpstr>ĐẶT VẤN ĐỀ</vt:lpstr>
      <vt:lpstr>1. ƯỚC CHUNG VÀ ƯỚC CHUNG LỚN NHẤT</vt:lpstr>
      <vt:lpstr>KIẾN THỨC TRỌNG TÂM</vt:lpstr>
      <vt:lpstr>BÀI GIẢI</vt:lpstr>
      <vt:lpstr>PowerPoint Presentation</vt:lpstr>
      <vt:lpstr>BÀI GIẢI</vt:lpstr>
      <vt:lpstr>PowerPoint Presentation</vt:lpstr>
      <vt:lpstr>2. CÁCH TÌM ƯỚC CHUNG LỚN NHẤT</vt:lpstr>
      <vt:lpstr>Ví dụ 1: Tìm ƯCLN của a, 40 và 70       b, 55 và 77</vt:lpstr>
      <vt:lpstr>PowerPoint Presentation</vt:lpstr>
      <vt:lpstr>3. PHÂN SỐ TỐI GIẢN</vt:lpstr>
      <vt:lpstr>PowerPoint Presentation</vt:lpstr>
      <vt:lpstr>Dạng 1: Tìm ƯCLN và ƯC của hai hay nhiều số.</vt:lpstr>
      <vt:lpstr>DẠNG 1: Tìm ƯCLN và ƯC của hai hay nhiều số.</vt:lpstr>
      <vt:lpstr>Dạng 2: Tìm số tự nhiên a thỏa mãn điều kiện cho trước</vt:lpstr>
      <vt:lpstr>DẠNG 3 – TOÁN CÓ LỜI VĂN</vt:lpstr>
      <vt:lpstr>DẠNG 3 – TOÁN CÓ LỜI VĂN</vt:lpstr>
      <vt:lpstr>DẠNG 4 – PHÂN SỐ TỐI GIẢN</vt:lpstr>
      <vt:lpstr>DẠNG 5 – BÀI TẬP MỞ RỘNG KIẾN THỨC</vt:lpstr>
      <vt:lpstr>DẠNG 5 – BÀI TẬP MỞ RỘNG KIẾN THỨC</vt:lpstr>
      <vt:lpstr>- Xem lại các bài đã giải ở lớp. - Làm bài tập ở SGK trang 48 và SBT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10 – ƯỚC CHUNG – ƯỚC CHUNG LỚN NHẤT</dc:title>
  <dc:creator>Admin</dc:creator>
  <cp:lastModifiedBy>Windows User</cp:lastModifiedBy>
  <cp:revision>21</cp:revision>
  <dcterms:modified xsi:type="dcterms:W3CDTF">2021-10-27T23:54:22Z</dcterms:modified>
</cp:coreProperties>
</file>