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Đằm thắm: 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đậm đà, khó phai nhạt.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0860D17-32EC-447D-A080-488DD440C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17: BẢY SẮC CẦU VỒNG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1043</cp:revision>
  <dcterms:created xsi:type="dcterms:W3CDTF">2008-09-09T22:52:10Z</dcterms:created>
  <dcterms:modified xsi:type="dcterms:W3CDTF">2022-08-02T14:36:22Z</dcterms:modified>
</cp:coreProperties>
</file>