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4"/>
  </p:notesMasterIdLst>
  <p:sldIdLst>
    <p:sldId id="280" r:id="rId4"/>
    <p:sldId id="281" r:id="rId5"/>
    <p:sldId id="271" r:id="rId6"/>
    <p:sldId id="282" r:id="rId7"/>
    <p:sldId id="266" r:id="rId8"/>
    <p:sldId id="286" r:id="rId9"/>
    <p:sldId id="287" r:id="rId10"/>
    <p:sldId id="290" r:id="rId11"/>
    <p:sldId id="288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5377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7" y="283589"/>
            <a:ext cx="10854818" cy="6249185"/>
          </a:xfrm>
          <a:prstGeom prst="rect">
            <a:avLst/>
          </a:prstGeom>
        </p:spPr>
      </p:pic>
      <p:sp>
        <p:nvSpPr>
          <p:cNvPr id="12" name="Text Box 7"/>
          <p:cNvSpPr txBox="1"/>
          <p:nvPr/>
        </p:nvSpPr>
        <p:spPr>
          <a:xfrm>
            <a:off x="2524950" y="328140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334950" y="3281404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0144950" y="322587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5" name="Text Box 7"/>
          <p:cNvSpPr txBox="1"/>
          <p:nvPr/>
        </p:nvSpPr>
        <p:spPr>
          <a:xfrm>
            <a:off x="2524949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" name="Text Box 7"/>
          <p:cNvSpPr txBox="1"/>
          <p:nvPr/>
        </p:nvSpPr>
        <p:spPr>
          <a:xfrm>
            <a:off x="6334950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17" name="Text Box 7"/>
          <p:cNvSpPr txBox="1"/>
          <p:nvPr/>
        </p:nvSpPr>
        <p:spPr>
          <a:xfrm>
            <a:off x="10218793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98583" y="2750905"/>
            <a:ext cx="1350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202345" y="2930942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96584" y="322368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27238" y="2758966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611313" y="325974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595082" y="2812826"/>
            <a:ext cx="1295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70879" y="32411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124400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112509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5001493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6609068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41" y="313699"/>
            <a:ext cx="10191438" cy="2303042"/>
          </a:xfrm>
          <a:prstGeom prst="rect">
            <a:avLst/>
          </a:prstGeom>
        </p:spPr>
      </p:pic>
      <p:sp>
        <p:nvSpPr>
          <p:cNvPr id="22" name="Text Box 14"/>
          <p:cNvSpPr txBox="1"/>
          <p:nvPr/>
        </p:nvSpPr>
        <p:spPr>
          <a:xfrm>
            <a:off x="8279310" y="2812826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3" name="Text Box 15"/>
          <p:cNvSpPr txBox="1"/>
          <p:nvPr/>
        </p:nvSpPr>
        <p:spPr>
          <a:xfrm>
            <a:off x="8070748" y="32751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24" name="Text Box 3"/>
          <p:cNvSpPr txBox="1"/>
          <p:nvPr/>
        </p:nvSpPr>
        <p:spPr>
          <a:xfrm>
            <a:off x="8278710" y="457077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Text Box 14"/>
          <p:cNvSpPr txBox="1"/>
          <p:nvPr/>
        </p:nvSpPr>
        <p:spPr>
          <a:xfrm>
            <a:off x="9845158" y="2794829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6" name="Text Box 15"/>
          <p:cNvSpPr txBox="1"/>
          <p:nvPr/>
        </p:nvSpPr>
        <p:spPr>
          <a:xfrm>
            <a:off x="9532915" y="3318601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9845158" y="452868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060321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" y="188536"/>
            <a:ext cx="11915481" cy="6353665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1912207" y="4280646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4316043" y="2780593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7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7313767" y="2998601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1065635" y="3469941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166282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1" y="298368"/>
            <a:ext cx="10932721" cy="5602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848310" y="3268244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5149052" y="3237539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Oval 10"/>
          <p:cNvSpPr/>
          <p:nvPr/>
        </p:nvSpPr>
        <p:spPr>
          <a:xfrm>
            <a:off x="5149052" y="4796902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Oval 11"/>
          <p:cNvSpPr/>
          <p:nvPr/>
        </p:nvSpPr>
        <p:spPr>
          <a:xfrm>
            <a:off x="9843245" y="4774006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4684312" y="1506277"/>
            <a:ext cx="13205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=32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0693519" y="1567687"/>
            <a:ext cx="13205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=68</a:t>
            </a:r>
          </a:p>
        </p:txBody>
      </p:sp>
    </p:spTree>
    <p:extLst>
      <p:ext uri="{BB962C8B-B14F-4D97-AF65-F5344CB8AC3E}">
        <p14:creationId xmlns:p14="http://schemas.microsoft.com/office/powerpoint/2010/main" val="2667713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64- 39= 25  (</a:t>
            </a:r>
            <a:r>
              <a:rPr lang="en-US" sz="3200" dirty="0" err="1">
                <a:solidFill>
                  <a:schemeClr val="tx1"/>
                </a:solidFill>
              </a:rPr>
              <a:t>chiếc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25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5" y="319141"/>
            <a:ext cx="10925831" cy="1231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8" y="2497608"/>
            <a:ext cx="5782535" cy="30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02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106</Words>
  <Application>Microsoft Office PowerPoint</Application>
  <PresentationFormat>Widescreen</PresentationFormat>
  <Paragraphs>59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15</cp:revision>
  <dcterms:created xsi:type="dcterms:W3CDTF">2021-05-22T03:38:00Z</dcterms:created>
  <dcterms:modified xsi:type="dcterms:W3CDTF">2021-06-26T04:35:31Z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