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56" r:id="rId2"/>
    <p:sldId id="269" r:id="rId3"/>
    <p:sldId id="266" r:id="rId4"/>
    <p:sldId id="271" r:id="rId5"/>
    <p:sldId id="304" r:id="rId6"/>
    <p:sldId id="272" r:id="rId7"/>
    <p:sldId id="308" r:id="rId8"/>
    <p:sldId id="282" r:id="rId9"/>
    <p:sldId id="293" r:id="rId10"/>
    <p:sldId id="296" r:id="rId11"/>
    <p:sldId id="328" r:id="rId12"/>
    <p:sldId id="298" r:id="rId13"/>
    <p:sldId id="300" r:id="rId14"/>
    <p:sldId id="265"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Gill Sans MT" panose="020B0502020104020203"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57" d="100"/>
          <a:sy n="57" d="100"/>
        </p:scale>
        <p:origin x="45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4</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728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497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70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96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53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59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8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19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8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3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31"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6"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VẬN </a:t>
            </a: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DỤNG</a:t>
            </a:r>
            <a:endParaRPr lang="vi-VN" sz="6000" b="1" dirty="0">
              <a:solidFill>
                <a:prstClr val="black"/>
              </a:solidFill>
              <a:ea typeface="Calibri" panose="020F0502020204030204" pitchFamily="34" charset="0"/>
              <a:cs typeface="Arial" panose="020B0604020202020204" pitchFamily="34" charset="0"/>
            </a:endParaRPr>
          </a:p>
        </p:txBody>
      </p:sp>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3" cstate="print">
            <a:biLevel thresh="75000"/>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7" name="Rectangle 26"/>
          <p:cNvSpPr/>
          <p:nvPr/>
        </p:nvSpPr>
        <p:spPr>
          <a:xfrm>
            <a:off x="980477" y="1508101"/>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6" name="Picture 5"/>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727514"/>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sp>
        <p:nvSpPr>
          <p:cNvPr id="6" name="Rectangle 5"/>
          <p:cNvSpPr/>
          <p:nvPr/>
        </p:nvSpPr>
        <p:spPr>
          <a:xfrm>
            <a:off x="3374572" y="2950877"/>
            <a:ext cx="12523047" cy="470898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1140</TotalTime>
  <Words>911</Words>
  <PresentationFormat>Custom</PresentationFormat>
  <Paragraphs>78</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Kavoon</vt:lpstr>
      <vt:lpstr>Arial</vt:lpstr>
      <vt:lpstr>Cambria Math</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2022-11-28T06:54:25Z</dcterms:modified>
  <dc:identifier>DAFNsfnz78Y</dc:identifier>
</cp:coreProperties>
</file>