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62" r:id="rId5"/>
    <p:sldId id="266" r:id="rId6"/>
    <p:sldId id="268" r:id="rId7"/>
    <p:sldId id="270" r:id="rId8"/>
    <p:sldId id="272" r:id="rId9"/>
    <p:sldId id="274" r:id="rId10"/>
    <p:sldId id="275" r:id="rId11"/>
    <p:sldId id="277" r:id="rId12"/>
    <p:sldId id="303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6" r:id="rId28"/>
    <p:sldId id="299" r:id="rId29"/>
    <p:sldId id="298" r:id="rId30"/>
    <p:sldId id="301" r:id="rId31"/>
    <p:sldId id="305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lide" id="{41C62230-105A-4357-B971-13489FB3CF7F}">
          <p14:sldIdLst>
            <p14:sldId id="257"/>
            <p14:sldId id="260"/>
            <p14:sldId id="264"/>
            <p14:sldId id="262"/>
            <p14:sldId id="266"/>
          </p14:sldIdLst>
        </p14:section>
        <p14:section name="Team" id="{D2C8F06C-721F-40FC-B596-68504887DE95}">
          <p14:sldIdLst>
            <p14:sldId id="268"/>
            <p14:sldId id="270"/>
          </p14:sldIdLst>
        </p14:section>
        <p14:section name="Timeline" id="{48C3A4E2-7B79-4D3B-AA6A-E43AF2E27CDB}">
          <p14:sldIdLst>
            <p14:sldId id="272"/>
            <p14:sldId id="274"/>
            <p14:sldId id="275"/>
          </p14:sldIdLst>
        </p14:section>
        <p14:section name="Portfolio" id="{AD049BE2-9E1E-4235-B363-A159FF7C8C6C}">
          <p14:sldIdLst>
            <p14:sldId id="277"/>
            <p14:sldId id="303"/>
            <p14:sldId id="280"/>
          </p14:sldIdLst>
        </p14:section>
        <p14:section name="Infographic" id="{82D5D9FE-0CB4-44A0-B763-5E3DE5D5B97A}">
          <p14:sldIdLst>
            <p14:sldId id="281"/>
            <p14:sldId id="282"/>
            <p14:sldId id="283"/>
            <p14:sldId id="284"/>
            <p14:sldId id="285"/>
            <p14:sldId id="287"/>
            <p14:sldId id="288"/>
            <p14:sldId id="289"/>
            <p14:sldId id="290"/>
            <p14:sldId id="291"/>
            <p14:sldId id="292"/>
          </p14:sldIdLst>
        </p14:section>
        <p14:section name="Table" id="{68FD41DF-0876-4695-97C7-925A9A2FF31A}">
          <p14:sldIdLst>
            <p14:sldId id="293"/>
            <p14:sldId id="294"/>
          </p14:sldIdLst>
        </p14:section>
        <p14:section name="Mockup" id="{5D58169A-B38F-42A7-AC01-871A0889604F}">
          <p14:sldIdLst>
            <p14:sldId id="296"/>
            <p14:sldId id="299"/>
            <p14:sldId id="298"/>
            <p14:sldId id="301"/>
          </p14:sldIdLst>
        </p14:section>
        <p14:section name="Closing" id="{8CB49EA4-E015-4FCF-8B42-E6BF692D50C9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2" autoAdjust="0"/>
    <p:restoredTop sz="94660"/>
  </p:normalViewPr>
  <p:slideViewPr>
    <p:cSldViewPr>
      <p:cViewPr varScale="1">
        <p:scale>
          <a:sx n="138" d="100"/>
          <a:sy n="138" d="100"/>
        </p:scale>
        <p:origin x="51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19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3745" y="2854205"/>
            <a:ext cx="1288897" cy="838200"/>
          </a:xfrm>
          <a:custGeom>
            <a:avLst/>
            <a:gdLst/>
            <a:ahLst/>
            <a:cxnLst/>
            <a:rect l="l" t="t" r="r" b="b"/>
            <a:pathLst>
              <a:path w="1288897" h="838200">
                <a:moveTo>
                  <a:pt x="0" y="0"/>
                </a:moveTo>
                <a:lnTo>
                  <a:pt x="1288897" y="0"/>
                </a:lnTo>
                <a:lnTo>
                  <a:pt x="1288897" y="838200"/>
                </a:lnTo>
                <a:lnTo>
                  <a:pt x="0" y="83820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5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91665" y="271114"/>
            <a:ext cx="975182" cy="975182"/>
          </a:xfrm>
          <a:custGeom>
            <a:avLst/>
            <a:gdLst/>
            <a:ahLst/>
            <a:cxnLst/>
            <a:rect l="l" t="t" r="r" b="b"/>
            <a:pathLst>
              <a:path w="975182" h="975182">
                <a:moveTo>
                  <a:pt x="487591" y="0"/>
                </a:moveTo>
                <a:cubicBezTo>
                  <a:pt x="756880" y="0"/>
                  <a:pt x="975182" y="218302"/>
                  <a:pt x="975182" y="487591"/>
                </a:cubicBezTo>
                <a:cubicBezTo>
                  <a:pt x="975182" y="756880"/>
                  <a:pt x="756880" y="975182"/>
                  <a:pt x="487591" y="975182"/>
                </a:cubicBezTo>
                <a:cubicBezTo>
                  <a:pt x="218302" y="975182"/>
                  <a:pt x="0" y="756880"/>
                  <a:pt x="0" y="487591"/>
                </a:cubicBezTo>
                <a:cubicBezTo>
                  <a:pt x="0" y="218302"/>
                  <a:pt x="218302" y="0"/>
                  <a:pt x="487591" y="0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91665" y="2709514"/>
            <a:ext cx="975182" cy="975182"/>
          </a:xfrm>
          <a:custGeom>
            <a:avLst/>
            <a:gdLst/>
            <a:ahLst/>
            <a:cxnLst/>
            <a:rect l="l" t="t" r="r" b="b"/>
            <a:pathLst>
              <a:path w="975182" h="975182">
                <a:moveTo>
                  <a:pt x="487591" y="0"/>
                </a:moveTo>
                <a:cubicBezTo>
                  <a:pt x="756880" y="0"/>
                  <a:pt x="975182" y="218302"/>
                  <a:pt x="975182" y="487591"/>
                </a:cubicBezTo>
                <a:cubicBezTo>
                  <a:pt x="975182" y="756880"/>
                  <a:pt x="756880" y="975182"/>
                  <a:pt x="487591" y="975182"/>
                </a:cubicBezTo>
                <a:cubicBezTo>
                  <a:pt x="218302" y="975182"/>
                  <a:pt x="0" y="756880"/>
                  <a:pt x="0" y="487591"/>
                </a:cubicBezTo>
                <a:cubicBezTo>
                  <a:pt x="0" y="218302"/>
                  <a:pt x="218302" y="0"/>
                  <a:pt x="487591" y="0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8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6970470" y="3408014"/>
            <a:ext cx="2173530" cy="1735487"/>
          </a:xfrm>
          <a:custGeom>
            <a:avLst/>
            <a:gdLst/>
            <a:ahLst/>
            <a:cxnLst/>
            <a:rect l="l" t="t" r="r" b="b"/>
            <a:pathLst>
              <a:path w="2173530" h="1735487">
                <a:moveTo>
                  <a:pt x="0" y="0"/>
                </a:moveTo>
                <a:lnTo>
                  <a:pt x="2173530" y="0"/>
                </a:lnTo>
                <a:lnTo>
                  <a:pt x="2173530" y="1735487"/>
                </a:lnTo>
                <a:lnTo>
                  <a:pt x="0" y="1735487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647554" y="3120326"/>
            <a:ext cx="2231756" cy="2023174"/>
          </a:xfrm>
          <a:custGeom>
            <a:avLst/>
            <a:gdLst/>
            <a:ahLst/>
            <a:cxnLst/>
            <a:rect l="l" t="t" r="r" b="b"/>
            <a:pathLst>
              <a:path w="2231756" h="2023174">
                <a:moveTo>
                  <a:pt x="0" y="0"/>
                </a:moveTo>
                <a:lnTo>
                  <a:pt x="2231756" y="0"/>
                </a:lnTo>
                <a:lnTo>
                  <a:pt x="2231756" y="2023174"/>
                </a:lnTo>
                <a:lnTo>
                  <a:pt x="0" y="2023174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970470" y="1038518"/>
            <a:ext cx="2173530" cy="2278120"/>
          </a:xfrm>
          <a:custGeom>
            <a:avLst/>
            <a:gdLst/>
            <a:ahLst/>
            <a:cxnLst/>
            <a:rect l="l" t="t" r="r" b="b"/>
            <a:pathLst>
              <a:path w="2173530" h="2278120">
                <a:moveTo>
                  <a:pt x="0" y="0"/>
                </a:moveTo>
                <a:lnTo>
                  <a:pt x="2173530" y="0"/>
                </a:lnTo>
                <a:lnTo>
                  <a:pt x="2173530" y="2278120"/>
                </a:lnTo>
                <a:lnTo>
                  <a:pt x="0" y="227812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47554" y="284912"/>
            <a:ext cx="2231756" cy="2744038"/>
          </a:xfrm>
          <a:custGeom>
            <a:avLst/>
            <a:gdLst/>
            <a:ahLst/>
            <a:cxnLst/>
            <a:rect l="l" t="t" r="r" b="b"/>
            <a:pathLst>
              <a:path w="2231756" h="2744038">
                <a:moveTo>
                  <a:pt x="0" y="0"/>
                </a:moveTo>
                <a:lnTo>
                  <a:pt x="2231756" y="0"/>
                </a:lnTo>
                <a:lnTo>
                  <a:pt x="2231756" y="2744038"/>
                </a:lnTo>
                <a:lnTo>
                  <a:pt x="0" y="2744038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2323132" y="3408013"/>
            <a:ext cx="2231756" cy="1735487"/>
          </a:xfrm>
          <a:custGeom>
            <a:avLst/>
            <a:gdLst/>
            <a:ahLst/>
            <a:cxnLst/>
            <a:rect l="l" t="t" r="r" b="b"/>
            <a:pathLst>
              <a:path w="2231756" h="1735487">
                <a:moveTo>
                  <a:pt x="0" y="0"/>
                </a:moveTo>
                <a:lnTo>
                  <a:pt x="2231756" y="0"/>
                </a:lnTo>
                <a:lnTo>
                  <a:pt x="2231756" y="1735487"/>
                </a:lnTo>
                <a:lnTo>
                  <a:pt x="0" y="1735487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323132" y="1352550"/>
            <a:ext cx="2231756" cy="1964087"/>
          </a:xfrm>
          <a:custGeom>
            <a:avLst/>
            <a:gdLst/>
            <a:ahLst/>
            <a:cxnLst/>
            <a:rect l="l" t="t" r="r" b="b"/>
            <a:pathLst>
              <a:path w="2231756" h="1964087">
                <a:moveTo>
                  <a:pt x="0" y="0"/>
                </a:moveTo>
                <a:lnTo>
                  <a:pt x="2231756" y="0"/>
                </a:lnTo>
                <a:lnTo>
                  <a:pt x="2231756" y="1964087"/>
                </a:lnTo>
                <a:lnTo>
                  <a:pt x="0" y="1964087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352550"/>
            <a:ext cx="2231756" cy="3790950"/>
          </a:xfrm>
          <a:custGeom>
            <a:avLst/>
            <a:gdLst/>
            <a:ahLst/>
            <a:cxnLst/>
            <a:rect l="l" t="t" r="r" b="b"/>
            <a:pathLst>
              <a:path w="2231756" h="3790950">
                <a:moveTo>
                  <a:pt x="0" y="0"/>
                </a:moveTo>
                <a:lnTo>
                  <a:pt x="2231756" y="0"/>
                </a:lnTo>
                <a:lnTo>
                  <a:pt x="2231756" y="3790950"/>
                </a:lnTo>
                <a:lnTo>
                  <a:pt x="0" y="379095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43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05146" y="0"/>
            <a:ext cx="4838855" cy="5143500"/>
          </a:xfrm>
          <a:custGeom>
            <a:avLst/>
            <a:gdLst/>
            <a:ahLst/>
            <a:cxnLst/>
            <a:rect l="l" t="t" r="r" b="b"/>
            <a:pathLst>
              <a:path w="4838855" h="5143500">
                <a:moveTo>
                  <a:pt x="0" y="0"/>
                </a:moveTo>
                <a:lnTo>
                  <a:pt x="4838855" y="0"/>
                </a:lnTo>
                <a:lnTo>
                  <a:pt x="4838855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1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3810000" cy="5143500"/>
          </a:xfrm>
          <a:custGeom>
            <a:avLst/>
            <a:gdLst/>
            <a:ahLst/>
            <a:cxnLst/>
            <a:rect l="l" t="t" r="r" b="b"/>
            <a:pathLst>
              <a:path w="3810000" h="5143500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164080" y="2221026"/>
            <a:ext cx="2362200" cy="1581355"/>
          </a:xfrm>
          <a:custGeom>
            <a:avLst/>
            <a:gdLst/>
            <a:ahLst/>
            <a:cxnLst/>
            <a:rect l="l" t="t" r="r" b="b"/>
            <a:pathLst>
              <a:path w="2362200" h="1581355">
                <a:moveTo>
                  <a:pt x="22860" y="0"/>
                </a:moveTo>
                <a:lnTo>
                  <a:pt x="2346960" y="22860"/>
                </a:lnTo>
                <a:lnTo>
                  <a:pt x="2362200" y="1550875"/>
                </a:lnTo>
                <a:lnTo>
                  <a:pt x="0" y="1581355"/>
                </a:lnTo>
                <a:close/>
              </a:path>
            </a:pathLst>
          </a:cu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807369" y="3271043"/>
            <a:ext cx="552450" cy="1143794"/>
          </a:xfrm>
          <a:custGeom>
            <a:avLst/>
            <a:gdLst/>
            <a:ahLst/>
            <a:cxnLst/>
            <a:rect l="l" t="t" r="r" b="b"/>
            <a:pathLst>
              <a:path w="552450" h="1143794">
                <a:moveTo>
                  <a:pt x="76203" y="0"/>
                </a:moveTo>
                <a:lnTo>
                  <a:pt x="500058" y="9526"/>
                </a:lnTo>
                <a:cubicBezTo>
                  <a:pt x="526363" y="9526"/>
                  <a:pt x="552450" y="33231"/>
                  <a:pt x="552450" y="59536"/>
                </a:cubicBezTo>
                <a:cubicBezTo>
                  <a:pt x="550863" y="400317"/>
                  <a:pt x="549275" y="741097"/>
                  <a:pt x="547688" y="1081878"/>
                </a:cubicBezTo>
                <a:cubicBezTo>
                  <a:pt x="547688" y="1108183"/>
                  <a:pt x="516838" y="1143794"/>
                  <a:pt x="490533" y="1143794"/>
                </a:cubicBezTo>
                <a:lnTo>
                  <a:pt x="54773" y="1141413"/>
                </a:lnTo>
                <a:cubicBezTo>
                  <a:pt x="28468" y="1141413"/>
                  <a:pt x="0" y="1091514"/>
                  <a:pt x="0" y="1065209"/>
                </a:cubicBezTo>
                <a:cubicBezTo>
                  <a:pt x="0" y="724428"/>
                  <a:pt x="21431" y="400317"/>
                  <a:pt x="21431" y="59536"/>
                </a:cubicBezTo>
                <a:cubicBezTo>
                  <a:pt x="21431" y="33231"/>
                  <a:pt x="49898" y="0"/>
                  <a:pt x="76203" y="0"/>
                </a:cubicBezTo>
                <a:close/>
              </a:path>
            </a:pathLst>
          </a:cu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48640" y="2114550"/>
            <a:ext cx="1539240" cy="2106930"/>
          </a:xfrm>
          <a:custGeom>
            <a:avLst/>
            <a:gdLst/>
            <a:ahLst/>
            <a:cxnLst/>
            <a:rect l="l" t="t" r="r" b="b"/>
            <a:pathLst>
              <a:path w="1539240" h="2106930">
                <a:moveTo>
                  <a:pt x="38100" y="0"/>
                </a:moveTo>
                <a:lnTo>
                  <a:pt x="1539240" y="0"/>
                </a:lnTo>
                <a:lnTo>
                  <a:pt x="1539240" y="2084070"/>
                </a:lnTo>
                <a:lnTo>
                  <a:pt x="0" y="2106930"/>
                </a:lnTo>
                <a:close/>
              </a:path>
            </a:pathLst>
          </a:cu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66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02271" y="1207075"/>
            <a:ext cx="2351750" cy="4287542"/>
          </a:xfrm>
          <a:custGeom>
            <a:avLst/>
            <a:gdLst/>
            <a:ahLst/>
            <a:cxnLst/>
            <a:rect l="l" t="t" r="r" b="b"/>
            <a:pathLst>
              <a:path w="2371240" h="4287542">
                <a:moveTo>
                  <a:pt x="116238" y="0"/>
                </a:moveTo>
                <a:lnTo>
                  <a:pt x="2255002" y="0"/>
                </a:lnTo>
                <a:cubicBezTo>
                  <a:pt x="2319198" y="0"/>
                  <a:pt x="2371240" y="52042"/>
                  <a:pt x="2371240" y="116238"/>
                </a:cubicBezTo>
                <a:lnTo>
                  <a:pt x="2371240" y="4171304"/>
                </a:lnTo>
                <a:cubicBezTo>
                  <a:pt x="2371240" y="4235500"/>
                  <a:pt x="2319198" y="4287542"/>
                  <a:pt x="2255002" y="4287542"/>
                </a:cubicBezTo>
                <a:lnTo>
                  <a:pt x="116238" y="4287542"/>
                </a:lnTo>
                <a:cubicBezTo>
                  <a:pt x="52042" y="4287542"/>
                  <a:pt x="0" y="4235500"/>
                  <a:pt x="0" y="4171304"/>
                </a:cubicBezTo>
                <a:lnTo>
                  <a:pt x="0" y="116238"/>
                </a:lnTo>
                <a:cubicBezTo>
                  <a:pt x="0" y="52042"/>
                  <a:pt x="52042" y="0"/>
                  <a:pt x="116238" y="0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74843" y="1008296"/>
            <a:ext cx="2104864" cy="3271097"/>
          </a:xfrm>
          <a:custGeom>
            <a:avLst/>
            <a:gdLst/>
            <a:ahLst/>
            <a:cxnLst/>
            <a:rect l="l" t="t" r="r" b="b"/>
            <a:pathLst>
              <a:path w="2104864" h="3271097">
                <a:moveTo>
                  <a:pt x="874256" y="0"/>
                </a:moveTo>
                <a:lnTo>
                  <a:pt x="2104864" y="9148"/>
                </a:lnTo>
                <a:lnTo>
                  <a:pt x="1217909" y="3271097"/>
                </a:lnTo>
                <a:lnTo>
                  <a:pt x="0" y="2923031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1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781800" y="1809750"/>
            <a:ext cx="1942456" cy="14478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648630" y="1809750"/>
            <a:ext cx="1942456" cy="14478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515460" y="1809750"/>
            <a:ext cx="1942456" cy="14478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2290" y="1809750"/>
            <a:ext cx="1942456" cy="14478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1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52950"/>
          </a:xfrm>
          <a:custGeom>
            <a:avLst/>
            <a:gdLst/>
            <a:ahLst/>
            <a:cxnLst/>
            <a:rect l="l" t="t" r="r" b="b"/>
            <a:pathLst>
              <a:path w="9144000" h="4552950">
                <a:moveTo>
                  <a:pt x="0" y="0"/>
                </a:moveTo>
                <a:lnTo>
                  <a:pt x="9144000" y="0"/>
                </a:lnTo>
                <a:lnTo>
                  <a:pt x="9144000" y="3414395"/>
                </a:lnTo>
                <a:lnTo>
                  <a:pt x="8858495" y="3546475"/>
                </a:lnTo>
                <a:lnTo>
                  <a:pt x="8572467" y="3670300"/>
                </a:lnTo>
                <a:lnTo>
                  <a:pt x="8286962" y="3786823"/>
                </a:lnTo>
                <a:lnTo>
                  <a:pt x="8000935" y="3895090"/>
                </a:lnTo>
                <a:lnTo>
                  <a:pt x="7715430" y="3995738"/>
                </a:lnTo>
                <a:lnTo>
                  <a:pt x="7429402" y="4087813"/>
                </a:lnTo>
                <a:lnTo>
                  <a:pt x="7143897" y="4172268"/>
                </a:lnTo>
                <a:lnTo>
                  <a:pt x="6857869" y="4248468"/>
                </a:lnTo>
                <a:lnTo>
                  <a:pt x="6572364" y="4316095"/>
                </a:lnTo>
                <a:lnTo>
                  <a:pt x="6286337" y="4375468"/>
                </a:lnTo>
                <a:lnTo>
                  <a:pt x="6000832" y="4426585"/>
                </a:lnTo>
                <a:lnTo>
                  <a:pt x="5714804" y="4469130"/>
                </a:lnTo>
                <a:lnTo>
                  <a:pt x="5429299" y="4503420"/>
                </a:lnTo>
                <a:lnTo>
                  <a:pt x="5143271" y="4528820"/>
                </a:lnTo>
                <a:lnTo>
                  <a:pt x="4857766" y="4545013"/>
                </a:lnTo>
                <a:lnTo>
                  <a:pt x="4572262" y="4552950"/>
                </a:lnTo>
                <a:lnTo>
                  <a:pt x="4286234" y="4551680"/>
                </a:lnTo>
                <a:lnTo>
                  <a:pt x="4000729" y="4541838"/>
                </a:lnTo>
                <a:lnTo>
                  <a:pt x="3714701" y="4522788"/>
                </a:lnTo>
                <a:lnTo>
                  <a:pt x="3429196" y="4494213"/>
                </a:lnTo>
                <a:lnTo>
                  <a:pt x="3143168" y="4457065"/>
                </a:lnTo>
                <a:lnTo>
                  <a:pt x="2857663" y="4409758"/>
                </a:lnTo>
                <a:lnTo>
                  <a:pt x="2571636" y="4353878"/>
                </a:lnTo>
                <a:lnTo>
                  <a:pt x="2286131" y="4288473"/>
                </a:lnTo>
                <a:lnTo>
                  <a:pt x="2000103" y="4213543"/>
                </a:lnTo>
                <a:lnTo>
                  <a:pt x="1714598" y="4128770"/>
                </a:lnTo>
                <a:lnTo>
                  <a:pt x="1428570" y="4034155"/>
                </a:lnTo>
                <a:lnTo>
                  <a:pt x="1143065" y="3930333"/>
                </a:lnTo>
                <a:lnTo>
                  <a:pt x="857038" y="3816350"/>
                </a:lnTo>
                <a:lnTo>
                  <a:pt x="571533" y="3692525"/>
                </a:lnTo>
                <a:lnTo>
                  <a:pt x="285505" y="3558540"/>
                </a:lnTo>
                <a:lnTo>
                  <a:pt x="0" y="3414395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4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2800350"/>
            <a:ext cx="9144000" cy="2343150"/>
          </a:xfrm>
          <a:custGeom>
            <a:avLst/>
            <a:gdLst/>
            <a:ahLst/>
            <a:cxnLst/>
            <a:rect l="l" t="t" r="r" b="b"/>
            <a:pathLst>
              <a:path w="9144000" h="2343150">
                <a:moveTo>
                  <a:pt x="4571738" y="0"/>
                </a:moveTo>
                <a:lnTo>
                  <a:pt x="4857766" y="654"/>
                </a:lnTo>
                <a:lnTo>
                  <a:pt x="5143271" y="5719"/>
                </a:lnTo>
                <a:lnTo>
                  <a:pt x="5429299" y="15523"/>
                </a:lnTo>
                <a:lnTo>
                  <a:pt x="5714804" y="30229"/>
                </a:lnTo>
                <a:lnTo>
                  <a:pt x="6000832" y="49347"/>
                </a:lnTo>
                <a:lnTo>
                  <a:pt x="6286337" y="73693"/>
                </a:lnTo>
                <a:lnTo>
                  <a:pt x="6572364" y="102452"/>
                </a:lnTo>
                <a:lnTo>
                  <a:pt x="6857869" y="136112"/>
                </a:lnTo>
                <a:lnTo>
                  <a:pt x="7143897" y="174674"/>
                </a:lnTo>
                <a:lnTo>
                  <a:pt x="7429402" y="218302"/>
                </a:lnTo>
                <a:lnTo>
                  <a:pt x="7715430" y="266995"/>
                </a:lnTo>
                <a:lnTo>
                  <a:pt x="8000935" y="320427"/>
                </a:lnTo>
                <a:lnTo>
                  <a:pt x="8286962" y="379087"/>
                </a:lnTo>
                <a:lnTo>
                  <a:pt x="8572467" y="442813"/>
                </a:lnTo>
                <a:lnTo>
                  <a:pt x="8858495" y="511768"/>
                </a:lnTo>
                <a:lnTo>
                  <a:pt x="9144000" y="585951"/>
                </a:lnTo>
                <a:lnTo>
                  <a:pt x="9144000" y="2343150"/>
                </a:lnTo>
                <a:lnTo>
                  <a:pt x="0" y="2343150"/>
                </a:lnTo>
                <a:lnTo>
                  <a:pt x="0" y="585951"/>
                </a:lnTo>
                <a:lnTo>
                  <a:pt x="285505" y="517977"/>
                </a:lnTo>
                <a:lnTo>
                  <a:pt x="571533" y="454251"/>
                </a:lnTo>
                <a:lnTo>
                  <a:pt x="857038" y="394283"/>
                </a:lnTo>
                <a:lnTo>
                  <a:pt x="1143065" y="338564"/>
                </a:lnTo>
                <a:lnTo>
                  <a:pt x="1428570" y="286766"/>
                </a:lnTo>
                <a:lnTo>
                  <a:pt x="1714598" y="239380"/>
                </a:lnTo>
                <a:lnTo>
                  <a:pt x="2000103" y="195916"/>
                </a:lnTo>
                <a:lnTo>
                  <a:pt x="2286131" y="156700"/>
                </a:lnTo>
                <a:lnTo>
                  <a:pt x="2571636" y="121896"/>
                </a:lnTo>
                <a:lnTo>
                  <a:pt x="2857663" y="91340"/>
                </a:lnTo>
                <a:lnTo>
                  <a:pt x="3143168" y="65033"/>
                </a:lnTo>
                <a:lnTo>
                  <a:pt x="3429196" y="43138"/>
                </a:lnTo>
                <a:lnTo>
                  <a:pt x="3714701" y="25491"/>
                </a:lnTo>
                <a:lnTo>
                  <a:pt x="4000729" y="12419"/>
                </a:lnTo>
                <a:lnTo>
                  <a:pt x="4286234" y="4085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1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53542" y="1"/>
            <a:ext cx="5290458" cy="5143499"/>
          </a:xfrm>
          <a:custGeom>
            <a:avLst/>
            <a:gdLst/>
            <a:ahLst/>
            <a:cxnLst/>
            <a:rect l="l" t="t" r="r" b="b"/>
            <a:pathLst>
              <a:path w="5290458" h="5175612">
                <a:moveTo>
                  <a:pt x="1831631" y="0"/>
                </a:moveTo>
                <a:lnTo>
                  <a:pt x="5290458" y="0"/>
                </a:lnTo>
                <a:lnTo>
                  <a:pt x="5290458" y="5175612"/>
                </a:lnTo>
                <a:lnTo>
                  <a:pt x="0" y="5175612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31328" y="0"/>
            <a:ext cx="3574472" cy="5143500"/>
          </a:xfrm>
          <a:custGeom>
            <a:avLst/>
            <a:gdLst/>
            <a:ahLst/>
            <a:cxnLst/>
            <a:rect l="l" t="t" r="r" b="b"/>
            <a:pathLst>
              <a:path w="2438400" h="4705350">
                <a:moveTo>
                  <a:pt x="0" y="0"/>
                </a:moveTo>
                <a:lnTo>
                  <a:pt x="2438400" y="0"/>
                </a:lnTo>
                <a:lnTo>
                  <a:pt x="2438400" y="4705350"/>
                </a:lnTo>
                <a:lnTo>
                  <a:pt x="0" y="470535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4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10006" y="438149"/>
            <a:ext cx="4176794" cy="4176794"/>
          </a:xfrm>
          <a:custGeom>
            <a:avLst/>
            <a:gdLst/>
            <a:ahLst/>
            <a:cxnLst/>
            <a:rect l="l" t="t" r="r" b="b"/>
            <a:pathLst>
              <a:path w="4176794" h="4176794">
                <a:moveTo>
                  <a:pt x="2088398" y="0"/>
                </a:moveTo>
                <a:lnTo>
                  <a:pt x="4176794" y="0"/>
                </a:lnTo>
                <a:lnTo>
                  <a:pt x="4176794" y="2088397"/>
                </a:lnTo>
                <a:cubicBezTo>
                  <a:pt x="4176794" y="3241787"/>
                  <a:pt x="3241787" y="4176794"/>
                  <a:pt x="2088397" y="4176794"/>
                </a:cubicBezTo>
                <a:cubicBezTo>
                  <a:pt x="935007" y="4176794"/>
                  <a:pt x="0" y="3241787"/>
                  <a:pt x="0" y="2088397"/>
                </a:cubicBezTo>
                <a:lnTo>
                  <a:pt x="1" y="2088397"/>
                </a:lnTo>
                <a:cubicBezTo>
                  <a:pt x="1" y="935007"/>
                  <a:pt x="935008" y="0"/>
                  <a:pt x="2088398" y="0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5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8001" y="240546"/>
            <a:ext cx="2026403" cy="2940804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48200" y="240546"/>
            <a:ext cx="2026403" cy="2940804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438400" y="240546"/>
            <a:ext cx="2026403" cy="2940804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8600" y="240546"/>
            <a:ext cx="2026403" cy="2940804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8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400800" y="240546"/>
            <a:ext cx="2026403" cy="2940804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2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9" b="17779"/>
          <a:stretch>
            <a:fillRect/>
          </a:stretch>
        </p:blipFill>
        <p:spPr/>
      </p:pic>
      <p:sp>
        <p:nvSpPr>
          <p:cNvPr id="6" name="Rectangle 2"/>
          <p:cNvSpPr/>
          <p:nvPr/>
        </p:nvSpPr>
        <p:spPr>
          <a:xfrm>
            <a:off x="0" y="0"/>
            <a:ext cx="9144000" cy="4552950"/>
          </a:xfrm>
          <a:custGeom>
            <a:avLst/>
            <a:gdLst/>
            <a:ahLst/>
            <a:cxnLst/>
            <a:rect l="l" t="t" r="r" b="b"/>
            <a:pathLst>
              <a:path w="9144000" h="4552950">
                <a:moveTo>
                  <a:pt x="0" y="0"/>
                </a:moveTo>
                <a:lnTo>
                  <a:pt x="9144000" y="0"/>
                </a:lnTo>
                <a:lnTo>
                  <a:pt x="9144000" y="3414395"/>
                </a:lnTo>
                <a:lnTo>
                  <a:pt x="8858495" y="3546475"/>
                </a:lnTo>
                <a:lnTo>
                  <a:pt x="8572467" y="3670300"/>
                </a:lnTo>
                <a:lnTo>
                  <a:pt x="8286962" y="3786823"/>
                </a:lnTo>
                <a:lnTo>
                  <a:pt x="8000935" y="3895090"/>
                </a:lnTo>
                <a:lnTo>
                  <a:pt x="7715430" y="3995738"/>
                </a:lnTo>
                <a:lnTo>
                  <a:pt x="7429402" y="4087813"/>
                </a:lnTo>
                <a:lnTo>
                  <a:pt x="7143897" y="4172268"/>
                </a:lnTo>
                <a:lnTo>
                  <a:pt x="6857869" y="4248468"/>
                </a:lnTo>
                <a:lnTo>
                  <a:pt x="6572364" y="4316095"/>
                </a:lnTo>
                <a:lnTo>
                  <a:pt x="6286337" y="4375468"/>
                </a:lnTo>
                <a:lnTo>
                  <a:pt x="6000832" y="4426585"/>
                </a:lnTo>
                <a:lnTo>
                  <a:pt x="5714804" y="4469130"/>
                </a:lnTo>
                <a:lnTo>
                  <a:pt x="5429299" y="4503420"/>
                </a:lnTo>
                <a:lnTo>
                  <a:pt x="5143271" y="4528820"/>
                </a:lnTo>
                <a:lnTo>
                  <a:pt x="4857766" y="4545013"/>
                </a:lnTo>
                <a:lnTo>
                  <a:pt x="4572262" y="4552950"/>
                </a:lnTo>
                <a:lnTo>
                  <a:pt x="4286234" y="4551680"/>
                </a:lnTo>
                <a:lnTo>
                  <a:pt x="4000729" y="4541838"/>
                </a:lnTo>
                <a:lnTo>
                  <a:pt x="3714701" y="4522788"/>
                </a:lnTo>
                <a:lnTo>
                  <a:pt x="3429196" y="4494213"/>
                </a:lnTo>
                <a:lnTo>
                  <a:pt x="3143168" y="4457065"/>
                </a:lnTo>
                <a:lnTo>
                  <a:pt x="2857663" y="4409758"/>
                </a:lnTo>
                <a:lnTo>
                  <a:pt x="2571636" y="4353878"/>
                </a:lnTo>
                <a:lnTo>
                  <a:pt x="2286131" y="4288473"/>
                </a:lnTo>
                <a:lnTo>
                  <a:pt x="2000103" y="4213543"/>
                </a:lnTo>
                <a:lnTo>
                  <a:pt x="1714598" y="4128770"/>
                </a:lnTo>
                <a:lnTo>
                  <a:pt x="1428570" y="4034155"/>
                </a:lnTo>
                <a:lnTo>
                  <a:pt x="1143065" y="3930333"/>
                </a:lnTo>
                <a:lnTo>
                  <a:pt x="857038" y="3816350"/>
                </a:lnTo>
                <a:lnTo>
                  <a:pt x="571533" y="3692525"/>
                </a:lnTo>
                <a:lnTo>
                  <a:pt x="285505" y="3558540"/>
                </a:lnTo>
                <a:lnTo>
                  <a:pt x="0" y="3414395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9247" y="1504950"/>
            <a:ext cx="4525506" cy="1323439"/>
          </a:xfrm>
          <a:prstGeom prst="rect">
            <a:avLst/>
          </a:prstGeom>
          <a:noFill/>
          <a:effectLst>
            <a:outerShdw blurRad="203200" dist="38100" dir="5400000" algn="t" rotWithShape="0">
              <a:prstClr val="black">
                <a:alpha val="61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cs typeface="Aharoni" pitchFamily="2" charset="-79"/>
              </a:rPr>
              <a:t>Marketz</a:t>
            </a:r>
            <a:endParaRPr lang="en-US" sz="8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41722" y="2792055"/>
            <a:ext cx="4060556" cy="457200"/>
          </a:xfrm>
          <a:prstGeom prst="roundRect">
            <a:avLst>
              <a:gd name="adj" fmla="val 5000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65036" y="2835989"/>
            <a:ext cx="361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Marketing Business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271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476673" y="0"/>
            <a:ext cx="190655" cy="4400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ntagon 1"/>
          <p:cNvSpPr/>
          <p:nvPr/>
        </p:nvSpPr>
        <p:spPr>
          <a:xfrm>
            <a:off x="2819400" y="1121693"/>
            <a:ext cx="1143000" cy="4572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57700" y="1235993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1196405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7" name="Pentagon 6"/>
          <p:cNvSpPr/>
          <p:nvPr/>
        </p:nvSpPr>
        <p:spPr>
          <a:xfrm>
            <a:off x="2819400" y="2340893"/>
            <a:ext cx="1143000" cy="4572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57700" y="2455193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6019800" y="2172738"/>
            <a:ext cx="2667000" cy="798025"/>
            <a:chOff x="6019800" y="2172738"/>
            <a:chExt cx="2667000" cy="798025"/>
          </a:xfrm>
        </p:grpSpPr>
        <p:sp>
          <p:nvSpPr>
            <p:cNvPr id="17" name="TextBox 16"/>
            <p:cNvSpPr txBox="1"/>
            <p:nvPr/>
          </p:nvSpPr>
          <p:spPr>
            <a:xfrm>
              <a:off x="6019800" y="2172738"/>
              <a:ext cx="1261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 Title here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9800" y="2370599"/>
              <a:ext cx="2667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Excepteur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sint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occaecat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cupidatat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non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proident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95600" y="2415605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0" name="Pentagon 19"/>
          <p:cNvSpPr/>
          <p:nvPr/>
        </p:nvSpPr>
        <p:spPr>
          <a:xfrm>
            <a:off x="2819400" y="3560093"/>
            <a:ext cx="1143000" cy="4572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57700" y="3674393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6019800" y="3391938"/>
            <a:ext cx="2667000" cy="798025"/>
            <a:chOff x="6019800" y="3391938"/>
            <a:chExt cx="2667000" cy="798025"/>
          </a:xfrm>
        </p:grpSpPr>
        <p:sp>
          <p:nvSpPr>
            <p:cNvPr id="22" name="TextBox 21"/>
            <p:cNvSpPr txBox="1"/>
            <p:nvPr/>
          </p:nvSpPr>
          <p:spPr>
            <a:xfrm>
              <a:off x="6019800" y="3391938"/>
              <a:ext cx="1261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 Title here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9800" y="3589799"/>
              <a:ext cx="2667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Excepteur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sint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occaecat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cupidatat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non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proident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95600" y="3634805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90751" y="4690110"/>
            <a:ext cx="1162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End of Timeline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116179-8FFE-47EF-A6BD-C5A513AA6531}"/>
              </a:ext>
            </a:extLst>
          </p:cNvPr>
          <p:cNvGrpSpPr/>
          <p:nvPr/>
        </p:nvGrpSpPr>
        <p:grpSpPr>
          <a:xfrm>
            <a:off x="5268913" y="953538"/>
            <a:ext cx="3417887" cy="798025"/>
            <a:chOff x="5268913" y="953538"/>
            <a:chExt cx="3417887" cy="798025"/>
          </a:xfrm>
        </p:grpSpPr>
        <p:sp>
          <p:nvSpPr>
            <p:cNvPr id="4" name="TextBox 3"/>
            <p:cNvSpPr txBox="1"/>
            <p:nvPr/>
          </p:nvSpPr>
          <p:spPr>
            <a:xfrm>
              <a:off x="6019800" y="953538"/>
              <a:ext cx="1261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 Title here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1151399"/>
              <a:ext cx="2667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Excepteur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sint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occaecat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cupidatat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non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proident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268913" y="1143000"/>
              <a:ext cx="419100" cy="419100"/>
              <a:chOff x="5268913" y="1143000"/>
              <a:chExt cx="419100" cy="419100"/>
            </a:xfrm>
            <a:solidFill>
              <a:schemeClr val="accent5"/>
            </a:solidFill>
          </p:grpSpPr>
          <p:sp>
            <p:nvSpPr>
              <p:cNvPr id="46" name="Freeform 6"/>
              <p:cNvSpPr>
                <a:spLocks noEditPoints="1"/>
              </p:cNvSpPr>
              <p:nvPr/>
            </p:nvSpPr>
            <p:spPr bwMode="auto">
              <a:xfrm>
                <a:off x="5268913" y="1143000"/>
                <a:ext cx="419100" cy="419100"/>
              </a:xfrm>
              <a:custGeom>
                <a:avLst/>
                <a:gdLst>
                  <a:gd name="T0" fmla="*/ 2891 w 3429"/>
                  <a:gd name="T1" fmla="*/ 2262 h 3432"/>
                  <a:gd name="T2" fmla="*/ 3112 w 3429"/>
                  <a:gd name="T3" fmla="*/ 807 h 3432"/>
                  <a:gd name="T4" fmla="*/ 3048 w 3429"/>
                  <a:gd name="T5" fmla="*/ 841 h 3432"/>
                  <a:gd name="T6" fmla="*/ 2647 w 3429"/>
                  <a:gd name="T7" fmla="*/ 2070 h 3432"/>
                  <a:gd name="T8" fmla="*/ 3328 w 3429"/>
                  <a:gd name="T9" fmla="*/ 956 h 3432"/>
                  <a:gd name="T10" fmla="*/ 3314 w 3429"/>
                  <a:gd name="T11" fmla="*/ 892 h 3432"/>
                  <a:gd name="T12" fmla="*/ 3267 w 3429"/>
                  <a:gd name="T13" fmla="*/ 846 h 3432"/>
                  <a:gd name="T14" fmla="*/ 3137 w 3429"/>
                  <a:gd name="T15" fmla="*/ 806 h 3432"/>
                  <a:gd name="T16" fmla="*/ 2527 w 3429"/>
                  <a:gd name="T17" fmla="*/ 3328 h 3432"/>
                  <a:gd name="T18" fmla="*/ 279 w 3429"/>
                  <a:gd name="T19" fmla="*/ 3217 h 3432"/>
                  <a:gd name="T20" fmla="*/ 246 w 3429"/>
                  <a:gd name="T21" fmla="*/ 3184 h 3432"/>
                  <a:gd name="T22" fmla="*/ 104 w 3429"/>
                  <a:gd name="T23" fmla="*/ 317 h 3432"/>
                  <a:gd name="T24" fmla="*/ 2699 w 3429"/>
                  <a:gd name="T25" fmla="*/ 832 h 3432"/>
                  <a:gd name="T26" fmla="*/ 348 w 3429"/>
                  <a:gd name="T27" fmla="*/ 3115 h 3432"/>
                  <a:gd name="T28" fmla="*/ 2636 w 3429"/>
                  <a:gd name="T29" fmla="*/ 2798 h 3432"/>
                  <a:gd name="T30" fmla="*/ 2605 w 3429"/>
                  <a:gd name="T31" fmla="*/ 2819 h 3432"/>
                  <a:gd name="T32" fmla="*/ 2565 w 3429"/>
                  <a:gd name="T33" fmla="*/ 2812 h 3432"/>
                  <a:gd name="T34" fmla="*/ 2543 w 3429"/>
                  <a:gd name="T35" fmla="*/ 2772 h 3432"/>
                  <a:gd name="T36" fmla="*/ 2777 w 3429"/>
                  <a:gd name="T37" fmla="*/ 1326 h 3432"/>
                  <a:gd name="T38" fmla="*/ 1948 w 3429"/>
                  <a:gd name="T39" fmla="*/ 934 h 3432"/>
                  <a:gd name="T40" fmla="*/ 1916 w 3429"/>
                  <a:gd name="T41" fmla="*/ 902 h 3432"/>
                  <a:gd name="T42" fmla="*/ 348 w 3429"/>
                  <a:gd name="T43" fmla="*/ 104 h 3432"/>
                  <a:gd name="T44" fmla="*/ 1977 w 3429"/>
                  <a:gd name="T45" fmla="*/ 2 h 3432"/>
                  <a:gd name="T46" fmla="*/ 2855 w 3429"/>
                  <a:gd name="T47" fmla="*/ 842 h 3432"/>
                  <a:gd name="T48" fmla="*/ 2876 w 3429"/>
                  <a:gd name="T49" fmla="*/ 884 h 3432"/>
                  <a:gd name="T50" fmla="*/ 2936 w 3429"/>
                  <a:gd name="T51" fmla="*/ 822 h 3432"/>
                  <a:gd name="T52" fmla="*/ 3002 w 3429"/>
                  <a:gd name="T53" fmla="*/ 745 h 3432"/>
                  <a:gd name="T54" fmla="*/ 3095 w 3429"/>
                  <a:gd name="T55" fmla="*/ 705 h 3432"/>
                  <a:gd name="T56" fmla="*/ 3176 w 3429"/>
                  <a:gd name="T57" fmla="*/ 707 h 3432"/>
                  <a:gd name="T58" fmla="*/ 3313 w 3429"/>
                  <a:gd name="T59" fmla="*/ 752 h 3432"/>
                  <a:gd name="T60" fmla="*/ 3389 w 3429"/>
                  <a:gd name="T61" fmla="*/ 816 h 3432"/>
                  <a:gd name="T62" fmla="*/ 3427 w 3429"/>
                  <a:gd name="T63" fmla="*/ 907 h 3432"/>
                  <a:gd name="T64" fmla="*/ 3416 w 3429"/>
                  <a:gd name="T65" fmla="*/ 1009 h 3432"/>
                  <a:gd name="T66" fmla="*/ 2876 w 3429"/>
                  <a:gd name="T67" fmla="*/ 2465 h 3432"/>
                  <a:gd name="T68" fmla="*/ 2866 w 3429"/>
                  <a:gd name="T69" fmla="*/ 3199 h 3432"/>
                  <a:gd name="T70" fmla="*/ 2824 w 3429"/>
                  <a:gd name="T71" fmla="*/ 3219 h 3432"/>
                  <a:gd name="T72" fmla="*/ 2628 w 3429"/>
                  <a:gd name="T73" fmla="*/ 3398 h 3432"/>
                  <a:gd name="T74" fmla="*/ 2596 w 3429"/>
                  <a:gd name="T75" fmla="*/ 3430 h 3432"/>
                  <a:gd name="T76" fmla="*/ 34 w 3429"/>
                  <a:gd name="T77" fmla="*/ 3430 h 3432"/>
                  <a:gd name="T78" fmla="*/ 2 w 3429"/>
                  <a:gd name="T79" fmla="*/ 3398 h 3432"/>
                  <a:gd name="T80" fmla="*/ 2 w 3429"/>
                  <a:gd name="T81" fmla="*/ 249 h 3432"/>
                  <a:gd name="T82" fmla="*/ 34 w 3429"/>
                  <a:gd name="T83" fmla="*/ 216 h 3432"/>
                  <a:gd name="T84" fmla="*/ 244 w 3429"/>
                  <a:gd name="T85" fmla="*/ 52 h 3432"/>
                  <a:gd name="T86" fmla="*/ 264 w 3429"/>
                  <a:gd name="T87" fmla="*/ 9 h 3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29" h="3432">
                    <a:moveTo>
                      <a:pt x="2631" y="2179"/>
                    </a:moveTo>
                    <a:lnTo>
                      <a:pt x="2642" y="2610"/>
                    </a:lnTo>
                    <a:lnTo>
                      <a:pt x="2891" y="2262"/>
                    </a:lnTo>
                    <a:lnTo>
                      <a:pt x="2631" y="2179"/>
                    </a:lnTo>
                    <a:close/>
                    <a:moveTo>
                      <a:pt x="3137" y="806"/>
                    </a:moveTo>
                    <a:lnTo>
                      <a:pt x="3112" y="807"/>
                    </a:lnTo>
                    <a:lnTo>
                      <a:pt x="3089" y="813"/>
                    </a:lnTo>
                    <a:lnTo>
                      <a:pt x="3067" y="825"/>
                    </a:lnTo>
                    <a:lnTo>
                      <a:pt x="3048" y="841"/>
                    </a:lnTo>
                    <a:lnTo>
                      <a:pt x="3033" y="861"/>
                    </a:lnTo>
                    <a:lnTo>
                      <a:pt x="3021" y="884"/>
                    </a:lnTo>
                    <a:lnTo>
                      <a:pt x="2647" y="2070"/>
                    </a:lnTo>
                    <a:lnTo>
                      <a:pt x="2948" y="2168"/>
                    </a:lnTo>
                    <a:lnTo>
                      <a:pt x="3323" y="978"/>
                    </a:lnTo>
                    <a:lnTo>
                      <a:pt x="3328" y="956"/>
                    </a:lnTo>
                    <a:lnTo>
                      <a:pt x="3328" y="934"/>
                    </a:lnTo>
                    <a:lnTo>
                      <a:pt x="3324" y="912"/>
                    </a:lnTo>
                    <a:lnTo>
                      <a:pt x="3314" y="892"/>
                    </a:lnTo>
                    <a:lnTo>
                      <a:pt x="3302" y="874"/>
                    </a:lnTo>
                    <a:lnTo>
                      <a:pt x="3285" y="858"/>
                    </a:lnTo>
                    <a:lnTo>
                      <a:pt x="3267" y="846"/>
                    </a:lnTo>
                    <a:lnTo>
                      <a:pt x="3245" y="837"/>
                    </a:lnTo>
                    <a:lnTo>
                      <a:pt x="3162" y="811"/>
                    </a:lnTo>
                    <a:lnTo>
                      <a:pt x="3137" y="806"/>
                    </a:lnTo>
                    <a:close/>
                    <a:moveTo>
                      <a:pt x="104" y="317"/>
                    </a:moveTo>
                    <a:lnTo>
                      <a:pt x="104" y="3328"/>
                    </a:lnTo>
                    <a:lnTo>
                      <a:pt x="2527" y="3328"/>
                    </a:lnTo>
                    <a:lnTo>
                      <a:pt x="2527" y="3219"/>
                    </a:lnTo>
                    <a:lnTo>
                      <a:pt x="296" y="3219"/>
                    </a:lnTo>
                    <a:lnTo>
                      <a:pt x="279" y="3217"/>
                    </a:lnTo>
                    <a:lnTo>
                      <a:pt x="264" y="3209"/>
                    </a:lnTo>
                    <a:lnTo>
                      <a:pt x="254" y="3199"/>
                    </a:lnTo>
                    <a:lnTo>
                      <a:pt x="246" y="3184"/>
                    </a:lnTo>
                    <a:lnTo>
                      <a:pt x="244" y="3167"/>
                    </a:lnTo>
                    <a:lnTo>
                      <a:pt x="244" y="317"/>
                    </a:lnTo>
                    <a:lnTo>
                      <a:pt x="104" y="317"/>
                    </a:lnTo>
                    <a:close/>
                    <a:moveTo>
                      <a:pt x="2018" y="177"/>
                    </a:moveTo>
                    <a:lnTo>
                      <a:pt x="2018" y="832"/>
                    </a:lnTo>
                    <a:lnTo>
                      <a:pt x="2699" y="832"/>
                    </a:lnTo>
                    <a:lnTo>
                      <a:pt x="2018" y="177"/>
                    </a:lnTo>
                    <a:close/>
                    <a:moveTo>
                      <a:pt x="348" y="104"/>
                    </a:moveTo>
                    <a:lnTo>
                      <a:pt x="348" y="3115"/>
                    </a:lnTo>
                    <a:lnTo>
                      <a:pt x="2777" y="3115"/>
                    </a:lnTo>
                    <a:lnTo>
                      <a:pt x="2777" y="2610"/>
                    </a:lnTo>
                    <a:lnTo>
                      <a:pt x="2636" y="2798"/>
                    </a:lnTo>
                    <a:lnTo>
                      <a:pt x="2628" y="2808"/>
                    </a:lnTo>
                    <a:lnTo>
                      <a:pt x="2618" y="2815"/>
                    </a:lnTo>
                    <a:lnTo>
                      <a:pt x="2605" y="2819"/>
                    </a:lnTo>
                    <a:lnTo>
                      <a:pt x="2592" y="2820"/>
                    </a:lnTo>
                    <a:lnTo>
                      <a:pt x="2579" y="2818"/>
                    </a:lnTo>
                    <a:lnTo>
                      <a:pt x="2565" y="2812"/>
                    </a:lnTo>
                    <a:lnTo>
                      <a:pt x="2553" y="2801"/>
                    </a:lnTo>
                    <a:lnTo>
                      <a:pt x="2545" y="2787"/>
                    </a:lnTo>
                    <a:lnTo>
                      <a:pt x="2543" y="2772"/>
                    </a:lnTo>
                    <a:lnTo>
                      <a:pt x="2532" y="2111"/>
                    </a:lnTo>
                    <a:lnTo>
                      <a:pt x="2532" y="2096"/>
                    </a:lnTo>
                    <a:lnTo>
                      <a:pt x="2777" y="1326"/>
                    </a:lnTo>
                    <a:lnTo>
                      <a:pt x="2777" y="936"/>
                    </a:lnTo>
                    <a:lnTo>
                      <a:pt x="1966" y="936"/>
                    </a:lnTo>
                    <a:lnTo>
                      <a:pt x="1948" y="934"/>
                    </a:lnTo>
                    <a:lnTo>
                      <a:pt x="1933" y="927"/>
                    </a:lnTo>
                    <a:lnTo>
                      <a:pt x="1923" y="916"/>
                    </a:lnTo>
                    <a:lnTo>
                      <a:pt x="1916" y="902"/>
                    </a:lnTo>
                    <a:lnTo>
                      <a:pt x="1914" y="884"/>
                    </a:lnTo>
                    <a:lnTo>
                      <a:pt x="1914" y="104"/>
                    </a:lnTo>
                    <a:lnTo>
                      <a:pt x="348" y="104"/>
                    </a:lnTo>
                    <a:close/>
                    <a:moveTo>
                      <a:pt x="296" y="0"/>
                    </a:moveTo>
                    <a:lnTo>
                      <a:pt x="1966" y="0"/>
                    </a:lnTo>
                    <a:lnTo>
                      <a:pt x="1977" y="2"/>
                    </a:lnTo>
                    <a:lnTo>
                      <a:pt x="1990" y="7"/>
                    </a:lnTo>
                    <a:lnTo>
                      <a:pt x="2002" y="16"/>
                    </a:lnTo>
                    <a:lnTo>
                      <a:pt x="2855" y="842"/>
                    </a:lnTo>
                    <a:lnTo>
                      <a:pt x="2864" y="855"/>
                    </a:lnTo>
                    <a:lnTo>
                      <a:pt x="2872" y="868"/>
                    </a:lnTo>
                    <a:lnTo>
                      <a:pt x="2876" y="884"/>
                    </a:lnTo>
                    <a:lnTo>
                      <a:pt x="2876" y="993"/>
                    </a:lnTo>
                    <a:lnTo>
                      <a:pt x="2922" y="853"/>
                    </a:lnTo>
                    <a:lnTo>
                      <a:pt x="2936" y="822"/>
                    </a:lnTo>
                    <a:lnTo>
                      <a:pt x="2955" y="792"/>
                    </a:lnTo>
                    <a:lnTo>
                      <a:pt x="2976" y="766"/>
                    </a:lnTo>
                    <a:lnTo>
                      <a:pt x="3002" y="745"/>
                    </a:lnTo>
                    <a:lnTo>
                      <a:pt x="3032" y="727"/>
                    </a:lnTo>
                    <a:lnTo>
                      <a:pt x="3063" y="713"/>
                    </a:lnTo>
                    <a:lnTo>
                      <a:pt x="3095" y="705"/>
                    </a:lnTo>
                    <a:lnTo>
                      <a:pt x="3130" y="702"/>
                    </a:lnTo>
                    <a:lnTo>
                      <a:pt x="3154" y="704"/>
                    </a:lnTo>
                    <a:lnTo>
                      <a:pt x="3176" y="707"/>
                    </a:lnTo>
                    <a:lnTo>
                      <a:pt x="3198" y="712"/>
                    </a:lnTo>
                    <a:lnTo>
                      <a:pt x="3281" y="738"/>
                    </a:lnTo>
                    <a:lnTo>
                      <a:pt x="3313" y="752"/>
                    </a:lnTo>
                    <a:lnTo>
                      <a:pt x="3343" y="770"/>
                    </a:lnTo>
                    <a:lnTo>
                      <a:pt x="3369" y="791"/>
                    </a:lnTo>
                    <a:lnTo>
                      <a:pt x="3389" y="816"/>
                    </a:lnTo>
                    <a:lnTo>
                      <a:pt x="3407" y="844"/>
                    </a:lnTo>
                    <a:lnTo>
                      <a:pt x="3420" y="875"/>
                    </a:lnTo>
                    <a:lnTo>
                      <a:pt x="3427" y="907"/>
                    </a:lnTo>
                    <a:lnTo>
                      <a:pt x="3429" y="940"/>
                    </a:lnTo>
                    <a:lnTo>
                      <a:pt x="3426" y="974"/>
                    </a:lnTo>
                    <a:lnTo>
                      <a:pt x="3416" y="1009"/>
                    </a:lnTo>
                    <a:lnTo>
                      <a:pt x="3026" y="2252"/>
                    </a:lnTo>
                    <a:lnTo>
                      <a:pt x="3021" y="2267"/>
                    </a:lnTo>
                    <a:lnTo>
                      <a:pt x="2876" y="2465"/>
                    </a:lnTo>
                    <a:lnTo>
                      <a:pt x="2876" y="3167"/>
                    </a:lnTo>
                    <a:lnTo>
                      <a:pt x="2872" y="3184"/>
                    </a:lnTo>
                    <a:lnTo>
                      <a:pt x="2866" y="3199"/>
                    </a:lnTo>
                    <a:lnTo>
                      <a:pt x="2855" y="3209"/>
                    </a:lnTo>
                    <a:lnTo>
                      <a:pt x="2840" y="3217"/>
                    </a:lnTo>
                    <a:lnTo>
                      <a:pt x="2824" y="3219"/>
                    </a:lnTo>
                    <a:lnTo>
                      <a:pt x="2631" y="3219"/>
                    </a:lnTo>
                    <a:lnTo>
                      <a:pt x="2631" y="3380"/>
                    </a:lnTo>
                    <a:lnTo>
                      <a:pt x="2628" y="3398"/>
                    </a:lnTo>
                    <a:lnTo>
                      <a:pt x="2622" y="3412"/>
                    </a:lnTo>
                    <a:lnTo>
                      <a:pt x="2610" y="3423"/>
                    </a:lnTo>
                    <a:lnTo>
                      <a:pt x="2596" y="3430"/>
                    </a:lnTo>
                    <a:lnTo>
                      <a:pt x="2579" y="3432"/>
                    </a:lnTo>
                    <a:lnTo>
                      <a:pt x="52" y="3432"/>
                    </a:lnTo>
                    <a:lnTo>
                      <a:pt x="34" y="3430"/>
                    </a:lnTo>
                    <a:lnTo>
                      <a:pt x="20" y="3423"/>
                    </a:lnTo>
                    <a:lnTo>
                      <a:pt x="9" y="3412"/>
                    </a:lnTo>
                    <a:lnTo>
                      <a:pt x="2" y="3398"/>
                    </a:lnTo>
                    <a:lnTo>
                      <a:pt x="0" y="3380"/>
                    </a:lnTo>
                    <a:lnTo>
                      <a:pt x="0" y="265"/>
                    </a:lnTo>
                    <a:lnTo>
                      <a:pt x="2" y="249"/>
                    </a:lnTo>
                    <a:lnTo>
                      <a:pt x="9" y="234"/>
                    </a:lnTo>
                    <a:lnTo>
                      <a:pt x="20" y="223"/>
                    </a:lnTo>
                    <a:lnTo>
                      <a:pt x="34" y="216"/>
                    </a:lnTo>
                    <a:lnTo>
                      <a:pt x="52" y="213"/>
                    </a:lnTo>
                    <a:lnTo>
                      <a:pt x="244" y="213"/>
                    </a:lnTo>
                    <a:lnTo>
                      <a:pt x="244" y="52"/>
                    </a:lnTo>
                    <a:lnTo>
                      <a:pt x="246" y="35"/>
                    </a:lnTo>
                    <a:lnTo>
                      <a:pt x="254" y="21"/>
                    </a:lnTo>
                    <a:lnTo>
                      <a:pt x="264" y="9"/>
                    </a:lnTo>
                    <a:lnTo>
                      <a:pt x="279" y="3"/>
                    </a:lnTo>
                    <a:lnTo>
                      <a:pt x="2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"/>
              <p:cNvSpPr>
                <a:spLocks noEditPoints="1"/>
              </p:cNvSpPr>
              <p:nvPr/>
            </p:nvSpPr>
            <p:spPr bwMode="auto">
              <a:xfrm>
                <a:off x="5348288" y="1179513"/>
                <a:ext cx="104775" cy="77788"/>
              </a:xfrm>
              <a:custGeom>
                <a:avLst/>
                <a:gdLst>
                  <a:gd name="T0" fmla="*/ 104 w 853"/>
                  <a:gd name="T1" fmla="*/ 104 h 634"/>
                  <a:gd name="T2" fmla="*/ 104 w 853"/>
                  <a:gd name="T3" fmla="*/ 530 h 634"/>
                  <a:gd name="T4" fmla="*/ 749 w 853"/>
                  <a:gd name="T5" fmla="*/ 530 h 634"/>
                  <a:gd name="T6" fmla="*/ 749 w 853"/>
                  <a:gd name="T7" fmla="*/ 104 h 634"/>
                  <a:gd name="T8" fmla="*/ 104 w 853"/>
                  <a:gd name="T9" fmla="*/ 104 h 634"/>
                  <a:gd name="T10" fmla="*/ 52 w 853"/>
                  <a:gd name="T11" fmla="*/ 0 h 634"/>
                  <a:gd name="T12" fmla="*/ 801 w 853"/>
                  <a:gd name="T13" fmla="*/ 0 h 634"/>
                  <a:gd name="T14" fmla="*/ 818 w 853"/>
                  <a:gd name="T15" fmla="*/ 3 h 634"/>
                  <a:gd name="T16" fmla="*/ 832 w 853"/>
                  <a:gd name="T17" fmla="*/ 9 h 634"/>
                  <a:gd name="T18" fmla="*/ 843 w 853"/>
                  <a:gd name="T19" fmla="*/ 20 h 634"/>
                  <a:gd name="T20" fmla="*/ 851 w 853"/>
                  <a:gd name="T21" fmla="*/ 35 h 634"/>
                  <a:gd name="T22" fmla="*/ 853 w 853"/>
                  <a:gd name="T23" fmla="*/ 52 h 634"/>
                  <a:gd name="T24" fmla="*/ 853 w 853"/>
                  <a:gd name="T25" fmla="*/ 582 h 634"/>
                  <a:gd name="T26" fmla="*/ 851 w 853"/>
                  <a:gd name="T27" fmla="*/ 600 h 634"/>
                  <a:gd name="T28" fmla="*/ 843 w 853"/>
                  <a:gd name="T29" fmla="*/ 614 h 634"/>
                  <a:gd name="T30" fmla="*/ 832 w 853"/>
                  <a:gd name="T31" fmla="*/ 625 h 634"/>
                  <a:gd name="T32" fmla="*/ 818 w 853"/>
                  <a:gd name="T33" fmla="*/ 632 h 634"/>
                  <a:gd name="T34" fmla="*/ 801 w 853"/>
                  <a:gd name="T35" fmla="*/ 634 h 634"/>
                  <a:gd name="T36" fmla="*/ 52 w 853"/>
                  <a:gd name="T37" fmla="*/ 634 h 634"/>
                  <a:gd name="T38" fmla="*/ 36 w 853"/>
                  <a:gd name="T39" fmla="*/ 631 h 634"/>
                  <a:gd name="T40" fmla="*/ 23 w 853"/>
                  <a:gd name="T41" fmla="*/ 624 h 634"/>
                  <a:gd name="T42" fmla="*/ 10 w 853"/>
                  <a:gd name="T43" fmla="*/ 612 h 634"/>
                  <a:gd name="T44" fmla="*/ 3 w 853"/>
                  <a:gd name="T45" fmla="*/ 598 h 634"/>
                  <a:gd name="T46" fmla="*/ 0 w 853"/>
                  <a:gd name="T47" fmla="*/ 582 h 634"/>
                  <a:gd name="T48" fmla="*/ 0 w 853"/>
                  <a:gd name="T49" fmla="*/ 52 h 634"/>
                  <a:gd name="T50" fmla="*/ 2 w 853"/>
                  <a:gd name="T51" fmla="*/ 35 h 634"/>
                  <a:gd name="T52" fmla="*/ 9 w 853"/>
                  <a:gd name="T53" fmla="*/ 20 h 634"/>
                  <a:gd name="T54" fmla="*/ 20 w 853"/>
                  <a:gd name="T55" fmla="*/ 9 h 634"/>
                  <a:gd name="T56" fmla="*/ 34 w 853"/>
                  <a:gd name="T57" fmla="*/ 3 h 634"/>
                  <a:gd name="T58" fmla="*/ 52 w 853"/>
                  <a:gd name="T59" fmla="*/ 0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3" h="634">
                    <a:moveTo>
                      <a:pt x="104" y="104"/>
                    </a:moveTo>
                    <a:lnTo>
                      <a:pt x="104" y="530"/>
                    </a:lnTo>
                    <a:lnTo>
                      <a:pt x="749" y="530"/>
                    </a:lnTo>
                    <a:lnTo>
                      <a:pt x="749" y="104"/>
                    </a:lnTo>
                    <a:lnTo>
                      <a:pt x="104" y="104"/>
                    </a:lnTo>
                    <a:close/>
                    <a:moveTo>
                      <a:pt x="52" y="0"/>
                    </a:moveTo>
                    <a:lnTo>
                      <a:pt x="801" y="0"/>
                    </a:lnTo>
                    <a:lnTo>
                      <a:pt x="818" y="3"/>
                    </a:lnTo>
                    <a:lnTo>
                      <a:pt x="832" y="9"/>
                    </a:lnTo>
                    <a:lnTo>
                      <a:pt x="843" y="20"/>
                    </a:lnTo>
                    <a:lnTo>
                      <a:pt x="851" y="35"/>
                    </a:lnTo>
                    <a:lnTo>
                      <a:pt x="853" y="52"/>
                    </a:lnTo>
                    <a:lnTo>
                      <a:pt x="853" y="582"/>
                    </a:lnTo>
                    <a:lnTo>
                      <a:pt x="851" y="600"/>
                    </a:lnTo>
                    <a:lnTo>
                      <a:pt x="843" y="614"/>
                    </a:lnTo>
                    <a:lnTo>
                      <a:pt x="832" y="625"/>
                    </a:lnTo>
                    <a:lnTo>
                      <a:pt x="818" y="632"/>
                    </a:lnTo>
                    <a:lnTo>
                      <a:pt x="801" y="634"/>
                    </a:lnTo>
                    <a:lnTo>
                      <a:pt x="52" y="634"/>
                    </a:lnTo>
                    <a:lnTo>
                      <a:pt x="36" y="631"/>
                    </a:lnTo>
                    <a:lnTo>
                      <a:pt x="23" y="624"/>
                    </a:lnTo>
                    <a:lnTo>
                      <a:pt x="10" y="612"/>
                    </a:lnTo>
                    <a:lnTo>
                      <a:pt x="3" y="598"/>
                    </a:lnTo>
                    <a:lnTo>
                      <a:pt x="0" y="582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9" y="20"/>
                    </a:lnTo>
                    <a:lnTo>
                      <a:pt x="20" y="9"/>
                    </a:lnTo>
                    <a:lnTo>
                      <a:pt x="34" y="3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auto">
              <a:xfrm>
                <a:off x="5335588" y="1304925"/>
                <a:ext cx="206375" cy="12700"/>
              </a:xfrm>
              <a:custGeom>
                <a:avLst/>
                <a:gdLst>
                  <a:gd name="T0" fmla="*/ 52 w 1685"/>
                  <a:gd name="T1" fmla="*/ 0 h 104"/>
                  <a:gd name="T2" fmla="*/ 1633 w 1685"/>
                  <a:gd name="T3" fmla="*/ 0 h 104"/>
                  <a:gd name="T4" fmla="*/ 1649 w 1685"/>
                  <a:gd name="T5" fmla="*/ 3 h 104"/>
                  <a:gd name="T6" fmla="*/ 1664 w 1685"/>
                  <a:gd name="T7" fmla="*/ 9 h 104"/>
                  <a:gd name="T8" fmla="*/ 1675 w 1685"/>
                  <a:gd name="T9" fmla="*/ 21 h 104"/>
                  <a:gd name="T10" fmla="*/ 1682 w 1685"/>
                  <a:gd name="T11" fmla="*/ 35 h 104"/>
                  <a:gd name="T12" fmla="*/ 1685 w 1685"/>
                  <a:gd name="T13" fmla="*/ 52 h 104"/>
                  <a:gd name="T14" fmla="*/ 1682 w 1685"/>
                  <a:gd name="T15" fmla="*/ 69 h 104"/>
                  <a:gd name="T16" fmla="*/ 1675 w 1685"/>
                  <a:gd name="T17" fmla="*/ 84 h 104"/>
                  <a:gd name="T18" fmla="*/ 1664 w 1685"/>
                  <a:gd name="T19" fmla="*/ 94 h 104"/>
                  <a:gd name="T20" fmla="*/ 1649 w 1685"/>
                  <a:gd name="T21" fmla="*/ 102 h 104"/>
                  <a:gd name="T22" fmla="*/ 1633 w 1685"/>
                  <a:gd name="T23" fmla="*/ 104 h 104"/>
                  <a:gd name="T24" fmla="*/ 52 w 1685"/>
                  <a:gd name="T25" fmla="*/ 104 h 104"/>
                  <a:gd name="T26" fmla="*/ 34 w 1685"/>
                  <a:gd name="T27" fmla="*/ 102 h 104"/>
                  <a:gd name="T28" fmla="*/ 20 w 1685"/>
                  <a:gd name="T29" fmla="*/ 94 h 104"/>
                  <a:gd name="T30" fmla="*/ 9 w 1685"/>
                  <a:gd name="T31" fmla="*/ 84 h 104"/>
                  <a:gd name="T32" fmla="*/ 2 w 1685"/>
                  <a:gd name="T33" fmla="*/ 69 h 104"/>
                  <a:gd name="T34" fmla="*/ 0 w 1685"/>
                  <a:gd name="T35" fmla="*/ 52 h 104"/>
                  <a:gd name="T36" fmla="*/ 2 w 1685"/>
                  <a:gd name="T37" fmla="*/ 35 h 104"/>
                  <a:gd name="T38" fmla="*/ 9 w 1685"/>
                  <a:gd name="T39" fmla="*/ 21 h 104"/>
                  <a:gd name="T40" fmla="*/ 20 w 1685"/>
                  <a:gd name="T41" fmla="*/ 9 h 104"/>
                  <a:gd name="T42" fmla="*/ 34 w 1685"/>
                  <a:gd name="T43" fmla="*/ 3 h 104"/>
                  <a:gd name="T44" fmla="*/ 52 w 1685"/>
                  <a:gd name="T4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85" h="104">
                    <a:moveTo>
                      <a:pt x="52" y="0"/>
                    </a:moveTo>
                    <a:lnTo>
                      <a:pt x="1633" y="0"/>
                    </a:lnTo>
                    <a:lnTo>
                      <a:pt x="1649" y="3"/>
                    </a:lnTo>
                    <a:lnTo>
                      <a:pt x="1664" y="9"/>
                    </a:lnTo>
                    <a:lnTo>
                      <a:pt x="1675" y="21"/>
                    </a:lnTo>
                    <a:lnTo>
                      <a:pt x="1682" y="35"/>
                    </a:lnTo>
                    <a:lnTo>
                      <a:pt x="1685" y="52"/>
                    </a:lnTo>
                    <a:lnTo>
                      <a:pt x="1682" y="69"/>
                    </a:lnTo>
                    <a:lnTo>
                      <a:pt x="1675" y="84"/>
                    </a:lnTo>
                    <a:lnTo>
                      <a:pt x="1664" y="94"/>
                    </a:lnTo>
                    <a:lnTo>
                      <a:pt x="1649" y="102"/>
                    </a:lnTo>
                    <a:lnTo>
                      <a:pt x="1633" y="104"/>
                    </a:lnTo>
                    <a:lnTo>
                      <a:pt x="52" y="104"/>
                    </a:lnTo>
                    <a:lnTo>
                      <a:pt x="34" y="102"/>
                    </a:lnTo>
                    <a:lnTo>
                      <a:pt x="20" y="94"/>
                    </a:lnTo>
                    <a:lnTo>
                      <a:pt x="9" y="84"/>
                    </a:lnTo>
                    <a:lnTo>
                      <a:pt x="2" y="69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9" y="21"/>
                    </a:lnTo>
                    <a:lnTo>
                      <a:pt x="20" y="9"/>
                    </a:lnTo>
                    <a:lnTo>
                      <a:pt x="34" y="3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5335588" y="1350963"/>
                <a:ext cx="206375" cy="12700"/>
              </a:xfrm>
              <a:custGeom>
                <a:avLst/>
                <a:gdLst>
                  <a:gd name="T0" fmla="*/ 52 w 1685"/>
                  <a:gd name="T1" fmla="*/ 0 h 104"/>
                  <a:gd name="T2" fmla="*/ 1633 w 1685"/>
                  <a:gd name="T3" fmla="*/ 0 h 104"/>
                  <a:gd name="T4" fmla="*/ 1649 w 1685"/>
                  <a:gd name="T5" fmla="*/ 4 h 104"/>
                  <a:gd name="T6" fmla="*/ 1664 w 1685"/>
                  <a:gd name="T7" fmla="*/ 10 h 104"/>
                  <a:gd name="T8" fmla="*/ 1675 w 1685"/>
                  <a:gd name="T9" fmla="*/ 21 h 104"/>
                  <a:gd name="T10" fmla="*/ 1682 w 1685"/>
                  <a:gd name="T11" fmla="*/ 35 h 104"/>
                  <a:gd name="T12" fmla="*/ 1685 w 1685"/>
                  <a:gd name="T13" fmla="*/ 52 h 104"/>
                  <a:gd name="T14" fmla="*/ 1682 w 1685"/>
                  <a:gd name="T15" fmla="*/ 70 h 104"/>
                  <a:gd name="T16" fmla="*/ 1675 w 1685"/>
                  <a:gd name="T17" fmla="*/ 85 h 104"/>
                  <a:gd name="T18" fmla="*/ 1664 w 1685"/>
                  <a:gd name="T19" fmla="*/ 95 h 104"/>
                  <a:gd name="T20" fmla="*/ 1649 w 1685"/>
                  <a:gd name="T21" fmla="*/ 102 h 104"/>
                  <a:gd name="T22" fmla="*/ 1633 w 1685"/>
                  <a:gd name="T23" fmla="*/ 104 h 104"/>
                  <a:gd name="T24" fmla="*/ 52 w 1685"/>
                  <a:gd name="T25" fmla="*/ 104 h 104"/>
                  <a:gd name="T26" fmla="*/ 34 w 1685"/>
                  <a:gd name="T27" fmla="*/ 102 h 104"/>
                  <a:gd name="T28" fmla="*/ 20 w 1685"/>
                  <a:gd name="T29" fmla="*/ 95 h 104"/>
                  <a:gd name="T30" fmla="*/ 9 w 1685"/>
                  <a:gd name="T31" fmla="*/ 85 h 104"/>
                  <a:gd name="T32" fmla="*/ 2 w 1685"/>
                  <a:gd name="T33" fmla="*/ 70 h 104"/>
                  <a:gd name="T34" fmla="*/ 0 w 1685"/>
                  <a:gd name="T35" fmla="*/ 52 h 104"/>
                  <a:gd name="T36" fmla="*/ 2 w 1685"/>
                  <a:gd name="T37" fmla="*/ 35 h 104"/>
                  <a:gd name="T38" fmla="*/ 9 w 1685"/>
                  <a:gd name="T39" fmla="*/ 21 h 104"/>
                  <a:gd name="T40" fmla="*/ 20 w 1685"/>
                  <a:gd name="T41" fmla="*/ 10 h 104"/>
                  <a:gd name="T42" fmla="*/ 34 w 1685"/>
                  <a:gd name="T43" fmla="*/ 4 h 104"/>
                  <a:gd name="T44" fmla="*/ 52 w 1685"/>
                  <a:gd name="T4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85" h="104">
                    <a:moveTo>
                      <a:pt x="52" y="0"/>
                    </a:moveTo>
                    <a:lnTo>
                      <a:pt x="1633" y="0"/>
                    </a:lnTo>
                    <a:lnTo>
                      <a:pt x="1649" y="4"/>
                    </a:lnTo>
                    <a:lnTo>
                      <a:pt x="1664" y="10"/>
                    </a:lnTo>
                    <a:lnTo>
                      <a:pt x="1675" y="21"/>
                    </a:lnTo>
                    <a:lnTo>
                      <a:pt x="1682" y="35"/>
                    </a:lnTo>
                    <a:lnTo>
                      <a:pt x="1685" y="52"/>
                    </a:lnTo>
                    <a:lnTo>
                      <a:pt x="1682" y="70"/>
                    </a:lnTo>
                    <a:lnTo>
                      <a:pt x="1675" y="85"/>
                    </a:lnTo>
                    <a:lnTo>
                      <a:pt x="1664" y="95"/>
                    </a:lnTo>
                    <a:lnTo>
                      <a:pt x="1649" y="102"/>
                    </a:lnTo>
                    <a:lnTo>
                      <a:pt x="1633" y="104"/>
                    </a:lnTo>
                    <a:lnTo>
                      <a:pt x="52" y="104"/>
                    </a:lnTo>
                    <a:lnTo>
                      <a:pt x="34" y="102"/>
                    </a:lnTo>
                    <a:lnTo>
                      <a:pt x="20" y="95"/>
                    </a:lnTo>
                    <a:lnTo>
                      <a:pt x="9" y="85"/>
                    </a:lnTo>
                    <a:lnTo>
                      <a:pt x="2" y="70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9" y="21"/>
                    </a:lnTo>
                    <a:lnTo>
                      <a:pt x="20" y="10"/>
                    </a:lnTo>
                    <a:lnTo>
                      <a:pt x="34" y="4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5335588" y="1397000"/>
                <a:ext cx="206375" cy="12700"/>
              </a:xfrm>
              <a:custGeom>
                <a:avLst/>
                <a:gdLst>
                  <a:gd name="T0" fmla="*/ 52 w 1685"/>
                  <a:gd name="T1" fmla="*/ 0 h 104"/>
                  <a:gd name="T2" fmla="*/ 1633 w 1685"/>
                  <a:gd name="T3" fmla="*/ 0 h 104"/>
                  <a:gd name="T4" fmla="*/ 1649 w 1685"/>
                  <a:gd name="T5" fmla="*/ 2 h 104"/>
                  <a:gd name="T6" fmla="*/ 1664 w 1685"/>
                  <a:gd name="T7" fmla="*/ 9 h 104"/>
                  <a:gd name="T8" fmla="*/ 1675 w 1685"/>
                  <a:gd name="T9" fmla="*/ 21 h 104"/>
                  <a:gd name="T10" fmla="*/ 1682 w 1685"/>
                  <a:gd name="T11" fmla="*/ 34 h 104"/>
                  <a:gd name="T12" fmla="*/ 1685 w 1685"/>
                  <a:gd name="T13" fmla="*/ 52 h 104"/>
                  <a:gd name="T14" fmla="*/ 1682 w 1685"/>
                  <a:gd name="T15" fmla="*/ 70 h 104"/>
                  <a:gd name="T16" fmla="*/ 1675 w 1685"/>
                  <a:gd name="T17" fmla="*/ 84 h 104"/>
                  <a:gd name="T18" fmla="*/ 1664 w 1685"/>
                  <a:gd name="T19" fmla="*/ 95 h 104"/>
                  <a:gd name="T20" fmla="*/ 1649 w 1685"/>
                  <a:gd name="T21" fmla="*/ 102 h 104"/>
                  <a:gd name="T22" fmla="*/ 1633 w 1685"/>
                  <a:gd name="T23" fmla="*/ 104 h 104"/>
                  <a:gd name="T24" fmla="*/ 52 w 1685"/>
                  <a:gd name="T25" fmla="*/ 104 h 104"/>
                  <a:gd name="T26" fmla="*/ 34 w 1685"/>
                  <a:gd name="T27" fmla="*/ 102 h 104"/>
                  <a:gd name="T28" fmla="*/ 20 w 1685"/>
                  <a:gd name="T29" fmla="*/ 95 h 104"/>
                  <a:gd name="T30" fmla="*/ 9 w 1685"/>
                  <a:gd name="T31" fmla="*/ 84 h 104"/>
                  <a:gd name="T32" fmla="*/ 2 w 1685"/>
                  <a:gd name="T33" fmla="*/ 70 h 104"/>
                  <a:gd name="T34" fmla="*/ 0 w 1685"/>
                  <a:gd name="T35" fmla="*/ 52 h 104"/>
                  <a:gd name="T36" fmla="*/ 2 w 1685"/>
                  <a:gd name="T37" fmla="*/ 34 h 104"/>
                  <a:gd name="T38" fmla="*/ 9 w 1685"/>
                  <a:gd name="T39" fmla="*/ 21 h 104"/>
                  <a:gd name="T40" fmla="*/ 20 w 1685"/>
                  <a:gd name="T41" fmla="*/ 9 h 104"/>
                  <a:gd name="T42" fmla="*/ 34 w 1685"/>
                  <a:gd name="T43" fmla="*/ 2 h 104"/>
                  <a:gd name="T44" fmla="*/ 52 w 1685"/>
                  <a:gd name="T4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85" h="104">
                    <a:moveTo>
                      <a:pt x="52" y="0"/>
                    </a:moveTo>
                    <a:lnTo>
                      <a:pt x="1633" y="0"/>
                    </a:lnTo>
                    <a:lnTo>
                      <a:pt x="1649" y="2"/>
                    </a:lnTo>
                    <a:lnTo>
                      <a:pt x="1664" y="9"/>
                    </a:lnTo>
                    <a:lnTo>
                      <a:pt x="1675" y="21"/>
                    </a:lnTo>
                    <a:lnTo>
                      <a:pt x="1682" y="34"/>
                    </a:lnTo>
                    <a:lnTo>
                      <a:pt x="1685" y="52"/>
                    </a:lnTo>
                    <a:lnTo>
                      <a:pt x="1682" y="70"/>
                    </a:lnTo>
                    <a:lnTo>
                      <a:pt x="1675" y="84"/>
                    </a:lnTo>
                    <a:lnTo>
                      <a:pt x="1664" y="95"/>
                    </a:lnTo>
                    <a:lnTo>
                      <a:pt x="1649" y="102"/>
                    </a:lnTo>
                    <a:lnTo>
                      <a:pt x="1633" y="104"/>
                    </a:lnTo>
                    <a:lnTo>
                      <a:pt x="52" y="104"/>
                    </a:lnTo>
                    <a:lnTo>
                      <a:pt x="34" y="102"/>
                    </a:lnTo>
                    <a:lnTo>
                      <a:pt x="20" y="95"/>
                    </a:lnTo>
                    <a:lnTo>
                      <a:pt x="9" y="84"/>
                    </a:lnTo>
                    <a:lnTo>
                      <a:pt x="2" y="70"/>
                    </a:lnTo>
                    <a:lnTo>
                      <a:pt x="0" y="52"/>
                    </a:lnTo>
                    <a:lnTo>
                      <a:pt x="2" y="34"/>
                    </a:lnTo>
                    <a:lnTo>
                      <a:pt x="9" y="21"/>
                    </a:lnTo>
                    <a:lnTo>
                      <a:pt x="20" y="9"/>
                    </a:lnTo>
                    <a:lnTo>
                      <a:pt x="34" y="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1"/>
              <p:cNvSpPr>
                <a:spLocks/>
              </p:cNvSpPr>
              <p:nvPr/>
            </p:nvSpPr>
            <p:spPr bwMode="auto">
              <a:xfrm>
                <a:off x="5335588" y="1443038"/>
                <a:ext cx="204788" cy="12700"/>
              </a:xfrm>
              <a:custGeom>
                <a:avLst/>
                <a:gdLst>
                  <a:gd name="T0" fmla="*/ 52 w 1680"/>
                  <a:gd name="T1" fmla="*/ 0 h 104"/>
                  <a:gd name="T2" fmla="*/ 1628 w 1680"/>
                  <a:gd name="T3" fmla="*/ 0 h 104"/>
                  <a:gd name="T4" fmla="*/ 1644 w 1680"/>
                  <a:gd name="T5" fmla="*/ 2 h 104"/>
                  <a:gd name="T6" fmla="*/ 1659 w 1680"/>
                  <a:gd name="T7" fmla="*/ 9 h 104"/>
                  <a:gd name="T8" fmla="*/ 1670 w 1680"/>
                  <a:gd name="T9" fmla="*/ 20 h 104"/>
                  <a:gd name="T10" fmla="*/ 1676 w 1680"/>
                  <a:gd name="T11" fmla="*/ 34 h 104"/>
                  <a:gd name="T12" fmla="*/ 1680 w 1680"/>
                  <a:gd name="T13" fmla="*/ 52 h 104"/>
                  <a:gd name="T14" fmla="*/ 1676 w 1680"/>
                  <a:gd name="T15" fmla="*/ 67 h 104"/>
                  <a:gd name="T16" fmla="*/ 1670 w 1680"/>
                  <a:gd name="T17" fmla="*/ 82 h 104"/>
                  <a:gd name="T18" fmla="*/ 1660 w 1680"/>
                  <a:gd name="T19" fmla="*/ 93 h 104"/>
                  <a:gd name="T20" fmla="*/ 1647 w 1680"/>
                  <a:gd name="T21" fmla="*/ 100 h 104"/>
                  <a:gd name="T22" fmla="*/ 1633 w 1680"/>
                  <a:gd name="T23" fmla="*/ 104 h 104"/>
                  <a:gd name="T24" fmla="*/ 52 w 1680"/>
                  <a:gd name="T25" fmla="*/ 104 h 104"/>
                  <a:gd name="T26" fmla="*/ 34 w 1680"/>
                  <a:gd name="T27" fmla="*/ 102 h 104"/>
                  <a:gd name="T28" fmla="*/ 20 w 1680"/>
                  <a:gd name="T29" fmla="*/ 94 h 104"/>
                  <a:gd name="T30" fmla="*/ 9 w 1680"/>
                  <a:gd name="T31" fmla="*/ 84 h 104"/>
                  <a:gd name="T32" fmla="*/ 2 w 1680"/>
                  <a:gd name="T33" fmla="*/ 69 h 104"/>
                  <a:gd name="T34" fmla="*/ 0 w 1680"/>
                  <a:gd name="T35" fmla="*/ 52 h 104"/>
                  <a:gd name="T36" fmla="*/ 2 w 1680"/>
                  <a:gd name="T37" fmla="*/ 34 h 104"/>
                  <a:gd name="T38" fmla="*/ 9 w 1680"/>
                  <a:gd name="T39" fmla="*/ 20 h 104"/>
                  <a:gd name="T40" fmla="*/ 20 w 1680"/>
                  <a:gd name="T41" fmla="*/ 9 h 104"/>
                  <a:gd name="T42" fmla="*/ 34 w 1680"/>
                  <a:gd name="T43" fmla="*/ 2 h 104"/>
                  <a:gd name="T44" fmla="*/ 52 w 1680"/>
                  <a:gd name="T4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80" h="104">
                    <a:moveTo>
                      <a:pt x="52" y="0"/>
                    </a:moveTo>
                    <a:lnTo>
                      <a:pt x="1628" y="0"/>
                    </a:lnTo>
                    <a:lnTo>
                      <a:pt x="1644" y="2"/>
                    </a:lnTo>
                    <a:lnTo>
                      <a:pt x="1659" y="9"/>
                    </a:lnTo>
                    <a:lnTo>
                      <a:pt x="1670" y="20"/>
                    </a:lnTo>
                    <a:lnTo>
                      <a:pt x="1676" y="34"/>
                    </a:lnTo>
                    <a:lnTo>
                      <a:pt x="1680" y="52"/>
                    </a:lnTo>
                    <a:lnTo>
                      <a:pt x="1676" y="67"/>
                    </a:lnTo>
                    <a:lnTo>
                      <a:pt x="1670" y="82"/>
                    </a:lnTo>
                    <a:lnTo>
                      <a:pt x="1660" y="93"/>
                    </a:lnTo>
                    <a:lnTo>
                      <a:pt x="1647" y="100"/>
                    </a:lnTo>
                    <a:lnTo>
                      <a:pt x="1633" y="104"/>
                    </a:lnTo>
                    <a:lnTo>
                      <a:pt x="52" y="104"/>
                    </a:lnTo>
                    <a:lnTo>
                      <a:pt x="34" y="102"/>
                    </a:lnTo>
                    <a:lnTo>
                      <a:pt x="20" y="94"/>
                    </a:lnTo>
                    <a:lnTo>
                      <a:pt x="9" y="84"/>
                    </a:lnTo>
                    <a:lnTo>
                      <a:pt x="2" y="69"/>
                    </a:lnTo>
                    <a:lnTo>
                      <a:pt x="0" y="52"/>
                    </a:lnTo>
                    <a:lnTo>
                      <a:pt x="2" y="34"/>
                    </a:lnTo>
                    <a:lnTo>
                      <a:pt x="9" y="20"/>
                    </a:lnTo>
                    <a:lnTo>
                      <a:pt x="20" y="9"/>
                    </a:lnTo>
                    <a:lnTo>
                      <a:pt x="34" y="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2"/>
              <p:cNvSpPr>
                <a:spLocks/>
              </p:cNvSpPr>
              <p:nvPr/>
            </p:nvSpPr>
            <p:spPr bwMode="auto">
              <a:xfrm>
                <a:off x="5459413" y="1489075"/>
                <a:ext cx="107950" cy="12700"/>
              </a:xfrm>
              <a:custGeom>
                <a:avLst/>
                <a:gdLst>
                  <a:gd name="T0" fmla="*/ 52 w 884"/>
                  <a:gd name="T1" fmla="*/ 0 h 104"/>
                  <a:gd name="T2" fmla="*/ 837 w 884"/>
                  <a:gd name="T3" fmla="*/ 0 h 104"/>
                  <a:gd name="T4" fmla="*/ 852 w 884"/>
                  <a:gd name="T5" fmla="*/ 2 h 104"/>
                  <a:gd name="T6" fmla="*/ 864 w 884"/>
                  <a:gd name="T7" fmla="*/ 10 h 104"/>
                  <a:gd name="T8" fmla="*/ 875 w 884"/>
                  <a:gd name="T9" fmla="*/ 21 h 104"/>
                  <a:gd name="T10" fmla="*/ 881 w 884"/>
                  <a:gd name="T11" fmla="*/ 35 h 104"/>
                  <a:gd name="T12" fmla="*/ 884 w 884"/>
                  <a:gd name="T13" fmla="*/ 52 h 104"/>
                  <a:gd name="T14" fmla="*/ 881 w 884"/>
                  <a:gd name="T15" fmla="*/ 70 h 104"/>
                  <a:gd name="T16" fmla="*/ 875 w 884"/>
                  <a:gd name="T17" fmla="*/ 84 h 104"/>
                  <a:gd name="T18" fmla="*/ 863 w 884"/>
                  <a:gd name="T19" fmla="*/ 95 h 104"/>
                  <a:gd name="T20" fmla="*/ 849 w 884"/>
                  <a:gd name="T21" fmla="*/ 102 h 104"/>
                  <a:gd name="T22" fmla="*/ 832 w 884"/>
                  <a:gd name="T23" fmla="*/ 104 h 104"/>
                  <a:gd name="T24" fmla="*/ 52 w 884"/>
                  <a:gd name="T25" fmla="*/ 104 h 104"/>
                  <a:gd name="T26" fmla="*/ 34 w 884"/>
                  <a:gd name="T27" fmla="*/ 102 h 104"/>
                  <a:gd name="T28" fmla="*/ 20 w 884"/>
                  <a:gd name="T29" fmla="*/ 95 h 104"/>
                  <a:gd name="T30" fmla="*/ 9 w 884"/>
                  <a:gd name="T31" fmla="*/ 84 h 104"/>
                  <a:gd name="T32" fmla="*/ 2 w 884"/>
                  <a:gd name="T33" fmla="*/ 70 h 104"/>
                  <a:gd name="T34" fmla="*/ 0 w 884"/>
                  <a:gd name="T35" fmla="*/ 52 h 104"/>
                  <a:gd name="T36" fmla="*/ 2 w 884"/>
                  <a:gd name="T37" fmla="*/ 35 h 104"/>
                  <a:gd name="T38" fmla="*/ 9 w 884"/>
                  <a:gd name="T39" fmla="*/ 21 h 104"/>
                  <a:gd name="T40" fmla="*/ 20 w 884"/>
                  <a:gd name="T41" fmla="*/ 10 h 104"/>
                  <a:gd name="T42" fmla="*/ 34 w 884"/>
                  <a:gd name="T43" fmla="*/ 2 h 104"/>
                  <a:gd name="T44" fmla="*/ 52 w 884"/>
                  <a:gd name="T4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4" h="104">
                    <a:moveTo>
                      <a:pt x="52" y="0"/>
                    </a:moveTo>
                    <a:lnTo>
                      <a:pt x="837" y="0"/>
                    </a:lnTo>
                    <a:lnTo>
                      <a:pt x="852" y="2"/>
                    </a:lnTo>
                    <a:lnTo>
                      <a:pt x="864" y="10"/>
                    </a:lnTo>
                    <a:lnTo>
                      <a:pt x="875" y="21"/>
                    </a:lnTo>
                    <a:lnTo>
                      <a:pt x="881" y="35"/>
                    </a:lnTo>
                    <a:lnTo>
                      <a:pt x="884" y="52"/>
                    </a:lnTo>
                    <a:lnTo>
                      <a:pt x="881" y="70"/>
                    </a:lnTo>
                    <a:lnTo>
                      <a:pt x="875" y="84"/>
                    </a:lnTo>
                    <a:lnTo>
                      <a:pt x="863" y="95"/>
                    </a:lnTo>
                    <a:lnTo>
                      <a:pt x="849" y="102"/>
                    </a:lnTo>
                    <a:lnTo>
                      <a:pt x="832" y="104"/>
                    </a:lnTo>
                    <a:lnTo>
                      <a:pt x="52" y="104"/>
                    </a:lnTo>
                    <a:lnTo>
                      <a:pt x="34" y="102"/>
                    </a:lnTo>
                    <a:lnTo>
                      <a:pt x="20" y="95"/>
                    </a:lnTo>
                    <a:lnTo>
                      <a:pt x="9" y="84"/>
                    </a:lnTo>
                    <a:lnTo>
                      <a:pt x="2" y="70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9" y="21"/>
                    </a:lnTo>
                    <a:lnTo>
                      <a:pt x="20" y="10"/>
                    </a:lnTo>
                    <a:lnTo>
                      <a:pt x="34" y="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5254625" y="3578225"/>
            <a:ext cx="447675" cy="425450"/>
            <a:chOff x="5254625" y="3578225"/>
            <a:chExt cx="447675" cy="425450"/>
          </a:xfrm>
          <a:solidFill>
            <a:schemeClr val="accent2"/>
          </a:solidFill>
        </p:grpSpPr>
        <p:sp>
          <p:nvSpPr>
            <p:cNvPr id="66" name="Freeform 17"/>
            <p:cNvSpPr>
              <a:spLocks noEditPoints="1"/>
            </p:cNvSpPr>
            <p:nvPr/>
          </p:nvSpPr>
          <p:spPr bwMode="auto">
            <a:xfrm>
              <a:off x="5254625" y="3578225"/>
              <a:ext cx="447675" cy="425450"/>
            </a:xfrm>
            <a:custGeom>
              <a:avLst/>
              <a:gdLst>
                <a:gd name="T0" fmla="*/ 3060 w 3384"/>
                <a:gd name="T1" fmla="*/ 2298 h 3217"/>
                <a:gd name="T2" fmla="*/ 152 w 3384"/>
                <a:gd name="T3" fmla="*/ 311 h 3217"/>
                <a:gd name="T4" fmla="*/ 3232 w 3384"/>
                <a:gd name="T5" fmla="*/ 311 h 3217"/>
                <a:gd name="T6" fmla="*/ 1713 w 3384"/>
                <a:gd name="T7" fmla="*/ 3 h 3217"/>
                <a:gd name="T8" fmla="*/ 1758 w 3384"/>
                <a:gd name="T9" fmla="*/ 38 h 3217"/>
                <a:gd name="T10" fmla="*/ 1768 w 3384"/>
                <a:gd name="T11" fmla="*/ 160 h 3217"/>
                <a:gd name="T12" fmla="*/ 3292 w 3384"/>
                <a:gd name="T13" fmla="*/ 172 h 3217"/>
                <a:gd name="T14" fmla="*/ 3358 w 3384"/>
                <a:gd name="T15" fmla="*/ 228 h 3217"/>
                <a:gd name="T16" fmla="*/ 3384 w 3384"/>
                <a:gd name="T17" fmla="*/ 311 h 3217"/>
                <a:gd name="T18" fmla="*/ 3372 w 3384"/>
                <a:gd name="T19" fmla="*/ 510 h 3217"/>
                <a:gd name="T20" fmla="*/ 3317 w 3384"/>
                <a:gd name="T21" fmla="*/ 577 h 3217"/>
                <a:gd name="T22" fmla="*/ 3232 w 3384"/>
                <a:gd name="T23" fmla="*/ 602 h 3217"/>
                <a:gd name="T24" fmla="*/ 3209 w 3384"/>
                <a:gd name="T25" fmla="*/ 2328 h 3217"/>
                <a:gd name="T26" fmla="*/ 3168 w 3384"/>
                <a:gd name="T27" fmla="*/ 2405 h 3217"/>
                <a:gd name="T28" fmla="*/ 3091 w 3384"/>
                <a:gd name="T29" fmla="*/ 2446 h 3217"/>
                <a:gd name="T30" fmla="*/ 1768 w 3384"/>
                <a:gd name="T31" fmla="*/ 2671 h 3217"/>
                <a:gd name="T32" fmla="*/ 2354 w 3384"/>
                <a:gd name="T33" fmla="*/ 3112 h 3217"/>
                <a:gd name="T34" fmla="*/ 2355 w 3384"/>
                <a:gd name="T35" fmla="*/ 3168 h 3217"/>
                <a:gd name="T36" fmla="*/ 2319 w 3384"/>
                <a:gd name="T37" fmla="*/ 3209 h 3217"/>
                <a:gd name="T38" fmla="*/ 2269 w 3384"/>
                <a:gd name="T39" fmla="*/ 3215 h 3217"/>
                <a:gd name="T40" fmla="*/ 1768 w 3384"/>
                <a:gd name="T41" fmla="*/ 2858 h 3217"/>
                <a:gd name="T42" fmla="*/ 1758 w 3384"/>
                <a:gd name="T43" fmla="*/ 3179 h 3217"/>
                <a:gd name="T44" fmla="*/ 1713 w 3384"/>
                <a:gd name="T45" fmla="*/ 3214 h 3217"/>
                <a:gd name="T46" fmla="*/ 1654 w 3384"/>
                <a:gd name="T47" fmla="*/ 3207 h 3217"/>
                <a:gd name="T48" fmla="*/ 1619 w 3384"/>
                <a:gd name="T49" fmla="*/ 3162 h 3217"/>
                <a:gd name="T50" fmla="*/ 1144 w 3384"/>
                <a:gd name="T51" fmla="*/ 3203 h 3217"/>
                <a:gd name="T52" fmla="*/ 1088 w 3384"/>
                <a:gd name="T53" fmla="*/ 3216 h 3217"/>
                <a:gd name="T54" fmla="*/ 1038 w 3384"/>
                <a:gd name="T55" fmla="*/ 3186 h 3217"/>
                <a:gd name="T56" fmla="*/ 1024 w 3384"/>
                <a:gd name="T57" fmla="*/ 3130 h 3217"/>
                <a:gd name="T58" fmla="*/ 1054 w 3384"/>
                <a:gd name="T59" fmla="*/ 3080 h 3217"/>
                <a:gd name="T60" fmla="*/ 324 w 3384"/>
                <a:gd name="T61" fmla="*/ 2449 h 3217"/>
                <a:gd name="T62" fmla="*/ 239 w 3384"/>
                <a:gd name="T63" fmla="*/ 2423 h 3217"/>
                <a:gd name="T64" fmla="*/ 185 w 3384"/>
                <a:gd name="T65" fmla="*/ 2357 h 3217"/>
                <a:gd name="T66" fmla="*/ 172 w 3384"/>
                <a:gd name="T67" fmla="*/ 602 h 3217"/>
                <a:gd name="T68" fmla="*/ 92 w 3384"/>
                <a:gd name="T69" fmla="*/ 591 h 3217"/>
                <a:gd name="T70" fmla="*/ 26 w 3384"/>
                <a:gd name="T71" fmla="*/ 536 h 3217"/>
                <a:gd name="T72" fmla="*/ 0 w 3384"/>
                <a:gd name="T73" fmla="*/ 451 h 3217"/>
                <a:gd name="T74" fmla="*/ 12 w 3384"/>
                <a:gd name="T75" fmla="*/ 253 h 3217"/>
                <a:gd name="T76" fmla="*/ 67 w 3384"/>
                <a:gd name="T77" fmla="*/ 187 h 3217"/>
                <a:gd name="T78" fmla="*/ 152 w 3384"/>
                <a:gd name="T79" fmla="*/ 160 h 3217"/>
                <a:gd name="T80" fmla="*/ 1619 w 3384"/>
                <a:gd name="T81" fmla="*/ 55 h 3217"/>
                <a:gd name="T82" fmla="*/ 1654 w 3384"/>
                <a:gd name="T83" fmla="*/ 10 h 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84" h="3217">
                  <a:moveTo>
                    <a:pt x="324" y="602"/>
                  </a:moveTo>
                  <a:lnTo>
                    <a:pt x="324" y="2298"/>
                  </a:lnTo>
                  <a:lnTo>
                    <a:pt x="3060" y="2298"/>
                  </a:lnTo>
                  <a:lnTo>
                    <a:pt x="3060" y="602"/>
                  </a:lnTo>
                  <a:lnTo>
                    <a:pt x="324" y="602"/>
                  </a:lnTo>
                  <a:close/>
                  <a:moveTo>
                    <a:pt x="152" y="311"/>
                  </a:moveTo>
                  <a:lnTo>
                    <a:pt x="152" y="451"/>
                  </a:lnTo>
                  <a:lnTo>
                    <a:pt x="3232" y="451"/>
                  </a:lnTo>
                  <a:lnTo>
                    <a:pt x="3232" y="311"/>
                  </a:lnTo>
                  <a:lnTo>
                    <a:pt x="152" y="311"/>
                  </a:lnTo>
                  <a:close/>
                  <a:moveTo>
                    <a:pt x="1692" y="0"/>
                  </a:moveTo>
                  <a:lnTo>
                    <a:pt x="1713" y="3"/>
                  </a:lnTo>
                  <a:lnTo>
                    <a:pt x="1730" y="10"/>
                  </a:lnTo>
                  <a:lnTo>
                    <a:pt x="1745" y="22"/>
                  </a:lnTo>
                  <a:lnTo>
                    <a:pt x="1758" y="38"/>
                  </a:lnTo>
                  <a:lnTo>
                    <a:pt x="1765" y="55"/>
                  </a:lnTo>
                  <a:lnTo>
                    <a:pt x="1768" y="76"/>
                  </a:lnTo>
                  <a:lnTo>
                    <a:pt x="1768" y="160"/>
                  </a:lnTo>
                  <a:lnTo>
                    <a:pt x="3232" y="160"/>
                  </a:lnTo>
                  <a:lnTo>
                    <a:pt x="3263" y="163"/>
                  </a:lnTo>
                  <a:lnTo>
                    <a:pt x="3292" y="172"/>
                  </a:lnTo>
                  <a:lnTo>
                    <a:pt x="3317" y="187"/>
                  </a:lnTo>
                  <a:lnTo>
                    <a:pt x="3340" y="205"/>
                  </a:lnTo>
                  <a:lnTo>
                    <a:pt x="3358" y="228"/>
                  </a:lnTo>
                  <a:lnTo>
                    <a:pt x="3372" y="253"/>
                  </a:lnTo>
                  <a:lnTo>
                    <a:pt x="3381" y="281"/>
                  </a:lnTo>
                  <a:lnTo>
                    <a:pt x="3384" y="311"/>
                  </a:lnTo>
                  <a:lnTo>
                    <a:pt x="3384" y="451"/>
                  </a:lnTo>
                  <a:lnTo>
                    <a:pt x="3381" y="482"/>
                  </a:lnTo>
                  <a:lnTo>
                    <a:pt x="3372" y="510"/>
                  </a:lnTo>
                  <a:lnTo>
                    <a:pt x="3358" y="536"/>
                  </a:lnTo>
                  <a:lnTo>
                    <a:pt x="3340" y="558"/>
                  </a:lnTo>
                  <a:lnTo>
                    <a:pt x="3317" y="577"/>
                  </a:lnTo>
                  <a:lnTo>
                    <a:pt x="3292" y="591"/>
                  </a:lnTo>
                  <a:lnTo>
                    <a:pt x="3263" y="599"/>
                  </a:lnTo>
                  <a:lnTo>
                    <a:pt x="3232" y="602"/>
                  </a:lnTo>
                  <a:lnTo>
                    <a:pt x="3212" y="602"/>
                  </a:lnTo>
                  <a:lnTo>
                    <a:pt x="3212" y="2298"/>
                  </a:lnTo>
                  <a:lnTo>
                    <a:pt x="3209" y="2328"/>
                  </a:lnTo>
                  <a:lnTo>
                    <a:pt x="3199" y="2357"/>
                  </a:lnTo>
                  <a:lnTo>
                    <a:pt x="3186" y="2382"/>
                  </a:lnTo>
                  <a:lnTo>
                    <a:pt x="3168" y="2405"/>
                  </a:lnTo>
                  <a:lnTo>
                    <a:pt x="3145" y="2423"/>
                  </a:lnTo>
                  <a:lnTo>
                    <a:pt x="3119" y="2437"/>
                  </a:lnTo>
                  <a:lnTo>
                    <a:pt x="3091" y="2446"/>
                  </a:lnTo>
                  <a:lnTo>
                    <a:pt x="3060" y="2449"/>
                  </a:lnTo>
                  <a:lnTo>
                    <a:pt x="1768" y="2449"/>
                  </a:lnTo>
                  <a:lnTo>
                    <a:pt x="1768" y="2671"/>
                  </a:lnTo>
                  <a:lnTo>
                    <a:pt x="2330" y="3080"/>
                  </a:lnTo>
                  <a:lnTo>
                    <a:pt x="2344" y="3095"/>
                  </a:lnTo>
                  <a:lnTo>
                    <a:pt x="2354" y="3112"/>
                  </a:lnTo>
                  <a:lnTo>
                    <a:pt x="2360" y="3130"/>
                  </a:lnTo>
                  <a:lnTo>
                    <a:pt x="2361" y="3150"/>
                  </a:lnTo>
                  <a:lnTo>
                    <a:pt x="2355" y="3168"/>
                  </a:lnTo>
                  <a:lnTo>
                    <a:pt x="2346" y="3186"/>
                  </a:lnTo>
                  <a:lnTo>
                    <a:pt x="2333" y="3200"/>
                  </a:lnTo>
                  <a:lnTo>
                    <a:pt x="2319" y="3209"/>
                  </a:lnTo>
                  <a:lnTo>
                    <a:pt x="2302" y="3215"/>
                  </a:lnTo>
                  <a:lnTo>
                    <a:pt x="2285" y="3217"/>
                  </a:lnTo>
                  <a:lnTo>
                    <a:pt x="2269" y="3215"/>
                  </a:lnTo>
                  <a:lnTo>
                    <a:pt x="2254" y="3211"/>
                  </a:lnTo>
                  <a:lnTo>
                    <a:pt x="2240" y="3203"/>
                  </a:lnTo>
                  <a:lnTo>
                    <a:pt x="1768" y="2858"/>
                  </a:lnTo>
                  <a:lnTo>
                    <a:pt x="1768" y="3141"/>
                  </a:lnTo>
                  <a:lnTo>
                    <a:pt x="1765" y="3162"/>
                  </a:lnTo>
                  <a:lnTo>
                    <a:pt x="1758" y="3179"/>
                  </a:lnTo>
                  <a:lnTo>
                    <a:pt x="1745" y="3195"/>
                  </a:lnTo>
                  <a:lnTo>
                    <a:pt x="1730" y="3207"/>
                  </a:lnTo>
                  <a:lnTo>
                    <a:pt x="1713" y="3214"/>
                  </a:lnTo>
                  <a:lnTo>
                    <a:pt x="1692" y="3217"/>
                  </a:lnTo>
                  <a:lnTo>
                    <a:pt x="1671" y="3214"/>
                  </a:lnTo>
                  <a:lnTo>
                    <a:pt x="1654" y="3207"/>
                  </a:lnTo>
                  <a:lnTo>
                    <a:pt x="1639" y="3195"/>
                  </a:lnTo>
                  <a:lnTo>
                    <a:pt x="1626" y="3179"/>
                  </a:lnTo>
                  <a:lnTo>
                    <a:pt x="1619" y="3162"/>
                  </a:lnTo>
                  <a:lnTo>
                    <a:pt x="1616" y="3141"/>
                  </a:lnTo>
                  <a:lnTo>
                    <a:pt x="1616" y="2858"/>
                  </a:lnTo>
                  <a:lnTo>
                    <a:pt x="1144" y="3203"/>
                  </a:lnTo>
                  <a:lnTo>
                    <a:pt x="1126" y="3212"/>
                  </a:lnTo>
                  <a:lnTo>
                    <a:pt x="1107" y="3216"/>
                  </a:lnTo>
                  <a:lnTo>
                    <a:pt x="1088" y="3216"/>
                  </a:lnTo>
                  <a:lnTo>
                    <a:pt x="1070" y="3211"/>
                  </a:lnTo>
                  <a:lnTo>
                    <a:pt x="1052" y="3201"/>
                  </a:lnTo>
                  <a:lnTo>
                    <a:pt x="1038" y="3186"/>
                  </a:lnTo>
                  <a:lnTo>
                    <a:pt x="1029" y="3168"/>
                  </a:lnTo>
                  <a:lnTo>
                    <a:pt x="1023" y="3150"/>
                  </a:lnTo>
                  <a:lnTo>
                    <a:pt x="1024" y="3130"/>
                  </a:lnTo>
                  <a:lnTo>
                    <a:pt x="1030" y="3112"/>
                  </a:lnTo>
                  <a:lnTo>
                    <a:pt x="1040" y="3095"/>
                  </a:lnTo>
                  <a:lnTo>
                    <a:pt x="1054" y="3080"/>
                  </a:lnTo>
                  <a:lnTo>
                    <a:pt x="1616" y="2671"/>
                  </a:lnTo>
                  <a:lnTo>
                    <a:pt x="1616" y="2449"/>
                  </a:lnTo>
                  <a:lnTo>
                    <a:pt x="324" y="2449"/>
                  </a:lnTo>
                  <a:lnTo>
                    <a:pt x="293" y="2446"/>
                  </a:lnTo>
                  <a:lnTo>
                    <a:pt x="265" y="2437"/>
                  </a:lnTo>
                  <a:lnTo>
                    <a:pt x="239" y="2423"/>
                  </a:lnTo>
                  <a:lnTo>
                    <a:pt x="216" y="2405"/>
                  </a:lnTo>
                  <a:lnTo>
                    <a:pt x="198" y="2382"/>
                  </a:lnTo>
                  <a:lnTo>
                    <a:pt x="185" y="2357"/>
                  </a:lnTo>
                  <a:lnTo>
                    <a:pt x="175" y="2328"/>
                  </a:lnTo>
                  <a:lnTo>
                    <a:pt x="172" y="2298"/>
                  </a:lnTo>
                  <a:lnTo>
                    <a:pt x="172" y="602"/>
                  </a:lnTo>
                  <a:lnTo>
                    <a:pt x="152" y="602"/>
                  </a:lnTo>
                  <a:lnTo>
                    <a:pt x="121" y="599"/>
                  </a:lnTo>
                  <a:lnTo>
                    <a:pt x="92" y="591"/>
                  </a:lnTo>
                  <a:lnTo>
                    <a:pt x="67" y="577"/>
                  </a:lnTo>
                  <a:lnTo>
                    <a:pt x="44" y="558"/>
                  </a:lnTo>
                  <a:lnTo>
                    <a:pt x="26" y="536"/>
                  </a:lnTo>
                  <a:lnTo>
                    <a:pt x="12" y="510"/>
                  </a:lnTo>
                  <a:lnTo>
                    <a:pt x="3" y="482"/>
                  </a:lnTo>
                  <a:lnTo>
                    <a:pt x="0" y="451"/>
                  </a:lnTo>
                  <a:lnTo>
                    <a:pt x="0" y="311"/>
                  </a:lnTo>
                  <a:lnTo>
                    <a:pt x="3" y="281"/>
                  </a:lnTo>
                  <a:lnTo>
                    <a:pt x="12" y="253"/>
                  </a:lnTo>
                  <a:lnTo>
                    <a:pt x="26" y="228"/>
                  </a:lnTo>
                  <a:lnTo>
                    <a:pt x="44" y="205"/>
                  </a:lnTo>
                  <a:lnTo>
                    <a:pt x="67" y="187"/>
                  </a:lnTo>
                  <a:lnTo>
                    <a:pt x="92" y="172"/>
                  </a:lnTo>
                  <a:lnTo>
                    <a:pt x="121" y="163"/>
                  </a:lnTo>
                  <a:lnTo>
                    <a:pt x="152" y="160"/>
                  </a:lnTo>
                  <a:lnTo>
                    <a:pt x="1616" y="160"/>
                  </a:lnTo>
                  <a:lnTo>
                    <a:pt x="1616" y="76"/>
                  </a:lnTo>
                  <a:lnTo>
                    <a:pt x="1619" y="55"/>
                  </a:lnTo>
                  <a:lnTo>
                    <a:pt x="1626" y="38"/>
                  </a:lnTo>
                  <a:lnTo>
                    <a:pt x="1639" y="22"/>
                  </a:lnTo>
                  <a:lnTo>
                    <a:pt x="1654" y="10"/>
                  </a:lnTo>
                  <a:lnTo>
                    <a:pt x="1671" y="3"/>
                  </a:lnTo>
                  <a:lnTo>
                    <a:pt x="16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"/>
            <p:cNvSpPr>
              <a:spLocks noEditPoints="1"/>
            </p:cNvSpPr>
            <p:nvPr/>
          </p:nvSpPr>
          <p:spPr bwMode="auto">
            <a:xfrm>
              <a:off x="5391150" y="3686175"/>
              <a:ext cx="174625" cy="174625"/>
            </a:xfrm>
            <a:custGeom>
              <a:avLst/>
              <a:gdLst>
                <a:gd name="T0" fmla="*/ 728 w 1319"/>
                <a:gd name="T1" fmla="*/ 656 h 1313"/>
                <a:gd name="T2" fmla="*/ 718 w 1319"/>
                <a:gd name="T3" fmla="*/ 691 h 1313"/>
                <a:gd name="T4" fmla="*/ 694 w 1319"/>
                <a:gd name="T5" fmla="*/ 715 h 1313"/>
                <a:gd name="T6" fmla="*/ 660 w 1319"/>
                <a:gd name="T7" fmla="*/ 724 h 1313"/>
                <a:gd name="T8" fmla="*/ 150 w 1319"/>
                <a:gd name="T9" fmla="*/ 778 h 1313"/>
                <a:gd name="T10" fmla="*/ 186 w 1319"/>
                <a:gd name="T11" fmla="*/ 879 h 1313"/>
                <a:gd name="T12" fmla="*/ 242 w 1319"/>
                <a:gd name="T13" fmla="*/ 969 h 1313"/>
                <a:gd name="T14" fmla="*/ 313 w 1319"/>
                <a:gd name="T15" fmla="*/ 1047 h 1313"/>
                <a:gd name="T16" fmla="*/ 400 w 1319"/>
                <a:gd name="T17" fmla="*/ 1108 h 1313"/>
                <a:gd name="T18" fmla="*/ 497 w 1319"/>
                <a:gd name="T19" fmla="*/ 1151 h 1313"/>
                <a:gd name="T20" fmla="*/ 604 w 1319"/>
                <a:gd name="T21" fmla="*/ 1174 h 1313"/>
                <a:gd name="T22" fmla="*/ 716 w 1319"/>
                <a:gd name="T23" fmla="*/ 1174 h 1313"/>
                <a:gd name="T24" fmla="*/ 825 w 1319"/>
                <a:gd name="T25" fmla="*/ 1151 h 1313"/>
                <a:gd name="T26" fmla="*/ 924 w 1319"/>
                <a:gd name="T27" fmla="*/ 1106 h 1313"/>
                <a:gd name="T28" fmla="*/ 1010 w 1319"/>
                <a:gd name="T29" fmla="*/ 1043 h 1313"/>
                <a:gd name="T30" fmla="*/ 1081 w 1319"/>
                <a:gd name="T31" fmla="*/ 964 h 1313"/>
                <a:gd name="T32" fmla="*/ 1136 w 1319"/>
                <a:gd name="T33" fmla="*/ 871 h 1313"/>
                <a:gd name="T34" fmla="*/ 1171 w 1319"/>
                <a:gd name="T35" fmla="*/ 768 h 1313"/>
                <a:gd name="T36" fmla="*/ 1183 w 1319"/>
                <a:gd name="T37" fmla="*/ 656 h 1313"/>
                <a:gd name="T38" fmla="*/ 1171 w 1319"/>
                <a:gd name="T39" fmla="*/ 547 h 1313"/>
                <a:gd name="T40" fmla="*/ 1138 w 1319"/>
                <a:gd name="T41" fmla="*/ 445 h 1313"/>
                <a:gd name="T42" fmla="*/ 1085 w 1319"/>
                <a:gd name="T43" fmla="*/ 353 h 1313"/>
                <a:gd name="T44" fmla="*/ 1015 w 1319"/>
                <a:gd name="T45" fmla="*/ 274 h 1313"/>
                <a:gd name="T46" fmla="*/ 930 w 1319"/>
                <a:gd name="T47" fmla="*/ 211 h 1313"/>
                <a:gd name="T48" fmla="*/ 833 w 1319"/>
                <a:gd name="T49" fmla="*/ 165 h 1313"/>
                <a:gd name="T50" fmla="*/ 728 w 1319"/>
                <a:gd name="T51" fmla="*/ 140 h 1313"/>
                <a:gd name="T52" fmla="*/ 723 w 1319"/>
                <a:gd name="T53" fmla="*/ 3 h 1313"/>
                <a:gd name="T54" fmla="*/ 845 w 1319"/>
                <a:gd name="T55" fmla="*/ 26 h 1313"/>
                <a:gd name="T56" fmla="*/ 957 w 1319"/>
                <a:gd name="T57" fmla="*/ 70 h 1313"/>
                <a:gd name="T58" fmla="*/ 1059 w 1319"/>
                <a:gd name="T59" fmla="*/ 133 h 1313"/>
                <a:gd name="T60" fmla="*/ 1146 w 1319"/>
                <a:gd name="T61" fmla="*/ 214 h 1313"/>
                <a:gd name="T62" fmla="*/ 1219 w 1319"/>
                <a:gd name="T63" fmla="*/ 308 h 1313"/>
                <a:gd name="T64" fmla="*/ 1273 w 1319"/>
                <a:gd name="T65" fmla="*/ 415 h 1313"/>
                <a:gd name="T66" fmla="*/ 1307 w 1319"/>
                <a:gd name="T67" fmla="*/ 531 h 1313"/>
                <a:gd name="T68" fmla="*/ 1319 w 1319"/>
                <a:gd name="T69" fmla="*/ 656 h 1313"/>
                <a:gd name="T70" fmla="*/ 1307 w 1319"/>
                <a:gd name="T71" fmla="*/ 781 h 1313"/>
                <a:gd name="T72" fmla="*/ 1273 w 1319"/>
                <a:gd name="T73" fmla="*/ 898 h 1313"/>
                <a:gd name="T74" fmla="*/ 1219 w 1319"/>
                <a:gd name="T75" fmla="*/ 1005 h 1313"/>
                <a:gd name="T76" fmla="*/ 1146 w 1319"/>
                <a:gd name="T77" fmla="*/ 1099 h 1313"/>
                <a:gd name="T78" fmla="*/ 1059 w 1319"/>
                <a:gd name="T79" fmla="*/ 1178 h 1313"/>
                <a:gd name="T80" fmla="*/ 957 w 1319"/>
                <a:gd name="T81" fmla="*/ 1242 h 1313"/>
                <a:gd name="T82" fmla="*/ 845 w 1319"/>
                <a:gd name="T83" fmla="*/ 1287 h 1313"/>
                <a:gd name="T84" fmla="*/ 723 w 1319"/>
                <a:gd name="T85" fmla="*/ 1310 h 1313"/>
                <a:gd name="T86" fmla="*/ 596 w 1319"/>
                <a:gd name="T87" fmla="*/ 1310 h 1313"/>
                <a:gd name="T88" fmla="*/ 474 w 1319"/>
                <a:gd name="T89" fmla="*/ 1287 h 1313"/>
                <a:gd name="T90" fmla="*/ 362 w 1319"/>
                <a:gd name="T91" fmla="*/ 1242 h 1313"/>
                <a:gd name="T92" fmla="*/ 261 w 1319"/>
                <a:gd name="T93" fmla="*/ 1178 h 1313"/>
                <a:gd name="T94" fmla="*/ 173 w 1319"/>
                <a:gd name="T95" fmla="*/ 1099 h 1313"/>
                <a:gd name="T96" fmla="*/ 100 w 1319"/>
                <a:gd name="T97" fmla="*/ 1005 h 1313"/>
                <a:gd name="T98" fmla="*/ 46 w 1319"/>
                <a:gd name="T99" fmla="*/ 898 h 1313"/>
                <a:gd name="T100" fmla="*/ 12 w 1319"/>
                <a:gd name="T101" fmla="*/ 781 h 1313"/>
                <a:gd name="T102" fmla="*/ 0 w 1319"/>
                <a:gd name="T103" fmla="*/ 656 h 1313"/>
                <a:gd name="T104" fmla="*/ 9 w 1319"/>
                <a:gd name="T105" fmla="*/ 622 h 1313"/>
                <a:gd name="T106" fmla="*/ 33 w 1319"/>
                <a:gd name="T107" fmla="*/ 598 h 1313"/>
                <a:gd name="T108" fmla="*/ 68 w 1319"/>
                <a:gd name="T109" fmla="*/ 588 h 1313"/>
                <a:gd name="T110" fmla="*/ 591 w 1319"/>
                <a:gd name="T111" fmla="*/ 68 h 1313"/>
                <a:gd name="T112" fmla="*/ 600 w 1319"/>
                <a:gd name="T113" fmla="*/ 33 h 1313"/>
                <a:gd name="T114" fmla="*/ 625 w 1319"/>
                <a:gd name="T115" fmla="*/ 9 h 1313"/>
                <a:gd name="T116" fmla="*/ 660 w 1319"/>
                <a:gd name="T117" fmla="*/ 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19" h="1313">
                  <a:moveTo>
                    <a:pt x="728" y="140"/>
                  </a:moveTo>
                  <a:lnTo>
                    <a:pt x="728" y="656"/>
                  </a:lnTo>
                  <a:lnTo>
                    <a:pt x="726" y="674"/>
                  </a:lnTo>
                  <a:lnTo>
                    <a:pt x="718" y="691"/>
                  </a:lnTo>
                  <a:lnTo>
                    <a:pt x="708" y="705"/>
                  </a:lnTo>
                  <a:lnTo>
                    <a:pt x="694" y="715"/>
                  </a:lnTo>
                  <a:lnTo>
                    <a:pt x="677" y="722"/>
                  </a:lnTo>
                  <a:lnTo>
                    <a:pt x="660" y="724"/>
                  </a:lnTo>
                  <a:lnTo>
                    <a:pt x="141" y="724"/>
                  </a:lnTo>
                  <a:lnTo>
                    <a:pt x="150" y="778"/>
                  </a:lnTo>
                  <a:lnTo>
                    <a:pt x="166" y="829"/>
                  </a:lnTo>
                  <a:lnTo>
                    <a:pt x="186" y="879"/>
                  </a:lnTo>
                  <a:lnTo>
                    <a:pt x="212" y="925"/>
                  </a:lnTo>
                  <a:lnTo>
                    <a:pt x="242" y="969"/>
                  </a:lnTo>
                  <a:lnTo>
                    <a:pt x="275" y="1010"/>
                  </a:lnTo>
                  <a:lnTo>
                    <a:pt x="313" y="1047"/>
                  </a:lnTo>
                  <a:lnTo>
                    <a:pt x="354" y="1079"/>
                  </a:lnTo>
                  <a:lnTo>
                    <a:pt x="400" y="1108"/>
                  </a:lnTo>
                  <a:lnTo>
                    <a:pt x="447" y="1131"/>
                  </a:lnTo>
                  <a:lnTo>
                    <a:pt x="497" y="1151"/>
                  </a:lnTo>
                  <a:lnTo>
                    <a:pt x="549" y="1165"/>
                  </a:lnTo>
                  <a:lnTo>
                    <a:pt x="604" y="1174"/>
                  </a:lnTo>
                  <a:lnTo>
                    <a:pt x="660" y="1177"/>
                  </a:lnTo>
                  <a:lnTo>
                    <a:pt x="716" y="1174"/>
                  </a:lnTo>
                  <a:lnTo>
                    <a:pt x="772" y="1165"/>
                  </a:lnTo>
                  <a:lnTo>
                    <a:pt x="825" y="1151"/>
                  </a:lnTo>
                  <a:lnTo>
                    <a:pt x="875" y="1130"/>
                  </a:lnTo>
                  <a:lnTo>
                    <a:pt x="924" y="1106"/>
                  </a:lnTo>
                  <a:lnTo>
                    <a:pt x="969" y="1076"/>
                  </a:lnTo>
                  <a:lnTo>
                    <a:pt x="1010" y="1043"/>
                  </a:lnTo>
                  <a:lnTo>
                    <a:pt x="1048" y="1005"/>
                  </a:lnTo>
                  <a:lnTo>
                    <a:pt x="1081" y="964"/>
                  </a:lnTo>
                  <a:lnTo>
                    <a:pt x="1111" y="919"/>
                  </a:lnTo>
                  <a:lnTo>
                    <a:pt x="1136" y="871"/>
                  </a:lnTo>
                  <a:lnTo>
                    <a:pt x="1156" y="821"/>
                  </a:lnTo>
                  <a:lnTo>
                    <a:pt x="1171" y="768"/>
                  </a:lnTo>
                  <a:lnTo>
                    <a:pt x="1180" y="713"/>
                  </a:lnTo>
                  <a:lnTo>
                    <a:pt x="1183" y="656"/>
                  </a:lnTo>
                  <a:lnTo>
                    <a:pt x="1180" y="601"/>
                  </a:lnTo>
                  <a:lnTo>
                    <a:pt x="1171" y="547"/>
                  </a:lnTo>
                  <a:lnTo>
                    <a:pt x="1156" y="495"/>
                  </a:lnTo>
                  <a:lnTo>
                    <a:pt x="1138" y="445"/>
                  </a:lnTo>
                  <a:lnTo>
                    <a:pt x="1113" y="397"/>
                  </a:lnTo>
                  <a:lnTo>
                    <a:pt x="1085" y="353"/>
                  </a:lnTo>
                  <a:lnTo>
                    <a:pt x="1052" y="312"/>
                  </a:lnTo>
                  <a:lnTo>
                    <a:pt x="1015" y="274"/>
                  </a:lnTo>
                  <a:lnTo>
                    <a:pt x="974" y="240"/>
                  </a:lnTo>
                  <a:lnTo>
                    <a:pt x="930" y="211"/>
                  </a:lnTo>
                  <a:lnTo>
                    <a:pt x="884" y="185"/>
                  </a:lnTo>
                  <a:lnTo>
                    <a:pt x="833" y="165"/>
                  </a:lnTo>
                  <a:lnTo>
                    <a:pt x="782" y="150"/>
                  </a:lnTo>
                  <a:lnTo>
                    <a:pt x="728" y="140"/>
                  </a:lnTo>
                  <a:close/>
                  <a:moveTo>
                    <a:pt x="660" y="0"/>
                  </a:moveTo>
                  <a:lnTo>
                    <a:pt x="723" y="3"/>
                  </a:lnTo>
                  <a:lnTo>
                    <a:pt x="785" y="12"/>
                  </a:lnTo>
                  <a:lnTo>
                    <a:pt x="845" y="26"/>
                  </a:lnTo>
                  <a:lnTo>
                    <a:pt x="902" y="45"/>
                  </a:lnTo>
                  <a:lnTo>
                    <a:pt x="957" y="70"/>
                  </a:lnTo>
                  <a:lnTo>
                    <a:pt x="1010" y="100"/>
                  </a:lnTo>
                  <a:lnTo>
                    <a:pt x="1059" y="133"/>
                  </a:lnTo>
                  <a:lnTo>
                    <a:pt x="1104" y="172"/>
                  </a:lnTo>
                  <a:lnTo>
                    <a:pt x="1146" y="214"/>
                  </a:lnTo>
                  <a:lnTo>
                    <a:pt x="1185" y="259"/>
                  </a:lnTo>
                  <a:lnTo>
                    <a:pt x="1219" y="308"/>
                  </a:lnTo>
                  <a:lnTo>
                    <a:pt x="1249" y="360"/>
                  </a:lnTo>
                  <a:lnTo>
                    <a:pt x="1273" y="415"/>
                  </a:lnTo>
                  <a:lnTo>
                    <a:pt x="1293" y="472"/>
                  </a:lnTo>
                  <a:lnTo>
                    <a:pt x="1307" y="531"/>
                  </a:lnTo>
                  <a:lnTo>
                    <a:pt x="1316" y="594"/>
                  </a:lnTo>
                  <a:lnTo>
                    <a:pt x="1319" y="656"/>
                  </a:lnTo>
                  <a:lnTo>
                    <a:pt x="1316" y="719"/>
                  </a:lnTo>
                  <a:lnTo>
                    <a:pt x="1307" y="781"/>
                  </a:lnTo>
                  <a:lnTo>
                    <a:pt x="1293" y="841"/>
                  </a:lnTo>
                  <a:lnTo>
                    <a:pt x="1273" y="898"/>
                  </a:lnTo>
                  <a:lnTo>
                    <a:pt x="1249" y="953"/>
                  </a:lnTo>
                  <a:lnTo>
                    <a:pt x="1219" y="1005"/>
                  </a:lnTo>
                  <a:lnTo>
                    <a:pt x="1185" y="1053"/>
                  </a:lnTo>
                  <a:lnTo>
                    <a:pt x="1146" y="1099"/>
                  </a:lnTo>
                  <a:lnTo>
                    <a:pt x="1104" y="1141"/>
                  </a:lnTo>
                  <a:lnTo>
                    <a:pt x="1059" y="1178"/>
                  </a:lnTo>
                  <a:lnTo>
                    <a:pt x="1010" y="1213"/>
                  </a:lnTo>
                  <a:lnTo>
                    <a:pt x="957" y="1242"/>
                  </a:lnTo>
                  <a:lnTo>
                    <a:pt x="902" y="1267"/>
                  </a:lnTo>
                  <a:lnTo>
                    <a:pt x="845" y="1287"/>
                  </a:lnTo>
                  <a:lnTo>
                    <a:pt x="785" y="1301"/>
                  </a:lnTo>
                  <a:lnTo>
                    <a:pt x="723" y="1310"/>
                  </a:lnTo>
                  <a:lnTo>
                    <a:pt x="660" y="1313"/>
                  </a:lnTo>
                  <a:lnTo>
                    <a:pt x="596" y="1310"/>
                  </a:lnTo>
                  <a:lnTo>
                    <a:pt x="535" y="1301"/>
                  </a:lnTo>
                  <a:lnTo>
                    <a:pt x="474" y="1287"/>
                  </a:lnTo>
                  <a:lnTo>
                    <a:pt x="417" y="1267"/>
                  </a:lnTo>
                  <a:lnTo>
                    <a:pt x="362" y="1242"/>
                  </a:lnTo>
                  <a:lnTo>
                    <a:pt x="310" y="1213"/>
                  </a:lnTo>
                  <a:lnTo>
                    <a:pt x="261" y="1178"/>
                  </a:lnTo>
                  <a:lnTo>
                    <a:pt x="215" y="1141"/>
                  </a:lnTo>
                  <a:lnTo>
                    <a:pt x="173" y="1099"/>
                  </a:lnTo>
                  <a:lnTo>
                    <a:pt x="135" y="1053"/>
                  </a:lnTo>
                  <a:lnTo>
                    <a:pt x="100" y="1005"/>
                  </a:lnTo>
                  <a:lnTo>
                    <a:pt x="71" y="953"/>
                  </a:lnTo>
                  <a:lnTo>
                    <a:pt x="46" y="898"/>
                  </a:lnTo>
                  <a:lnTo>
                    <a:pt x="26" y="841"/>
                  </a:lnTo>
                  <a:lnTo>
                    <a:pt x="12" y="781"/>
                  </a:lnTo>
                  <a:lnTo>
                    <a:pt x="3" y="719"/>
                  </a:lnTo>
                  <a:lnTo>
                    <a:pt x="0" y="656"/>
                  </a:lnTo>
                  <a:lnTo>
                    <a:pt x="3" y="638"/>
                  </a:lnTo>
                  <a:lnTo>
                    <a:pt x="9" y="622"/>
                  </a:lnTo>
                  <a:lnTo>
                    <a:pt x="20" y="608"/>
                  </a:lnTo>
                  <a:lnTo>
                    <a:pt x="33" y="598"/>
                  </a:lnTo>
                  <a:lnTo>
                    <a:pt x="50" y="591"/>
                  </a:lnTo>
                  <a:lnTo>
                    <a:pt x="68" y="588"/>
                  </a:lnTo>
                  <a:lnTo>
                    <a:pt x="591" y="588"/>
                  </a:lnTo>
                  <a:lnTo>
                    <a:pt x="591" y="68"/>
                  </a:lnTo>
                  <a:lnTo>
                    <a:pt x="593" y="50"/>
                  </a:lnTo>
                  <a:lnTo>
                    <a:pt x="600" y="33"/>
                  </a:lnTo>
                  <a:lnTo>
                    <a:pt x="612" y="20"/>
                  </a:lnTo>
                  <a:lnTo>
                    <a:pt x="625" y="9"/>
                  </a:lnTo>
                  <a:lnTo>
                    <a:pt x="642" y="3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9"/>
            <p:cNvSpPr>
              <a:spLocks noEditPoints="1"/>
            </p:cNvSpPr>
            <p:nvPr/>
          </p:nvSpPr>
          <p:spPr bwMode="auto">
            <a:xfrm>
              <a:off x="5381625" y="3676650"/>
              <a:ext cx="74613" cy="76200"/>
            </a:xfrm>
            <a:custGeom>
              <a:avLst/>
              <a:gdLst>
                <a:gd name="T0" fmla="*/ 431 w 567"/>
                <a:gd name="T1" fmla="*/ 143 h 566"/>
                <a:gd name="T2" fmla="*/ 387 w 567"/>
                <a:gd name="T3" fmla="*/ 153 h 566"/>
                <a:gd name="T4" fmla="*/ 347 w 567"/>
                <a:gd name="T5" fmla="*/ 170 h 566"/>
                <a:gd name="T6" fmla="*/ 310 w 567"/>
                <a:gd name="T7" fmla="*/ 190 h 566"/>
                <a:gd name="T8" fmla="*/ 274 w 567"/>
                <a:gd name="T9" fmla="*/ 214 h 566"/>
                <a:gd name="T10" fmla="*/ 242 w 567"/>
                <a:gd name="T11" fmla="*/ 242 h 566"/>
                <a:gd name="T12" fmla="*/ 214 w 567"/>
                <a:gd name="T13" fmla="*/ 274 h 566"/>
                <a:gd name="T14" fmla="*/ 190 w 567"/>
                <a:gd name="T15" fmla="*/ 309 h 566"/>
                <a:gd name="T16" fmla="*/ 169 w 567"/>
                <a:gd name="T17" fmla="*/ 347 h 566"/>
                <a:gd name="T18" fmla="*/ 153 w 567"/>
                <a:gd name="T19" fmla="*/ 387 h 566"/>
                <a:gd name="T20" fmla="*/ 142 w 567"/>
                <a:gd name="T21" fmla="*/ 430 h 566"/>
                <a:gd name="T22" fmla="*/ 431 w 567"/>
                <a:gd name="T23" fmla="*/ 430 h 566"/>
                <a:gd name="T24" fmla="*/ 431 w 567"/>
                <a:gd name="T25" fmla="*/ 143 h 566"/>
                <a:gd name="T26" fmla="*/ 498 w 567"/>
                <a:gd name="T27" fmla="*/ 0 h 566"/>
                <a:gd name="T28" fmla="*/ 517 w 567"/>
                <a:gd name="T29" fmla="*/ 3 h 566"/>
                <a:gd name="T30" fmla="*/ 533 w 567"/>
                <a:gd name="T31" fmla="*/ 9 h 566"/>
                <a:gd name="T32" fmla="*/ 546 w 567"/>
                <a:gd name="T33" fmla="*/ 21 h 566"/>
                <a:gd name="T34" fmla="*/ 558 w 567"/>
                <a:gd name="T35" fmla="*/ 34 h 566"/>
                <a:gd name="T36" fmla="*/ 565 w 567"/>
                <a:gd name="T37" fmla="*/ 50 h 566"/>
                <a:gd name="T38" fmla="*/ 567 w 567"/>
                <a:gd name="T39" fmla="*/ 69 h 566"/>
                <a:gd name="T40" fmla="*/ 567 w 567"/>
                <a:gd name="T41" fmla="*/ 497 h 566"/>
                <a:gd name="T42" fmla="*/ 565 w 567"/>
                <a:gd name="T43" fmla="*/ 516 h 566"/>
                <a:gd name="T44" fmla="*/ 558 w 567"/>
                <a:gd name="T45" fmla="*/ 532 h 566"/>
                <a:gd name="T46" fmla="*/ 546 w 567"/>
                <a:gd name="T47" fmla="*/ 545 h 566"/>
                <a:gd name="T48" fmla="*/ 533 w 567"/>
                <a:gd name="T49" fmla="*/ 556 h 566"/>
                <a:gd name="T50" fmla="*/ 517 w 567"/>
                <a:gd name="T51" fmla="*/ 563 h 566"/>
                <a:gd name="T52" fmla="*/ 498 w 567"/>
                <a:gd name="T53" fmla="*/ 566 h 566"/>
                <a:gd name="T54" fmla="*/ 68 w 567"/>
                <a:gd name="T55" fmla="*/ 566 h 566"/>
                <a:gd name="T56" fmla="*/ 49 w 567"/>
                <a:gd name="T57" fmla="*/ 563 h 566"/>
                <a:gd name="T58" fmla="*/ 33 w 567"/>
                <a:gd name="T59" fmla="*/ 556 h 566"/>
                <a:gd name="T60" fmla="*/ 19 w 567"/>
                <a:gd name="T61" fmla="*/ 545 h 566"/>
                <a:gd name="T62" fmla="*/ 9 w 567"/>
                <a:gd name="T63" fmla="*/ 532 h 566"/>
                <a:gd name="T64" fmla="*/ 2 w 567"/>
                <a:gd name="T65" fmla="*/ 516 h 566"/>
                <a:gd name="T66" fmla="*/ 0 w 567"/>
                <a:gd name="T67" fmla="*/ 497 h 566"/>
                <a:gd name="T68" fmla="*/ 2 w 567"/>
                <a:gd name="T69" fmla="*/ 443 h 566"/>
                <a:gd name="T70" fmla="*/ 11 w 567"/>
                <a:gd name="T71" fmla="*/ 391 h 566"/>
                <a:gd name="T72" fmla="*/ 24 w 567"/>
                <a:gd name="T73" fmla="*/ 341 h 566"/>
                <a:gd name="T74" fmla="*/ 44 w 567"/>
                <a:gd name="T75" fmla="*/ 292 h 566"/>
                <a:gd name="T76" fmla="*/ 68 w 567"/>
                <a:gd name="T77" fmla="*/ 247 h 566"/>
                <a:gd name="T78" fmla="*/ 96 w 567"/>
                <a:gd name="T79" fmla="*/ 204 h 566"/>
                <a:gd name="T80" fmla="*/ 128 w 567"/>
                <a:gd name="T81" fmla="*/ 164 h 566"/>
                <a:gd name="T82" fmla="*/ 164 w 567"/>
                <a:gd name="T83" fmla="*/ 129 h 566"/>
                <a:gd name="T84" fmla="*/ 204 w 567"/>
                <a:gd name="T85" fmla="*/ 96 h 566"/>
                <a:gd name="T86" fmla="*/ 247 w 567"/>
                <a:gd name="T87" fmla="*/ 69 h 566"/>
                <a:gd name="T88" fmla="*/ 293 w 567"/>
                <a:gd name="T89" fmla="*/ 45 h 566"/>
                <a:gd name="T90" fmla="*/ 341 w 567"/>
                <a:gd name="T91" fmla="*/ 26 h 566"/>
                <a:gd name="T92" fmla="*/ 392 w 567"/>
                <a:gd name="T93" fmla="*/ 12 h 566"/>
                <a:gd name="T94" fmla="*/ 444 w 567"/>
                <a:gd name="T95" fmla="*/ 3 h 566"/>
                <a:gd name="T96" fmla="*/ 498 w 567"/>
                <a:gd name="T97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7" h="566">
                  <a:moveTo>
                    <a:pt x="431" y="143"/>
                  </a:moveTo>
                  <a:lnTo>
                    <a:pt x="387" y="153"/>
                  </a:lnTo>
                  <a:lnTo>
                    <a:pt x="347" y="170"/>
                  </a:lnTo>
                  <a:lnTo>
                    <a:pt x="310" y="190"/>
                  </a:lnTo>
                  <a:lnTo>
                    <a:pt x="274" y="214"/>
                  </a:lnTo>
                  <a:lnTo>
                    <a:pt x="242" y="242"/>
                  </a:lnTo>
                  <a:lnTo>
                    <a:pt x="214" y="274"/>
                  </a:lnTo>
                  <a:lnTo>
                    <a:pt x="190" y="309"/>
                  </a:lnTo>
                  <a:lnTo>
                    <a:pt x="169" y="347"/>
                  </a:lnTo>
                  <a:lnTo>
                    <a:pt x="153" y="387"/>
                  </a:lnTo>
                  <a:lnTo>
                    <a:pt x="142" y="430"/>
                  </a:lnTo>
                  <a:lnTo>
                    <a:pt x="431" y="430"/>
                  </a:lnTo>
                  <a:lnTo>
                    <a:pt x="431" y="143"/>
                  </a:lnTo>
                  <a:close/>
                  <a:moveTo>
                    <a:pt x="498" y="0"/>
                  </a:moveTo>
                  <a:lnTo>
                    <a:pt x="517" y="3"/>
                  </a:lnTo>
                  <a:lnTo>
                    <a:pt x="533" y="9"/>
                  </a:lnTo>
                  <a:lnTo>
                    <a:pt x="546" y="21"/>
                  </a:lnTo>
                  <a:lnTo>
                    <a:pt x="558" y="34"/>
                  </a:lnTo>
                  <a:lnTo>
                    <a:pt x="565" y="50"/>
                  </a:lnTo>
                  <a:lnTo>
                    <a:pt x="567" y="69"/>
                  </a:lnTo>
                  <a:lnTo>
                    <a:pt x="567" y="497"/>
                  </a:lnTo>
                  <a:lnTo>
                    <a:pt x="565" y="516"/>
                  </a:lnTo>
                  <a:lnTo>
                    <a:pt x="558" y="532"/>
                  </a:lnTo>
                  <a:lnTo>
                    <a:pt x="546" y="545"/>
                  </a:lnTo>
                  <a:lnTo>
                    <a:pt x="533" y="556"/>
                  </a:lnTo>
                  <a:lnTo>
                    <a:pt x="517" y="563"/>
                  </a:lnTo>
                  <a:lnTo>
                    <a:pt x="498" y="566"/>
                  </a:lnTo>
                  <a:lnTo>
                    <a:pt x="68" y="566"/>
                  </a:lnTo>
                  <a:lnTo>
                    <a:pt x="49" y="563"/>
                  </a:lnTo>
                  <a:lnTo>
                    <a:pt x="33" y="556"/>
                  </a:lnTo>
                  <a:lnTo>
                    <a:pt x="19" y="545"/>
                  </a:lnTo>
                  <a:lnTo>
                    <a:pt x="9" y="532"/>
                  </a:lnTo>
                  <a:lnTo>
                    <a:pt x="2" y="516"/>
                  </a:lnTo>
                  <a:lnTo>
                    <a:pt x="0" y="497"/>
                  </a:lnTo>
                  <a:lnTo>
                    <a:pt x="2" y="443"/>
                  </a:lnTo>
                  <a:lnTo>
                    <a:pt x="11" y="391"/>
                  </a:lnTo>
                  <a:lnTo>
                    <a:pt x="24" y="341"/>
                  </a:lnTo>
                  <a:lnTo>
                    <a:pt x="44" y="292"/>
                  </a:lnTo>
                  <a:lnTo>
                    <a:pt x="68" y="247"/>
                  </a:lnTo>
                  <a:lnTo>
                    <a:pt x="96" y="204"/>
                  </a:lnTo>
                  <a:lnTo>
                    <a:pt x="128" y="164"/>
                  </a:lnTo>
                  <a:lnTo>
                    <a:pt x="164" y="129"/>
                  </a:lnTo>
                  <a:lnTo>
                    <a:pt x="204" y="96"/>
                  </a:lnTo>
                  <a:lnTo>
                    <a:pt x="247" y="69"/>
                  </a:lnTo>
                  <a:lnTo>
                    <a:pt x="293" y="45"/>
                  </a:lnTo>
                  <a:lnTo>
                    <a:pt x="341" y="26"/>
                  </a:lnTo>
                  <a:lnTo>
                    <a:pt x="392" y="12"/>
                  </a:lnTo>
                  <a:lnTo>
                    <a:pt x="444" y="3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65738" y="2359025"/>
            <a:ext cx="425450" cy="425450"/>
            <a:chOff x="5265738" y="2359025"/>
            <a:chExt cx="425450" cy="425450"/>
          </a:xfrm>
          <a:solidFill>
            <a:schemeClr val="accent6"/>
          </a:solidFill>
        </p:grpSpPr>
        <p:sp>
          <p:nvSpPr>
            <p:cNvPr id="73" name="Freeform 24"/>
            <p:cNvSpPr>
              <a:spLocks/>
            </p:cNvSpPr>
            <p:nvPr/>
          </p:nvSpPr>
          <p:spPr bwMode="auto">
            <a:xfrm>
              <a:off x="5400676" y="2565400"/>
              <a:ext cx="57150" cy="127000"/>
            </a:xfrm>
            <a:custGeom>
              <a:avLst/>
              <a:gdLst>
                <a:gd name="T0" fmla="*/ 291 w 465"/>
                <a:gd name="T1" fmla="*/ 0 h 1042"/>
                <a:gd name="T2" fmla="*/ 324 w 465"/>
                <a:gd name="T3" fmla="*/ 135 h 1042"/>
                <a:gd name="T4" fmla="*/ 381 w 465"/>
                <a:gd name="T5" fmla="*/ 170 h 1042"/>
                <a:gd name="T6" fmla="*/ 426 w 465"/>
                <a:gd name="T7" fmla="*/ 219 h 1042"/>
                <a:gd name="T8" fmla="*/ 455 w 465"/>
                <a:gd name="T9" fmla="*/ 279 h 1042"/>
                <a:gd name="T10" fmla="*/ 465 w 465"/>
                <a:gd name="T11" fmla="*/ 347 h 1042"/>
                <a:gd name="T12" fmla="*/ 346 w 465"/>
                <a:gd name="T13" fmla="*/ 321 h 1042"/>
                <a:gd name="T14" fmla="*/ 323 w 465"/>
                <a:gd name="T15" fmla="*/ 274 h 1042"/>
                <a:gd name="T16" fmla="*/ 284 w 465"/>
                <a:gd name="T17" fmla="*/ 243 h 1042"/>
                <a:gd name="T18" fmla="*/ 233 w 465"/>
                <a:gd name="T19" fmla="*/ 231 h 1042"/>
                <a:gd name="T20" fmla="*/ 182 w 465"/>
                <a:gd name="T21" fmla="*/ 243 h 1042"/>
                <a:gd name="T22" fmla="*/ 142 w 465"/>
                <a:gd name="T23" fmla="*/ 274 h 1042"/>
                <a:gd name="T24" fmla="*/ 120 w 465"/>
                <a:gd name="T25" fmla="*/ 321 h 1042"/>
                <a:gd name="T26" fmla="*/ 119 w 465"/>
                <a:gd name="T27" fmla="*/ 368 h 1042"/>
                <a:gd name="T28" fmla="*/ 136 w 465"/>
                <a:gd name="T29" fmla="*/ 407 h 1042"/>
                <a:gd name="T30" fmla="*/ 168 w 465"/>
                <a:gd name="T31" fmla="*/ 436 h 1042"/>
                <a:gd name="T32" fmla="*/ 316 w 465"/>
                <a:gd name="T33" fmla="*/ 488 h 1042"/>
                <a:gd name="T34" fmla="*/ 377 w 465"/>
                <a:gd name="T35" fmla="*/ 519 h 1042"/>
                <a:gd name="T36" fmla="*/ 424 w 465"/>
                <a:gd name="T37" fmla="*/ 567 h 1042"/>
                <a:gd name="T38" fmla="*/ 454 w 465"/>
                <a:gd name="T39" fmla="*/ 627 h 1042"/>
                <a:gd name="T40" fmla="*/ 465 w 465"/>
                <a:gd name="T41" fmla="*/ 695 h 1042"/>
                <a:gd name="T42" fmla="*/ 455 w 465"/>
                <a:gd name="T43" fmla="*/ 762 h 1042"/>
                <a:gd name="T44" fmla="*/ 426 w 465"/>
                <a:gd name="T45" fmla="*/ 822 h 1042"/>
                <a:gd name="T46" fmla="*/ 381 w 465"/>
                <a:gd name="T47" fmla="*/ 872 h 1042"/>
                <a:gd name="T48" fmla="*/ 324 w 465"/>
                <a:gd name="T49" fmla="*/ 907 h 1042"/>
                <a:gd name="T50" fmla="*/ 291 w 465"/>
                <a:gd name="T51" fmla="*/ 1042 h 1042"/>
                <a:gd name="T52" fmla="*/ 175 w 465"/>
                <a:gd name="T53" fmla="*/ 918 h 1042"/>
                <a:gd name="T54" fmla="*/ 112 w 465"/>
                <a:gd name="T55" fmla="*/ 892 h 1042"/>
                <a:gd name="T56" fmla="*/ 61 w 465"/>
                <a:gd name="T57" fmla="*/ 849 h 1042"/>
                <a:gd name="T58" fmla="*/ 24 w 465"/>
                <a:gd name="T59" fmla="*/ 794 h 1042"/>
                <a:gd name="T60" fmla="*/ 4 w 465"/>
                <a:gd name="T61" fmla="*/ 729 h 1042"/>
                <a:gd name="T62" fmla="*/ 117 w 465"/>
                <a:gd name="T63" fmla="*/ 695 h 1042"/>
                <a:gd name="T64" fmla="*/ 128 w 465"/>
                <a:gd name="T65" fmla="*/ 745 h 1042"/>
                <a:gd name="T66" fmla="*/ 160 w 465"/>
                <a:gd name="T67" fmla="*/ 785 h 1042"/>
                <a:gd name="T68" fmla="*/ 207 w 465"/>
                <a:gd name="T69" fmla="*/ 808 h 1042"/>
                <a:gd name="T70" fmla="*/ 260 w 465"/>
                <a:gd name="T71" fmla="*/ 808 h 1042"/>
                <a:gd name="T72" fmla="*/ 305 w 465"/>
                <a:gd name="T73" fmla="*/ 785 h 1042"/>
                <a:gd name="T74" fmla="*/ 337 w 465"/>
                <a:gd name="T75" fmla="*/ 745 h 1042"/>
                <a:gd name="T76" fmla="*/ 350 w 465"/>
                <a:gd name="T77" fmla="*/ 695 h 1042"/>
                <a:gd name="T78" fmla="*/ 340 w 465"/>
                <a:gd name="T79" fmla="*/ 652 h 1042"/>
                <a:gd name="T80" fmla="*/ 316 w 465"/>
                <a:gd name="T81" fmla="*/ 618 h 1042"/>
                <a:gd name="T82" fmla="*/ 279 w 465"/>
                <a:gd name="T83" fmla="*/ 597 h 1042"/>
                <a:gd name="T84" fmla="*/ 119 w 465"/>
                <a:gd name="T85" fmla="*/ 541 h 1042"/>
                <a:gd name="T86" fmla="*/ 64 w 465"/>
                <a:gd name="T87" fmla="*/ 500 h 1042"/>
                <a:gd name="T88" fmla="*/ 25 w 465"/>
                <a:gd name="T89" fmla="*/ 446 h 1042"/>
                <a:gd name="T90" fmla="*/ 4 w 465"/>
                <a:gd name="T91" fmla="*/ 382 h 1042"/>
                <a:gd name="T92" fmla="*/ 4 w 465"/>
                <a:gd name="T93" fmla="*/ 312 h 1042"/>
                <a:gd name="T94" fmla="*/ 24 w 465"/>
                <a:gd name="T95" fmla="*/ 248 h 1042"/>
                <a:gd name="T96" fmla="*/ 61 w 465"/>
                <a:gd name="T97" fmla="*/ 193 h 1042"/>
                <a:gd name="T98" fmla="*/ 112 w 465"/>
                <a:gd name="T99" fmla="*/ 150 h 1042"/>
                <a:gd name="T100" fmla="*/ 175 w 465"/>
                <a:gd name="T101" fmla="*/ 123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5" h="1042">
                  <a:moveTo>
                    <a:pt x="175" y="0"/>
                  </a:moveTo>
                  <a:lnTo>
                    <a:pt x="291" y="0"/>
                  </a:lnTo>
                  <a:lnTo>
                    <a:pt x="291" y="123"/>
                  </a:lnTo>
                  <a:lnTo>
                    <a:pt x="324" y="135"/>
                  </a:lnTo>
                  <a:lnTo>
                    <a:pt x="354" y="150"/>
                  </a:lnTo>
                  <a:lnTo>
                    <a:pt x="381" y="170"/>
                  </a:lnTo>
                  <a:lnTo>
                    <a:pt x="406" y="193"/>
                  </a:lnTo>
                  <a:lnTo>
                    <a:pt x="426" y="219"/>
                  </a:lnTo>
                  <a:lnTo>
                    <a:pt x="443" y="248"/>
                  </a:lnTo>
                  <a:lnTo>
                    <a:pt x="455" y="279"/>
                  </a:lnTo>
                  <a:lnTo>
                    <a:pt x="463" y="312"/>
                  </a:lnTo>
                  <a:lnTo>
                    <a:pt x="465" y="347"/>
                  </a:lnTo>
                  <a:lnTo>
                    <a:pt x="350" y="347"/>
                  </a:lnTo>
                  <a:lnTo>
                    <a:pt x="346" y="321"/>
                  </a:lnTo>
                  <a:lnTo>
                    <a:pt x="337" y="296"/>
                  </a:lnTo>
                  <a:lnTo>
                    <a:pt x="323" y="274"/>
                  </a:lnTo>
                  <a:lnTo>
                    <a:pt x="305" y="256"/>
                  </a:lnTo>
                  <a:lnTo>
                    <a:pt x="284" y="243"/>
                  </a:lnTo>
                  <a:lnTo>
                    <a:pt x="260" y="234"/>
                  </a:lnTo>
                  <a:lnTo>
                    <a:pt x="233" y="231"/>
                  </a:lnTo>
                  <a:lnTo>
                    <a:pt x="207" y="234"/>
                  </a:lnTo>
                  <a:lnTo>
                    <a:pt x="182" y="243"/>
                  </a:lnTo>
                  <a:lnTo>
                    <a:pt x="160" y="256"/>
                  </a:lnTo>
                  <a:lnTo>
                    <a:pt x="142" y="274"/>
                  </a:lnTo>
                  <a:lnTo>
                    <a:pt x="128" y="296"/>
                  </a:lnTo>
                  <a:lnTo>
                    <a:pt x="120" y="321"/>
                  </a:lnTo>
                  <a:lnTo>
                    <a:pt x="117" y="347"/>
                  </a:lnTo>
                  <a:lnTo>
                    <a:pt x="119" y="368"/>
                  </a:lnTo>
                  <a:lnTo>
                    <a:pt x="125" y="389"/>
                  </a:lnTo>
                  <a:lnTo>
                    <a:pt x="136" y="407"/>
                  </a:lnTo>
                  <a:lnTo>
                    <a:pt x="151" y="423"/>
                  </a:lnTo>
                  <a:lnTo>
                    <a:pt x="168" y="436"/>
                  </a:lnTo>
                  <a:lnTo>
                    <a:pt x="188" y="444"/>
                  </a:lnTo>
                  <a:lnTo>
                    <a:pt x="316" y="488"/>
                  </a:lnTo>
                  <a:lnTo>
                    <a:pt x="347" y="500"/>
                  </a:lnTo>
                  <a:lnTo>
                    <a:pt x="377" y="519"/>
                  </a:lnTo>
                  <a:lnTo>
                    <a:pt x="402" y="541"/>
                  </a:lnTo>
                  <a:lnTo>
                    <a:pt x="424" y="567"/>
                  </a:lnTo>
                  <a:lnTo>
                    <a:pt x="442" y="595"/>
                  </a:lnTo>
                  <a:lnTo>
                    <a:pt x="454" y="627"/>
                  </a:lnTo>
                  <a:lnTo>
                    <a:pt x="463" y="660"/>
                  </a:lnTo>
                  <a:lnTo>
                    <a:pt x="465" y="695"/>
                  </a:lnTo>
                  <a:lnTo>
                    <a:pt x="463" y="729"/>
                  </a:lnTo>
                  <a:lnTo>
                    <a:pt x="455" y="762"/>
                  </a:lnTo>
                  <a:lnTo>
                    <a:pt x="443" y="794"/>
                  </a:lnTo>
                  <a:lnTo>
                    <a:pt x="426" y="822"/>
                  </a:lnTo>
                  <a:lnTo>
                    <a:pt x="406" y="849"/>
                  </a:lnTo>
                  <a:lnTo>
                    <a:pt x="381" y="872"/>
                  </a:lnTo>
                  <a:lnTo>
                    <a:pt x="354" y="892"/>
                  </a:lnTo>
                  <a:lnTo>
                    <a:pt x="324" y="907"/>
                  </a:lnTo>
                  <a:lnTo>
                    <a:pt x="291" y="918"/>
                  </a:lnTo>
                  <a:lnTo>
                    <a:pt x="291" y="1042"/>
                  </a:lnTo>
                  <a:lnTo>
                    <a:pt x="175" y="1042"/>
                  </a:lnTo>
                  <a:lnTo>
                    <a:pt x="175" y="918"/>
                  </a:lnTo>
                  <a:lnTo>
                    <a:pt x="142" y="907"/>
                  </a:lnTo>
                  <a:lnTo>
                    <a:pt x="112" y="892"/>
                  </a:lnTo>
                  <a:lnTo>
                    <a:pt x="84" y="872"/>
                  </a:lnTo>
                  <a:lnTo>
                    <a:pt x="61" y="849"/>
                  </a:lnTo>
                  <a:lnTo>
                    <a:pt x="40" y="822"/>
                  </a:lnTo>
                  <a:lnTo>
                    <a:pt x="24" y="794"/>
                  </a:lnTo>
                  <a:lnTo>
                    <a:pt x="11" y="762"/>
                  </a:lnTo>
                  <a:lnTo>
                    <a:pt x="4" y="729"/>
                  </a:lnTo>
                  <a:lnTo>
                    <a:pt x="0" y="695"/>
                  </a:lnTo>
                  <a:lnTo>
                    <a:pt x="117" y="695"/>
                  </a:lnTo>
                  <a:lnTo>
                    <a:pt x="120" y="721"/>
                  </a:lnTo>
                  <a:lnTo>
                    <a:pt x="128" y="745"/>
                  </a:lnTo>
                  <a:lnTo>
                    <a:pt x="142" y="767"/>
                  </a:lnTo>
                  <a:lnTo>
                    <a:pt x="160" y="785"/>
                  </a:lnTo>
                  <a:lnTo>
                    <a:pt x="182" y="799"/>
                  </a:lnTo>
                  <a:lnTo>
                    <a:pt x="207" y="808"/>
                  </a:lnTo>
                  <a:lnTo>
                    <a:pt x="233" y="811"/>
                  </a:lnTo>
                  <a:lnTo>
                    <a:pt x="260" y="808"/>
                  </a:lnTo>
                  <a:lnTo>
                    <a:pt x="284" y="799"/>
                  </a:lnTo>
                  <a:lnTo>
                    <a:pt x="305" y="785"/>
                  </a:lnTo>
                  <a:lnTo>
                    <a:pt x="323" y="767"/>
                  </a:lnTo>
                  <a:lnTo>
                    <a:pt x="337" y="745"/>
                  </a:lnTo>
                  <a:lnTo>
                    <a:pt x="346" y="721"/>
                  </a:lnTo>
                  <a:lnTo>
                    <a:pt x="350" y="695"/>
                  </a:lnTo>
                  <a:lnTo>
                    <a:pt x="346" y="673"/>
                  </a:lnTo>
                  <a:lnTo>
                    <a:pt x="340" y="652"/>
                  </a:lnTo>
                  <a:lnTo>
                    <a:pt x="329" y="634"/>
                  </a:lnTo>
                  <a:lnTo>
                    <a:pt x="316" y="618"/>
                  </a:lnTo>
                  <a:lnTo>
                    <a:pt x="299" y="606"/>
                  </a:lnTo>
                  <a:lnTo>
                    <a:pt x="279" y="597"/>
                  </a:lnTo>
                  <a:lnTo>
                    <a:pt x="151" y="554"/>
                  </a:lnTo>
                  <a:lnTo>
                    <a:pt x="119" y="541"/>
                  </a:lnTo>
                  <a:lnTo>
                    <a:pt x="89" y="522"/>
                  </a:lnTo>
                  <a:lnTo>
                    <a:pt x="64" y="500"/>
                  </a:lnTo>
                  <a:lnTo>
                    <a:pt x="42" y="475"/>
                  </a:lnTo>
                  <a:lnTo>
                    <a:pt x="25" y="446"/>
                  </a:lnTo>
                  <a:lnTo>
                    <a:pt x="11" y="415"/>
                  </a:lnTo>
                  <a:lnTo>
                    <a:pt x="4" y="382"/>
                  </a:lnTo>
                  <a:lnTo>
                    <a:pt x="0" y="347"/>
                  </a:lnTo>
                  <a:lnTo>
                    <a:pt x="4" y="312"/>
                  </a:lnTo>
                  <a:lnTo>
                    <a:pt x="11" y="279"/>
                  </a:lnTo>
                  <a:lnTo>
                    <a:pt x="24" y="248"/>
                  </a:lnTo>
                  <a:lnTo>
                    <a:pt x="40" y="219"/>
                  </a:lnTo>
                  <a:lnTo>
                    <a:pt x="61" y="193"/>
                  </a:lnTo>
                  <a:lnTo>
                    <a:pt x="84" y="170"/>
                  </a:lnTo>
                  <a:lnTo>
                    <a:pt x="112" y="150"/>
                  </a:lnTo>
                  <a:lnTo>
                    <a:pt x="142" y="135"/>
                  </a:lnTo>
                  <a:lnTo>
                    <a:pt x="175" y="12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5"/>
            <p:cNvSpPr>
              <a:spLocks noEditPoints="1"/>
            </p:cNvSpPr>
            <p:nvPr/>
          </p:nvSpPr>
          <p:spPr bwMode="auto">
            <a:xfrm>
              <a:off x="5265738" y="2359025"/>
              <a:ext cx="425450" cy="425450"/>
            </a:xfrm>
            <a:custGeom>
              <a:avLst/>
              <a:gdLst>
                <a:gd name="T0" fmla="*/ 1307 w 3485"/>
                <a:gd name="T1" fmla="*/ 1565 h 3478"/>
                <a:gd name="T2" fmla="*/ 976 w 3485"/>
                <a:gd name="T3" fmla="*/ 1675 h 3478"/>
                <a:gd name="T4" fmla="*/ 756 w 3485"/>
                <a:gd name="T5" fmla="*/ 1933 h 3478"/>
                <a:gd name="T6" fmla="*/ 698 w 3485"/>
                <a:gd name="T7" fmla="*/ 2252 h 3478"/>
                <a:gd name="T8" fmla="*/ 808 w 3485"/>
                <a:gd name="T9" fmla="*/ 2563 h 3478"/>
                <a:gd name="T10" fmla="*/ 1065 w 3485"/>
                <a:gd name="T11" fmla="*/ 2781 h 3478"/>
                <a:gd name="T12" fmla="*/ 1384 w 3485"/>
                <a:gd name="T13" fmla="*/ 2839 h 3478"/>
                <a:gd name="T14" fmla="*/ 1696 w 3485"/>
                <a:gd name="T15" fmla="*/ 2729 h 3478"/>
                <a:gd name="T16" fmla="*/ 1535 w 3485"/>
                <a:gd name="T17" fmla="*/ 1597 h 3478"/>
                <a:gd name="T18" fmla="*/ 1859 w 3485"/>
                <a:gd name="T19" fmla="*/ 1739 h 3478"/>
                <a:gd name="T20" fmla="*/ 866 w 3485"/>
                <a:gd name="T21" fmla="*/ 1049 h 3478"/>
                <a:gd name="T22" fmla="*/ 511 w 3485"/>
                <a:gd name="T23" fmla="*/ 1347 h 3478"/>
                <a:gd name="T24" fmla="*/ 263 w 3485"/>
                <a:gd name="T25" fmla="*/ 1756 h 3478"/>
                <a:gd name="T26" fmla="*/ 133 w 3485"/>
                <a:gd name="T27" fmla="*/ 2209 h 3478"/>
                <a:gd name="T28" fmla="*/ 135 w 3485"/>
                <a:gd name="T29" fmla="*/ 2636 h 3478"/>
                <a:gd name="T30" fmla="*/ 271 w 3485"/>
                <a:gd name="T31" fmla="*/ 2953 h 3478"/>
                <a:gd name="T32" fmla="*/ 499 w 3485"/>
                <a:gd name="T33" fmla="*/ 3162 h 3478"/>
                <a:gd name="T34" fmla="*/ 778 w 3485"/>
                <a:gd name="T35" fmla="*/ 3286 h 3478"/>
                <a:gd name="T36" fmla="*/ 1059 w 3485"/>
                <a:gd name="T37" fmla="*/ 3345 h 3478"/>
                <a:gd name="T38" fmla="*/ 1302 w 3485"/>
                <a:gd name="T39" fmla="*/ 3362 h 3478"/>
                <a:gd name="T40" fmla="*/ 1742 w 3485"/>
                <a:gd name="T41" fmla="*/ 2837 h 3478"/>
                <a:gd name="T42" fmla="*/ 1368 w 3485"/>
                <a:gd name="T43" fmla="*/ 2955 h 3478"/>
                <a:gd name="T44" fmla="*/ 986 w 3485"/>
                <a:gd name="T45" fmla="*/ 2871 h 3478"/>
                <a:gd name="T46" fmla="*/ 704 w 3485"/>
                <a:gd name="T47" fmla="*/ 2616 h 3478"/>
                <a:gd name="T48" fmla="*/ 583 w 3485"/>
                <a:gd name="T49" fmla="*/ 2273 h 3478"/>
                <a:gd name="T50" fmla="*/ 639 w 3485"/>
                <a:gd name="T51" fmla="*/ 1910 h 3478"/>
                <a:gd name="T52" fmla="*/ 871 w 3485"/>
                <a:gd name="T53" fmla="*/ 1609 h 3478"/>
                <a:gd name="T54" fmla="*/ 1204 w 3485"/>
                <a:gd name="T55" fmla="*/ 1461 h 3478"/>
                <a:gd name="T56" fmla="*/ 1569 w 3485"/>
                <a:gd name="T57" fmla="*/ 1486 h 3478"/>
                <a:gd name="T58" fmla="*/ 1754 w 3485"/>
                <a:gd name="T59" fmla="*/ 1299 h 3478"/>
                <a:gd name="T60" fmla="*/ 1988 w 3485"/>
                <a:gd name="T61" fmla="*/ 1173 h 3478"/>
                <a:gd name="T62" fmla="*/ 1007 w 3485"/>
                <a:gd name="T63" fmla="*/ 986 h 3478"/>
                <a:gd name="T64" fmla="*/ 755 w 3485"/>
                <a:gd name="T65" fmla="*/ 117 h 3478"/>
                <a:gd name="T66" fmla="*/ 1767 w 3485"/>
                <a:gd name="T67" fmla="*/ 117 h 3478"/>
                <a:gd name="T68" fmla="*/ 1598 w 3485"/>
                <a:gd name="T69" fmla="*/ 224 h 3478"/>
                <a:gd name="T70" fmla="*/ 1060 w 3485"/>
                <a:gd name="T71" fmla="*/ 231 h 3478"/>
                <a:gd name="T72" fmla="*/ 755 w 3485"/>
                <a:gd name="T73" fmla="*/ 117 h 3478"/>
                <a:gd name="T74" fmla="*/ 1045 w 3485"/>
                <a:gd name="T75" fmla="*/ 92 h 3478"/>
                <a:gd name="T76" fmla="*/ 1526 w 3485"/>
                <a:gd name="T77" fmla="*/ 2 h 3478"/>
                <a:gd name="T78" fmla="*/ 1728 w 3485"/>
                <a:gd name="T79" fmla="*/ 2 h 3478"/>
                <a:gd name="T80" fmla="*/ 2030 w 3485"/>
                <a:gd name="T81" fmla="*/ 39 h 3478"/>
                <a:gd name="T82" fmla="*/ 1801 w 3485"/>
                <a:gd name="T83" fmla="*/ 667 h 3478"/>
                <a:gd name="T84" fmla="*/ 2140 w 3485"/>
                <a:gd name="T85" fmla="*/ 1154 h 3478"/>
                <a:gd name="T86" fmla="*/ 3473 w 3485"/>
                <a:gd name="T87" fmla="*/ 1299 h 3478"/>
                <a:gd name="T88" fmla="*/ 3461 w 3485"/>
                <a:gd name="T89" fmla="*/ 3466 h 3478"/>
                <a:gd name="T90" fmla="*/ 1755 w 3485"/>
                <a:gd name="T91" fmla="*/ 3457 h 3478"/>
                <a:gd name="T92" fmla="*/ 1231 w 3485"/>
                <a:gd name="T93" fmla="*/ 3476 h 3478"/>
                <a:gd name="T94" fmla="*/ 689 w 3485"/>
                <a:gd name="T95" fmla="*/ 3383 h 3478"/>
                <a:gd name="T96" fmla="*/ 295 w 3485"/>
                <a:gd name="T97" fmla="*/ 3158 h 3478"/>
                <a:gd name="T98" fmla="*/ 62 w 3485"/>
                <a:gd name="T99" fmla="*/ 2810 h 3478"/>
                <a:gd name="T100" fmla="*/ 3 w 3485"/>
                <a:gd name="T101" fmla="*/ 2328 h 3478"/>
                <a:gd name="T102" fmla="*/ 129 w 3485"/>
                <a:gd name="T103" fmla="*/ 1761 h 3478"/>
                <a:gd name="T104" fmla="*/ 396 w 3485"/>
                <a:gd name="T105" fmla="*/ 1305 h 3478"/>
                <a:gd name="T106" fmla="*/ 747 w 3485"/>
                <a:gd name="T107" fmla="*/ 988 h 3478"/>
                <a:gd name="T108" fmla="*/ 642 w 3485"/>
                <a:gd name="T109" fmla="*/ 482 h 3478"/>
                <a:gd name="T110" fmla="*/ 679 w 3485"/>
                <a:gd name="T111" fmla="*/ 4 h 3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85" h="3478">
                  <a:moveTo>
                    <a:pt x="1859" y="1855"/>
                  </a:moveTo>
                  <a:lnTo>
                    <a:pt x="1859" y="3362"/>
                  </a:lnTo>
                  <a:lnTo>
                    <a:pt x="3369" y="3362"/>
                  </a:lnTo>
                  <a:lnTo>
                    <a:pt x="3369" y="1855"/>
                  </a:lnTo>
                  <a:lnTo>
                    <a:pt x="1859" y="1855"/>
                  </a:lnTo>
                  <a:close/>
                  <a:moveTo>
                    <a:pt x="1307" y="1565"/>
                  </a:moveTo>
                  <a:lnTo>
                    <a:pt x="1248" y="1571"/>
                  </a:lnTo>
                  <a:lnTo>
                    <a:pt x="1191" y="1581"/>
                  </a:lnTo>
                  <a:lnTo>
                    <a:pt x="1135" y="1597"/>
                  </a:lnTo>
                  <a:lnTo>
                    <a:pt x="1080" y="1618"/>
                  </a:lnTo>
                  <a:lnTo>
                    <a:pt x="1027" y="1644"/>
                  </a:lnTo>
                  <a:lnTo>
                    <a:pt x="976" y="1675"/>
                  </a:lnTo>
                  <a:lnTo>
                    <a:pt x="928" y="1712"/>
                  </a:lnTo>
                  <a:lnTo>
                    <a:pt x="884" y="1750"/>
                  </a:lnTo>
                  <a:lnTo>
                    <a:pt x="846" y="1793"/>
                  </a:lnTo>
                  <a:lnTo>
                    <a:pt x="811" y="1837"/>
                  </a:lnTo>
                  <a:lnTo>
                    <a:pt x="782" y="1884"/>
                  </a:lnTo>
                  <a:lnTo>
                    <a:pt x="756" y="1933"/>
                  </a:lnTo>
                  <a:lnTo>
                    <a:pt x="735" y="1984"/>
                  </a:lnTo>
                  <a:lnTo>
                    <a:pt x="718" y="2036"/>
                  </a:lnTo>
                  <a:lnTo>
                    <a:pt x="707" y="2089"/>
                  </a:lnTo>
                  <a:lnTo>
                    <a:pt x="699" y="2143"/>
                  </a:lnTo>
                  <a:lnTo>
                    <a:pt x="696" y="2197"/>
                  </a:lnTo>
                  <a:lnTo>
                    <a:pt x="698" y="2252"/>
                  </a:lnTo>
                  <a:lnTo>
                    <a:pt x="705" y="2306"/>
                  </a:lnTo>
                  <a:lnTo>
                    <a:pt x="716" y="2360"/>
                  </a:lnTo>
                  <a:lnTo>
                    <a:pt x="732" y="2412"/>
                  </a:lnTo>
                  <a:lnTo>
                    <a:pt x="752" y="2464"/>
                  </a:lnTo>
                  <a:lnTo>
                    <a:pt x="778" y="2515"/>
                  </a:lnTo>
                  <a:lnTo>
                    <a:pt x="808" y="2563"/>
                  </a:lnTo>
                  <a:lnTo>
                    <a:pt x="843" y="2610"/>
                  </a:lnTo>
                  <a:lnTo>
                    <a:pt x="882" y="2652"/>
                  </a:lnTo>
                  <a:lnTo>
                    <a:pt x="925" y="2691"/>
                  </a:lnTo>
                  <a:lnTo>
                    <a:pt x="969" y="2725"/>
                  </a:lnTo>
                  <a:lnTo>
                    <a:pt x="1016" y="2756"/>
                  </a:lnTo>
                  <a:lnTo>
                    <a:pt x="1065" y="2781"/>
                  </a:lnTo>
                  <a:lnTo>
                    <a:pt x="1116" y="2802"/>
                  </a:lnTo>
                  <a:lnTo>
                    <a:pt x="1168" y="2818"/>
                  </a:lnTo>
                  <a:lnTo>
                    <a:pt x="1221" y="2831"/>
                  </a:lnTo>
                  <a:lnTo>
                    <a:pt x="1275" y="2838"/>
                  </a:lnTo>
                  <a:lnTo>
                    <a:pt x="1330" y="2840"/>
                  </a:lnTo>
                  <a:lnTo>
                    <a:pt x="1384" y="2839"/>
                  </a:lnTo>
                  <a:lnTo>
                    <a:pt x="1439" y="2832"/>
                  </a:lnTo>
                  <a:lnTo>
                    <a:pt x="1493" y="2821"/>
                  </a:lnTo>
                  <a:lnTo>
                    <a:pt x="1546" y="2805"/>
                  </a:lnTo>
                  <a:lnTo>
                    <a:pt x="1598" y="2784"/>
                  </a:lnTo>
                  <a:lnTo>
                    <a:pt x="1647" y="2759"/>
                  </a:lnTo>
                  <a:lnTo>
                    <a:pt x="1696" y="2729"/>
                  </a:lnTo>
                  <a:lnTo>
                    <a:pt x="1742" y="2694"/>
                  </a:lnTo>
                  <a:lnTo>
                    <a:pt x="1742" y="1712"/>
                  </a:lnTo>
                  <a:lnTo>
                    <a:pt x="1694" y="1675"/>
                  </a:lnTo>
                  <a:lnTo>
                    <a:pt x="1643" y="1644"/>
                  </a:lnTo>
                  <a:lnTo>
                    <a:pt x="1590" y="1618"/>
                  </a:lnTo>
                  <a:lnTo>
                    <a:pt x="1535" y="1597"/>
                  </a:lnTo>
                  <a:lnTo>
                    <a:pt x="1479" y="1581"/>
                  </a:lnTo>
                  <a:lnTo>
                    <a:pt x="1422" y="1571"/>
                  </a:lnTo>
                  <a:lnTo>
                    <a:pt x="1364" y="1565"/>
                  </a:lnTo>
                  <a:lnTo>
                    <a:pt x="1307" y="1565"/>
                  </a:lnTo>
                  <a:close/>
                  <a:moveTo>
                    <a:pt x="1859" y="1391"/>
                  </a:moveTo>
                  <a:lnTo>
                    <a:pt x="1859" y="1739"/>
                  </a:lnTo>
                  <a:lnTo>
                    <a:pt x="3369" y="1739"/>
                  </a:lnTo>
                  <a:lnTo>
                    <a:pt x="3369" y="1391"/>
                  </a:lnTo>
                  <a:lnTo>
                    <a:pt x="1859" y="1391"/>
                  </a:lnTo>
                  <a:close/>
                  <a:moveTo>
                    <a:pt x="1007" y="986"/>
                  </a:moveTo>
                  <a:lnTo>
                    <a:pt x="935" y="1014"/>
                  </a:lnTo>
                  <a:lnTo>
                    <a:pt x="866" y="1049"/>
                  </a:lnTo>
                  <a:lnTo>
                    <a:pt x="801" y="1088"/>
                  </a:lnTo>
                  <a:lnTo>
                    <a:pt x="737" y="1131"/>
                  </a:lnTo>
                  <a:lnTo>
                    <a:pt x="676" y="1180"/>
                  </a:lnTo>
                  <a:lnTo>
                    <a:pt x="619" y="1232"/>
                  </a:lnTo>
                  <a:lnTo>
                    <a:pt x="564" y="1288"/>
                  </a:lnTo>
                  <a:lnTo>
                    <a:pt x="511" y="1347"/>
                  </a:lnTo>
                  <a:lnTo>
                    <a:pt x="462" y="1409"/>
                  </a:lnTo>
                  <a:lnTo>
                    <a:pt x="416" y="1474"/>
                  </a:lnTo>
                  <a:lnTo>
                    <a:pt x="373" y="1541"/>
                  </a:lnTo>
                  <a:lnTo>
                    <a:pt x="333" y="1611"/>
                  </a:lnTo>
                  <a:lnTo>
                    <a:pt x="296" y="1683"/>
                  </a:lnTo>
                  <a:lnTo>
                    <a:pt x="263" y="1756"/>
                  </a:lnTo>
                  <a:lnTo>
                    <a:pt x="233" y="1829"/>
                  </a:lnTo>
                  <a:lnTo>
                    <a:pt x="206" y="1906"/>
                  </a:lnTo>
                  <a:lnTo>
                    <a:pt x="183" y="1980"/>
                  </a:lnTo>
                  <a:lnTo>
                    <a:pt x="163" y="2057"/>
                  </a:lnTo>
                  <a:lnTo>
                    <a:pt x="146" y="2134"/>
                  </a:lnTo>
                  <a:lnTo>
                    <a:pt x="133" y="2209"/>
                  </a:lnTo>
                  <a:lnTo>
                    <a:pt x="124" y="2285"/>
                  </a:lnTo>
                  <a:lnTo>
                    <a:pt x="118" y="2359"/>
                  </a:lnTo>
                  <a:lnTo>
                    <a:pt x="116" y="2431"/>
                  </a:lnTo>
                  <a:lnTo>
                    <a:pt x="118" y="2503"/>
                  </a:lnTo>
                  <a:lnTo>
                    <a:pt x="125" y="2572"/>
                  </a:lnTo>
                  <a:lnTo>
                    <a:pt x="135" y="2636"/>
                  </a:lnTo>
                  <a:lnTo>
                    <a:pt x="150" y="2698"/>
                  </a:lnTo>
                  <a:lnTo>
                    <a:pt x="167" y="2756"/>
                  </a:lnTo>
                  <a:lnTo>
                    <a:pt x="189" y="2810"/>
                  </a:lnTo>
                  <a:lnTo>
                    <a:pt x="214" y="2860"/>
                  </a:lnTo>
                  <a:lnTo>
                    <a:pt x="241" y="2909"/>
                  </a:lnTo>
                  <a:lnTo>
                    <a:pt x="271" y="2953"/>
                  </a:lnTo>
                  <a:lnTo>
                    <a:pt x="304" y="2995"/>
                  </a:lnTo>
                  <a:lnTo>
                    <a:pt x="339" y="3033"/>
                  </a:lnTo>
                  <a:lnTo>
                    <a:pt x="377" y="3069"/>
                  </a:lnTo>
                  <a:lnTo>
                    <a:pt x="416" y="3103"/>
                  </a:lnTo>
                  <a:lnTo>
                    <a:pt x="457" y="3134"/>
                  </a:lnTo>
                  <a:lnTo>
                    <a:pt x="499" y="3162"/>
                  </a:lnTo>
                  <a:lnTo>
                    <a:pt x="544" y="3188"/>
                  </a:lnTo>
                  <a:lnTo>
                    <a:pt x="589" y="3212"/>
                  </a:lnTo>
                  <a:lnTo>
                    <a:pt x="635" y="3233"/>
                  </a:lnTo>
                  <a:lnTo>
                    <a:pt x="681" y="3253"/>
                  </a:lnTo>
                  <a:lnTo>
                    <a:pt x="729" y="3270"/>
                  </a:lnTo>
                  <a:lnTo>
                    <a:pt x="778" y="3286"/>
                  </a:lnTo>
                  <a:lnTo>
                    <a:pt x="825" y="3300"/>
                  </a:lnTo>
                  <a:lnTo>
                    <a:pt x="873" y="3311"/>
                  </a:lnTo>
                  <a:lnTo>
                    <a:pt x="920" y="3322"/>
                  </a:lnTo>
                  <a:lnTo>
                    <a:pt x="967" y="3331"/>
                  </a:lnTo>
                  <a:lnTo>
                    <a:pt x="1014" y="3339"/>
                  </a:lnTo>
                  <a:lnTo>
                    <a:pt x="1059" y="3345"/>
                  </a:lnTo>
                  <a:lnTo>
                    <a:pt x="1103" y="3350"/>
                  </a:lnTo>
                  <a:lnTo>
                    <a:pt x="1147" y="3354"/>
                  </a:lnTo>
                  <a:lnTo>
                    <a:pt x="1188" y="3358"/>
                  </a:lnTo>
                  <a:lnTo>
                    <a:pt x="1228" y="3360"/>
                  </a:lnTo>
                  <a:lnTo>
                    <a:pt x="1266" y="3361"/>
                  </a:lnTo>
                  <a:lnTo>
                    <a:pt x="1302" y="3362"/>
                  </a:lnTo>
                  <a:lnTo>
                    <a:pt x="1336" y="3362"/>
                  </a:lnTo>
                  <a:lnTo>
                    <a:pt x="1438" y="3360"/>
                  </a:lnTo>
                  <a:lnTo>
                    <a:pt x="1540" y="3353"/>
                  </a:lnTo>
                  <a:lnTo>
                    <a:pt x="1642" y="3342"/>
                  </a:lnTo>
                  <a:lnTo>
                    <a:pt x="1742" y="3325"/>
                  </a:lnTo>
                  <a:lnTo>
                    <a:pt x="1742" y="2837"/>
                  </a:lnTo>
                  <a:lnTo>
                    <a:pt x="1684" y="2871"/>
                  </a:lnTo>
                  <a:lnTo>
                    <a:pt x="1623" y="2899"/>
                  </a:lnTo>
                  <a:lnTo>
                    <a:pt x="1562" y="2921"/>
                  </a:lnTo>
                  <a:lnTo>
                    <a:pt x="1497" y="2938"/>
                  </a:lnTo>
                  <a:lnTo>
                    <a:pt x="1432" y="2950"/>
                  </a:lnTo>
                  <a:lnTo>
                    <a:pt x="1368" y="2955"/>
                  </a:lnTo>
                  <a:lnTo>
                    <a:pt x="1302" y="2955"/>
                  </a:lnTo>
                  <a:lnTo>
                    <a:pt x="1237" y="2950"/>
                  </a:lnTo>
                  <a:lnTo>
                    <a:pt x="1172" y="2938"/>
                  </a:lnTo>
                  <a:lnTo>
                    <a:pt x="1109" y="2921"/>
                  </a:lnTo>
                  <a:lnTo>
                    <a:pt x="1046" y="2899"/>
                  </a:lnTo>
                  <a:lnTo>
                    <a:pt x="986" y="2871"/>
                  </a:lnTo>
                  <a:lnTo>
                    <a:pt x="928" y="2837"/>
                  </a:lnTo>
                  <a:lnTo>
                    <a:pt x="874" y="2800"/>
                  </a:lnTo>
                  <a:lnTo>
                    <a:pt x="825" y="2759"/>
                  </a:lnTo>
                  <a:lnTo>
                    <a:pt x="780" y="2714"/>
                  </a:lnTo>
                  <a:lnTo>
                    <a:pt x="739" y="2666"/>
                  </a:lnTo>
                  <a:lnTo>
                    <a:pt x="704" y="2616"/>
                  </a:lnTo>
                  <a:lnTo>
                    <a:pt x="672" y="2563"/>
                  </a:lnTo>
                  <a:lnTo>
                    <a:pt x="644" y="2509"/>
                  </a:lnTo>
                  <a:lnTo>
                    <a:pt x="622" y="2451"/>
                  </a:lnTo>
                  <a:lnTo>
                    <a:pt x="604" y="2393"/>
                  </a:lnTo>
                  <a:lnTo>
                    <a:pt x="591" y="2333"/>
                  </a:lnTo>
                  <a:lnTo>
                    <a:pt x="583" y="2273"/>
                  </a:lnTo>
                  <a:lnTo>
                    <a:pt x="580" y="2213"/>
                  </a:lnTo>
                  <a:lnTo>
                    <a:pt x="582" y="2152"/>
                  </a:lnTo>
                  <a:lnTo>
                    <a:pt x="588" y="2090"/>
                  </a:lnTo>
                  <a:lnTo>
                    <a:pt x="600" y="2029"/>
                  </a:lnTo>
                  <a:lnTo>
                    <a:pt x="617" y="1969"/>
                  </a:lnTo>
                  <a:lnTo>
                    <a:pt x="639" y="1910"/>
                  </a:lnTo>
                  <a:lnTo>
                    <a:pt x="666" y="1852"/>
                  </a:lnTo>
                  <a:lnTo>
                    <a:pt x="699" y="1796"/>
                  </a:lnTo>
                  <a:lnTo>
                    <a:pt x="737" y="1743"/>
                  </a:lnTo>
                  <a:lnTo>
                    <a:pt x="779" y="1693"/>
                  </a:lnTo>
                  <a:lnTo>
                    <a:pt x="823" y="1649"/>
                  </a:lnTo>
                  <a:lnTo>
                    <a:pt x="871" y="1609"/>
                  </a:lnTo>
                  <a:lnTo>
                    <a:pt x="920" y="1573"/>
                  </a:lnTo>
                  <a:lnTo>
                    <a:pt x="973" y="1541"/>
                  </a:lnTo>
                  <a:lnTo>
                    <a:pt x="1029" y="1514"/>
                  </a:lnTo>
                  <a:lnTo>
                    <a:pt x="1085" y="1492"/>
                  </a:lnTo>
                  <a:lnTo>
                    <a:pt x="1144" y="1474"/>
                  </a:lnTo>
                  <a:lnTo>
                    <a:pt x="1204" y="1461"/>
                  </a:lnTo>
                  <a:lnTo>
                    <a:pt x="1264" y="1452"/>
                  </a:lnTo>
                  <a:lnTo>
                    <a:pt x="1326" y="1449"/>
                  </a:lnTo>
                  <a:lnTo>
                    <a:pt x="1387" y="1451"/>
                  </a:lnTo>
                  <a:lnTo>
                    <a:pt x="1448" y="1458"/>
                  </a:lnTo>
                  <a:lnTo>
                    <a:pt x="1509" y="1469"/>
                  </a:lnTo>
                  <a:lnTo>
                    <a:pt x="1569" y="1486"/>
                  </a:lnTo>
                  <a:lnTo>
                    <a:pt x="1628" y="1508"/>
                  </a:lnTo>
                  <a:lnTo>
                    <a:pt x="1686" y="1536"/>
                  </a:lnTo>
                  <a:lnTo>
                    <a:pt x="1742" y="1569"/>
                  </a:lnTo>
                  <a:lnTo>
                    <a:pt x="1742" y="1333"/>
                  </a:lnTo>
                  <a:lnTo>
                    <a:pt x="1746" y="1315"/>
                  </a:lnTo>
                  <a:lnTo>
                    <a:pt x="1754" y="1299"/>
                  </a:lnTo>
                  <a:lnTo>
                    <a:pt x="1766" y="1287"/>
                  </a:lnTo>
                  <a:lnTo>
                    <a:pt x="1783" y="1278"/>
                  </a:lnTo>
                  <a:lnTo>
                    <a:pt x="1801" y="1275"/>
                  </a:lnTo>
                  <a:lnTo>
                    <a:pt x="2097" y="1275"/>
                  </a:lnTo>
                  <a:lnTo>
                    <a:pt x="2044" y="1222"/>
                  </a:lnTo>
                  <a:lnTo>
                    <a:pt x="1988" y="1173"/>
                  </a:lnTo>
                  <a:lnTo>
                    <a:pt x="1929" y="1127"/>
                  </a:lnTo>
                  <a:lnTo>
                    <a:pt x="1866" y="1085"/>
                  </a:lnTo>
                  <a:lnTo>
                    <a:pt x="1802" y="1048"/>
                  </a:lnTo>
                  <a:lnTo>
                    <a:pt x="1735" y="1014"/>
                  </a:lnTo>
                  <a:lnTo>
                    <a:pt x="1665" y="986"/>
                  </a:lnTo>
                  <a:lnTo>
                    <a:pt x="1007" y="986"/>
                  </a:lnTo>
                  <a:close/>
                  <a:moveTo>
                    <a:pt x="987" y="695"/>
                  </a:moveTo>
                  <a:lnTo>
                    <a:pt x="987" y="869"/>
                  </a:lnTo>
                  <a:lnTo>
                    <a:pt x="1684" y="869"/>
                  </a:lnTo>
                  <a:lnTo>
                    <a:pt x="1684" y="695"/>
                  </a:lnTo>
                  <a:lnTo>
                    <a:pt x="987" y="695"/>
                  </a:lnTo>
                  <a:close/>
                  <a:moveTo>
                    <a:pt x="755" y="117"/>
                  </a:moveTo>
                  <a:lnTo>
                    <a:pt x="755" y="434"/>
                  </a:lnTo>
                  <a:lnTo>
                    <a:pt x="949" y="580"/>
                  </a:lnTo>
                  <a:lnTo>
                    <a:pt x="1723" y="580"/>
                  </a:lnTo>
                  <a:lnTo>
                    <a:pt x="1917" y="434"/>
                  </a:lnTo>
                  <a:lnTo>
                    <a:pt x="1917" y="117"/>
                  </a:lnTo>
                  <a:lnTo>
                    <a:pt x="1767" y="117"/>
                  </a:lnTo>
                  <a:lnTo>
                    <a:pt x="1667" y="215"/>
                  </a:lnTo>
                  <a:lnTo>
                    <a:pt x="1655" y="224"/>
                  </a:lnTo>
                  <a:lnTo>
                    <a:pt x="1641" y="231"/>
                  </a:lnTo>
                  <a:lnTo>
                    <a:pt x="1626" y="232"/>
                  </a:lnTo>
                  <a:lnTo>
                    <a:pt x="1611" y="231"/>
                  </a:lnTo>
                  <a:lnTo>
                    <a:pt x="1598" y="224"/>
                  </a:lnTo>
                  <a:lnTo>
                    <a:pt x="1585" y="215"/>
                  </a:lnTo>
                  <a:lnTo>
                    <a:pt x="1486" y="117"/>
                  </a:lnTo>
                  <a:lnTo>
                    <a:pt x="1186" y="117"/>
                  </a:lnTo>
                  <a:lnTo>
                    <a:pt x="1087" y="215"/>
                  </a:lnTo>
                  <a:lnTo>
                    <a:pt x="1074" y="224"/>
                  </a:lnTo>
                  <a:lnTo>
                    <a:pt x="1060" y="231"/>
                  </a:lnTo>
                  <a:lnTo>
                    <a:pt x="1045" y="232"/>
                  </a:lnTo>
                  <a:lnTo>
                    <a:pt x="1030" y="231"/>
                  </a:lnTo>
                  <a:lnTo>
                    <a:pt x="1017" y="224"/>
                  </a:lnTo>
                  <a:lnTo>
                    <a:pt x="1005" y="215"/>
                  </a:lnTo>
                  <a:lnTo>
                    <a:pt x="906" y="117"/>
                  </a:lnTo>
                  <a:lnTo>
                    <a:pt x="755" y="117"/>
                  </a:lnTo>
                  <a:close/>
                  <a:moveTo>
                    <a:pt x="697" y="0"/>
                  </a:moveTo>
                  <a:lnTo>
                    <a:pt x="930" y="0"/>
                  </a:lnTo>
                  <a:lnTo>
                    <a:pt x="945" y="2"/>
                  </a:lnTo>
                  <a:lnTo>
                    <a:pt x="958" y="8"/>
                  </a:lnTo>
                  <a:lnTo>
                    <a:pt x="970" y="17"/>
                  </a:lnTo>
                  <a:lnTo>
                    <a:pt x="1045" y="92"/>
                  </a:lnTo>
                  <a:lnTo>
                    <a:pt x="1120" y="17"/>
                  </a:lnTo>
                  <a:lnTo>
                    <a:pt x="1133" y="8"/>
                  </a:lnTo>
                  <a:lnTo>
                    <a:pt x="1147" y="2"/>
                  </a:lnTo>
                  <a:lnTo>
                    <a:pt x="1162" y="0"/>
                  </a:lnTo>
                  <a:lnTo>
                    <a:pt x="1510" y="0"/>
                  </a:lnTo>
                  <a:lnTo>
                    <a:pt x="1526" y="2"/>
                  </a:lnTo>
                  <a:lnTo>
                    <a:pt x="1539" y="8"/>
                  </a:lnTo>
                  <a:lnTo>
                    <a:pt x="1551" y="17"/>
                  </a:lnTo>
                  <a:lnTo>
                    <a:pt x="1626" y="92"/>
                  </a:lnTo>
                  <a:lnTo>
                    <a:pt x="1701" y="17"/>
                  </a:lnTo>
                  <a:lnTo>
                    <a:pt x="1714" y="8"/>
                  </a:lnTo>
                  <a:lnTo>
                    <a:pt x="1728" y="2"/>
                  </a:lnTo>
                  <a:lnTo>
                    <a:pt x="1742" y="0"/>
                  </a:lnTo>
                  <a:lnTo>
                    <a:pt x="1975" y="0"/>
                  </a:lnTo>
                  <a:lnTo>
                    <a:pt x="1993" y="4"/>
                  </a:lnTo>
                  <a:lnTo>
                    <a:pt x="2009" y="11"/>
                  </a:lnTo>
                  <a:lnTo>
                    <a:pt x="2022" y="24"/>
                  </a:lnTo>
                  <a:lnTo>
                    <a:pt x="2030" y="39"/>
                  </a:lnTo>
                  <a:lnTo>
                    <a:pt x="2032" y="58"/>
                  </a:lnTo>
                  <a:lnTo>
                    <a:pt x="2032" y="464"/>
                  </a:lnTo>
                  <a:lnTo>
                    <a:pt x="2030" y="482"/>
                  </a:lnTo>
                  <a:lnTo>
                    <a:pt x="2022" y="498"/>
                  </a:lnTo>
                  <a:lnTo>
                    <a:pt x="2009" y="510"/>
                  </a:lnTo>
                  <a:lnTo>
                    <a:pt x="1801" y="667"/>
                  </a:lnTo>
                  <a:lnTo>
                    <a:pt x="1801" y="917"/>
                  </a:lnTo>
                  <a:lnTo>
                    <a:pt x="1875" y="956"/>
                  </a:lnTo>
                  <a:lnTo>
                    <a:pt x="1946" y="998"/>
                  </a:lnTo>
                  <a:lnTo>
                    <a:pt x="2013" y="1046"/>
                  </a:lnTo>
                  <a:lnTo>
                    <a:pt x="2078" y="1098"/>
                  </a:lnTo>
                  <a:lnTo>
                    <a:pt x="2140" y="1154"/>
                  </a:lnTo>
                  <a:lnTo>
                    <a:pt x="2198" y="1213"/>
                  </a:lnTo>
                  <a:lnTo>
                    <a:pt x="2252" y="1275"/>
                  </a:lnTo>
                  <a:lnTo>
                    <a:pt x="3427" y="1275"/>
                  </a:lnTo>
                  <a:lnTo>
                    <a:pt x="3445" y="1278"/>
                  </a:lnTo>
                  <a:lnTo>
                    <a:pt x="3461" y="1287"/>
                  </a:lnTo>
                  <a:lnTo>
                    <a:pt x="3473" y="1299"/>
                  </a:lnTo>
                  <a:lnTo>
                    <a:pt x="3482" y="1315"/>
                  </a:lnTo>
                  <a:lnTo>
                    <a:pt x="3485" y="1333"/>
                  </a:lnTo>
                  <a:lnTo>
                    <a:pt x="3485" y="3420"/>
                  </a:lnTo>
                  <a:lnTo>
                    <a:pt x="3482" y="3438"/>
                  </a:lnTo>
                  <a:lnTo>
                    <a:pt x="3473" y="3455"/>
                  </a:lnTo>
                  <a:lnTo>
                    <a:pt x="3461" y="3466"/>
                  </a:lnTo>
                  <a:lnTo>
                    <a:pt x="3445" y="3475"/>
                  </a:lnTo>
                  <a:lnTo>
                    <a:pt x="3427" y="3478"/>
                  </a:lnTo>
                  <a:lnTo>
                    <a:pt x="1801" y="3478"/>
                  </a:lnTo>
                  <a:lnTo>
                    <a:pt x="1784" y="3475"/>
                  </a:lnTo>
                  <a:lnTo>
                    <a:pt x="1768" y="3468"/>
                  </a:lnTo>
                  <a:lnTo>
                    <a:pt x="1755" y="3457"/>
                  </a:lnTo>
                  <a:lnTo>
                    <a:pt x="1747" y="3442"/>
                  </a:lnTo>
                  <a:lnTo>
                    <a:pt x="1645" y="3458"/>
                  </a:lnTo>
                  <a:lnTo>
                    <a:pt x="1543" y="3470"/>
                  </a:lnTo>
                  <a:lnTo>
                    <a:pt x="1439" y="3476"/>
                  </a:lnTo>
                  <a:lnTo>
                    <a:pt x="1336" y="3478"/>
                  </a:lnTo>
                  <a:lnTo>
                    <a:pt x="1231" y="3476"/>
                  </a:lnTo>
                  <a:lnTo>
                    <a:pt x="1131" y="3471"/>
                  </a:lnTo>
                  <a:lnTo>
                    <a:pt x="1035" y="3460"/>
                  </a:lnTo>
                  <a:lnTo>
                    <a:pt x="943" y="3446"/>
                  </a:lnTo>
                  <a:lnTo>
                    <a:pt x="854" y="3429"/>
                  </a:lnTo>
                  <a:lnTo>
                    <a:pt x="769" y="3408"/>
                  </a:lnTo>
                  <a:lnTo>
                    <a:pt x="689" y="3383"/>
                  </a:lnTo>
                  <a:lnTo>
                    <a:pt x="613" y="3354"/>
                  </a:lnTo>
                  <a:lnTo>
                    <a:pt x="541" y="3322"/>
                  </a:lnTo>
                  <a:lnTo>
                    <a:pt x="473" y="3287"/>
                  </a:lnTo>
                  <a:lnTo>
                    <a:pt x="409" y="3247"/>
                  </a:lnTo>
                  <a:lnTo>
                    <a:pt x="350" y="3204"/>
                  </a:lnTo>
                  <a:lnTo>
                    <a:pt x="295" y="3158"/>
                  </a:lnTo>
                  <a:lnTo>
                    <a:pt x="245" y="3108"/>
                  </a:lnTo>
                  <a:lnTo>
                    <a:pt x="199" y="3055"/>
                  </a:lnTo>
                  <a:lnTo>
                    <a:pt x="158" y="2999"/>
                  </a:lnTo>
                  <a:lnTo>
                    <a:pt x="122" y="2938"/>
                  </a:lnTo>
                  <a:lnTo>
                    <a:pt x="90" y="2876"/>
                  </a:lnTo>
                  <a:lnTo>
                    <a:pt x="62" y="2810"/>
                  </a:lnTo>
                  <a:lnTo>
                    <a:pt x="40" y="2740"/>
                  </a:lnTo>
                  <a:lnTo>
                    <a:pt x="23" y="2667"/>
                  </a:lnTo>
                  <a:lnTo>
                    <a:pt x="11" y="2592"/>
                  </a:lnTo>
                  <a:lnTo>
                    <a:pt x="3" y="2513"/>
                  </a:lnTo>
                  <a:lnTo>
                    <a:pt x="0" y="2431"/>
                  </a:lnTo>
                  <a:lnTo>
                    <a:pt x="3" y="2328"/>
                  </a:lnTo>
                  <a:lnTo>
                    <a:pt x="12" y="2227"/>
                  </a:lnTo>
                  <a:lnTo>
                    <a:pt x="25" y="2128"/>
                  </a:lnTo>
                  <a:lnTo>
                    <a:pt x="44" y="2032"/>
                  </a:lnTo>
                  <a:lnTo>
                    <a:pt x="68" y="1939"/>
                  </a:lnTo>
                  <a:lnTo>
                    <a:pt x="96" y="1848"/>
                  </a:lnTo>
                  <a:lnTo>
                    <a:pt x="129" y="1761"/>
                  </a:lnTo>
                  <a:lnTo>
                    <a:pt x="165" y="1676"/>
                  </a:lnTo>
                  <a:lnTo>
                    <a:pt x="205" y="1595"/>
                  </a:lnTo>
                  <a:lnTo>
                    <a:pt x="249" y="1518"/>
                  </a:lnTo>
                  <a:lnTo>
                    <a:pt x="295" y="1443"/>
                  </a:lnTo>
                  <a:lnTo>
                    <a:pt x="344" y="1372"/>
                  </a:lnTo>
                  <a:lnTo>
                    <a:pt x="396" y="1305"/>
                  </a:lnTo>
                  <a:lnTo>
                    <a:pt x="451" y="1241"/>
                  </a:lnTo>
                  <a:lnTo>
                    <a:pt x="507" y="1182"/>
                  </a:lnTo>
                  <a:lnTo>
                    <a:pt x="565" y="1127"/>
                  </a:lnTo>
                  <a:lnTo>
                    <a:pt x="624" y="1076"/>
                  </a:lnTo>
                  <a:lnTo>
                    <a:pt x="684" y="1030"/>
                  </a:lnTo>
                  <a:lnTo>
                    <a:pt x="747" y="988"/>
                  </a:lnTo>
                  <a:lnTo>
                    <a:pt x="808" y="950"/>
                  </a:lnTo>
                  <a:lnTo>
                    <a:pt x="872" y="917"/>
                  </a:lnTo>
                  <a:lnTo>
                    <a:pt x="872" y="667"/>
                  </a:lnTo>
                  <a:lnTo>
                    <a:pt x="662" y="510"/>
                  </a:lnTo>
                  <a:lnTo>
                    <a:pt x="650" y="498"/>
                  </a:lnTo>
                  <a:lnTo>
                    <a:pt x="642" y="482"/>
                  </a:lnTo>
                  <a:lnTo>
                    <a:pt x="639" y="464"/>
                  </a:lnTo>
                  <a:lnTo>
                    <a:pt x="639" y="58"/>
                  </a:lnTo>
                  <a:lnTo>
                    <a:pt x="642" y="39"/>
                  </a:lnTo>
                  <a:lnTo>
                    <a:pt x="651" y="24"/>
                  </a:lnTo>
                  <a:lnTo>
                    <a:pt x="663" y="11"/>
                  </a:lnTo>
                  <a:lnTo>
                    <a:pt x="679" y="4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6"/>
            <p:cNvSpPr>
              <a:spLocks noEditPoints="1"/>
            </p:cNvSpPr>
            <p:nvPr/>
          </p:nvSpPr>
          <p:spPr bwMode="auto">
            <a:xfrm>
              <a:off x="5507038" y="2600325"/>
              <a:ext cx="42863" cy="42863"/>
            </a:xfrm>
            <a:custGeom>
              <a:avLst/>
              <a:gdLst>
                <a:gd name="T0" fmla="*/ 116 w 348"/>
                <a:gd name="T1" fmla="*/ 116 h 347"/>
                <a:gd name="T2" fmla="*/ 116 w 348"/>
                <a:gd name="T3" fmla="*/ 232 h 347"/>
                <a:gd name="T4" fmla="*/ 232 w 348"/>
                <a:gd name="T5" fmla="*/ 232 h 347"/>
                <a:gd name="T6" fmla="*/ 232 w 348"/>
                <a:gd name="T7" fmla="*/ 116 h 347"/>
                <a:gd name="T8" fmla="*/ 116 w 348"/>
                <a:gd name="T9" fmla="*/ 116 h 347"/>
                <a:gd name="T10" fmla="*/ 57 w 348"/>
                <a:gd name="T11" fmla="*/ 0 h 347"/>
                <a:gd name="T12" fmla="*/ 290 w 348"/>
                <a:gd name="T13" fmla="*/ 0 h 347"/>
                <a:gd name="T14" fmla="*/ 308 w 348"/>
                <a:gd name="T15" fmla="*/ 3 h 347"/>
                <a:gd name="T16" fmla="*/ 324 w 348"/>
                <a:gd name="T17" fmla="*/ 12 h 347"/>
                <a:gd name="T18" fmla="*/ 337 w 348"/>
                <a:gd name="T19" fmla="*/ 23 h 347"/>
                <a:gd name="T20" fmla="*/ 345 w 348"/>
                <a:gd name="T21" fmla="*/ 39 h 347"/>
                <a:gd name="T22" fmla="*/ 348 w 348"/>
                <a:gd name="T23" fmla="*/ 58 h 347"/>
                <a:gd name="T24" fmla="*/ 348 w 348"/>
                <a:gd name="T25" fmla="*/ 289 h 347"/>
                <a:gd name="T26" fmla="*/ 345 w 348"/>
                <a:gd name="T27" fmla="*/ 308 h 347"/>
                <a:gd name="T28" fmla="*/ 337 w 348"/>
                <a:gd name="T29" fmla="*/ 324 h 347"/>
                <a:gd name="T30" fmla="*/ 324 w 348"/>
                <a:gd name="T31" fmla="*/ 337 h 347"/>
                <a:gd name="T32" fmla="*/ 308 w 348"/>
                <a:gd name="T33" fmla="*/ 344 h 347"/>
                <a:gd name="T34" fmla="*/ 290 w 348"/>
                <a:gd name="T35" fmla="*/ 347 h 347"/>
                <a:gd name="T36" fmla="*/ 57 w 348"/>
                <a:gd name="T37" fmla="*/ 347 h 347"/>
                <a:gd name="T38" fmla="*/ 39 w 348"/>
                <a:gd name="T39" fmla="*/ 344 h 347"/>
                <a:gd name="T40" fmla="*/ 24 w 348"/>
                <a:gd name="T41" fmla="*/ 337 h 347"/>
                <a:gd name="T42" fmla="*/ 11 w 348"/>
                <a:gd name="T43" fmla="*/ 324 h 347"/>
                <a:gd name="T44" fmla="*/ 2 w 348"/>
                <a:gd name="T45" fmla="*/ 308 h 347"/>
                <a:gd name="T46" fmla="*/ 0 w 348"/>
                <a:gd name="T47" fmla="*/ 289 h 347"/>
                <a:gd name="T48" fmla="*/ 0 w 348"/>
                <a:gd name="T49" fmla="*/ 58 h 347"/>
                <a:gd name="T50" fmla="*/ 2 w 348"/>
                <a:gd name="T51" fmla="*/ 39 h 347"/>
                <a:gd name="T52" fmla="*/ 11 w 348"/>
                <a:gd name="T53" fmla="*/ 23 h 347"/>
                <a:gd name="T54" fmla="*/ 24 w 348"/>
                <a:gd name="T55" fmla="*/ 12 h 347"/>
                <a:gd name="T56" fmla="*/ 39 w 348"/>
                <a:gd name="T57" fmla="*/ 3 h 347"/>
                <a:gd name="T58" fmla="*/ 57 w 348"/>
                <a:gd name="T5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7">
                  <a:moveTo>
                    <a:pt x="116" y="116"/>
                  </a:moveTo>
                  <a:lnTo>
                    <a:pt x="116" y="232"/>
                  </a:lnTo>
                  <a:lnTo>
                    <a:pt x="232" y="232"/>
                  </a:lnTo>
                  <a:lnTo>
                    <a:pt x="232" y="116"/>
                  </a:lnTo>
                  <a:lnTo>
                    <a:pt x="116" y="116"/>
                  </a:lnTo>
                  <a:close/>
                  <a:moveTo>
                    <a:pt x="57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4" y="12"/>
                  </a:lnTo>
                  <a:lnTo>
                    <a:pt x="337" y="23"/>
                  </a:lnTo>
                  <a:lnTo>
                    <a:pt x="345" y="39"/>
                  </a:lnTo>
                  <a:lnTo>
                    <a:pt x="348" y="58"/>
                  </a:lnTo>
                  <a:lnTo>
                    <a:pt x="348" y="289"/>
                  </a:lnTo>
                  <a:lnTo>
                    <a:pt x="345" y="308"/>
                  </a:lnTo>
                  <a:lnTo>
                    <a:pt x="337" y="324"/>
                  </a:lnTo>
                  <a:lnTo>
                    <a:pt x="324" y="337"/>
                  </a:lnTo>
                  <a:lnTo>
                    <a:pt x="308" y="344"/>
                  </a:lnTo>
                  <a:lnTo>
                    <a:pt x="290" y="347"/>
                  </a:lnTo>
                  <a:lnTo>
                    <a:pt x="57" y="347"/>
                  </a:lnTo>
                  <a:lnTo>
                    <a:pt x="39" y="344"/>
                  </a:lnTo>
                  <a:lnTo>
                    <a:pt x="24" y="337"/>
                  </a:lnTo>
                  <a:lnTo>
                    <a:pt x="11" y="324"/>
                  </a:lnTo>
                  <a:lnTo>
                    <a:pt x="2" y="308"/>
                  </a:lnTo>
                  <a:lnTo>
                    <a:pt x="0" y="289"/>
                  </a:lnTo>
                  <a:lnTo>
                    <a:pt x="0" y="58"/>
                  </a:lnTo>
                  <a:lnTo>
                    <a:pt x="2" y="39"/>
                  </a:lnTo>
                  <a:lnTo>
                    <a:pt x="11" y="23"/>
                  </a:lnTo>
                  <a:lnTo>
                    <a:pt x="24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"/>
            <p:cNvSpPr>
              <a:spLocks noEditPoints="1"/>
            </p:cNvSpPr>
            <p:nvPr/>
          </p:nvSpPr>
          <p:spPr bwMode="auto">
            <a:xfrm>
              <a:off x="5564188" y="2600325"/>
              <a:ext cx="41275" cy="42863"/>
            </a:xfrm>
            <a:custGeom>
              <a:avLst/>
              <a:gdLst>
                <a:gd name="T0" fmla="*/ 115 w 348"/>
                <a:gd name="T1" fmla="*/ 116 h 347"/>
                <a:gd name="T2" fmla="*/ 115 w 348"/>
                <a:gd name="T3" fmla="*/ 232 h 347"/>
                <a:gd name="T4" fmla="*/ 231 w 348"/>
                <a:gd name="T5" fmla="*/ 232 h 347"/>
                <a:gd name="T6" fmla="*/ 231 w 348"/>
                <a:gd name="T7" fmla="*/ 116 h 347"/>
                <a:gd name="T8" fmla="*/ 115 w 348"/>
                <a:gd name="T9" fmla="*/ 116 h 347"/>
                <a:gd name="T10" fmla="*/ 58 w 348"/>
                <a:gd name="T11" fmla="*/ 0 h 347"/>
                <a:gd name="T12" fmla="*/ 290 w 348"/>
                <a:gd name="T13" fmla="*/ 0 h 347"/>
                <a:gd name="T14" fmla="*/ 308 w 348"/>
                <a:gd name="T15" fmla="*/ 3 h 347"/>
                <a:gd name="T16" fmla="*/ 323 w 348"/>
                <a:gd name="T17" fmla="*/ 12 h 347"/>
                <a:gd name="T18" fmla="*/ 336 w 348"/>
                <a:gd name="T19" fmla="*/ 23 h 347"/>
                <a:gd name="T20" fmla="*/ 345 w 348"/>
                <a:gd name="T21" fmla="*/ 39 h 347"/>
                <a:gd name="T22" fmla="*/ 348 w 348"/>
                <a:gd name="T23" fmla="*/ 58 h 347"/>
                <a:gd name="T24" fmla="*/ 348 w 348"/>
                <a:gd name="T25" fmla="*/ 289 h 347"/>
                <a:gd name="T26" fmla="*/ 345 w 348"/>
                <a:gd name="T27" fmla="*/ 308 h 347"/>
                <a:gd name="T28" fmla="*/ 336 w 348"/>
                <a:gd name="T29" fmla="*/ 324 h 347"/>
                <a:gd name="T30" fmla="*/ 323 w 348"/>
                <a:gd name="T31" fmla="*/ 337 h 347"/>
                <a:gd name="T32" fmla="*/ 308 w 348"/>
                <a:gd name="T33" fmla="*/ 344 h 347"/>
                <a:gd name="T34" fmla="*/ 290 w 348"/>
                <a:gd name="T35" fmla="*/ 347 h 347"/>
                <a:gd name="T36" fmla="*/ 58 w 348"/>
                <a:gd name="T37" fmla="*/ 347 h 347"/>
                <a:gd name="T38" fmla="*/ 39 w 348"/>
                <a:gd name="T39" fmla="*/ 344 h 347"/>
                <a:gd name="T40" fmla="*/ 23 w 348"/>
                <a:gd name="T41" fmla="*/ 337 h 347"/>
                <a:gd name="T42" fmla="*/ 10 w 348"/>
                <a:gd name="T43" fmla="*/ 324 h 347"/>
                <a:gd name="T44" fmla="*/ 2 w 348"/>
                <a:gd name="T45" fmla="*/ 308 h 347"/>
                <a:gd name="T46" fmla="*/ 0 w 348"/>
                <a:gd name="T47" fmla="*/ 289 h 347"/>
                <a:gd name="T48" fmla="*/ 0 w 348"/>
                <a:gd name="T49" fmla="*/ 58 h 347"/>
                <a:gd name="T50" fmla="*/ 2 w 348"/>
                <a:gd name="T51" fmla="*/ 39 h 347"/>
                <a:gd name="T52" fmla="*/ 10 w 348"/>
                <a:gd name="T53" fmla="*/ 23 h 347"/>
                <a:gd name="T54" fmla="*/ 23 w 348"/>
                <a:gd name="T55" fmla="*/ 12 h 347"/>
                <a:gd name="T56" fmla="*/ 39 w 348"/>
                <a:gd name="T57" fmla="*/ 3 h 347"/>
                <a:gd name="T58" fmla="*/ 58 w 348"/>
                <a:gd name="T5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7">
                  <a:moveTo>
                    <a:pt x="115" y="116"/>
                  </a:moveTo>
                  <a:lnTo>
                    <a:pt x="115" y="232"/>
                  </a:lnTo>
                  <a:lnTo>
                    <a:pt x="231" y="232"/>
                  </a:lnTo>
                  <a:lnTo>
                    <a:pt x="231" y="116"/>
                  </a:lnTo>
                  <a:lnTo>
                    <a:pt x="115" y="116"/>
                  </a:lnTo>
                  <a:close/>
                  <a:moveTo>
                    <a:pt x="58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3" y="12"/>
                  </a:lnTo>
                  <a:lnTo>
                    <a:pt x="336" y="23"/>
                  </a:lnTo>
                  <a:lnTo>
                    <a:pt x="345" y="39"/>
                  </a:lnTo>
                  <a:lnTo>
                    <a:pt x="348" y="58"/>
                  </a:lnTo>
                  <a:lnTo>
                    <a:pt x="348" y="289"/>
                  </a:lnTo>
                  <a:lnTo>
                    <a:pt x="345" y="308"/>
                  </a:lnTo>
                  <a:lnTo>
                    <a:pt x="336" y="324"/>
                  </a:lnTo>
                  <a:lnTo>
                    <a:pt x="323" y="337"/>
                  </a:lnTo>
                  <a:lnTo>
                    <a:pt x="308" y="344"/>
                  </a:lnTo>
                  <a:lnTo>
                    <a:pt x="290" y="347"/>
                  </a:lnTo>
                  <a:lnTo>
                    <a:pt x="58" y="347"/>
                  </a:lnTo>
                  <a:lnTo>
                    <a:pt x="39" y="344"/>
                  </a:lnTo>
                  <a:lnTo>
                    <a:pt x="23" y="337"/>
                  </a:lnTo>
                  <a:lnTo>
                    <a:pt x="10" y="324"/>
                  </a:lnTo>
                  <a:lnTo>
                    <a:pt x="2" y="308"/>
                  </a:lnTo>
                  <a:lnTo>
                    <a:pt x="0" y="289"/>
                  </a:lnTo>
                  <a:lnTo>
                    <a:pt x="0" y="58"/>
                  </a:lnTo>
                  <a:lnTo>
                    <a:pt x="2" y="39"/>
                  </a:lnTo>
                  <a:lnTo>
                    <a:pt x="10" y="23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8"/>
            <p:cNvSpPr>
              <a:spLocks noEditPoints="1"/>
            </p:cNvSpPr>
            <p:nvPr/>
          </p:nvSpPr>
          <p:spPr bwMode="auto">
            <a:xfrm>
              <a:off x="5619751" y="2600325"/>
              <a:ext cx="42863" cy="42863"/>
            </a:xfrm>
            <a:custGeom>
              <a:avLst/>
              <a:gdLst>
                <a:gd name="T0" fmla="*/ 115 w 348"/>
                <a:gd name="T1" fmla="*/ 116 h 347"/>
                <a:gd name="T2" fmla="*/ 115 w 348"/>
                <a:gd name="T3" fmla="*/ 232 h 347"/>
                <a:gd name="T4" fmla="*/ 232 w 348"/>
                <a:gd name="T5" fmla="*/ 232 h 347"/>
                <a:gd name="T6" fmla="*/ 232 w 348"/>
                <a:gd name="T7" fmla="*/ 116 h 347"/>
                <a:gd name="T8" fmla="*/ 115 w 348"/>
                <a:gd name="T9" fmla="*/ 116 h 347"/>
                <a:gd name="T10" fmla="*/ 58 w 348"/>
                <a:gd name="T11" fmla="*/ 0 h 347"/>
                <a:gd name="T12" fmla="*/ 290 w 348"/>
                <a:gd name="T13" fmla="*/ 0 h 347"/>
                <a:gd name="T14" fmla="*/ 308 w 348"/>
                <a:gd name="T15" fmla="*/ 3 h 347"/>
                <a:gd name="T16" fmla="*/ 325 w 348"/>
                <a:gd name="T17" fmla="*/ 12 h 347"/>
                <a:gd name="T18" fmla="*/ 337 w 348"/>
                <a:gd name="T19" fmla="*/ 23 h 347"/>
                <a:gd name="T20" fmla="*/ 345 w 348"/>
                <a:gd name="T21" fmla="*/ 39 h 347"/>
                <a:gd name="T22" fmla="*/ 348 w 348"/>
                <a:gd name="T23" fmla="*/ 58 h 347"/>
                <a:gd name="T24" fmla="*/ 348 w 348"/>
                <a:gd name="T25" fmla="*/ 289 h 347"/>
                <a:gd name="T26" fmla="*/ 345 w 348"/>
                <a:gd name="T27" fmla="*/ 308 h 347"/>
                <a:gd name="T28" fmla="*/ 337 w 348"/>
                <a:gd name="T29" fmla="*/ 324 h 347"/>
                <a:gd name="T30" fmla="*/ 325 w 348"/>
                <a:gd name="T31" fmla="*/ 337 h 347"/>
                <a:gd name="T32" fmla="*/ 308 w 348"/>
                <a:gd name="T33" fmla="*/ 344 h 347"/>
                <a:gd name="T34" fmla="*/ 290 w 348"/>
                <a:gd name="T35" fmla="*/ 347 h 347"/>
                <a:gd name="T36" fmla="*/ 58 w 348"/>
                <a:gd name="T37" fmla="*/ 347 h 347"/>
                <a:gd name="T38" fmla="*/ 39 w 348"/>
                <a:gd name="T39" fmla="*/ 344 h 347"/>
                <a:gd name="T40" fmla="*/ 23 w 348"/>
                <a:gd name="T41" fmla="*/ 337 h 347"/>
                <a:gd name="T42" fmla="*/ 11 w 348"/>
                <a:gd name="T43" fmla="*/ 324 h 347"/>
                <a:gd name="T44" fmla="*/ 3 w 348"/>
                <a:gd name="T45" fmla="*/ 308 h 347"/>
                <a:gd name="T46" fmla="*/ 0 w 348"/>
                <a:gd name="T47" fmla="*/ 289 h 347"/>
                <a:gd name="T48" fmla="*/ 0 w 348"/>
                <a:gd name="T49" fmla="*/ 58 h 347"/>
                <a:gd name="T50" fmla="*/ 3 w 348"/>
                <a:gd name="T51" fmla="*/ 39 h 347"/>
                <a:gd name="T52" fmla="*/ 11 w 348"/>
                <a:gd name="T53" fmla="*/ 23 h 347"/>
                <a:gd name="T54" fmla="*/ 23 w 348"/>
                <a:gd name="T55" fmla="*/ 12 h 347"/>
                <a:gd name="T56" fmla="*/ 39 w 348"/>
                <a:gd name="T57" fmla="*/ 3 h 347"/>
                <a:gd name="T58" fmla="*/ 58 w 348"/>
                <a:gd name="T5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7">
                  <a:moveTo>
                    <a:pt x="115" y="116"/>
                  </a:moveTo>
                  <a:lnTo>
                    <a:pt x="115" y="232"/>
                  </a:lnTo>
                  <a:lnTo>
                    <a:pt x="232" y="232"/>
                  </a:lnTo>
                  <a:lnTo>
                    <a:pt x="232" y="116"/>
                  </a:lnTo>
                  <a:lnTo>
                    <a:pt x="115" y="116"/>
                  </a:lnTo>
                  <a:close/>
                  <a:moveTo>
                    <a:pt x="58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5" y="12"/>
                  </a:lnTo>
                  <a:lnTo>
                    <a:pt x="337" y="23"/>
                  </a:lnTo>
                  <a:lnTo>
                    <a:pt x="345" y="39"/>
                  </a:lnTo>
                  <a:lnTo>
                    <a:pt x="348" y="58"/>
                  </a:lnTo>
                  <a:lnTo>
                    <a:pt x="348" y="289"/>
                  </a:lnTo>
                  <a:lnTo>
                    <a:pt x="345" y="308"/>
                  </a:lnTo>
                  <a:lnTo>
                    <a:pt x="337" y="324"/>
                  </a:lnTo>
                  <a:lnTo>
                    <a:pt x="325" y="337"/>
                  </a:lnTo>
                  <a:lnTo>
                    <a:pt x="308" y="344"/>
                  </a:lnTo>
                  <a:lnTo>
                    <a:pt x="290" y="347"/>
                  </a:lnTo>
                  <a:lnTo>
                    <a:pt x="58" y="347"/>
                  </a:lnTo>
                  <a:lnTo>
                    <a:pt x="39" y="344"/>
                  </a:lnTo>
                  <a:lnTo>
                    <a:pt x="23" y="337"/>
                  </a:lnTo>
                  <a:lnTo>
                    <a:pt x="11" y="324"/>
                  </a:lnTo>
                  <a:lnTo>
                    <a:pt x="3" y="308"/>
                  </a:lnTo>
                  <a:lnTo>
                    <a:pt x="0" y="289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9"/>
            <p:cNvSpPr>
              <a:spLocks noEditPoints="1"/>
            </p:cNvSpPr>
            <p:nvPr/>
          </p:nvSpPr>
          <p:spPr bwMode="auto">
            <a:xfrm>
              <a:off x="5507038" y="2657475"/>
              <a:ext cx="42863" cy="41275"/>
            </a:xfrm>
            <a:custGeom>
              <a:avLst/>
              <a:gdLst>
                <a:gd name="T0" fmla="*/ 116 w 348"/>
                <a:gd name="T1" fmla="*/ 116 h 347"/>
                <a:gd name="T2" fmla="*/ 116 w 348"/>
                <a:gd name="T3" fmla="*/ 232 h 347"/>
                <a:gd name="T4" fmla="*/ 232 w 348"/>
                <a:gd name="T5" fmla="*/ 232 h 347"/>
                <a:gd name="T6" fmla="*/ 232 w 348"/>
                <a:gd name="T7" fmla="*/ 116 h 347"/>
                <a:gd name="T8" fmla="*/ 116 w 348"/>
                <a:gd name="T9" fmla="*/ 116 h 347"/>
                <a:gd name="T10" fmla="*/ 57 w 348"/>
                <a:gd name="T11" fmla="*/ 0 h 347"/>
                <a:gd name="T12" fmla="*/ 290 w 348"/>
                <a:gd name="T13" fmla="*/ 0 h 347"/>
                <a:gd name="T14" fmla="*/ 308 w 348"/>
                <a:gd name="T15" fmla="*/ 3 h 347"/>
                <a:gd name="T16" fmla="*/ 324 w 348"/>
                <a:gd name="T17" fmla="*/ 11 h 347"/>
                <a:gd name="T18" fmla="*/ 337 w 348"/>
                <a:gd name="T19" fmla="*/ 24 h 347"/>
                <a:gd name="T20" fmla="*/ 345 w 348"/>
                <a:gd name="T21" fmla="*/ 40 h 347"/>
                <a:gd name="T22" fmla="*/ 348 w 348"/>
                <a:gd name="T23" fmla="*/ 58 h 347"/>
                <a:gd name="T24" fmla="*/ 348 w 348"/>
                <a:gd name="T25" fmla="*/ 289 h 347"/>
                <a:gd name="T26" fmla="*/ 345 w 348"/>
                <a:gd name="T27" fmla="*/ 308 h 347"/>
                <a:gd name="T28" fmla="*/ 337 w 348"/>
                <a:gd name="T29" fmla="*/ 324 h 347"/>
                <a:gd name="T30" fmla="*/ 324 w 348"/>
                <a:gd name="T31" fmla="*/ 336 h 347"/>
                <a:gd name="T32" fmla="*/ 308 w 348"/>
                <a:gd name="T33" fmla="*/ 345 h 347"/>
                <a:gd name="T34" fmla="*/ 290 w 348"/>
                <a:gd name="T35" fmla="*/ 347 h 347"/>
                <a:gd name="T36" fmla="*/ 57 w 348"/>
                <a:gd name="T37" fmla="*/ 347 h 347"/>
                <a:gd name="T38" fmla="*/ 39 w 348"/>
                <a:gd name="T39" fmla="*/ 345 h 347"/>
                <a:gd name="T40" fmla="*/ 24 w 348"/>
                <a:gd name="T41" fmla="*/ 336 h 347"/>
                <a:gd name="T42" fmla="*/ 11 w 348"/>
                <a:gd name="T43" fmla="*/ 324 h 347"/>
                <a:gd name="T44" fmla="*/ 2 w 348"/>
                <a:gd name="T45" fmla="*/ 308 h 347"/>
                <a:gd name="T46" fmla="*/ 0 w 348"/>
                <a:gd name="T47" fmla="*/ 289 h 347"/>
                <a:gd name="T48" fmla="*/ 0 w 348"/>
                <a:gd name="T49" fmla="*/ 58 h 347"/>
                <a:gd name="T50" fmla="*/ 2 w 348"/>
                <a:gd name="T51" fmla="*/ 40 h 347"/>
                <a:gd name="T52" fmla="*/ 11 w 348"/>
                <a:gd name="T53" fmla="*/ 24 h 347"/>
                <a:gd name="T54" fmla="*/ 24 w 348"/>
                <a:gd name="T55" fmla="*/ 11 h 347"/>
                <a:gd name="T56" fmla="*/ 39 w 348"/>
                <a:gd name="T57" fmla="*/ 3 h 347"/>
                <a:gd name="T58" fmla="*/ 57 w 348"/>
                <a:gd name="T5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7">
                  <a:moveTo>
                    <a:pt x="116" y="116"/>
                  </a:moveTo>
                  <a:lnTo>
                    <a:pt x="116" y="232"/>
                  </a:lnTo>
                  <a:lnTo>
                    <a:pt x="232" y="232"/>
                  </a:lnTo>
                  <a:lnTo>
                    <a:pt x="232" y="116"/>
                  </a:lnTo>
                  <a:lnTo>
                    <a:pt x="116" y="116"/>
                  </a:lnTo>
                  <a:close/>
                  <a:moveTo>
                    <a:pt x="57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4" y="11"/>
                  </a:lnTo>
                  <a:lnTo>
                    <a:pt x="337" y="24"/>
                  </a:lnTo>
                  <a:lnTo>
                    <a:pt x="345" y="40"/>
                  </a:lnTo>
                  <a:lnTo>
                    <a:pt x="348" y="58"/>
                  </a:lnTo>
                  <a:lnTo>
                    <a:pt x="348" y="289"/>
                  </a:lnTo>
                  <a:lnTo>
                    <a:pt x="345" y="308"/>
                  </a:lnTo>
                  <a:lnTo>
                    <a:pt x="337" y="324"/>
                  </a:lnTo>
                  <a:lnTo>
                    <a:pt x="324" y="336"/>
                  </a:lnTo>
                  <a:lnTo>
                    <a:pt x="308" y="345"/>
                  </a:lnTo>
                  <a:lnTo>
                    <a:pt x="290" y="347"/>
                  </a:lnTo>
                  <a:lnTo>
                    <a:pt x="57" y="347"/>
                  </a:lnTo>
                  <a:lnTo>
                    <a:pt x="39" y="345"/>
                  </a:lnTo>
                  <a:lnTo>
                    <a:pt x="24" y="336"/>
                  </a:lnTo>
                  <a:lnTo>
                    <a:pt x="11" y="324"/>
                  </a:lnTo>
                  <a:lnTo>
                    <a:pt x="2" y="308"/>
                  </a:lnTo>
                  <a:lnTo>
                    <a:pt x="0" y="289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0"/>
            <p:cNvSpPr>
              <a:spLocks noEditPoints="1"/>
            </p:cNvSpPr>
            <p:nvPr/>
          </p:nvSpPr>
          <p:spPr bwMode="auto">
            <a:xfrm>
              <a:off x="5564188" y="2657475"/>
              <a:ext cx="41275" cy="41275"/>
            </a:xfrm>
            <a:custGeom>
              <a:avLst/>
              <a:gdLst>
                <a:gd name="T0" fmla="*/ 115 w 348"/>
                <a:gd name="T1" fmla="*/ 116 h 347"/>
                <a:gd name="T2" fmla="*/ 115 w 348"/>
                <a:gd name="T3" fmla="*/ 232 h 347"/>
                <a:gd name="T4" fmla="*/ 231 w 348"/>
                <a:gd name="T5" fmla="*/ 232 h 347"/>
                <a:gd name="T6" fmla="*/ 231 w 348"/>
                <a:gd name="T7" fmla="*/ 116 h 347"/>
                <a:gd name="T8" fmla="*/ 115 w 348"/>
                <a:gd name="T9" fmla="*/ 116 h 347"/>
                <a:gd name="T10" fmla="*/ 58 w 348"/>
                <a:gd name="T11" fmla="*/ 0 h 347"/>
                <a:gd name="T12" fmla="*/ 290 w 348"/>
                <a:gd name="T13" fmla="*/ 0 h 347"/>
                <a:gd name="T14" fmla="*/ 308 w 348"/>
                <a:gd name="T15" fmla="*/ 3 h 347"/>
                <a:gd name="T16" fmla="*/ 323 w 348"/>
                <a:gd name="T17" fmla="*/ 11 h 347"/>
                <a:gd name="T18" fmla="*/ 336 w 348"/>
                <a:gd name="T19" fmla="*/ 24 h 347"/>
                <a:gd name="T20" fmla="*/ 345 w 348"/>
                <a:gd name="T21" fmla="*/ 40 h 347"/>
                <a:gd name="T22" fmla="*/ 348 w 348"/>
                <a:gd name="T23" fmla="*/ 58 h 347"/>
                <a:gd name="T24" fmla="*/ 348 w 348"/>
                <a:gd name="T25" fmla="*/ 289 h 347"/>
                <a:gd name="T26" fmla="*/ 345 w 348"/>
                <a:gd name="T27" fmla="*/ 308 h 347"/>
                <a:gd name="T28" fmla="*/ 336 w 348"/>
                <a:gd name="T29" fmla="*/ 324 h 347"/>
                <a:gd name="T30" fmla="*/ 323 w 348"/>
                <a:gd name="T31" fmla="*/ 336 h 347"/>
                <a:gd name="T32" fmla="*/ 308 w 348"/>
                <a:gd name="T33" fmla="*/ 345 h 347"/>
                <a:gd name="T34" fmla="*/ 290 w 348"/>
                <a:gd name="T35" fmla="*/ 347 h 347"/>
                <a:gd name="T36" fmla="*/ 58 w 348"/>
                <a:gd name="T37" fmla="*/ 347 h 347"/>
                <a:gd name="T38" fmla="*/ 39 w 348"/>
                <a:gd name="T39" fmla="*/ 345 h 347"/>
                <a:gd name="T40" fmla="*/ 23 w 348"/>
                <a:gd name="T41" fmla="*/ 336 h 347"/>
                <a:gd name="T42" fmla="*/ 10 w 348"/>
                <a:gd name="T43" fmla="*/ 324 h 347"/>
                <a:gd name="T44" fmla="*/ 2 w 348"/>
                <a:gd name="T45" fmla="*/ 308 h 347"/>
                <a:gd name="T46" fmla="*/ 0 w 348"/>
                <a:gd name="T47" fmla="*/ 289 h 347"/>
                <a:gd name="T48" fmla="*/ 0 w 348"/>
                <a:gd name="T49" fmla="*/ 58 h 347"/>
                <a:gd name="T50" fmla="*/ 2 w 348"/>
                <a:gd name="T51" fmla="*/ 40 h 347"/>
                <a:gd name="T52" fmla="*/ 10 w 348"/>
                <a:gd name="T53" fmla="*/ 24 h 347"/>
                <a:gd name="T54" fmla="*/ 23 w 348"/>
                <a:gd name="T55" fmla="*/ 11 h 347"/>
                <a:gd name="T56" fmla="*/ 39 w 348"/>
                <a:gd name="T57" fmla="*/ 3 h 347"/>
                <a:gd name="T58" fmla="*/ 58 w 348"/>
                <a:gd name="T5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7">
                  <a:moveTo>
                    <a:pt x="115" y="116"/>
                  </a:moveTo>
                  <a:lnTo>
                    <a:pt x="115" y="232"/>
                  </a:lnTo>
                  <a:lnTo>
                    <a:pt x="231" y="232"/>
                  </a:lnTo>
                  <a:lnTo>
                    <a:pt x="231" y="116"/>
                  </a:lnTo>
                  <a:lnTo>
                    <a:pt x="115" y="116"/>
                  </a:lnTo>
                  <a:close/>
                  <a:moveTo>
                    <a:pt x="58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3" y="11"/>
                  </a:lnTo>
                  <a:lnTo>
                    <a:pt x="336" y="24"/>
                  </a:lnTo>
                  <a:lnTo>
                    <a:pt x="345" y="40"/>
                  </a:lnTo>
                  <a:lnTo>
                    <a:pt x="348" y="58"/>
                  </a:lnTo>
                  <a:lnTo>
                    <a:pt x="348" y="289"/>
                  </a:lnTo>
                  <a:lnTo>
                    <a:pt x="345" y="308"/>
                  </a:lnTo>
                  <a:lnTo>
                    <a:pt x="336" y="324"/>
                  </a:lnTo>
                  <a:lnTo>
                    <a:pt x="323" y="336"/>
                  </a:lnTo>
                  <a:lnTo>
                    <a:pt x="308" y="345"/>
                  </a:lnTo>
                  <a:lnTo>
                    <a:pt x="290" y="347"/>
                  </a:lnTo>
                  <a:lnTo>
                    <a:pt x="58" y="347"/>
                  </a:lnTo>
                  <a:lnTo>
                    <a:pt x="39" y="345"/>
                  </a:lnTo>
                  <a:lnTo>
                    <a:pt x="23" y="336"/>
                  </a:lnTo>
                  <a:lnTo>
                    <a:pt x="10" y="324"/>
                  </a:lnTo>
                  <a:lnTo>
                    <a:pt x="2" y="308"/>
                  </a:lnTo>
                  <a:lnTo>
                    <a:pt x="0" y="289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0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1"/>
            <p:cNvSpPr>
              <a:spLocks noEditPoints="1"/>
            </p:cNvSpPr>
            <p:nvPr/>
          </p:nvSpPr>
          <p:spPr bwMode="auto">
            <a:xfrm>
              <a:off x="5507038" y="2713038"/>
              <a:ext cx="42863" cy="42863"/>
            </a:xfrm>
            <a:custGeom>
              <a:avLst/>
              <a:gdLst>
                <a:gd name="T0" fmla="*/ 116 w 348"/>
                <a:gd name="T1" fmla="*/ 116 h 348"/>
                <a:gd name="T2" fmla="*/ 116 w 348"/>
                <a:gd name="T3" fmla="*/ 233 h 348"/>
                <a:gd name="T4" fmla="*/ 232 w 348"/>
                <a:gd name="T5" fmla="*/ 233 h 348"/>
                <a:gd name="T6" fmla="*/ 232 w 348"/>
                <a:gd name="T7" fmla="*/ 116 h 348"/>
                <a:gd name="T8" fmla="*/ 116 w 348"/>
                <a:gd name="T9" fmla="*/ 116 h 348"/>
                <a:gd name="T10" fmla="*/ 57 w 348"/>
                <a:gd name="T11" fmla="*/ 0 h 348"/>
                <a:gd name="T12" fmla="*/ 290 w 348"/>
                <a:gd name="T13" fmla="*/ 0 h 348"/>
                <a:gd name="T14" fmla="*/ 308 w 348"/>
                <a:gd name="T15" fmla="*/ 3 h 348"/>
                <a:gd name="T16" fmla="*/ 324 w 348"/>
                <a:gd name="T17" fmla="*/ 12 h 348"/>
                <a:gd name="T18" fmla="*/ 337 w 348"/>
                <a:gd name="T19" fmla="*/ 25 h 348"/>
                <a:gd name="T20" fmla="*/ 345 w 348"/>
                <a:gd name="T21" fmla="*/ 40 h 348"/>
                <a:gd name="T22" fmla="*/ 348 w 348"/>
                <a:gd name="T23" fmla="*/ 58 h 348"/>
                <a:gd name="T24" fmla="*/ 348 w 348"/>
                <a:gd name="T25" fmla="*/ 291 h 348"/>
                <a:gd name="T26" fmla="*/ 345 w 348"/>
                <a:gd name="T27" fmla="*/ 309 h 348"/>
                <a:gd name="T28" fmla="*/ 337 w 348"/>
                <a:gd name="T29" fmla="*/ 324 h 348"/>
                <a:gd name="T30" fmla="*/ 324 w 348"/>
                <a:gd name="T31" fmla="*/ 337 h 348"/>
                <a:gd name="T32" fmla="*/ 308 w 348"/>
                <a:gd name="T33" fmla="*/ 346 h 348"/>
                <a:gd name="T34" fmla="*/ 290 w 348"/>
                <a:gd name="T35" fmla="*/ 348 h 348"/>
                <a:gd name="T36" fmla="*/ 57 w 348"/>
                <a:gd name="T37" fmla="*/ 348 h 348"/>
                <a:gd name="T38" fmla="*/ 39 w 348"/>
                <a:gd name="T39" fmla="*/ 346 h 348"/>
                <a:gd name="T40" fmla="*/ 24 w 348"/>
                <a:gd name="T41" fmla="*/ 337 h 348"/>
                <a:gd name="T42" fmla="*/ 11 w 348"/>
                <a:gd name="T43" fmla="*/ 324 h 348"/>
                <a:gd name="T44" fmla="*/ 2 w 348"/>
                <a:gd name="T45" fmla="*/ 309 h 348"/>
                <a:gd name="T46" fmla="*/ 0 w 348"/>
                <a:gd name="T47" fmla="*/ 291 h 348"/>
                <a:gd name="T48" fmla="*/ 0 w 348"/>
                <a:gd name="T49" fmla="*/ 58 h 348"/>
                <a:gd name="T50" fmla="*/ 2 w 348"/>
                <a:gd name="T51" fmla="*/ 40 h 348"/>
                <a:gd name="T52" fmla="*/ 11 w 348"/>
                <a:gd name="T53" fmla="*/ 25 h 348"/>
                <a:gd name="T54" fmla="*/ 24 w 348"/>
                <a:gd name="T55" fmla="*/ 12 h 348"/>
                <a:gd name="T56" fmla="*/ 39 w 348"/>
                <a:gd name="T57" fmla="*/ 3 h 348"/>
                <a:gd name="T58" fmla="*/ 57 w 348"/>
                <a:gd name="T5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8">
                  <a:moveTo>
                    <a:pt x="116" y="116"/>
                  </a:moveTo>
                  <a:lnTo>
                    <a:pt x="116" y="233"/>
                  </a:lnTo>
                  <a:lnTo>
                    <a:pt x="232" y="233"/>
                  </a:lnTo>
                  <a:lnTo>
                    <a:pt x="232" y="116"/>
                  </a:lnTo>
                  <a:lnTo>
                    <a:pt x="116" y="116"/>
                  </a:lnTo>
                  <a:close/>
                  <a:moveTo>
                    <a:pt x="57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4" y="12"/>
                  </a:lnTo>
                  <a:lnTo>
                    <a:pt x="337" y="25"/>
                  </a:lnTo>
                  <a:lnTo>
                    <a:pt x="345" y="40"/>
                  </a:lnTo>
                  <a:lnTo>
                    <a:pt x="348" y="58"/>
                  </a:lnTo>
                  <a:lnTo>
                    <a:pt x="348" y="291"/>
                  </a:lnTo>
                  <a:lnTo>
                    <a:pt x="345" y="309"/>
                  </a:lnTo>
                  <a:lnTo>
                    <a:pt x="337" y="324"/>
                  </a:lnTo>
                  <a:lnTo>
                    <a:pt x="324" y="337"/>
                  </a:lnTo>
                  <a:lnTo>
                    <a:pt x="308" y="346"/>
                  </a:lnTo>
                  <a:lnTo>
                    <a:pt x="290" y="348"/>
                  </a:lnTo>
                  <a:lnTo>
                    <a:pt x="57" y="348"/>
                  </a:lnTo>
                  <a:lnTo>
                    <a:pt x="39" y="346"/>
                  </a:lnTo>
                  <a:lnTo>
                    <a:pt x="24" y="337"/>
                  </a:lnTo>
                  <a:lnTo>
                    <a:pt x="11" y="324"/>
                  </a:lnTo>
                  <a:lnTo>
                    <a:pt x="2" y="309"/>
                  </a:lnTo>
                  <a:lnTo>
                    <a:pt x="0" y="291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1" y="25"/>
                  </a:lnTo>
                  <a:lnTo>
                    <a:pt x="24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2"/>
            <p:cNvSpPr>
              <a:spLocks noEditPoints="1"/>
            </p:cNvSpPr>
            <p:nvPr/>
          </p:nvSpPr>
          <p:spPr bwMode="auto">
            <a:xfrm>
              <a:off x="5564188" y="2713038"/>
              <a:ext cx="41275" cy="42863"/>
            </a:xfrm>
            <a:custGeom>
              <a:avLst/>
              <a:gdLst>
                <a:gd name="T0" fmla="*/ 115 w 348"/>
                <a:gd name="T1" fmla="*/ 116 h 348"/>
                <a:gd name="T2" fmla="*/ 115 w 348"/>
                <a:gd name="T3" fmla="*/ 233 h 348"/>
                <a:gd name="T4" fmla="*/ 231 w 348"/>
                <a:gd name="T5" fmla="*/ 233 h 348"/>
                <a:gd name="T6" fmla="*/ 231 w 348"/>
                <a:gd name="T7" fmla="*/ 116 h 348"/>
                <a:gd name="T8" fmla="*/ 115 w 348"/>
                <a:gd name="T9" fmla="*/ 116 h 348"/>
                <a:gd name="T10" fmla="*/ 58 w 348"/>
                <a:gd name="T11" fmla="*/ 0 h 348"/>
                <a:gd name="T12" fmla="*/ 290 w 348"/>
                <a:gd name="T13" fmla="*/ 0 h 348"/>
                <a:gd name="T14" fmla="*/ 308 w 348"/>
                <a:gd name="T15" fmla="*/ 3 h 348"/>
                <a:gd name="T16" fmla="*/ 323 w 348"/>
                <a:gd name="T17" fmla="*/ 12 h 348"/>
                <a:gd name="T18" fmla="*/ 336 w 348"/>
                <a:gd name="T19" fmla="*/ 25 h 348"/>
                <a:gd name="T20" fmla="*/ 345 w 348"/>
                <a:gd name="T21" fmla="*/ 40 h 348"/>
                <a:gd name="T22" fmla="*/ 348 w 348"/>
                <a:gd name="T23" fmla="*/ 58 h 348"/>
                <a:gd name="T24" fmla="*/ 348 w 348"/>
                <a:gd name="T25" fmla="*/ 291 h 348"/>
                <a:gd name="T26" fmla="*/ 345 w 348"/>
                <a:gd name="T27" fmla="*/ 309 h 348"/>
                <a:gd name="T28" fmla="*/ 336 w 348"/>
                <a:gd name="T29" fmla="*/ 324 h 348"/>
                <a:gd name="T30" fmla="*/ 323 w 348"/>
                <a:gd name="T31" fmla="*/ 337 h 348"/>
                <a:gd name="T32" fmla="*/ 308 w 348"/>
                <a:gd name="T33" fmla="*/ 346 h 348"/>
                <a:gd name="T34" fmla="*/ 290 w 348"/>
                <a:gd name="T35" fmla="*/ 348 h 348"/>
                <a:gd name="T36" fmla="*/ 58 w 348"/>
                <a:gd name="T37" fmla="*/ 348 h 348"/>
                <a:gd name="T38" fmla="*/ 39 w 348"/>
                <a:gd name="T39" fmla="*/ 346 h 348"/>
                <a:gd name="T40" fmla="*/ 23 w 348"/>
                <a:gd name="T41" fmla="*/ 337 h 348"/>
                <a:gd name="T42" fmla="*/ 10 w 348"/>
                <a:gd name="T43" fmla="*/ 324 h 348"/>
                <a:gd name="T44" fmla="*/ 2 w 348"/>
                <a:gd name="T45" fmla="*/ 309 h 348"/>
                <a:gd name="T46" fmla="*/ 0 w 348"/>
                <a:gd name="T47" fmla="*/ 291 h 348"/>
                <a:gd name="T48" fmla="*/ 0 w 348"/>
                <a:gd name="T49" fmla="*/ 58 h 348"/>
                <a:gd name="T50" fmla="*/ 2 w 348"/>
                <a:gd name="T51" fmla="*/ 40 h 348"/>
                <a:gd name="T52" fmla="*/ 10 w 348"/>
                <a:gd name="T53" fmla="*/ 25 h 348"/>
                <a:gd name="T54" fmla="*/ 23 w 348"/>
                <a:gd name="T55" fmla="*/ 12 h 348"/>
                <a:gd name="T56" fmla="*/ 39 w 348"/>
                <a:gd name="T57" fmla="*/ 3 h 348"/>
                <a:gd name="T58" fmla="*/ 58 w 348"/>
                <a:gd name="T5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8">
                  <a:moveTo>
                    <a:pt x="115" y="116"/>
                  </a:moveTo>
                  <a:lnTo>
                    <a:pt x="115" y="233"/>
                  </a:lnTo>
                  <a:lnTo>
                    <a:pt x="231" y="233"/>
                  </a:lnTo>
                  <a:lnTo>
                    <a:pt x="231" y="116"/>
                  </a:lnTo>
                  <a:lnTo>
                    <a:pt x="115" y="116"/>
                  </a:lnTo>
                  <a:close/>
                  <a:moveTo>
                    <a:pt x="58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3" y="12"/>
                  </a:lnTo>
                  <a:lnTo>
                    <a:pt x="336" y="25"/>
                  </a:lnTo>
                  <a:lnTo>
                    <a:pt x="345" y="40"/>
                  </a:lnTo>
                  <a:lnTo>
                    <a:pt x="348" y="58"/>
                  </a:lnTo>
                  <a:lnTo>
                    <a:pt x="348" y="291"/>
                  </a:lnTo>
                  <a:lnTo>
                    <a:pt x="345" y="309"/>
                  </a:lnTo>
                  <a:lnTo>
                    <a:pt x="336" y="324"/>
                  </a:lnTo>
                  <a:lnTo>
                    <a:pt x="323" y="337"/>
                  </a:lnTo>
                  <a:lnTo>
                    <a:pt x="308" y="346"/>
                  </a:lnTo>
                  <a:lnTo>
                    <a:pt x="290" y="348"/>
                  </a:lnTo>
                  <a:lnTo>
                    <a:pt x="58" y="348"/>
                  </a:lnTo>
                  <a:lnTo>
                    <a:pt x="39" y="346"/>
                  </a:lnTo>
                  <a:lnTo>
                    <a:pt x="23" y="337"/>
                  </a:lnTo>
                  <a:lnTo>
                    <a:pt x="10" y="324"/>
                  </a:lnTo>
                  <a:lnTo>
                    <a:pt x="2" y="309"/>
                  </a:lnTo>
                  <a:lnTo>
                    <a:pt x="0" y="291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0" y="25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3"/>
            <p:cNvSpPr>
              <a:spLocks noEditPoints="1"/>
            </p:cNvSpPr>
            <p:nvPr/>
          </p:nvSpPr>
          <p:spPr bwMode="auto">
            <a:xfrm>
              <a:off x="5619751" y="2657475"/>
              <a:ext cx="42863" cy="98425"/>
            </a:xfrm>
            <a:custGeom>
              <a:avLst/>
              <a:gdLst>
                <a:gd name="T0" fmla="*/ 115 w 348"/>
                <a:gd name="T1" fmla="*/ 116 h 811"/>
                <a:gd name="T2" fmla="*/ 115 w 348"/>
                <a:gd name="T3" fmla="*/ 696 h 811"/>
                <a:gd name="T4" fmla="*/ 232 w 348"/>
                <a:gd name="T5" fmla="*/ 696 h 811"/>
                <a:gd name="T6" fmla="*/ 232 w 348"/>
                <a:gd name="T7" fmla="*/ 116 h 811"/>
                <a:gd name="T8" fmla="*/ 115 w 348"/>
                <a:gd name="T9" fmla="*/ 116 h 811"/>
                <a:gd name="T10" fmla="*/ 58 w 348"/>
                <a:gd name="T11" fmla="*/ 0 h 811"/>
                <a:gd name="T12" fmla="*/ 290 w 348"/>
                <a:gd name="T13" fmla="*/ 0 h 811"/>
                <a:gd name="T14" fmla="*/ 308 w 348"/>
                <a:gd name="T15" fmla="*/ 3 h 811"/>
                <a:gd name="T16" fmla="*/ 325 w 348"/>
                <a:gd name="T17" fmla="*/ 11 h 811"/>
                <a:gd name="T18" fmla="*/ 337 w 348"/>
                <a:gd name="T19" fmla="*/ 24 h 811"/>
                <a:gd name="T20" fmla="*/ 345 w 348"/>
                <a:gd name="T21" fmla="*/ 40 h 811"/>
                <a:gd name="T22" fmla="*/ 348 w 348"/>
                <a:gd name="T23" fmla="*/ 58 h 811"/>
                <a:gd name="T24" fmla="*/ 348 w 348"/>
                <a:gd name="T25" fmla="*/ 754 h 811"/>
                <a:gd name="T26" fmla="*/ 345 w 348"/>
                <a:gd name="T27" fmla="*/ 772 h 811"/>
                <a:gd name="T28" fmla="*/ 337 w 348"/>
                <a:gd name="T29" fmla="*/ 787 h 811"/>
                <a:gd name="T30" fmla="*/ 325 w 348"/>
                <a:gd name="T31" fmla="*/ 800 h 811"/>
                <a:gd name="T32" fmla="*/ 308 w 348"/>
                <a:gd name="T33" fmla="*/ 809 h 811"/>
                <a:gd name="T34" fmla="*/ 290 w 348"/>
                <a:gd name="T35" fmla="*/ 811 h 811"/>
                <a:gd name="T36" fmla="*/ 58 w 348"/>
                <a:gd name="T37" fmla="*/ 811 h 811"/>
                <a:gd name="T38" fmla="*/ 39 w 348"/>
                <a:gd name="T39" fmla="*/ 809 h 811"/>
                <a:gd name="T40" fmla="*/ 23 w 348"/>
                <a:gd name="T41" fmla="*/ 800 h 811"/>
                <a:gd name="T42" fmla="*/ 11 w 348"/>
                <a:gd name="T43" fmla="*/ 787 h 811"/>
                <a:gd name="T44" fmla="*/ 3 w 348"/>
                <a:gd name="T45" fmla="*/ 772 h 811"/>
                <a:gd name="T46" fmla="*/ 0 w 348"/>
                <a:gd name="T47" fmla="*/ 754 h 811"/>
                <a:gd name="T48" fmla="*/ 0 w 348"/>
                <a:gd name="T49" fmla="*/ 58 h 811"/>
                <a:gd name="T50" fmla="*/ 3 w 348"/>
                <a:gd name="T51" fmla="*/ 40 h 811"/>
                <a:gd name="T52" fmla="*/ 11 w 348"/>
                <a:gd name="T53" fmla="*/ 24 h 811"/>
                <a:gd name="T54" fmla="*/ 23 w 348"/>
                <a:gd name="T55" fmla="*/ 11 h 811"/>
                <a:gd name="T56" fmla="*/ 39 w 348"/>
                <a:gd name="T57" fmla="*/ 3 h 811"/>
                <a:gd name="T58" fmla="*/ 58 w 348"/>
                <a:gd name="T5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811">
                  <a:moveTo>
                    <a:pt x="115" y="116"/>
                  </a:moveTo>
                  <a:lnTo>
                    <a:pt x="115" y="696"/>
                  </a:lnTo>
                  <a:lnTo>
                    <a:pt x="232" y="696"/>
                  </a:lnTo>
                  <a:lnTo>
                    <a:pt x="232" y="116"/>
                  </a:lnTo>
                  <a:lnTo>
                    <a:pt x="115" y="116"/>
                  </a:lnTo>
                  <a:close/>
                  <a:moveTo>
                    <a:pt x="58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5" y="11"/>
                  </a:lnTo>
                  <a:lnTo>
                    <a:pt x="337" y="24"/>
                  </a:lnTo>
                  <a:lnTo>
                    <a:pt x="345" y="40"/>
                  </a:lnTo>
                  <a:lnTo>
                    <a:pt x="348" y="58"/>
                  </a:lnTo>
                  <a:lnTo>
                    <a:pt x="348" y="754"/>
                  </a:lnTo>
                  <a:lnTo>
                    <a:pt x="345" y="772"/>
                  </a:lnTo>
                  <a:lnTo>
                    <a:pt x="337" y="787"/>
                  </a:lnTo>
                  <a:lnTo>
                    <a:pt x="325" y="800"/>
                  </a:lnTo>
                  <a:lnTo>
                    <a:pt x="308" y="809"/>
                  </a:lnTo>
                  <a:lnTo>
                    <a:pt x="290" y="811"/>
                  </a:lnTo>
                  <a:lnTo>
                    <a:pt x="58" y="811"/>
                  </a:lnTo>
                  <a:lnTo>
                    <a:pt x="39" y="809"/>
                  </a:lnTo>
                  <a:lnTo>
                    <a:pt x="23" y="800"/>
                  </a:lnTo>
                  <a:lnTo>
                    <a:pt x="11" y="787"/>
                  </a:lnTo>
                  <a:lnTo>
                    <a:pt x="3" y="772"/>
                  </a:lnTo>
                  <a:lnTo>
                    <a:pt x="0" y="754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34"/>
            <p:cNvSpPr>
              <a:spLocks noChangeArrowheads="1"/>
            </p:cNvSpPr>
            <p:nvPr/>
          </p:nvSpPr>
          <p:spPr bwMode="auto">
            <a:xfrm>
              <a:off x="5648326" y="2543175"/>
              <a:ext cx="14288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5619751" y="2543175"/>
              <a:ext cx="14288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36"/>
            <p:cNvSpPr>
              <a:spLocks noChangeArrowheads="1"/>
            </p:cNvSpPr>
            <p:nvPr/>
          </p:nvSpPr>
          <p:spPr bwMode="auto">
            <a:xfrm>
              <a:off x="5591176" y="2543175"/>
              <a:ext cx="14288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10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302" y="284912"/>
            <a:ext cx="3440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Our Portfolio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4" r="27254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r="6089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r="18607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r="13144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r="1612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r="7395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32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" b="1744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" b="1744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b="1783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b="1783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381000" y="3251200"/>
            <a:ext cx="1955800" cy="1480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" y="3251200"/>
            <a:ext cx="1955800" cy="14804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3251200"/>
            <a:ext cx="1955800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81800" y="3251200"/>
            <a:ext cx="1955800" cy="1480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302" y="284912"/>
            <a:ext cx="3890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Recent Project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1168400" y="3108324"/>
            <a:ext cx="381000" cy="14922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3302000" y="3108324"/>
            <a:ext cx="381000" cy="14922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5435600" y="3108324"/>
            <a:ext cx="381000" cy="1492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7569200" y="3108324"/>
            <a:ext cx="381000" cy="1492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7626" y="3562350"/>
            <a:ext cx="1122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Project Name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947" y="3876586"/>
            <a:ext cx="1704812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Excepteur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occaecat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cupidatat</a:t>
            </a:r>
            <a:r>
              <a:rPr lang="en-US" sz="1100" dirty="0">
                <a:solidFill>
                  <a:schemeClr val="bg1"/>
                </a:solidFill>
              </a:rPr>
              <a:t> non </a:t>
            </a:r>
            <a:r>
              <a:rPr lang="en-US" sz="1100" dirty="0" err="1">
                <a:solidFill>
                  <a:schemeClr val="bg1"/>
                </a:solidFill>
              </a:rPr>
              <a:t>proident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1225" y="3562350"/>
            <a:ext cx="1122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Project Name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0094" y="3876586"/>
            <a:ext cx="1704812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Excepteur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occaecat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cupidatat</a:t>
            </a:r>
            <a:r>
              <a:rPr lang="en-US" sz="1100" dirty="0">
                <a:solidFill>
                  <a:schemeClr val="bg1"/>
                </a:solidFill>
              </a:rPr>
              <a:t> non </a:t>
            </a:r>
            <a:r>
              <a:rPr lang="en-US" sz="1100" dirty="0" err="1">
                <a:solidFill>
                  <a:schemeClr val="bg1"/>
                </a:solidFill>
              </a:rPr>
              <a:t>proident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4825" y="3562350"/>
            <a:ext cx="1122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Project Name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73694" y="3876586"/>
            <a:ext cx="1704812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Excepteur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occaecat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cupidatat</a:t>
            </a:r>
            <a:r>
              <a:rPr lang="en-US" sz="1100" dirty="0">
                <a:solidFill>
                  <a:schemeClr val="bg1"/>
                </a:solidFill>
              </a:rPr>
              <a:t> non </a:t>
            </a:r>
            <a:r>
              <a:rPr lang="en-US" sz="1100" dirty="0" err="1">
                <a:solidFill>
                  <a:schemeClr val="bg1"/>
                </a:solidFill>
              </a:rPr>
              <a:t>proident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98425" y="3562350"/>
            <a:ext cx="1122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Project Name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07294" y="3876586"/>
            <a:ext cx="1704812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Excepteur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occaecat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cupidatat</a:t>
            </a:r>
            <a:r>
              <a:rPr lang="en-US" sz="1100" dirty="0">
                <a:solidFill>
                  <a:schemeClr val="bg1"/>
                </a:solidFill>
              </a:rPr>
              <a:t> non </a:t>
            </a:r>
            <a:r>
              <a:rPr lang="en-US" sz="1100" dirty="0" err="1">
                <a:solidFill>
                  <a:schemeClr val="bg1"/>
                </a:solidFill>
              </a:rPr>
              <a:t>proident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03827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r="13656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89302" y="284912"/>
            <a:ext cx="3890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Recent Project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290" y="1733550"/>
            <a:ext cx="464691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dist="38100" dir="5400000" sx="105000" sy="10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290" y="2353092"/>
            <a:ext cx="41135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 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290" y="1953428"/>
            <a:ext cx="1280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Project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959" y="3862725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 Name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7471" y="3861277"/>
            <a:ext cx="265417" cy="310673"/>
            <a:chOff x="3857625" y="428625"/>
            <a:chExt cx="344488" cy="4032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3937000" y="428625"/>
              <a:ext cx="185738" cy="227013"/>
            </a:xfrm>
            <a:custGeom>
              <a:avLst/>
              <a:gdLst/>
              <a:ahLst/>
              <a:cxnLst>
                <a:cxn ang="0">
                  <a:pos x="30" y="44"/>
                </a:cxn>
                <a:cxn ang="0">
                  <a:pos x="19" y="48"/>
                </a:cxn>
                <a:cxn ang="0">
                  <a:pos x="12" y="55"/>
                </a:cxn>
                <a:cxn ang="0">
                  <a:pos x="9" y="66"/>
                </a:cxn>
                <a:cxn ang="0">
                  <a:pos x="10" y="86"/>
                </a:cxn>
                <a:cxn ang="0">
                  <a:pos x="14" y="101"/>
                </a:cxn>
                <a:cxn ang="0">
                  <a:pos x="21" y="112"/>
                </a:cxn>
                <a:cxn ang="0">
                  <a:pos x="29" y="120"/>
                </a:cxn>
                <a:cxn ang="0">
                  <a:pos x="41" y="129"/>
                </a:cxn>
                <a:cxn ang="0">
                  <a:pos x="53" y="134"/>
                </a:cxn>
                <a:cxn ang="0">
                  <a:pos x="60" y="135"/>
                </a:cxn>
                <a:cxn ang="0">
                  <a:pos x="70" y="132"/>
                </a:cxn>
                <a:cxn ang="0">
                  <a:pos x="82" y="125"/>
                </a:cxn>
                <a:cxn ang="0">
                  <a:pos x="92" y="117"/>
                </a:cxn>
                <a:cxn ang="0">
                  <a:pos x="100" y="107"/>
                </a:cxn>
                <a:cxn ang="0">
                  <a:pos x="106" y="93"/>
                </a:cxn>
                <a:cxn ang="0">
                  <a:pos x="109" y="77"/>
                </a:cxn>
                <a:cxn ang="0">
                  <a:pos x="103" y="59"/>
                </a:cxn>
                <a:cxn ang="0">
                  <a:pos x="83" y="62"/>
                </a:cxn>
                <a:cxn ang="0">
                  <a:pos x="68" y="60"/>
                </a:cxn>
                <a:cxn ang="0">
                  <a:pos x="57" y="57"/>
                </a:cxn>
                <a:cxn ang="0">
                  <a:pos x="49" y="53"/>
                </a:cxn>
                <a:cxn ang="0">
                  <a:pos x="44" y="48"/>
                </a:cxn>
                <a:cxn ang="0">
                  <a:pos x="42" y="45"/>
                </a:cxn>
                <a:cxn ang="0">
                  <a:pos x="41" y="43"/>
                </a:cxn>
                <a:cxn ang="0">
                  <a:pos x="74" y="1"/>
                </a:cxn>
                <a:cxn ang="0">
                  <a:pos x="90" y="6"/>
                </a:cxn>
                <a:cxn ang="0">
                  <a:pos x="102" y="14"/>
                </a:cxn>
                <a:cxn ang="0">
                  <a:pos x="109" y="24"/>
                </a:cxn>
                <a:cxn ang="0">
                  <a:pos x="114" y="37"/>
                </a:cxn>
                <a:cxn ang="0">
                  <a:pos x="116" y="51"/>
                </a:cxn>
                <a:cxn ang="0">
                  <a:pos x="117" y="68"/>
                </a:cxn>
                <a:cxn ang="0">
                  <a:pos x="116" y="88"/>
                </a:cxn>
                <a:cxn ang="0">
                  <a:pos x="110" y="105"/>
                </a:cxn>
                <a:cxn ang="0">
                  <a:pos x="101" y="119"/>
                </a:cxn>
                <a:cxn ang="0">
                  <a:pos x="90" y="130"/>
                </a:cxn>
                <a:cxn ang="0">
                  <a:pos x="79" y="138"/>
                </a:cxn>
                <a:cxn ang="0">
                  <a:pos x="68" y="142"/>
                </a:cxn>
                <a:cxn ang="0">
                  <a:pos x="59" y="143"/>
                </a:cxn>
                <a:cxn ang="0">
                  <a:pos x="50" y="142"/>
                </a:cxn>
                <a:cxn ang="0">
                  <a:pos x="39" y="138"/>
                </a:cxn>
                <a:cxn ang="0">
                  <a:pos x="27" y="130"/>
                </a:cxn>
                <a:cxn ang="0">
                  <a:pos x="16" y="119"/>
                </a:cxn>
                <a:cxn ang="0">
                  <a:pos x="7" y="105"/>
                </a:cxn>
                <a:cxn ang="0">
                  <a:pos x="2" y="88"/>
                </a:cxn>
                <a:cxn ang="0">
                  <a:pos x="0" y="68"/>
                </a:cxn>
                <a:cxn ang="0">
                  <a:pos x="1" y="51"/>
                </a:cxn>
                <a:cxn ang="0">
                  <a:pos x="3" y="37"/>
                </a:cxn>
                <a:cxn ang="0">
                  <a:pos x="8" y="24"/>
                </a:cxn>
                <a:cxn ang="0">
                  <a:pos x="16" y="14"/>
                </a:cxn>
                <a:cxn ang="0">
                  <a:pos x="27" y="6"/>
                </a:cxn>
                <a:cxn ang="0">
                  <a:pos x="43" y="1"/>
                </a:cxn>
              </a:cxnLst>
              <a:rect l="0" t="0" r="r" b="b"/>
              <a:pathLst>
                <a:path w="117" h="143">
                  <a:moveTo>
                    <a:pt x="41" y="43"/>
                  </a:moveTo>
                  <a:lnTo>
                    <a:pt x="37" y="43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7" y="45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19" y="48"/>
                  </a:lnTo>
                  <a:lnTo>
                    <a:pt x="17" y="50"/>
                  </a:lnTo>
                  <a:lnTo>
                    <a:pt x="15" y="51"/>
                  </a:lnTo>
                  <a:lnTo>
                    <a:pt x="14" y="53"/>
                  </a:lnTo>
                  <a:lnTo>
                    <a:pt x="12" y="55"/>
                  </a:lnTo>
                  <a:lnTo>
                    <a:pt x="11" y="56"/>
                  </a:lnTo>
                  <a:lnTo>
                    <a:pt x="10" y="58"/>
                  </a:lnTo>
                  <a:lnTo>
                    <a:pt x="9" y="60"/>
                  </a:lnTo>
                  <a:lnTo>
                    <a:pt x="9" y="66"/>
                  </a:lnTo>
                  <a:lnTo>
                    <a:pt x="9" y="72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10" y="86"/>
                  </a:lnTo>
                  <a:lnTo>
                    <a:pt x="11" y="90"/>
                  </a:lnTo>
                  <a:lnTo>
                    <a:pt x="12" y="93"/>
                  </a:lnTo>
                  <a:lnTo>
                    <a:pt x="13" y="97"/>
                  </a:lnTo>
                  <a:lnTo>
                    <a:pt x="14" y="101"/>
                  </a:lnTo>
                  <a:lnTo>
                    <a:pt x="16" y="104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21" y="112"/>
                  </a:lnTo>
                  <a:lnTo>
                    <a:pt x="23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9" y="120"/>
                  </a:lnTo>
                  <a:lnTo>
                    <a:pt x="32" y="123"/>
                  </a:lnTo>
                  <a:lnTo>
                    <a:pt x="35" y="125"/>
                  </a:lnTo>
                  <a:lnTo>
                    <a:pt x="38" y="128"/>
                  </a:lnTo>
                  <a:lnTo>
                    <a:pt x="41" y="129"/>
                  </a:lnTo>
                  <a:lnTo>
                    <a:pt x="44" y="131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57" y="135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5" y="134"/>
                  </a:lnTo>
                  <a:lnTo>
                    <a:pt x="67" y="133"/>
                  </a:lnTo>
                  <a:lnTo>
                    <a:pt x="70" y="132"/>
                  </a:lnTo>
                  <a:lnTo>
                    <a:pt x="73" y="131"/>
                  </a:lnTo>
                  <a:lnTo>
                    <a:pt x="76" y="129"/>
                  </a:lnTo>
                  <a:lnTo>
                    <a:pt x="79" y="128"/>
                  </a:lnTo>
                  <a:lnTo>
                    <a:pt x="82" y="125"/>
                  </a:lnTo>
                  <a:lnTo>
                    <a:pt x="86" y="123"/>
                  </a:lnTo>
                  <a:lnTo>
                    <a:pt x="89" y="120"/>
                  </a:lnTo>
                  <a:lnTo>
                    <a:pt x="91" y="119"/>
                  </a:lnTo>
                  <a:lnTo>
                    <a:pt x="92" y="117"/>
                  </a:lnTo>
                  <a:lnTo>
                    <a:pt x="94" y="114"/>
                  </a:lnTo>
                  <a:lnTo>
                    <a:pt x="96" y="112"/>
                  </a:lnTo>
                  <a:lnTo>
                    <a:pt x="98" y="109"/>
                  </a:lnTo>
                  <a:lnTo>
                    <a:pt x="100" y="107"/>
                  </a:lnTo>
                  <a:lnTo>
                    <a:pt x="101" y="104"/>
                  </a:lnTo>
                  <a:lnTo>
                    <a:pt x="103" y="101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7" y="86"/>
                  </a:lnTo>
                  <a:lnTo>
                    <a:pt x="108" y="81"/>
                  </a:lnTo>
                  <a:lnTo>
                    <a:pt x="109" y="77"/>
                  </a:lnTo>
                  <a:lnTo>
                    <a:pt x="109" y="72"/>
                  </a:lnTo>
                  <a:lnTo>
                    <a:pt x="109" y="65"/>
                  </a:lnTo>
                  <a:lnTo>
                    <a:pt x="108" y="58"/>
                  </a:lnTo>
                  <a:lnTo>
                    <a:pt x="103" y="59"/>
                  </a:lnTo>
                  <a:lnTo>
                    <a:pt x="97" y="60"/>
                  </a:lnTo>
                  <a:lnTo>
                    <a:pt x="92" y="61"/>
                  </a:lnTo>
                  <a:lnTo>
                    <a:pt x="88" y="61"/>
                  </a:lnTo>
                  <a:lnTo>
                    <a:pt x="83" y="62"/>
                  </a:lnTo>
                  <a:lnTo>
                    <a:pt x="79" y="62"/>
                  </a:lnTo>
                  <a:lnTo>
                    <a:pt x="75" y="61"/>
                  </a:lnTo>
                  <a:lnTo>
                    <a:pt x="72" y="61"/>
                  </a:lnTo>
                  <a:lnTo>
                    <a:pt x="68" y="60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9" y="58"/>
                  </a:lnTo>
                  <a:lnTo>
                    <a:pt x="57" y="57"/>
                  </a:lnTo>
                  <a:lnTo>
                    <a:pt x="55" y="56"/>
                  </a:lnTo>
                  <a:lnTo>
                    <a:pt x="53" y="55"/>
                  </a:lnTo>
                  <a:lnTo>
                    <a:pt x="51" y="54"/>
                  </a:lnTo>
                  <a:lnTo>
                    <a:pt x="49" y="53"/>
                  </a:lnTo>
                  <a:lnTo>
                    <a:pt x="48" y="51"/>
                  </a:lnTo>
                  <a:lnTo>
                    <a:pt x="46" y="50"/>
                  </a:lnTo>
                  <a:lnTo>
                    <a:pt x="45" y="49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9" y="0"/>
                  </a:moveTo>
                  <a:lnTo>
                    <a:pt x="64" y="0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79" y="2"/>
                  </a:lnTo>
                  <a:lnTo>
                    <a:pt x="83" y="3"/>
                  </a:lnTo>
                  <a:lnTo>
                    <a:pt x="87" y="4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08" y="21"/>
                  </a:lnTo>
                  <a:lnTo>
                    <a:pt x="109" y="24"/>
                  </a:lnTo>
                  <a:lnTo>
                    <a:pt x="111" y="27"/>
                  </a:lnTo>
                  <a:lnTo>
                    <a:pt x="112" y="30"/>
                  </a:lnTo>
                  <a:lnTo>
                    <a:pt x="113" y="33"/>
                  </a:lnTo>
                  <a:lnTo>
                    <a:pt x="114" y="37"/>
                  </a:lnTo>
                  <a:lnTo>
                    <a:pt x="115" y="40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6" y="51"/>
                  </a:lnTo>
                  <a:lnTo>
                    <a:pt x="117" y="55"/>
                  </a:lnTo>
                  <a:lnTo>
                    <a:pt x="117" y="59"/>
                  </a:lnTo>
                  <a:lnTo>
                    <a:pt x="117" y="63"/>
                  </a:lnTo>
                  <a:lnTo>
                    <a:pt x="117" y="68"/>
                  </a:lnTo>
                  <a:lnTo>
                    <a:pt x="117" y="72"/>
                  </a:lnTo>
                  <a:lnTo>
                    <a:pt x="117" y="77"/>
                  </a:lnTo>
                  <a:lnTo>
                    <a:pt x="117" y="83"/>
                  </a:lnTo>
                  <a:lnTo>
                    <a:pt x="116" y="88"/>
                  </a:lnTo>
                  <a:lnTo>
                    <a:pt x="115" y="92"/>
                  </a:lnTo>
                  <a:lnTo>
                    <a:pt x="113" y="97"/>
                  </a:lnTo>
                  <a:lnTo>
                    <a:pt x="112" y="101"/>
                  </a:lnTo>
                  <a:lnTo>
                    <a:pt x="110" y="105"/>
                  </a:lnTo>
                  <a:lnTo>
                    <a:pt x="108" y="109"/>
                  </a:lnTo>
                  <a:lnTo>
                    <a:pt x="106" y="113"/>
                  </a:lnTo>
                  <a:lnTo>
                    <a:pt x="104" y="116"/>
                  </a:lnTo>
                  <a:lnTo>
                    <a:pt x="101" y="119"/>
                  </a:lnTo>
                  <a:lnTo>
                    <a:pt x="99" y="122"/>
                  </a:lnTo>
                  <a:lnTo>
                    <a:pt x="96" y="125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7" y="132"/>
                  </a:lnTo>
                  <a:lnTo>
                    <a:pt x="84" y="134"/>
                  </a:lnTo>
                  <a:lnTo>
                    <a:pt x="82" y="136"/>
                  </a:lnTo>
                  <a:lnTo>
                    <a:pt x="79" y="138"/>
                  </a:lnTo>
                  <a:lnTo>
                    <a:pt x="76" y="139"/>
                  </a:lnTo>
                  <a:lnTo>
                    <a:pt x="73" y="140"/>
                  </a:lnTo>
                  <a:lnTo>
                    <a:pt x="70" y="141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7" y="141"/>
                  </a:lnTo>
                  <a:lnTo>
                    <a:pt x="44" y="140"/>
                  </a:lnTo>
                  <a:lnTo>
                    <a:pt x="41" y="139"/>
                  </a:lnTo>
                  <a:lnTo>
                    <a:pt x="39" y="138"/>
                  </a:lnTo>
                  <a:lnTo>
                    <a:pt x="36" y="136"/>
                  </a:lnTo>
                  <a:lnTo>
                    <a:pt x="33" y="134"/>
                  </a:lnTo>
                  <a:lnTo>
                    <a:pt x="30" y="132"/>
                  </a:lnTo>
                  <a:lnTo>
                    <a:pt x="27" y="130"/>
                  </a:lnTo>
                  <a:lnTo>
                    <a:pt x="24" y="128"/>
                  </a:lnTo>
                  <a:lnTo>
                    <a:pt x="21" y="125"/>
                  </a:lnTo>
                  <a:lnTo>
                    <a:pt x="19" y="122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11" y="113"/>
                  </a:lnTo>
                  <a:lnTo>
                    <a:pt x="9" y="109"/>
                  </a:lnTo>
                  <a:lnTo>
                    <a:pt x="7" y="105"/>
                  </a:lnTo>
                  <a:lnTo>
                    <a:pt x="6" y="101"/>
                  </a:lnTo>
                  <a:lnTo>
                    <a:pt x="4" y="97"/>
                  </a:lnTo>
                  <a:lnTo>
                    <a:pt x="3" y="92"/>
                  </a:lnTo>
                  <a:lnTo>
                    <a:pt x="2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6" y="27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3857625" y="646113"/>
              <a:ext cx="344488" cy="185738"/>
            </a:xfrm>
            <a:custGeom>
              <a:avLst/>
              <a:gdLst/>
              <a:ahLst/>
              <a:cxnLst>
                <a:cxn ang="0">
                  <a:pos x="79" y="72"/>
                </a:cxn>
                <a:cxn ang="0">
                  <a:pos x="79" y="77"/>
                </a:cxn>
                <a:cxn ang="0">
                  <a:pos x="97" y="85"/>
                </a:cxn>
                <a:cxn ang="0">
                  <a:pos x="98" y="80"/>
                </a:cxn>
                <a:cxn ang="0">
                  <a:pos x="97" y="69"/>
                </a:cxn>
                <a:cxn ang="0">
                  <a:pos x="98" y="65"/>
                </a:cxn>
                <a:cxn ang="0">
                  <a:pos x="97" y="64"/>
                </a:cxn>
                <a:cxn ang="0">
                  <a:pos x="120" y="64"/>
                </a:cxn>
                <a:cxn ang="0">
                  <a:pos x="120" y="69"/>
                </a:cxn>
                <a:cxn ang="0">
                  <a:pos x="120" y="80"/>
                </a:cxn>
                <a:cxn ang="0">
                  <a:pos x="120" y="84"/>
                </a:cxn>
                <a:cxn ang="0">
                  <a:pos x="121" y="85"/>
                </a:cxn>
                <a:cxn ang="0">
                  <a:pos x="139" y="73"/>
                </a:cxn>
                <a:cxn ang="0">
                  <a:pos x="121" y="64"/>
                </a:cxn>
                <a:cxn ang="0">
                  <a:pos x="110" y="59"/>
                </a:cxn>
                <a:cxn ang="0">
                  <a:pos x="103" y="86"/>
                </a:cxn>
                <a:cxn ang="0">
                  <a:pos x="107" y="86"/>
                </a:cxn>
                <a:cxn ang="0">
                  <a:pos x="115" y="59"/>
                </a:cxn>
                <a:cxn ang="0">
                  <a:pos x="115" y="58"/>
                </a:cxn>
                <a:cxn ang="0">
                  <a:pos x="81" y="4"/>
                </a:cxn>
                <a:cxn ang="0">
                  <a:pos x="99" y="12"/>
                </a:cxn>
                <a:cxn ang="0">
                  <a:pos x="117" y="12"/>
                </a:cxn>
                <a:cxn ang="0">
                  <a:pos x="133" y="6"/>
                </a:cxn>
                <a:cxn ang="0">
                  <a:pos x="144" y="0"/>
                </a:cxn>
                <a:cxn ang="0">
                  <a:pos x="153" y="4"/>
                </a:cxn>
                <a:cxn ang="0">
                  <a:pos x="169" y="13"/>
                </a:cxn>
                <a:cxn ang="0">
                  <a:pos x="185" y="22"/>
                </a:cxn>
                <a:cxn ang="0">
                  <a:pos x="196" y="29"/>
                </a:cxn>
                <a:cxn ang="0">
                  <a:pos x="206" y="42"/>
                </a:cxn>
                <a:cxn ang="0">
                  <a:pos x="213" y="60"/>
                </a:cxn>
                <a:cxn ang="0">
                  <a:pos x="217" y="80"/>
                </a:cxn>
                <a:cxn ang="0">
                  <a:pos x="217" y="83"/>
                </a:cxn>
                <a:cxn ang="0">
                  <a:pos x="214" y="87"/>
                </a:cxn>
                <a:cxn ang="0">
                  <a:pos x="207" y="94"/>
                </a:cxn>
                <a:cxn ang="0">
                  <a:pos x="196" y="102"/>
                </a:cxn>
                <a:cxn ang="0">
                  <a:pos x="177" y="109"/>
                </a:cxn>
                <a:cxn ang="0">
                  <a:pos x="152" y="114"/>
                </a:cxn>
                <a:cxn ang="0">
                  <a:pos x="117" y="117"/>
                </a:cxn>
                <a:cxn ang="0">
                  <a:pos x="78" y="116"/>
                </a:cxn>
                <a:cxn ang="0">
                  <a:pos x="49" y="111"/>
                </a:cxn>
                <a:cxn ang="0">
                  <a:pos x="28" y="105"/>
                </a:cxn>
                <a:cxn ang="0">
                  <a:pos x="14" y="97"/>
                </a:cxn>
                <a:cxn ang="0">
                  <a:pos x="6" y="90"/>
                </a:cxn>
                <a:cxn ang="0">
                  <a:pos x="1" y="84"/>
                </a:cxn>
                <a:cxn ang="0">
                  <a:pos x="0" y="82"/>
                </a:cxn>
                <a:cxn ang="0">
                  <a:pos x="1" y="74"/>
                </a:cxn>
                <a:cxn ang="0">
                  <a:pos x="5" y="59"/>
                </a:cxn>
                <a:cxn ang="0">
                  <a:pos x="11" y="41"/>
                </a:cxn>
                <a:cxn ang="0">
                  <a:pos x="22" y="29"/>
                </a:cxn>
                <a:cxn ang="0">
                  <a:pos x="33" y="22"/>
                </a:cxn>
                <a:cxn ang="0">
                  <a:pos x="49" y="13"/>
                </a:cxn>
                <a:cxn ang="0">
                  <a:pos x="65" y="4"/>
                </a:cxn>
                <a:cxn ang="0">
                  <a:pos x="74" y="0"/>
                </a:cxn>
              </a:cxnLst>
              <a:rect l="0" t="0" r="r" b="b"/>
              <a:pathLst>
                <a:path w="217" h="117">
                  <a:moveTo>
                    <a:pt x="97" y="64"/>
                  </a:moveTo>
                  <a:lnTo>
                    <a:pt x="97" y="64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9"/>
                  </a:lnTo>
                  <a:lnTo>
                    <a:pt x="86" y="74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4"/>
                  </a:lnTo>
                  <a:close/>
                  <a:moveTo>
                    <a:pt x="120" y="64"/>
                  </a:move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32" y="74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1" y="85"/>
                  </a:lnTo>
                  <a:lnTo>
                    <a:pt x="121" y="85"/>
                  </a:lnTo>
                  <a:lnTo>
                    <a:pt x="138" y="77"/>
                  </a:lnTo>
                  <a:lnTo>
                    <a:pt x="138" y="77"/>
                  </a:lnTo>
                  <a:lnTo>
                    <a:pt x="138" y="76"/>
                  </a:lnTo>
                  <a:lnTo>
                    <a:pt x="139" y="76"/>
                  </a:lnTo>
                  <a:lnTo>
                    <a:pt x="139" y="73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21" y="64"/>
                  </a:lnTo>
                  <a:lnTo>
                    <a:pt x="120" y="64"/>
                  </a:lnTo>
                  <a:close/>
                  <a:moveTo>
                    <a:pt x="111" y="58"/>
                  </a:moveTo>
                  <a:lnTo>
                    <a:pt x="111" y="58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1" y="58"/>
                  </a:lnTo>
                  <a:close/>
                  <a:moveTo>
                    <a:pt x="74" y="0"/>
                  </a:moveTo>
                  <a:lnTo>
                    <a:pt x="75" y="0"/>
                  </a:lnTo>
                  <a:lnTo>
                    <a:pt x="77" y="1"/>
                  </a:lnTo>
                  <a:lnTo>
                    <a:pt x="81" y="4"/>
                  </a:lnTo>
                  <a:lnTo>
                    <a:pt x="85" y="6"/>
                  </a:lnTo>
                  <a:lnTo>
                    <a:pt x="89" y="8"/>
                  </a:lnTo>
                  <a:lnTo>
                    <a:pt x="93" y="10"/>
                  </a:lnTo>
                  <a:lnTo>
                    <a:pt x="98" y="11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9" y="32"/>
                  </a:lnTo>
                  <a:lnTo>
                    <a:pt x="116" y="13"/>
                  </a:lnTo>
                  <a:lnTo>
                    <a:pt x="117" y="12"/>
                  </a:lnTo>
                  <a:lnTo>
                    <a:pt x="118" y="12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28" y="8"/>
                  </a:lnTo>
                  <a:lnTo>
                    <a:pt x="133" y="6"/>
                  </a:lnTo>
                  <a:lnTo>
                    <a:pt x="137" y="4"/>
                  </a:lnTo>
                  <a:lnTo>
                    <a:pt x="141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0" y="3"/>
                  </a:lnTo>
                  <a:lnTo>
                    <a:pt x="153" y="4"/>
                  </a:lnTo>
                  <a:lnTo>
                    <a:pt x="156" y="6"/>
                  </a:lnTo>
                  <a:lnTo>
                    <a:pt x="159" y="8"/>
                  </a:lnTo>
                  <a:lnTo>
                    <a:pt x="162" y="9"/>
                  </a:lnTo>
                  <a:lnTo>
                    <a:pt x="166" y="11"/>
                  </a:lnTo>
                  <a:lnTo>
                    <a:pt x="169" y="13"/>
                  </a:lnTo>
                  <a:lnTo>
                    <a:pt x="172" y="15"/>
                  </a:lnTo>
                  <a:lnTo>
                    <a:pt x="175" y="17"/>
                  </a:lnTo>
                  <a:lnTo>
                    <a:pt x="179" y="18"/>
                  </a:lnTo>
                  <a:lnTo>
                    <a:pt x="182" y="20"/>
                  </a:lnTo>
                  <a:lnTo>
                    <a:pt x="185" y="22"/>
                  </a:lnTo>
                  <a:lnTo>
                    <a:pt x="187" y="23"/>
                  </a:lnTo>
                  <a:lnTo>
                    <a:pt x="190" y="25"/>
                  </a:lnTo>
                  <a:lnTo>
                    <a:pt x="192" y="26"/>
                  </a:lnTo>
                  <a:lnTo>
                    <a:pt x="194" y="28"/>
                  </a:lnTo>
                  <a:lnTo>
                    <a:pt x="196" y="29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3" y="35"/>
                  </a:lnTo>
                  <a:lnTo>
                    <a:pt x="204" y="38"/>
                  </a:lnTo>
                  <a:lnTo>
                    <a:pt x="206" y="42"/>
                  </a:lnTo>
                  <a:lnTo>
                    <a:pt x="208" y="45"/>
                  </a:lnTo>
                  <a:lnTo>
                    <a:pt x="209" y="49"/>
                  </a:lnTo>
                  <a:lnTo>
                    <a:pt x="211" y="52"/>
                  </a:lnTo>
                  <a:lnTo>
                    <a:pt x="212" y="56"/>
                  </a:lnTo>
                  <a:lnTo>
                    <a:pt x="213" y="60"/>
                  </a:lnTo>
                  <a:lnTo>
                    <a:pt x="214" y="64"/>
                  </a:lnTo>
                  <a:lnTo>
                    <a:pt x="215" y="68"/>
                  </a:lnTo>
                  <a:lnTo>
                    <a:pt x="216" y="72"/>
                  </a:lnTo>
                  <a:lnTo>
                    <a:pt x="217" y="76"/>
                  </a:lnTo>
                  <a:lnTo>
                    <a:pt x="217" y="80"/>
                  </a:lnTo>
                  <a:lnTo>
                    <a:pt x="217" y="81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3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5" y="85"/>
                  </a:lnTo>
                  <a:lnTo>
                    <a:pt x="215" y="86"/>
                  </a:lnTo>
                  <a:lnTo>
                    <a:pt x="214" y="87"/>
                  </a:lnTo>
                  <a:lnTo>
                    <a:pt x="213" y="89"/>
                  </a:lnTo>
                  <a:lnTo>
                    <a:pt x="212" y="90"/>
                  </a:lnTo>
                  <a:lnTo>
                    <a:pt x="210" y="91"/>
                  </a:lnTo>
                  <a:lnTo>
                    <a:pt x="209" y="93"/>
                  </a:lnTo>
                  <a:lnTo>
                    <a:pt x="207" y="94"/>
                  </a:lnTo>
                  <a:lnTo>
                    <a:pt x="205" y="95"/>
                  </a:lnTo>
                  <a:lnTo>
                    <a:pt x="203" y="97"/>
                  </a:lnTo>
                  <a:lnTo>
                    <a:pt x="201" y="98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2" y="103"/>
                  </a:lnTo>
                  <a:lnTo>
                    <a:pt x="189" y="105"/>
                  </a:lnTo>
                  <a:lnTo>
                    <a:pt x="185" y="106"/>
                  </a:lnTo>
                  <a:lnTo>
                    <a:pt x="182" y="107"/>
                  </a:lnTo>
                  <a:lnTo>
                    <a:pt x="177" y="109"/>
                  </a:lnTo>
                  <a:lnTo>
                    <a:pt x="173" y="110"/>
                  </a:lnTo>
                  <a:lnTo>
                    <a:pt x="168" y="111"/>
                  </a:lnTo>
                  <a:lnTo>
                    <a:pt x="163" y="112"/>
                  </a:lnTo>
                  <a:lnTo>
                    <a:pt x="157" y="113"/>
                  </a:lnTo>
                  <a:lnTo>
                    <a:pt x="152" y="114"/>
                  </a:lnTo>
                  <a:lnTo>
                    <a:pt x="145" y="115"/>
                  </a:lnTo>
                  <a:lnTo>
                    <a:pt x="139" y="116"/>
                  </a:lnTo>
                  <a:lnTo>
                    <a:pt x="132" y="116"/>
                  </a:lnTo>
                  <a:lnTo>
                    <a:pt x="125" y="117"/>
                  </a:lnTo>
                  <a:lnTo>
                    <a:pt x="117" y="117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93" y="117"/>
                  </a:lnTo>
                  <a:lnTo>
                    <a:pt x="85" y="116"/>
                  </a:lnTo>
                  <a:lnTo>
                    <a:pt x="78" y="116"/>
                  </a:lnTo>
                  <a:lnTo>
                    <a:pt x="72" y="115"/>
                  </a:lnTo>
                  <a:lnTo>
                    <a:pt x="66" y="114"/>
                  </a:lnTo>
                  <a:lnTo>
                    <a:pt x="60" y="113"/>
                  </a:lnTo>
                  <a:lnTo>
                    <a:pt x="54" y="112"/>
                  </a:lnTo>
                  <a:lnTo>
                    <a:pt x="49" y="111"/>
                  </a:lnTo>
                  <a:lnTo>
                    <a:pt x="44" y="110"/>
                  </a:lnTo>
                  <a:lnTo>
                    <a:pt x="40" y="109"/>
                  </a:lnTo>
                  <a:lnTo>
                    <a:pt x="36" y="107"/>
                  </a:lnTo>
                  <a:lnTo>
                    <a:pt x="32" y="106"/>
                  </a:lnTo>
                  <a:lnTo>
                    <a:pt x="28" y="105"/>
                  </a:lnTo>
                  <a:lnTo>
                    <a:pt x="25" y="103"/>
                  </a:lnTo>
                  <a:lnTo>
                    <a:pt x="22" y="102"/>
                  </a:lnTo>
                  <a:lnTo>
                    <a:pt x="19" y="100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2" y="95"/>
                  </a:lnTo>
                  <a:lnTo>
                    <a:pt x="10" y="94"/>
                  </a:lnTo>
                  <a:lnTo>
                    <a:pt x="8" y="93"/>
                  </a:lnTo>
                  <a:lnTo>
                    <a:pt x="7" y="91"/>
                  </a:lnTo>
                  <a:lnTo>
                    <a:pt x="6" y="90"/>
                  </a:lnTo>
                  <a:lnTo>
                    <a:pt x="5" y="89"/>
                  </a:lnTo>
                  <a:lnTo>
                    <a:pt x="4" y="87"/>
                  </a:lnTo>
                  <a:lnTo>
                    <a:pt x="3" y="86"/>
                  </a:lnTo>
                  <a:lnTo>
                    <a:pt x="2" y="85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1" y="77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7" y="52"/>
                  </a:lnTo>
                  <a:lnTo>
                    <a:pt x="8" y="48"/>
                  </a:lnTo>
                  <a:lnTo>
                    <a:pt x="10" y="45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5" y="35"/>
                  </a:lnTo>
                  <a:lnTo>
                    <a:pt x="17" y="33"/>
                  </a:lnTo>
                  <a:lnTo>
                    <a:pt x="19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6" y="20"/>
                  </a:lnTo>
                  <a:lnTo>
                    <a:pt x="39" y="18"/>
                  </a:lnTo>
                  <a:lnTo>
                    <a:pt x="42" y="17"/>
                  </a:lnTo>
                  <a:lnTo>
                    <a:pt x="45" y="15"/>
                  </a:lnTo>
                  <a:lnTo>
                    <a:pt x="49" y="13"/>
                  </a:lnTo>
                  <a:lnTo>
                    <a:pt x="52" y="11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2" y="6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33"/>
            <p:cNvSpPr>
              <a:spLocks noEditPoints="1"/>
            </p:cNvSpPr>
            <p:nvPr/>
          </p:nvSpPr>
          <p:spPr bwMode="auto">
            <a:xfrm>
              <a:off x="3959225" y="530225"/>
              <a:ext cx="142875" cy="49213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54" y="7"/>
                </a:cxn>
                <a:cxn ang="0">
                  <a:pos x="52" y="9"/>
                </a:cxn>
                <a:cxn ang="0">
                  <a:pos x="52" y="12"/>
                </a:cxn>
                <a:cxn ang="0">
                  <a:pos x="55" y="21"/>
                </a:cxn>
                <a:cxn ang="0">
                  <a:pos x="64" y="26"/>
                </a:cxn>
                <a:cxn ang="0">
                  <a:pos x="76" y="25"/>
                </a:cxn>
                <a:cxn ang="0">
                  <a:pos x="82" y="20"/>
                </a:cxn>
                <a:cxn ang="0">
                  <a:pos x="83" y="13"/>
                </a:cxn>
                <a:cxn ang="0">
                  <a:pos x="81" y="7"/>
                </a:cxn>
                <a:cxn ang="0">
                  <a:pos x="76" y="5"/>
                </a:cxn>
                <a:cxn ang="0">
                  <a:pos x="14" y="5"/>
                </a:cxn>
                <a:cxn ang="0">
                  <a:pos x="8" y="7"/>
                </a:cxn>
                <a:cxn ang="0">
                  <a:pos x="7" y="13"/>
                </a:cxn>
                <a:cxn ang="0">
                  <a:pos x="8" y="20"/>
                </a:cxn>
                <a:cxn ang="0">
                  <a:pos x="14" y="25"/>
                </a:cxn>
                <a:cxn ang="0">
                  <a:pos x="26" y="26"/>
                </a:cxn>
                <a:cxn ang="0">
                  <a:pos x="34" y="21"/>
                </a:cxn>
                <a:cxn ang="0">
                  <a:pos x="37" y="12"/>
                </a:cxn>
                <a:cxn ang="0">
                  <a:pos x="37" y="9"/>
                </a:cxn>
                <a:cxn ang="0">
                  <a:pos x="35" y="7"/>
                </a:cxn>
                <a:cxn ang="0">
                  <a:pos x="26" y="5"/>
                </a:cxn>
                <a:cxn ang="0">
                  <a:pos x="22" y="0"/>
                </a:cxn>
                <a:cxn ang="0">
                  <a:pos x="33" y="1"/>
                </a:cxn>
                <a:cxn ang="0">
                  <a:pos x="40" y="4"/>
                </a:cxn>
                <a:cxn ang="0">
                  <a:pos x="45" y="5"/>
                </a:cxn>
                <a:cxn ang="0">
                  <a:pos x="50" y="3"/>
                </a:cxn>
                <a:cxn ang="0">
                  <a:pos x="58" y="1"/>
                </a:cxn>
                <a:cxn ang="0">
                  <a:pos x="71" y="0"/>
                </a:cxn>
                <a:cxn ang="0">
                  <a:pos x="87" y="2"/>
                </a:cxn>
                <a:cxn ang="0">
                  <a:pos x="89" y="4"/>
                </a:cxn>
                <a:cxn ang="0">
                  <a:pos x="90" y="8"/>
                </a:cxn>
                <a:cxn ang="0">
                  <a:pos x="89" y="11"/>
                </a:cxn>
                <a:cxn ang="0">
                  <a:pos x="88" y="12"/>
                </a:cxn>
                <a:cxn ang="0">
                  <a:pos x="87" y="20"/>
                </a:cxn>
                <a:cxn ang="0">
                  <a:pos x="84" y="26"/>
                </a:cxn>
                <a:cxn ang="0">
                  <a:pos x="78" y="29"/>
                </a:cxn>
                <a:cxn ang="0">
                  <a:pos x="67" y="30"/>
                </a:cxn>
                <a:cxn ang="0">
                  <a:pos x="56" y="28"/>
                </a:cxn>
                <a:cxn ang="0">
                  <a:pos x="50" y="21"/>
                </a:cxn>
                <a:cxn ang="0">
                  <a:pos x="47" y="14"/>
                </a:cxn>
                <a:cxn ang="0">
                  <a:pos x="46" y="12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0" y="21"/>
                </a:cxn>
                <a:cxn ang="0">
                  <a:pos x="33" y="28"/>
                </a:cxn>
                <a:cxn ang="0">
                  <a:pos x="22" y="30"/>
                </a:cxn>
                <a:cxn ang="0">
                  <a:pos x="12" y="29"/>
                </a:cxn>
                <a:cxn ang="0">
                  <a:pos x="6" y="26"/>
                </a:cxn>
                <a:cxn ang="0">
                  <a:pos x="3" y="20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14" y="0"/>
                </a:cxn>
              </a:cxnLst>
              <a:rect l="0" t="0" r="r" b="b"/>
              <a:pathLst>
                <a:path w="90" h="31">
                  <a:moveTo>
                    <a:pt x="71" y="5"/>
                  </a:moveTo>
                  <a:lnTo>
                    <a:pt x="69" y="5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4" y="18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59" y="24"/>
                  </a:lnTo>
                  <a:lnTo>
                    <a:pt x="61" y="25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76" y="25"/>
                  </a:lnTo>
                  <a:lnTo>
                    <a:pt x="78" y="25"/>
                  </a:lnTo>
                  <a:lnTo>
                    <a:pt x="79" y="24"/>
                  </a:lnTo>
                  <a:lnTo>
                    <a:pt x="80" y="23"/>
                  </a:lnTo>
                  <a:lnTo>
                    <a:pt x="81" y="21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7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2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1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79" y="6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1" y="5"/>
                  </a:lnTo>
                  <a:close/>
                  <a:moveTo>
                    <a:pt x="18" y="5"/>
                  </a:moveTo>
                  <a:lnTo>
                    <a:pt x="16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close/>
                  <a:moveTo>
                    <a:pt x="18" y="0"/>
                  </a:moveTo>
                  <a:lnTo>
                    <a:pt x="22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7" y="16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6"/>
                  </a:lnTo>
                  <a:lnTo>
                    <a:pt x="83" y="27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79" y="29"/>
                  </a:lnTo>
                  <a:lnTo>
                    <a:pt x="78" y="29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1" y="30"/>
                  </a:lnTo>
                  <a:lnTo>
                    <a:pt x="69" y="31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0" y="29"/>
                  </a:lnTo>
                  <a:lnTo>
                    <a:pt x="58" y="29"/>
                  </a:lnTo>
                  <a:lnTo>
                    <a:pt x="56" y="28"/>
                  </a:lnTo>
                  <a:lnTo>
                    <a:pt x="54" y="27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3" y="28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34189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/>
          <p:cNvSpPr/>
          <p:nvPr/>
        </p:nvSpPr>
        <p:spPr>
          <a:xfrm>
            <a:off x="1001707" y="3546852"/>
            <a:ext cx="1447800" cy="1447800"/>
          </a:xfrm>
          <a:prstGeom prst="teardrop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ardrop 33"/>
          <p:cNvSpPr/>
          <p:nvPr/>
        </p:nvSpPr>
        <p:spPr>
          <a:xfrm>
            <a:off x="2784534" y="2708932"/>
            <a:ext cx="1447800" cy="1447800"/>
          </a:xfrm>
          <a:prstGeom prst="teardrop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>
            <a:off x="4567361" y="1871011"/>
            <a:ext cx="1447800" cy="1447800"/>
          </a:xfrm>
          <a:prstGeom prst="teardrop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>
            <a:off x="6350189" y="1033090"/>
            <a:ext cx="1447800" cy="1447800"/>
          </a:xfrm>
          <a:prstGeom prst="teardrop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>
            <a:off x="1127954" y="3673099"/>
            <a:ext cx="1195306" cy="1195306"/>
          </a:xfrm>
          <a:prstGeom prst="teardrop">
            <a:avLst/>
          </a:prstGeom>
          <a:solidFill>
            <a:schemeClr val="bg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ardrop 37"/>
          <p:cNvSpPr/>
          <p:nvPr/>
        </p:nvSpPr>
        <p:spPr>
          <a:xfrm>
            <a:off x="2910781" y="2835179"/>
            <a:ext cx="1195306" cy="1195306"/>
          </a:xfrm>
          <a:prstGeom prst="teardrop">
            <a:avLst/>
          </a:prstGeom>
          <a:solidFill>
            <a:schemeClr val="tx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>
            <a:off x="4693608" y="1997258"/>
            <a:ext cx="1195306" cy="1195306"/>
          </a:xfrm>
          <a:prstGeom prst="teardrop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/>
          <p:cNvSpPr/>
          <p:nvPr/>
        </p:nvSpPr>
        <p:spPr>
          <a:xfrm>
            <a:off x="6476436" y="1159337"/>
            <a:ext cx="1195306" cy="1195306"/>
          </a:xfrm>
          <a:prstGeom prst="teardrop">
            <a:avLst/>
          </a:pr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300"/>
          <p:cNvSpPr>
            <a:spLocks noEditPoints="1"/>
          </p:cNvSpPr>
          <p:nvPr/>
        </p:nvSpPr>
        <p:spPr bwMode="auto">
          <a:xfrm>
            <a:off x="5124052" y="2249087"/>
            <a:ext cx="276225" cy="346075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2" name="Group 41"/>
          <p:cNvGrpSpPr/>
          <p:nvPr/>
        </p:nvGrpSpPr>
        <p:grpSpPr>
          <a:xfrm>
            <a:off x="6857405" y="1332080"/>
            <a:ext cx="433368" cy="424910"/>
            <a:chOff x="8286750" y="3430588"/>
            <a:chExt cx="325438" cy="319087"/>
          </a:xfrm>
          <a:solidFill>
            <a:schemeClr val="bg1"/>
          </a:solidFill>
        </p:grpSpPr>
        <p:sp>
          <p:nvSpPr>
            <p:cNvPr id="43" name="Freeform 363"/>
            <p:cNvSpPr>
              <a:spLocks noEditPoints="1"/>
            </p:cNvSpPr>
            <p:nvPr/>
          </p:nvSpPr>
          <p:spPr bwMode="auto">
            <a:xfrm>
              <a:off x="8367713" y="3517900"/>
              <a:ext cx="161925" cy="231775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64"/>
            <p:cNvSpPr>
              <a:spLocks/>
            </p:cNvSpPr>
            <p:nvPr/>
          </p:nvSpPr>
          <p:spPr bwMode="auto">
            <a:xfrm>
              <a:off x="8286750" y="3586163"/>
              <a:ext cx="63500" cy="14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365"/>
            <p:cNvSpPr>
              <a:spLocks/>
            </p:cNvSpPr>
            <p:nvPr/>
          </p:nvSpPr>
          <p:spPr bwMode="auto">
            <a:xfrm>
              <a:off x="8550275" y="3586163"/>
              <a:ext cx="61913" cy="14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66"/>
            <p:cNvSpPr>
              <a:spLocks/>
            </p:cNvSpPr>
            <p:nvPr/>
          </p:nvSpPr>
          <p:spPr bwMode="auto">
            <a:xfrm>
              <a:off x="8305800" y="3640138"/>
              <a:ext cx="58738" cy="396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67"/>
            <p:cNvSpPr>
              <a:spLocks/>
            </p:cNvSpPr>
            <p:nvPr/>
          </p:nvSpPr>
          <p:spPr bwMode="auto">
            <a:xfrm>
              <a:off x="8535988" y="3508375"/>
              <a:ext cx="57150" cy="396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368"/>
            <p:cNvSpPr>
              <a:spLocks/>
            </p:cNvSpPr>
            <p:nvPr/>
          </p:nvSpPr>
          <p:spPr bwMode="auto">
            <a:xfrm>
              <a:off x="8496300" y="3449638"/>
              <a:ext cx="38100" cy="587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369"/>
            <p:cNvSpPr>
              <a:spLocks/>
            </p:cNvSpPr>
            <p:nvPr/>
          </p:nvSpPr>
          <p:spPr bwMode="auto">
            <a:xfrm>
              <a:off x="8442325" y="3430588"/>
              <a:ext cx="14288" cy="635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370"/>
            <p:cNvSpPr>
              <a:spLocks/>
            </p:cNvSpPr>
            <p:nvPr/>
          </p:nvSpPr>
          <p:spPr bwMode="auto">
            <a:xfrm>
              <a:off x="8364538" y="3449638"/>
              <a:ext cx="39688" cy="587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371"/>
            <p:cNvSpPr>
              <a:spLocks/>
            </p:cNvSpPr>
            <p:nvPr/>
          </p:nvSpPr>
          <p:spPr bwMode="auto">
            <a:xfrm>
              <a:off x="8535988" y="3641725"/>
              <a:ext cx="57150" cy="396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372"/>
            <p:cNvSpPr>
              <a:spLocks/>
            </p:cNvSpPr>
            <p:nvPr/>
          </p:nvSpPr>
          <p:spPr bwMode="auto">
            <a:xfrm>
              <a:off x="8305800" y="3508375"/>
              <a:ext cx="58738" cy="396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41486" y="3087259"/>
            <a:ext cx="325437" cy="330201"/>
            <a:chOff x="7358063" y="2928938"/>
            <a:chExt cx="325437" cy="330201"/>
          </a:xfrm>
          <a:solidFill>
            <a:schemeClr val="bg1"/>
          </a:solidFill>
        </p:grpSpPr>
        <p:sp>
          <p:nvSpPr>
            <p:cNvPr id="54" name="Freeform 244"/>
            <p:cNvSpPr>
              <a:spLocks noEditPoints="1"/>
            </p:cNvSpPr>
            <p:nvPr/>
          </p:nvSpPr>
          <p:spPr bwMode="auto">
            <a:xfrm>
              <a:off x="7358063" y="2928938"/>
              <a:ext cx="322262" cy="223838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42" y="36"/>
                </a:cxn>
                <a:cxn ang="0">
                  <a:pos x="102" y="0"/>
                </a:cxn>
                <a:cxn ang="0">
                  <a:pos x="104" y="1"/>
                </a:cxn>
                <a:cxn ang="0">
                  <a:pos x="196" y="14"/>
                </a:cxn>
                <a:cxn ang="0">
                  <a:pos x="198" y="14"/>
                </a:cxn>
                <a:cxn ang="0">
                  <a:pos x="200" y="15"/>
                </a:cxn>
                <a:cxn ang="0">
                  <a:pos x="202" y="17"/>
                </a:cxn>
                <a:cxn ang="0">
                  <a:pos x="203" y="20"/>
                </a:cxn>
                <a:cxn ang="0">
                  <a:pos x="203" y="124"/>
                </a:cxn>
                <a:cxn ang="0">
                  <a:pos x="202" y="126"/>
                </a:cxn>
                <a:cxn ang="0">
                  <a:pos x="200" y="128"/>
                </a:cxn>
                <a:cxn ang="0">
                  <a:pos x="170" y="137"/>
                </a:cxn>
                <a:cxn ang="0">
                  <a:pos x="171" y="133"/>
                </a:cxn>
                <a:cxn ang="0">
                  <a:pos x="173" y="125"/>
                </a:cxn>
                <a:cxn ang="0">
                  <a:pos x="192" y="27"/>
                </a:cxn>
                <a:cxn ang="0">
                  <a:pos x="161" y="81"/>
                </a:cxn>
                <a:cxn ang="0">
                  <a:pos x="156" y="76"/>
                </a:cxn>
                <a:cxn ang="0">
                  <a:pos x="150" y="72"/>
                </a:cxn>
                <a:cxn ang="0">
                  <a:pos x="107" y="15"/>
                </a:cxn>
                <a:cxn ang="0">
                  <a:pos x="103" y="68"/>
                </a:cxn>
                <a:cxn ang="0">
                  <a:pos x="96" y="72"/>
                </a:cxn>
                <a:cxn ang="0">
                  <a:pos x="53" y="36"/>
                </a:cxn>
                <a:cxn ang="0">
                  <a:pos x="72" y="117"/>
                </a:cxn>
                <a:cxn ang="0">
                  <a:pos x="73" y="125"/>
                </a:cxn>
                <a:cxn ang="0">
                  <a:pos x="50" y="140"/>
                </a:cxn>
                <a:cxn ang="0">
                  <a:pos x="47" y="141"/>
                </a:cxn>
                <a:cxn ang="0">
                  <a:pos x="45" y="140"/>
                </a:cxn>
                <a:cxn ang="0">
                  <a:pos x="2" y="121"/>
                </a:cxn>
                <a:cxn ang="0">
                  <a:pos x="1" y="119"/>
                </a:cxn>
                <a:cxn ang="0">
                  <a:pos x="0" y="116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8" y="8"/>
                </a:cxn>
                <a:cxn ang="0">
                  <a:pos x="99" y="1"/>
                </a:cxn>
                <a:cxn ang="0">
                  <a:pos x="102" y="0"/>
                </a:cxn>
              </a:cxnLst>
              <a:rect l="0" t="0" r="r" b="b"/>
              <a:pathLst>
                <a:path w="203" h="141">
                  <a:moveTo>
                    <a:pt x="11" y="22"/>
                  </a:moveTo>
                  <a:lnTo>
                    <a:pt x="11" y="113"/>
                  </a:lnTo>
                  <a:lnTo>
                    <a:pt x="42" y="127"/>
                  </a:lnTo>
                  <a:lnTo>
                    <a:pt x="42" y="36"/>
                  </a:lnTo>
                  <a:lnTo>
                    <a:pt x="11" y="22"/>
                  </a:lnTo>
                  <a:close/>
                  <a:moveTo>
                    <a:pt x="102" y="0"/>
                  </a:moveTo>
                  <a:lnTo>
                    <a:pt x="103" y="0"/>
                  </a:lnTo>
                  <a:lnTo>
                    <a:pt x="104" y="1"/>
                  </a:lnTo>
                  <a:lnTo>
                    <a:pt x="156" y="27"/>
                  </a:lnTo>
                  <a:lnTo>
                    <a:pt x="196" y="14"/>
                  </a:lnTo>
                  <a:lnTo>
                    <a:pt x="197" y="14"/>
                  </a:lnTo>
                  <a:lnTo>
                    <a:pt x="198" y="14"/>
                  </a:lnTo>
                  <a:lnTo>
                    <a:pt x="199" y="14"/>
                  </a:lnTo>
                  <a:lnTo>
                    <a:pt x="200" y="15"/>
                  </a:lnTo>
                  <a:lnTo>
                    <a:pt x="201" y="16"/>
                  </a:lnTo>
                  <a:lnTo>
                    <a:pt x="202" y="17"/>
                  </a:lnTo>
                  <a:lnTo>
                    <a:pt x="203" y="18"/>
                  </a:lnTo>
                  <a:lnTo>
                    <a:pt x="203" y="20"/>
                  </a:lnTo>
                  <a:lnTo>
                    <a:pt x="203" y="123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2" y="126"/>
                  </a:lnTo>
                  <a:lnTo>
                    <a:pt x="201" y="127"/>
                  </a:lnTo>
                  <a:lnTo>
                    <a:pt x="200" y="128"/>
                  </a:lnTo>
                  <a:lnTo>
                    <a:pt x="199" y="128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1" y="133"/>
                  </a:lnTo>
                  <a:lnTo>
                    <a:pt x="172" y="129"/>
                  </a:lnTo>
                  <a:lnTo>
                    <a:pt x="173" y="125"/>
                  </a:lnTo>
                  <a:lnTo>
                    <a:pt x="192" y="119"/>
                  </a:lnTo>
                  <a:lnTo>
                    <a:pt x="192" y="27"/>
                  </a:lnTo>
                  <a:lnTo>
                    <a:pt x="161" y="37"/>
                  </a:lnTo>
                  <a:lnTo>
                    <a:pt x="161" y="81"/>
                  </a:lnTo>
                  <a:lnTo>
                    <a:pt x="159" y="78"/>
                  </a:lnTo>
                  <a:lnTo>
                    <a:pt x="156" y="76"/>
                  </a:lnTo>
                  <a:lnTo>
                    <a:pt x="153" y="7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07" y="15"/>
                  </a:lnTo>
                  <a:lnTo>
                    <a:pt x="107" y="67"/>
                  </a:lnTo>
                  <a:lnTo>
                    <a:pt x="103" y="68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96" y="15"/>
                  </a:lnTo>
                  <a:lnTo>
                    <a:pt x="53" y="36"/>
                  </a:lnTo>
                  <a:lnTo>
                    <a:pt x="53" y="126"/>
                  </a:lnTo>
                  <a:lnTo>
                    <a:pt x="72" y="117"/>
                  </a:lnTo>
                  <a:lnTo>
                    <a:pt x="73" y="121"/>
                  </a:lnTo>
                  <a:lnTo>
                    <a:pt x="73" y="125"/>
                  </a:lnTo>
                  <a:lnTo>
                    <a:pt x="74" y="128"/>
                  </a:lnTo>
                  <a:lnTo>
                    <a:pt x="50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5" y="140"/>
                  </a:lnTo>
                  <a:lnTo>
                    <a:pt x="3" y="121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47" y="26"/>
                  </a:lnTo>
                  <a:lnTo>
                    <a:pt x="99" y="1"/>
                  </a:lnTo>
                  <a:lnTo>
                    <a:pt x="100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245"/>
            <p:cNvSpPr>
              <a:spLocks/>
            </p:cNvSpPr>
            <p:nvPr/>
          </p:nvSpPr>
          <p:spPr bwMode="auto">
            <a:xfrm>
              <a:off x="7589838" y="3159126"/>
              <a:ext cx="93662" cy="1000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33"/>
                </a:cxn>
                <a:cxn ang="0">
                  <a:pos x="55" y="35"/>
                </a:cxn>
                <a:cxn ang="0">
                  <a:pos x="57" y="37"/>
                </a:cxn>
                <a:cxn ang="0">
                  <a:pos x="58" y="39"/>
                </a:cxn>
                <a:cxn ang="0">
                  <a:pos x="58" y="41"/>
                </a:cxn>
                <a:cxn ang="0">
                  <a:pos x="59" y="44"/>
                </a:cxn>
                <a:cxn ang="0">
                  <a:pos x="59" y="46"/>
                </a:cxn>
                <a:cxn ang="0">
                  <a:pos x="59" y="48"/>
                </a:cxn>
                <a:cxn ang="0">
                  <a:pos x="58" y="51"/>
                </a:cxn>
                <a:cxn ang="0">
                  <a:pos x="57" y="53"/>
                </a:cxn>
                <a:cxn ang="0">
                  <a:pos x="56" y="55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51" y="60"/>
                </a:cxn>
                <a:cxn ang="0">
                  <a:pos x="49" y="61"/>
                </a:cxn>
                <a:cxn ang="0">
                  <a:pos x="47" y="61"/>
                </a:cxn>
                <a:cxn ang="0">
                  <a:pos x="46" y="62"/>
                </a:cxn>
                <a:cxn ang="0">
                  <a:pos x="44" y="62"/>
                </a:cxn>
                <a:cxn ang="0">
                  <a:pos x="41" y="63"/>
                </a:cxn>
                <a:cxn ang="0">
                  <a:pos x="40" y="62"/>
                </a:cxn>
                <a:cxn ang="0">
                  <a:pos x="37" y="62"/>
                </a:cxn>
                <a:cxn ang="0">
                  <a:pos x="35" y="61"/>
                </a:cxn>
                <a:cxn ang="0">
                  <a:pos x="33" y="60"/>
                </a:cxn>
                <a:cxn ang="0">
                  <a:pos x="31" y="59"/>
                </a:cxn>
                <a:cxn ang="0">
                  <a:pos x="29" y="57"/>
                </a:cxn>
                <a:cxn ang="0">
                  <a:pos x="28" y="56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6" y="16"/>
                </a:cxn>
                <a:cxn ang="0">
                  <a:pos x="9" y="13"/>
                </a:cxn>
                <a:cxn ang="0">
                  <a:pos x="12" y="11"/>
                </a:cxn>
                <a:cxn ang="0">
                  <a:pos x="15" y="9"/>
                </a:cxn>
                <a:cxn ang="0">
                  <a:pos x="18" y="6"/>
                </a:cxn>
                <a:cxn ang="0">
                  <a:pos x="20" y="3"/>
                </a:cxn>
                <a:cxn ang="0">
                  <a:pos x="22" y="0"/>
                </a:cxn>
              </a:cxnLst>
              <a:rect l="0" t="0" r="r" b="b"/>
              <a:pathLst>
                <a:path w="59" h="63">
                  <a:moveTo>
                    <a:pt x="22" y="0"/>
                  </a:moveTo>
                  <a:lnTo>
                    <a:pt x="54" y="33"/>
                  </a:lnTo>
                  <a:lnTo>
                    <a:pt x="55" y="35"/>
                  </a:lnTo>
                  <a:lnTo>
                    <a:pt x="57" y="37"/>
                  </a:lnTo>
                  <a:lnTo>
                    <a:pt x="58" y="39"/>
                  </a:lnTo>
                  <a:lnTo>
                    <a:pt x="58" y="41"/>
                  </a:lnTo>
                  <a:lnTo>
                    <a:pt x="59" y="44"/>
                  </a:lnTo>
                  <a:lnTo>
                    <a:pt x="59" y="46"/>
                  </a:lnTo>
                  <a:lnTo>
                    <a:pt x="59" y="48"/>
                  </a:lnTo>
                  <a:lnTo>
                    <a:pt x="58" y="51"/>
                  </a:lnTo>
                  <a:lnTo>
                    <a:pt x="57" y="53"/>
                  </a:lnTo>
                  <a:lnTo>
                    <a:pt x="56" y="55"/>
                  </a:lnTo>
                  <a:lnTo>
                    <a:pt x="54" y="57"/>
                  </a:lnTo>
                  <a:lnTo>
                    <a:pt x="53" y="58"/>
                  </a:lnTo>
                  <a:lnTo>
                    <a:pt x="51" y="60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1" y="63"/>
                  </a:lnTo>
                  <a:lnTo>
                    <a:pt x="40" y="62"/>
                  </a:lnTo>
                  <a:lnTo>
                    <a:pt x="37" y="62"/>
                  </a:lnTo>
                  <a:lnTo>
                    <a:pt x="35" y="61"/>
                  </a:lnTo>
                  <a:lnTo>
                    <a:pt x="33" y="60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246"/>
            <p:cNvSpPr>
              <a:spLocks noEditPoints="1"/>
            </p:cNvSpPr>
            <p:nvPr/>
          </p:nvSpPr>
          <p:spPr bwMode="auto">
            <a:xfrm>
              <a:off x="7483475" y="3041651"/>
              <a:ext cx="139700" cy="139700"/>
            </a:xfrm>
            <a:custGeom>
              <a:avLst/>
              <a:gdLst/>
              <a:ahLst/>
              <a:cxnLst>
                <a:cxn ang="0">
                  <a:pos x="38" y="15"/>
                </a:cxn>
                <a:cxn ang="0">
                  <a:pos x="30" y="18"/>
                </a:cxn>
                <a:cxn ang="0">
                  <a:pos x="23" y="24"/>
                </a:cxn>
                <a:cxn ang="0">
                  <a:pos x="18" y="32"/>
                </a:cxn>
                <a:cxn ang="0">
                  <a:pos x="15" y="40"/>
                </a:cxn>
                <a:cxn ang="0">
                  <a:pos x="15" y="49"/>
                </a:cxn>
                <a:cxn ang="0">
                  <a:pos x="18" y="58"/>
                </a:cxn>
                <a:cxn ang="0">
                  <a:pos x="24" y="65"/>
                </a:cxn>
                <a:cxn ang="0">
                  <a:pos x="31" y="70"/>
                </a:cxn>
                <a:cxn ang="0">
                  <a:pos x="39" y="73"/>
                </a:cxn>
                <a:cxn ang="0">
                  <a:pos x="47" y="73"/>
                </a:cxn>
                <a:cxn ang="0">
                  <a:pos x="56" y="71"/>
                </a:cxn>
                <a:cxn ang="0">
                  <a:pos x="63" y="66"/>
                </a:cxn>
                <a:cxn ang="0">
                  <a:pos x="69" y="59"/>
                </a:cxn>
                <a:cxn ang="0">
                  <a:pos x="73" y="51"/>
                </a:cxn>
                <a:cxn ang="0">
                  <a:pos x="73" y="42"/>
                </a:cxn>
                <a:cxn ang="0">
                  <a:pos x="71" y="33"/>
                </a:cxn>
                <a:cxn ang="0">
                  <a:pos x="66" y="25"/>
                </a:cxn>
                <a:cxn ang="0">
                  <a:pos x="60" y="19"/>
                </a:cxn>
                <a:cxn ang="0">
                  <a:pos x="52" y="16"/>
                </a:cxn>
                <a:cxn ang="0">
                  <a:pos x="44" y="15"/>
                </a:cxn>
                <a:cxn ang="0">
                  <a:pos x="51" y="0"/>
                </a:cxn>
                <a:cxn ang="0">
                  <a:pos x="61" y="3"/>
                </a:cxn>
                <a:cxn ang="0">
                  <a:pos x="70" y="8"/>
                </a:cxn>
                <a:cxn ang="0">
                  <a:pos x="78" y="15"/>
                </a:cxn>
                <a:cxn ang="0">
                  <a:pos x="84" y="25"/>
                </a:cxn>
                <a:cxn ang="0">
                  <a:pos x="87" y="35"/>
                </a:cxn>
                <a:cxn ang="0">
                  <a:pos x="88" y="46"/>
                </a:cxn>
                <a:cxn ang="0">
                  <a:pos x="87" y="56"/>
                </a:cxn>
                <a:cxn ang="0">
                  <a:pos x="82" y="66"/>
                </a:cxn>
                <a:cxn ang="0">
                  <a:pos x="76" y="75"/>
                </a:cxn>
                <a:cxn ang="0">
                  <a:pos x="67" y="82"/>
                </a:cxn>
                <a:cxn ang="0">
                  <a:pos x="58" y="86"/>
                </a:cxn>
                <a:cxn ang="0">
                  <a:pos x="48" y="88"/>
                </a:cxn>
                <a:cxn ang="0">
                  <a:pos x="37" y="88"/>
                </a:cxn>
                <a:cxn ang="0">
                  <a:pos x="28" y="85"/>
                </a:cxn>
                <a:cxn ang="0">
                  <a:pos x="19" y="80"/>
                </a:cxn>
                <a:cxn ang="0">
                  <a:pos x="11" y="73"/>
                </a:cxn>
                <a:cxn ang="0">
                  <a:pos x="5" y="64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2" y="32"/>
                </a:cxn>
                <a:cxn ang="0">
                  <a:pos x="6" y="22"/>
                </a:cxn>
                <a:cxn ang="0">
                  <a:pos x="13" y="13"/>
                </a:cxn>
                <a:cxn ang="0">
                  <a:pos x="21" y="6"/>
                </a:cxn>
                <a:cxn ang="0">
                  <a:pos x="31" y="2"/>
                </a:cxn>
                <a:cxn ang="0">
                  <a:pos x="41" y="0"/>
                </a:cxn>
              </a:cxnLst>
              <a:rect l="0" t="0" r="r" b="b"/>
              <a:pathLst>
                <a:path w="88" h="88">
                  <a:moveTo>
                    <a:pt x="44" y="15"/>
                  </a:moveTo>
                  <a:lnTo>
                    <a:pt x="41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3" y="17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7" y="35"/>
                  </a:lnTo>
                  <a:lnTo>
                    <a:pt x="16" y="37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5" y="49"/>
                  </a:lnTo>
                  <a:lnTo>
                    <a:pt x="16" y="52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0" y="61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8" y="69"/>
                  </a:lnTo>
                  <a:lnTo>
                    <a:pt x="31" y="70"/>
                  </a:lnTo>
                  <a:lnTo>
                    <a:pt x="33" y="71"/>
                  </a:lnTo>
                  <a:lnTo>
                    <a:pt x="36" y="72"/>
                  </a:lnTo>
                  <a:lnTo>
                    <a:pt x="39" y="73"/>
                  </a:lnTo>
                  <a:lnTo>
                    <a:pt x="41" y="73"/>
                  </a:lnTo>
                  <a:lnTo>
                    <a:pt x="44" y="73"/>
                  </a:lnTo>
                  <a:lnTo>
                    <a:pt x="47" y="73"/>
                  </a:lnTo>
                  <a:lnTo>
                    <a:pt x="50" y="73"/>
                  </a:lnTo>
                  <a:lnTo>
                    <a:pt x="53" y="72"/>
                  </a:lnTo>
                  <a:lnTo>
                    <a:pt x="56" y="71"/>
                  </a:lnTo>
                  <a:lnTo>
                    <a:pt x="58" y="70"/>
                  </a:lnTo>
                  <a:lnTo>
                    <a:pt x="61" y="68"/>
                  </a:lnTo>
                  <a:lnTo>
                    <a:pt x="63" y="66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59"/>
                  </a:lnTo>
                  <a:lnTo>
                    <a:pt x="71" y="57"/>
                  </a:lnTo>
                  <a:lnTo>
                    <a:pt x="72" y="54"/>
                  </a:lnTo>
                  <a:lnTo>
                    <a:pt x="73" y="51"/>
                  </a:lnTo>
                  <a:lnTo>
                    <a:pt x="73" y="48"/>
                  </a:lnTo>
                  <a:lnTo>
                    <a:pt x="73" y="45"/>
                  </a:lnTo>
                  <a:lnTo>
                    <a:pt x="73" y="42"/>
                  </a:lnTo>
                  <a:lnTo>
                    <a:pt x="73" y="39"/>
                  </a:lnTo>
                  <a:lnTo>
                    <a:pt x="72" y="36"/>
                  </a:lnTo>
                  <a:lnTo>
                    <a:pt x="71" y="33"/>
                  </a:lnTo>
                  <a:lnTo>
                    <a:pt x="70" y="30"/>
                  </a:lnTo>
                  <a:lnTo>
                    <a:pt x="68" y="28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5" y="17"/>
                  </a:lnTo>
                  <a:lnTo>
                    <a:pt x="52" y="16"/>
                  </a:lnTo>
                  <a:lnTo>
                    <a:pt x="50" y="15"/>
                  </a:lnTo>
                  <a:lnTo>
                    <a:pt x="47" y="15"/>
                  </a:lnTo>
                  <a:lnTo>
                    <a:pt x="44" y="15"/>
                  </a:lnTo>
                  <a:close/>
                  <a:moveTo>
                    <a:pt x="44" y="0"/>
                  </a:moveTo>
                  <a:lnTo>
                    <a:pt x="48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4" y="5"/>
                  </a:lnTo>
                  <a:lnTo>
                    <a:pt x="67" y="6"/>
                  </a:lnTo>
                  <a:lnTo>
                    <a:pt x="70" y="8"/>
                  </a:lnTo>
                  <a:lnTo>
                    <a:pt x="73" y="10"/>
                  </a:lnTo>
                  <a:lnTo>
                    <a:pt x="75" y="13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21"/>
                  </a:lnTo>
                  <a:lnTo>
                    <a:pt x="84" y="25"/>
                  </a:lnTo>
                  <a:lnTo>
                    <a:pt x="85" y="28"/>
                  </a:lnTo>
                  <a:lnTo>
                    <a:pt x="86" y="31"/>
                  </a:lnTo>
                  <a:lnTo>
                    <a:pt x="87" y="35"/>
                  </a:lnTo>
                  <a:lnTo>
                    <a:pt x="88" y="39"/>
                  </a:lnTo>
                  <a:lnTo>
                    <a:pt x="88" y="42"/>
                  </a:lnTo>
                  <a:lnTo>
                    <a:pt x="88" y="46"/>
                  </a:lnTo>
                  <a:lnTo>
                    <a:pt x="88" y="49"/>
                  </a:lnTo>
                  <a:lnTo>
                    <a:pt x="87" y="53"/>
                  </a:lnTo>
                  <a:lnTo>
                    <a:pt x="87" y="56"/>
                  </a:lnTo>
                  <a:lnTo>
                    <a:pt x="85" y="60"/>
                  </a:lnTo>
                  <a:lnTo>
                    <a:pt x="84" y="63"/>
                  </a:lnTo>
                  <a:lnTo>
                    <a:pt x="82" y="66"/>
                  </a:lnTo>
                  <a:lnTo>
                    <a:pt x="80" y="69"/>
                  </a:lnTo>
                  <a:lnTo>
                    <a:pt x="78" y="72"/>
                  </a:lnTo>
                  <a:lnTo>
                    <a:pt x="76" y="75"/>
                  </a:lnTo>
                  <a:lnTo>
                    <a:pt x="73" y="78"/>
                  </a:lnTo>
                  <a:lnTo>
                    <a:pt x="70" y="80"/>
                  </a:lnTo>
                  <a:lnTo>
                    <a:pt x="67" y="82"/>
                  </a:lnTo>
                  <a:lnTo>
                    <a:pt x="64" y="84"/>
                  </a:lnTo>
                  <a:lnTo>
                    <a:pt x="61" y="85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51" y="88"/>
                  </a:lnTo>
                  <a:lnTo>
                    <a:pt x="48" y="88"/>
                  </a:lnTo>
                  <a:lnTo>
                    <a:pt x="44" y="88"/>
                  </a:lnTo>
                  <a:lnTo>
                    <a:pt x="41" y="88"/>
                  </a:lnTo>
                  <a:lnTo>
                    <a:pt x="37" y="88"/>
                  </a:lnTo>
                  <a:lnTo>
                    <a:pt x="34" y="87"/>
                  </a:lnTo>
                  <a:lnTo>
                    <a:pt x="31" y="86"/>
                  </a:lnTo>
                  <a:lnTo>
                    <a:pt x="28" y="85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3" y="76"/>
                  </a:lnTo>
                  <a:lnTo>
                    <a:pt x="11" y="73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5" y="64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2" y="32"/>
                  </a:lnTo>
                  <a:lnTo>
                    <a:pt x="3" y="29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8" y="8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247"/>
            <p:cNvSpPr>
              <a:spLocks/>
            </p:cNvSpPr>
            <p:nvPr/>
          </p:nvSpPr>
          <p:spPr bwMode="auto">
            <a:xfrm>
              <a:off x="7519988" y="3084513"/>
              <a:ext cx="25400" cy="508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2" y="11"/>
                </a:cxn>
                <a:cxn ang="0">
                  <a:pos x="11" y="13"/>
                </a:cxn>
                <a:cxn ang="0">
                  <a:pos x="10" y="15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0" y="20"/>
                </a:cxn>
                <a:cxn ang="0">
                  <a:pos x="11" y="21"/>
                </a:cxn>
                <a:cxn ang="0">
                  <a:pos x="12" y="23"/>
                </a:cxn>
                <a:cxn ang="0">
                  <a:pos x="13" y="24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14" y="29"/>
                </a:cxn>
                <a:cxn ang="0">
                  <a:pos x="14" y="30"/>
                </a:cxn>
                <a:cxn ang="0">
                  <a:pos x="13" y="31"/>
                </a:cxn>
                <a:cxn ang="0">
                  <a:pos x="12" y="31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9" y="32"/>
                </a:cxn>
                <a:cxn ang="0">
                  <a:pos x="8" y="32"/>
                </a:cxn>
                <a:cxn ang="0">
                  <a:pos x="7" y="32"/>
                </a:cxn>
                <a:cxn ang="0">
                  <a:pos x="6" y="32"/>
                </a:cxn>
                <a:cxn ang="0">
                  <a:pos x="5" y="31"/>
                </a:cxn>
                <a:cxn ang="0">
                  <a:pos x="4" y="29"/>
                </a:cxn>
                <a:cxn ang="0">
                  <a:pos x="2" y="26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11" y="0"/>
                </a:cxn>
              </a:cxnLst>
              <a:rect l="0" t="0" r="r" b="b"/>
              <a:pathLst>
                <a:path w="16" h="32">
                  <a:moveTo>
                    <a:pt x="11" y="0"/>
                  </a:move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566857" y="3909556"/>
            <a:ext cx="317500" cy="330200"/>
            <a:chOff x="8572500" y="4071938"/>
            <a:chExt cx="317500" cy="330200"/>
          </a:xfrm>
          <a:solidFill>
            <a:schemeClr val="bg1"/>
          </a:solidFill>
        </p:grpSpPr>
        <p:sp>
          <p:nvSpPr>
            <p:cNvPr id="59" name="Freeform 434"/>
            <p:cNvSpPr>
              <a:spLocks/>
            </p:cNvSpPr>
            <p:nvPr/>
          </p:nvSpPr>
          <p:spPr bwMode="auto">
            <a:xfrm>
              <a:off x="8699500" y="4071938"/>
              <a:ext cx="190500" cy="3302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2"/>
                </a:cxn>
                <a:cxn ang="0">
                  <a:pos x="89" y="57"/>
                </a:cxn>
                <a:cxn ang="0">
                  <a:pos x="90" y="59"/>
                </a:cxn>
                <a:cxn ang="0">
                  <a:pos x="90" y="61"/>
                </a:cxn>
                <a:cxn ang="0">
                  <a:pos x="89" y="63"/>
                </a:cxn>
                <a:cxn ang="0">
                  <a:pos x="87" y="64"/>
                </a:cxn>
                <a:cxn ang="0">
                  <a:pos x="85" y="65"/>
                </a:cxn>
                <a:cxn ang="0">
                  <a:pos x="106" y="103"/>
                </a:cxn>
                <a:cxn ang="0">
                  <a:pos x="107" y="105"/>
                </a:cxn>
                <a:cxn ang="0">
                  <a:pos x="107" y="107"/>
                </a:cxn>
                <a:cxn ang="0">
                  <a:pos x="106" y="109"/>
                </a:cxn>
                <a:cxn ang="0">
                  <a:pos x="105" y="111"/>
                </a:cxn>
                <a:cxn ang="0">
                  <a:pos x="103" y="111"/>
                </a:cxn>
                <a:cxn ang="0">
                  <a:pos x="119" y="146"/>
                </a:cxn>
                <a:cxn ang="0">
                  <a:pos x="120" y="148"/>
                </a:cxn>
                <a:cxn ang="0">
                  <a:pos x="120" y="150"/>
                </a:cxn>
                <a:cxn ang="0">
                  <a:pos x="119" y="152"/>
                </a:cxn>
                <a:cxn ang="0">
                  <a:pos x="117" y="153"/>
                </a:cxn>
                <a:cxn ang="0">
                  <a:pos x="115" y="154"/>
                </a:cxn>
                <a:cxn ang="0">
                  <a:pos x="65" y="203"/>
                </a:cxn>
                <a:cxn ang="0">
                  <a:pos x="64" y="205"/>
                </a:cxn>
                <a:cxn ang="0">
                  <a:pos x="63" y="207"/>
                </a:cxn>
                <a:cxn ang="0">
                  <a:pos x="60" y="208"/>
                </a:cxn>
                <a:cxn ang="0">
                  <a:pos x="28" y="207"/>
                </a:cxn>
                <a:cxn ang="0">
                  <a:pos x="26" y="206"/>
                </a:cxn>
                <a:cxn ang="0">
                  <a:pos x="25" y="204"/>
                </a:cxn>
                <a:cxn ang="0">
                  <a:pos x="25" y="173"/>
                </a:cxn>
                <a:cxn ang="0">
                  <a:pos x="31" y="173"/>
                </a:cxn>
                <a:cxn ang="0">
                  <a:pos x="34" y="172"/>
                </a:cxn>
                <a:cxn ang="0">
                  <a:pos x="37" y="169"/>
                </a:cxn>
                <a:cxn ang="0">
                  <a:pos x="40" y="166"/>
                </a:cxn>
                <a:cxn ang="0">
                  <a:pos x="41" y="163"/>
                </a:cxn>
                <a:cxn ang="0">
                  <a:pos x="40" y="159"/>
                </a:cxn>
                <a:cxn ang="0">
                  <a:pos x="39" y="155"/>
                </a:cxn>
                <a:cxn ang="0">
                  <a:pos x="25" y="138"/>
                </a:cxn>
                <a:cxn ang="0">
                  <a:pos x="27" y="137"/>
                </a:cxn>
                <a:cxn ang="0">
                  <a:pos x="29" y="134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31" y="124"/>
                </a:cxn>
                <a:cxn ang="0">
                  <a:pos x="29" y="121"/>
                </a:cxn>
                <a:cxn ang="0">
                  <a:pos x="14" y="100"/>
                </a:cxn>
                <a:cxn ang="0">
                  <a:pos x="16" y="97"/>
                </a:cxn>
                <a:cxn ang="0">
                  <a:pos x="17" y="93"/>
                </a:cxn>
                <a:cxn ang="0">
                  <a:pos x="17" y="90"/>
                </a:cxn>
                <a:cxn ang="0">
                  <a:pos x="16" y="86"/>
                </a:cxn>
                <a:cxn ang="0">
                  <a:pos x="7" y="73"/>
                </a:cxn>
                <a:cxn ang="0">
                  <a:pos x="5" y="65"/>
                </a:cxn>
                <a:cxn ang="0">
                  <a:pos x="3" y="64"/>
                </a:cxn>
                <a:cxn ang="0">
                  <a:pos x="1" y="63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2" y="2"/>
                </a:cxn>
                <a:cxn ang="0">
                  <a:pos x="44" y="0"/>
                </a:cxn>
              </a:cxnLst>
              <a:rect l="0" t="0" r="r" b="b"/>
              <a:pathLst>
                <a:path w="120" h="208">
                  <a:moveTo>
                    <a:pt x="45" y="0"/>
                  </a:moveTo>
                  <a:lnTo>
                    <a:pt x="46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90" y="59"/>
                  </a:lnTo>
                  <a:lnTo>
                    <a:pt x="90" y="60"/>
                  </a:lnTo>
                  <a:lnTo>
                    <a:pt x="90" y="61"/>
                  </a:lnTo>
                  <a:lnTo>
                    <a:pt x="89" y="62"/>
                  </a:lnTo>
                  <a:lnTo>
                    <a:pt x="89" y="63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5"/>
                  </a:lnTo>
                  <a:lnTo>
                    <a:pt x="76" y="65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6" y="109"/>
                  </a:lnTo>
                  <a:lnTo>
                    <a:pt x="106" y="110"/>
                  </a:lnTo>
                  <a:lnTo>
                    <a:pt x="105" y="111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90" y="111"/>
                  </a:lnTo>
                  <a:lnTo>
                    <a:pt x="119" y="146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65" y="154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4" y="205"/>
                  </a:lnTo>
                  <a:lnTo>
                    <a:pt x="64" y="206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8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7" y="207"/>
                  </a:lnTo>
                  <a:lnTo>
                    <a:pt x="26" y="206"/>
                  </a:lnTo>
                  <a:lnTo>
                    <a:pt x="25" y="205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5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2"/>
                  </a:lnTo>
                  <a:lnTo>
                    <a:pt x="34" y="172"/>
                  </a:lnTo>
                  <a:lnTo>
                    <a:pt x="36" y="171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39" y="155"/>
                  </a:lnTo>
                  <a:lnTo>
                    <a:pt x="38" y="154"/>
                  </a:lnTo>
                  <a:lnTo>
                    <a:pt x="25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8" y="136"/>
                  </a:lnTo>
                  <a:lnTo>
                    <a:pt x="29" y="134"/>
                  </a:lnTo>
                  <a:lnTo>
                    <a:pt x="30" y="133"/>
                  </a:lnTo>
                  <a:lnTo>
                    <a:pt x="31" y="131"/>
                  </a:lnTo>
                  <a:lnTo>
                    <a:pt x="31" y="129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1" y="124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13" y="101"/>
                  </a:lnTo>
                  <a:lnTo>
                    <a:pt x="14" y="100"/>
                  </a:lnTo>
                  <a:lnTo>
                    <a:pt x="15" y="99"/>
                  </a:lnTo>
                  <a:lnTo>
                    <a:pt x="16" y="97"/>
                  </a:lnTo>
                  <a:lnTo>
                    <a:pt x="17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5" y="65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35"/>
            <p:cNvSpPr>
              <a:spLocks/>
            </p:cNvSpPr>
            <p:nvPr/>
          </p:nvSpPr>
          <p:spPr bwMode="auto">
            <a:xfrm>
              <a:off x="8572500" y="4144963"/>
              <a:ext cx="180975" cy="2571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9" y="1"/>
                </a:cxn>
                <a:cxn ang="0">
                  <a:pos x="90" y="44"/>
                </a:cxn>
                <a:cxn ang="0">
                  <a:pos x="91" y="46"/>
                </a:cxn>
                <a:cxn ang="0">
                  <a:pos x="90" y="48"/>
                </a:cxn>
                <a:cxn ang="0">
                  <a:pos x="89" y="50"/>
                </a:cxn>
                <a:cxn ang="0">
                  <a:pos x="87" y="50"/>
                </a:cxn>
                <a:cxn ang="0">
                  <a:pos x="81" y="51"/>
                </a:cxn>
                <a:cxn ang="0">
                  <a:pos x="104" y="80"/>
                </a:cxn>
                <a:cxn ang="0">
                  <a:pos x="104" y="82"/>
                </a:cxn>
                <a:cxn ang="0">
                  <a:pos x="104" y="84"/>
                </a:cxn>
                <a:cxn ang="0">
                  <a:pos x="102" y="86"/>
                </a:cxn>
                <a:cxn ang="0">
                  <a:pos x="101" y="86"/>
                </a:cxn>
                <a:cxn ang="0">
                  <a:pos x="92" y="87"/>
                </a:cxn>
                <a:cxn ang="0">
                  <a:pos x="113" y="113"/>
                </a:cxn>
                <a:cxn ang="0">
                  <a:pos x="114" y="115"/>
                </a:cxn>
                <a:cxn ang="0">
                  <a:pos x="113" y="117"/>
                </a:cxn>
                <a:cxn ang="0">
                  <a:pos x="112" y="119"/>
                </a:cxn>
                <a:cxn ang="0">
                  <a:pos x="110" y="120"/>
                </a:cxn>
                <a:cxn ang="0">
                  <a:pos x="73" y="120"/>
                </a:cxn>
                <a:cxn ang="0">
                  <a:pos x="72" y="158"/>
                </a:cxn>
                <a:cxn ang="0">
                  <a:pos x="71" y="160"/>
                </a:cxn>
                <a:cxn ang="0">
                  <a:pos x="69" y="161"/>
                </a:cxn>
                <a:cxn ang="0">
                  <a:pos x="46" y="162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41" y="157"/>
                </a:cxn>
                <a:cxn ang="0">
                  <a:pos x="5" y="120"/>
                </a:cxn>
                <a:cxn ang="0">
                  <a:pos x="3" y="119"/>
                </a:cxn>
                <a:cxn ang="0">
                  <a:pos x="1" y="118"/>
                </a:cxn>
                <a:cxn ang="0">
                  <a:pos x="0" y="116"/>
                </a:cxn>
                <a:cxn ang="0">
                  <a:pos x="0" y="114"/>
                </a:cxn>
                <a:cxn ang="0">
                  <a:pos x="1" y="112"/>
                </a:cxn>
                <a:cxn ang="0">
                  <a:pos x="14" y="87"/>
                </a:cxn>
                <a:cxn ang="0">
                  <a:pos x="12" y="86"/>
                </a:cxn>
                <a:cxn ang="0">
                  <a:pos x="11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79"/>
                </a:cxn>
                <a:cxn ang="0">
                  <a:pos x="28" y="51"/>
                </a:cxn>
                <a:cxn ang="0">
                  <a:pos x="26" y="50"/>
                </a:cxn>
                <a:cxn ang="0">
                  <a:pos x="24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4" y="43"/>
                </a:cxn>
                <a:cxn ang="0">
                  <a:pos x="55" y="1"/>
                </a:cxn>
                <a:cxn ang="0">
                  <a:pos x="57" y="0"/>
                </a:cxn>
              </a:cxnLst>
              <a:rect l="0" t="0" r="r" b="b"/>
              <a:pathLst>
                <a:path w="114" h="162">
                  <a:moveTo>
                    <a:pt x="57" y="0"/>
                  </a:move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5"/>
                  </a:lnTo>
                  <a:lnTo>
                    <a:pt x="91" y="46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1" y="51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1" y="86"/>
                  </a:lnTo>
                  <a:lnTo>
                    <a:pt x="99" y="87"/>
                  </a:lnTo>
                  <a:lnTo>
                    <a:pt x="92" y="87"/>
                  </a:lnTo>
                  <a:lnTo>
                    <a:pt x="113" y="112"/>
                  </a:lnTo>
                  <a:lnTo>
                    <a:pt x="113" y="113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73" y="120"/>
                  </a:lnTo>
                  <a:lnTo>
                    <a:pt x="73" y="157"/>
                  </a:lnTo>
                  <a:lnTo>
                    <a:pt x="72" y="158"/>
                  </a:lnTo>
                  <a:lnTo>
                    <a:pt x="72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46" y="162"/>
                  </a:lnTo>
                  <a:lnTo>
                    <a:pt x="45" y="161"/>
                  </a:lnTo>
                  <a:lnTo>
                    <a:pt x="44" y="161"/>
                  </a:lnTo>
                  <a:lnTo>
                    <a:pt x="43" y="160"/>
                  </a:lnTo>
                  <a:lnTo>
                    <a:pt x="42" y="159"/>
                  </a:lnTo>
                  <a:lnTo>
                    <a:pt x="41" y="158"/>
                  </a:lnTo>
                  <a:lnTo>
                    <a:pt x="41" y="157"/>
                  </a:lnTo>
                  <a:lnTo>
                    <a:pt x="41" y="120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1" y="112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33" y="51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568352" y="436180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351179" y="353513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34006" y="270845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16834" y="188178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27612" y="2664946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27612" y="2862807"/>
            <a:ext cx="254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17210" y="3531105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17210" y="3728966"/>
            <a:ext cx="254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07233" y="1642690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28236" y="1840551"/>
            <a:ext cx="2540753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354633" y="2563915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636" y="2761776"/>
            <a:ext cx="2540753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51093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9" name="Group 1138"/>
          <p:cNvGrpSpPr/>
          <p:nvPr/>
        </p:nvGrpSpPr>
        <p:grpSpPr>
          <a:xfrm>
            <a:off x="5181600" y="1228725"/>
            <a:ext cx="3564175" cy="3476625"/>
            <a:chOff x="4724400" y="838200"/>
            <a:chExt cx="4006850" cy="3908426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914900" y="1044575"/>
              <a:ext cx="3559175" cy="3136900"/>
            </a:xfrm>
            <a:custGeom>
              <a:avLst/>
              <a:gdLst>
                <a:gd name="T0" fmla="*/ 2467 w 4485"/>
                <a:gd name="T1" fmla="*/ 11 h 3952"/>
                <a:gd name="T2" fmla="*/ 2797 w 4485"/>
                <a:gd name="T3" fmla="*/ 69 h 3952"/>
                <a:gd name="T4" fmla="*/ 3115 w 4485"/>
                <a:gd name="T5" fmla="*/ 176 h 3952"/>
                <a:gd name="T6" fmla="*/ 3404 w 4485"/>
                <a:gd name="T7" fmla="*/ 325 h 3952"/>
                <a:gd name="T8" fmla="*/ 3668 w 4485"/>
                <a:gd name="T9" fmla="*/ 512 h 3952"/>
                <a:gd name="T10" fmla="*/ 3903 w 4485"/>
                <a:gd name="T11" fmla="*/ 735 h 3952"/>
                <a:gd name="T12" fmla="*/ 4102 w 4485"/>
                <a:gd name="T13" fmla="*/ 988 h 3952"/>
                <a:gd name="T14" fmla="*/ 4264 w 4485"/>
                <a:gd name="T15" fmla="*/ 1270 h 3952"/>
                <a:gd name="T16" fmla="*/ 4385 w 4485"/>
                <a:gd name="T17" fmla="*/ 1580 h 3952"/>
                <a:gd name="T18" fmla="*/ 4460 w 4485"/>
                <a:gd name="T19" fmla="*/ 1906 h 3952"/>
                <a:gd name="T20" fmla="*/ 4485 w 4485"/>
                <a:gd name="T21" fmla="*/ 2242 h 3952"/>
                <a:gd name="T22" fmla="*/ 4453 w 4485"/>
                <a:gd name="T23" fmla="*/ 2618 h 3952"/>
                <a:gd name="T24" fmla="*/ 4363 w 4485"/>
                <a:gd name="T25" fmla="*/ 2974 h 3952"/>
                <a:gd name="T26" fmla="*/ 4216 w 4485"/>
                <a:gd name="T27" fmla="*/ 3306 h 3952"/>
                <a:gd name="T28" fmla="*/ 4022 w 4485"/>
                <a:gd name="T29" fmla="*/ 3607 h 3952"/>
                <a:gd name="T30" fmla="*/ 3783 w 4485"/>
                <a:gd name="T31" fmla="*/ 3872 h 3952"/>
                <a:gd name="T32" fmla="*/ 3770 w 4485"/>
                <a:gd name="T33" fmla="*/ 3863 h 3952"/>
                <a:gd name="T34" fmla="*/ 4000 w 4485"/>
                <a:gd name="T35" fmla="*/ 3611 h 3952"/>
                <a:gd name="T36" fmla="*/ 4187 w 4485"/>
                <a:gd name="T37" fmla="*/ 3329 h 3952"/>
                <a:gd name="T38" fmla="*/ 4330 w 4485"/>
                <a:gd name="T39" fmla="*/ 3022 h 3952"/>
                <a:gd name="T40" fmla="*/ 4424 w 4485"/>
                <a:gd name="T41" fmla="*/ 2697 h 3952"/>
                <a:gd name="T42" fmla="*/ 4467 w 4485"/>
                <a:gd name="T43" fmla="*/ 2358 h 3952"/>
                <a:gd name="T44" fmla="*/ 4455 w 4485"/>
                <a:gd name="T45" fmla="*/ 1992 h 3952"/>
                <a:gd name="T46" fmla="*/ 4385 w 4485"/>
                <a:gd name="T47" fmla="*/ 1632 h 3952"/>
                <a:gd name="T48" fmla="*/ 4258 w 4485"/>
                <a:gd name="T49" fmla="*/ 1294 h 3952"/>
                <a:gd name="T50" fmla="*/ 4080 w 4485"/>
                <a:gd name="T51" fmla="*/ 985 h 3952"/>
                <a:gd name="T52" fmla="*/ 3857 w 4485"/>
                <a:gd name="T53" fmla="*/ 710 h 3952"/>
                <a:gd name="T54" fmla="*/ 3595 w 4485"/>
                <a:gd name="T55" fmla="*/ 473 h 3952"/>
                <a:gd name="T56" fmla="*/ 3297 w 4485"/>
                <a:gd name="T57" fmla="*/ 280 h 3952"/>
                <a:gd name="T58" fmla="*/ 2968 w 4485"/>
                <a:gd name="T59" fmla="*/ 137 h 3952"/>
                <a:gd name="T60" fmla="*/ 2615 w 4485"/>
                <a:gd name="T61" fmla="*/ 46 h 3952"/>
                <a:gd name="T62" fmla="*/ 2242 w 4485"/>
                <a:gd name="T63" fmla="*/ 15 h 3952"/>
                <a:gd name="T64" fmla="*/ 1869 w 4485"/>
                <a:gd name="T65" fmla="*/ 46 h 3952"/>
                <a:gd name="T66" fmla="*/ 1516 w 4485"/>
                <a:gd name="T67" fmla="*/ 137 h 3952"/>
                <a:gd name="T68" fmla="*/ 1187 w 4485"/>
                <a:gd name="T69" fmla="*/ 280 h 3952"/>
                <a:gd name="T70" fmla="*/ 889 w 4485"/>
                <a:gd name="T71" fmla="*/ 473 h 3952"/>
                <a:gd name="T72" fmla="*/ 627 w 4485"/>
                <a:gd name="T73" fmla="*/ 710 h 3952"/>
                <a:gd name="T74" fmla="*/ 403 w 4485"/>
                <a:gd name="T75" fmla="*/ 985 h 3952"/>
                <a:gd name="T76" fmla="*/ 227 w 4485"/>
                <a:gd name="T77" fmla="*/ 1294 h 3952"/>
                <a:gd name="T78" fmla="*/ 100 w 4485"/>
                <a:gd name="T79" fmla="*/ 1632 h 3952"/>
                <a:gd name="T80" fmla="*/ 28 w 4485"/>
                <a:gd name="T81" fmla="*/ 1992 h 3952"/>
                <a:gd name="T82" fmla="*/ 17 w 4485"/>
                <a:gd name="T83" fmla="*/ 2359 h 3952"/>
                <a:gd name="T84" fmla="*/ 64 w 4485"/>
                <a:gd name="T85" fmla="*/ 2705 h 3952"/>
                <a:gd name="T86" fmla="*/ 161 w 4485"/>
                <a:gd name="T87" fmla="*/ 3036 h 3952"/>
                <a:gd name="T88" fmla="*/ 309 w 4485"/>
                <a:gd name="T89" fmla="*/ 3349 h 3952"/>
                <a:gd name="T90" fmla="*/ 504 w 4485"/>
                <a:gd name="T91" fmla="*/ 3636 h 3952"/>
                <a:gd name="T92" fmla="*/ 743 w 4485"/>
                <a:gd name="T93" fmla="*/ 3890 h 3952"/>
                <a:gd name="T94" fmla="*/ 572 w 4485"/>
                <a:gd name="T95" fmla="*/ 3739 h 3952"/>
                <a:gd name="T96" fmla="*/ 363 w 4485"/>
                <a:gd name="T97" fmla="*/ 3467 h 3952"/>
                <a:gd name="T98" fmla="*/ 197 w 4485"/>
                <a:gd name="T99" fmla="*/ 3164 h 3952"/>
                <a:gd name="T100" fmla="*/ 78 w 4485"/>
                <a:gd name="T101" fmla="*/ 2835 h 3952"/>
                <a:gd name="T102" fmla="*/ 13 w 4485"/>
                <a:gd name="T103" fmla="*/ 2484 h 3952"/>
                <a:gd name="T104" fmla="*/ 2 w 4485"/>
                <a:gd name="T105" fmla="*/ 2129 h 3952"/>
                <a:gd name="T106" fmla="*/ 44 w 4485"/>
                <a:gd name="T107" fmla="*/ 1796 h 3952"/>
                <a:gd name="T108" fmla="*/ 135 w 4485"/>
                <a:gd name="T109" fmla="*/ 1474 h 3952"/>
                <a:gd name="T110" fmla="*/ 270 w 4485"/>
                <a:gd name="T111" fmla="*/ 1174 h 3952"/>
                <a:gd name="T112" fmla="*/ 445 w 4485"/>
                <a:gd name="T113" fmla="*/ 901 h 3952"/>
                <a:gd name="T114" fmla="*/ 656 w 4485"/>
                <a:gd name="T115" fmla="*/ 657 h 3952"/>
                <a:gd name="T116" fmla="*/ 901 w 4485"/>
                <a:gd name="T117" fmla="*/ 446 h 3952"/>
                <a:gd name="T118" fmla="*/ 1174 w 4485"/>
                <a:gd name="T119" fmla="*/ 270 h 3952"/>
                <a:gd name="T120" fmla="*/ 1474 w 4485"/>
                <a:gd name="T121" fmla="*/ 135 h 3952"/>
                <a:gd name="T122" fmla="*/ 1796 w 4485"/>
                <a:gd name="T123" fmla="*/ 44 h 3952"/>
                <a:gd name="T124" fmla="*/ 2129 w 4485"/>
                <a:gd name="T125" fmla="*/ 3 h 3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85" h="3952">
                  <a:moveTo>
                    <a:pt x="2242" y="0"/>
                  </a:moveTo>
                  <a:lnTo>
                    <a:pt x="2355" y="3"/>
                  </a:lnTo>
                  <a:lnTo>
                    <a:pt x="2467" y="11"/>
                  </a:lnTo>
                  <a:lnTo>
                    <a:pt x="2578" y="24"/>
                  </a:lnTo>
                  <a:lnTo>
                    <a:pt x="2688" y="44"/>
                  </a:lnTo>
                  <a:lnTo>
                    <a:pt x="2797" y="69"/>
                  </a:lnTo>
                  <a:lnTo>
                    <a:pt x="2905" y="99"/>
                  </a:lnTo>
                  <a:lnTo>
                    <a:pt x="3011" y="135"/>
                  </a:lnTo>
                  <a:lnTo>
                    <a:pt x="3115" y="176"/>
                  </a:lnTo>
                  <a:lnTo>
                    <a:pt x="3214" y="220"/>
                  </a:lnTo>
                  <a:lnTo>
                    <a:pt x="3310" y="270"/>
                  </a:lnTo>
                  <a:lnTo>
                    <a:pt x="3404" y="325"/>
                  </a:lnTo>
                  <a:lnTo>
                    <a:pt x="3496" y="382"/>
                  </a:lnTo>
                  <a:lnTo>
                    <a:pt x="3583" y="446"/>
                  </a:lnTo>
                  <a:lnTo>
                    <a:pt x="3668" y="512"/>
                  </a:lnTo>
                  <a:lnTo>
                    <a:pt x="3750" y="583"/>
                  </a:lnTo>
                  <a:lnTo>
                    <a:pt x="3828" y="657"/>
                  </a:lnTo>
                  <a:lnTo>
                    <a:pt x="3903" y="735"/>
                  </a:lnTo>
                  <a:lnTo>
                    <a:pt x="3973" y="816"/>
                  </a:lnTo>
                  <a:lnTo>
                    <a:pt x="4040" y="901"/>
                  </a:lnTo>
                  <a:lnTo>
                    <a:pt x="4102" y="988"/>
                  </a:lnTo>
                  <a:lnTo>
                    <a:pt x="4160" y="1080"/>
                  </a:lnTo>
                  <a:lnTo>
                    <a:pt x="4214" y="1174"/>
                  </a:lnTo>
                  <a:lnTo>
                    <a:pt x="4264" y="1270"/>
                  </a:lnTo>
                  <a:lnTo>
                    <a:pt x="4308" y="1369"/>
                  </a:lnTo>
                  <a:lnTo>
                    <a:pt x="4350" y="1474"/>
                  </a:lnTo>
                  <a:lnTo>
                    <a:pt x="4385" y="1580"/>
                  </a:lnTo>
                  <a:lnTo>
                    <a:pt x="4416" y="1687"/>
                  </a:lnTo>
                  <a:lnTo>
                    <a:pt x="4441" y="1796"/>
                  </a:lnTo>
                  <a:lnTo>
                    <a:pt x="4460" y="1906"/>
                  </a:lnTo>
                  <a:lnTo>
                    <a:pt x="4474" y="2017"/>
                  </a:lnTo>
                  <a:lnTo>
                    <a:pt x="4481" y="2129"/>
                  </a:lnTo>
                  <a:lnTo>
                    <a:pt x="4485" y="2242"/>
                  </a:lnTo>
                  <a:lnTo>
                    <a:pt x="4481" y="2368"/>
                  </a:lnTo>
                  <a:lnTo>
                    <a:pt x="4471" y="2494"/>
                  </a:lnTo>
                  <a:lnTo>
                    <a:pt x="4453" y="2618"/>
                  </a:lnTo>
                  <a:lnTo>
                    <a:pt x="4429" y="2741"/>
                  </a:lnTo>
                  <a:lnTo>
                    <a:pt x="4399" y="2859"/>
                  </a:lnTo>
                  <a:lnTo>
                    <a:pt x="4363" y="2974"/>
                  </a:lnTo>
                  <a:lnTo>
                    <a:pt x="4319" y="3088"/>
                  </a:lnTo>
                  <a:lnTo>
                    <a:pt x="4271" y="3200"/>
                  </a:lnTo>
                  <a:lnTo>
                    <a:pt x="4216" y="3306"/>
                  </a:lnTo>
                  <a:lnTo>
                    <a:pt x="4156" y="3410"/>
                  </a:lnTo>
                  <a:lnTo>
                    <a:pt x="4092" y="3511"/>
                  </a:lnTo>
                  <a:lnTo>
                    <a:pt x="4022" y="3607"/>
                  </a:lnTo>
                  <a:lnTo>
                    <a:pt x="3946" y="3700"/>
                  </a:lnTo>
                  <a:lnTo>
                    <a:pt x="3866" y="3789"/>
                  </a:lnTo>
                  <a:lnTo>
                    <a:pt x="3783" y="3872"/>
                  </a:lnTo>
                  <a:lnTo>
                    <a:pt x="3693" y="3952"/>
                  </a:lnTo>
                  <a:lnTo>
                    <a:pt x="3684" y="3940"/>
                  </a:lnTo>
                  <a:lnTo>
                    <a:pt x="3770" y="3863"/>
                  </a:lnTo>
                  <a:lnTo>
                    <a:pt x="3852" y="3783"/>
                  </a:lnTo>
                  <a:lnTo>
                    <a:pt x="3928" y="3699"/>
                  </a:lnTo>
                  <a:lnTo>
                    <a:pt x="4000" y="3611"/>
                  </a:lnTo>
                  <a:lnTo>
                    <a:pt x="4067" y="3520"/>
                  </a:lnTo>
                  <a:lnTo>
                    <a:pt x="4130" y="3426"/>
                  </a:lnTo>
                  <a:lnTo>
                    <a:pt x="4187" y="3329"/>
                  </a:lnTo>
                  <a:lnTo>
                    <a:pt x="4240" y="3229"/>
                  </a:lnTo>
                  <a:lnTo>
                    <a:pt x="4287" y="3127"/>
                  </a:lnTo>
                  <a:lnTo>
                    <a:pt x="4330" y="3022"/>
                  </a:lnTo>
                  <a:lnTo>
                    <a:pt x="4366" y="2915"/>
                  </a:lnTo>
                  <a:lnTo>
                    <a:pt x="4398" y="2806"/>
                  </a:lnTo>
                  <a:lnTo>
                    <a:pt x="4424" y="2697"/>
                  </a:lnTo>
                  <a:lnTo>
                    <a:pt x="4443" y="2584"/>
                  </a:lnTo>
                  <a:lnTo>
                    <a:pt x="4458" y="2472"/>
                  </a:lnTo>
                  <a:lnTo>
                    <a:pt x="4467" y="2358"/>
                  </a:lnTo>
                  <a:lnTo>
                    <a:pt x="4470" y="2242"/>
                  </a:lnTo>
                  <a:lnTo>
                    <a:pt x="4467" y="2117"/>
                  </a:lnTo>
                  <a:lnTo>
                    <a:pt x="4455" y="1992"/>
                  </a:lnTo>
                  <a:lnTo>
                    <a:pt x="4438" y="1870"/>
                  </a:lnTo>
                  <a:lnTo>
                    <a:pt x="4415" y="1750"/>
                  </a:lnTo>
                  <a:lnTo>
                    <a:pt x="4385" y="1632"/>
                  </a:lnTo>
                  <a:lnTo>
                    <a:pt x="4348" y="1516"/>
                  </a:lnTo>
                  <a:lnTo>
                    <a:pt x="4306" y="1404"/>
                  </a:lnTo>
                  <a:lnTo>
                    <a:pt x="4258" y="1294"/>
                  </a:lnTo>
                  <a:lnTo>
                    <a:pt x="4204" y="1188"/>
                  </a:lnTo>
                  <a:lnTo>
                    <a:pt x="4145" y="1085"/>
                  </a:lnTo>
                  <a:lnTo>
                    <a:pt x="4080" y="985"/>
                  </a:lnTo>
                  <a:lnTo>
                    <a:pt x="4011" y="890"/>
                  </a:lnTo>
                  <a:lnTo>
                    <a:pt x="3937" y="798"/>
                  </a:lnTo>
                  <a:lnTo>
                    <a:pt x="3857" y="710"/>
                  </a:lnTo>
                  <a:lnTo>
                    <a:pt x="3775" y="627"/>
                  </a:lnTo>
                  <a:lnTo>
                    <a:pt x="3686" y="548"/>
                  </a:lnTo>
                  <a:lnTo>
                    <a:pt x="3595" y="473"/>
                  </a:lnTo>
                  <a:lnTo>
                    <a:pt x="3499" y="404"/>
                  </a:lnTo>
                  <a:lnTo>
                    <a:pt x="3400" y="339"/>
                  </a:lnTo>
                  <a:lnTo>
                    <a:pt x="3297" y="280"/>
                  </a:lnTo>
                  <a:lnTo>
                    <a:pt x="3190" y="227"/>
                  </a:lnTo>
                  <a:lnTo>
                    <a:pt x="3081" y="179"/>
                  </a:lnTo>
                  <a:lnTo>
                    <a:pt x="2968" y="137"/>
                  </a:lnTo>
                  <a:lnTo>
                    <a:pt x="2854" y="100"/>
                  </a:lnTo>
                  <a:lnTo>
                    <a:pt x="2736" y="70"/>
                  </a:lnTo>
                  <a:lnTo>
                    <a:pt x="2615" y="46"/>
                  </a:lnTo>
                  <a:lnTo>
                    <a:pt x="2492" y="29"/>
                  </a:lnTo>
                  <a:lnTo>
                    <a:pt x="2369" y="19"/>
                  </a:lnTo>
                  <a:lnTo>
                    <a:pt x="2242" y="15"/>
                  </a:lnTo>
                  <a:lnTo>
                    <a:pt x="2116" y="19"/>
                  </a:lnTo>
                  <a:lnTo>
                    <a:pt x="1992" y="29"/>
                  </a:lnTo>
                  <a:lnTo>
                    <a:pt x="1869" y="46"/>
                  </a:lnTo>
                  <a:lnTo>
                    <a:pt x="1749" y="70"/>
                  </a:lnTo>
                  <a:lnTo>
                    <a:pt x="1631" y="100"/>
                  </a:lnTo>
                  <a:lnTo>
                    <a:pt x="1516" y="137"/>
                  </a:lnTo>
                  <a:lnTo>
                    <a:pt x="1404" y="179"/>
                  </a:lnTo>
                  <a:lnTo>
                    <a:pt x="1294" y="227"/>
                  </a:lnTo>
                  <a:lnTo>
                    <a:pt x="1187" y="280"/>
                  </a:lnTo>
                  <a:lnTo>
                    <a:pt x="1084" y="339"/>
                  </a:lnTo>
                  <a:lnTo>
                    <a:pt x="986" y="404"/>
                  </a:lnTo>
                  <a:lnTo>
                    <a:pt x="889" y="473"/>
                  </a:lnTo>
                  <a:lnTo>
                    <a:pt x="798" y="548"/>
                  </a:lnTo>
                  <a:lnTo>
                    <a:pt x="710" y="627"/>
                  </a:lnTo>
                  <a:lnTo>
                    <a:pt x="627" y="710"/>
                  </a:lnTo>
                  <a:lnTo>
                    <a:pt x="547" y="798"/>
                  </a:lnTo>
                  <a:lnTo>
                    <a:pt x="474" y="890"/>
                  </a:lnTo>
                  <a:lnTo>
                    <a:pt x="403" y="985"/>
                  </a:lnTo>
                  <a:lnTo>
                    <a:pt x="340" y="1085"/>
                  </a:lnTo>
                  <a:lnTo>
                    <a:pt x="280" y="1188"/>
                  </a:lnTo>
                  <a:lnTo>
                    <a:pt x="227" y="1294"/>
                  </a:lnTo>
                  <a:lnTo>
                    <a:pt x="178" y="1404"/>
                  </a:lnTo>
                  <a:lnTo>
                    <a:pt x="136" y="1516"/>
                  </a:lnTo>
                  <a:lnTo>
                    <a:pt x="100" y="1632"/>
                  </a:lnTo>
                  <a:lnTo>
                    <a:pt x="69" y="1750"/>
                  </a:lnTo>
                  <a:lnTo>
                    <a:pt x="45" y="1870"/>
                  </a:lnTo>
                  <a:lnTo>
                    <a:pt x="28" y="1992"/>
                  </a:lnTo>
                  <a:lnTo>
                    <a:pt x="18" y="2117"/>
                  </a:lnTo>
                  <a:lnTo>
                    <a:pt x="15" y="2242"/>
                  </a:lnTo>
                  <a:lnTo>
                    <a:pt x="17" y="2359"/>
                  </a:lnTo>
                  <a:lnTo>
                    <a:pt x="27" y="2476"/>
                  </a:lnTo>
                  <a:lnTo>
                    <a:pt x="42" y="2591"/>
                  </a:lnTo>
                  <a:lnTo>
                    <a:pt x="64" y="2705"/>
                  </a:lnTo>
                  <a:lnTo>
                    <a:pt x="91" y="2817"/>
                  </a:lnTo>
                  <a:lnTo>
                    <a:pt x="122" y="2928"/>
                  </a:lnTo>
                  <a:lnTo>
                    <a:pt x="161" y="3036"/>
                  </a:lnTo>
                  <a:lnTo>
                    <a:pt x="205" y="3143"/>
                  </a:lnTo>
                  <a:lnTo>
                    <a:pt x="255" y="3247"/>
                  </a:lnTo>
                  <a:lnTo>
                    <a:pt x="309" y="3349"/>
                  </a:lnTo>
                  <a:lnTo>
                    <a:pt x="369" y="3448"/>
                  </a:lnTo>
                  <a:lnTo>
                    <a:pt x="434" y="3543"/>
                  </a:lnTo>
                  <a:lnTo>
                    <a:pt x="504" y="3636"/>
                  </a:lnTo>
                  <a:lnTo>
                    <a:pt x="579" y="3724"/>
                  </a:lnTo>
                  <a:lnTo>
                    <a:pt x="658" y="3809"/>
                  </a:lnTo>
                  <a:lnTo>
                    <a:pt x="743" y="3890"/>
                  </a:lnTo>
                  <a:lnTo>
                    <a:pt x="733" y="3901"/>
                  </a:lnTo>
                  <a:lnTo>
                    <a:pt x="650" y="3823"/>
                  </a:lnTo>
                  <a:lnTo>
                    <a:pt x="572" y="3739"/>
                  </a:lnTo>
                  <a:lnTo>
                    <a:pt x="499" y="3651"/>
                  </a:lnTo>
                  <a:lnTo>
                    <a:pt x="428" y="3561"/>
                  </a:lnTo>
                  <a:lnTo>
                    <a:pt x="363" y="3467"/>
                  </a:lnTo>
                  <a:lnTo>
                    <a:pt x="303" y="3368"/>
                  </a:lnTo>
                  <a:lnTo>
                    <a:pt x="247" y="3267"/>
                  </a:lnTo>
                  <a:lnTo>
                    <a:pt x="197" y="3164"/>
                  </a:lnTo>
                  <a:lnTo>
                    <a:pt x="152" y="3057"/>
                  </a:lnTo>
                  <a:lnTo>
                    <a:pt x="112" y="2947"/>
                  </a:lnTo>
                  <a:lnTo>
                    <a:pt x="78" y="2835"/>
                  </a:lnTo>
                  <a:lnTo>
                    <a:pt x="51" y="2721"/>
                  </a:lnTo>
                  <a:lnTo>
                    <a:pt x="28" y="2604"/>
                  </a:lnTo>
                  <a:lnTo>
                    <a:pt x="13" y="2484"/>
                  </a:lnTo>
                  <a:lnTo>
                    <a:pt x="2" y="2364"/>
                  </a:lnTo>
                  <a:lnTo>
                    <a:pt x="0" y="2242"/>
                  </a:lnTo>
                  <a:lnTo>
                    <a:pt x="2" y="2129"/>
                  </a:lnTo>
                  <a:lnTo>
                    <a:pt x="10" y="2017"/>
                  </a:lnTo>
                  <a:lnTo>
                    <a:pt x="25" y="1906"/>
                  </a:lnTo>
                  <a:lnTo>
                    <a:pt x="44" y="1796"/>
                  </a:lnTo>
                  <a:lnTo>
                    <a:pt x="69" y="1687"/>
                  </a:lnTo>
                  <a:lnTo>
                    <a:pt x="99" y="1580"/>
                  </a:lnTo>
                  <a:lnTo>
                    <a:pt x="135" y="1474"/>
                  </a:lnTo>
                  <a:lnTo>
                    <a:pt x="176" y="1369"/>
                  </a:lnTo>
                  <a:lnTo>
                    <a:pt x="221" y="1270"/>
                  </a:lnTo>
                  <a:lnTo>
                    <a:pt x="270" y="1174"/>
                  </a:lnTo>
                  <a:lnTo>
                    <a:pt x="324" y="1080"/>
                  </a:lnTo>
                  <a:lnTo>
                    <a:pt x="383" y="988"/>
                  </a:lnTo>
                  <a:lnTo>
                    <a:pt x="445" y="901"/>
                  </a:lnTo>
                  <a:lnTo>
                    <a:pt x="512" y="816"/>
                  </a:lnTo>
                  <a:lnTo>
                    <a:pt x="582" y="735"/>
                  </a:lnTo>
                  <a:lnTo>
                    <a:pt x="656" y="657"/>
                  </a:lnTo>
                  <a:lnTo>
                    <a:pt x="734" y="583"/>
                  </a:lnTo>
                  <a:lnTo>
                    <a:pt x="816" y="512"/>
                  </a:lnTo>
                  <a:lnTo>
                    <a:pt x="901" y="446"/>
                  </a:lnTo>
                  <a:lnTo>
                    <a:pt x="988" y="382"/>
                  </a:lnTo>
                  <a:lnTo>
                    <a:pt x="1080" y="325"/>
                  </a:lnTo>
                  <a:lnTo>
                    <a:pt x="1174" y="270"/>
                  </a:lnTo>
                  <a:lnTo>
                    <a:pt x="1271" y="220"/>
                  </a:lnTo>
                  <a:lnTo>
                    <a:pt x="1370" y="176"/>
                  </a:lnTo>
                  <a:lnTo>
                    <a:pt x="1474" y="135"/>
                  </a:lnTo>
                  <a:lnTo>
                    <a:pt x="1579" y="99"/>
                  </a:lnTo>
                  <a:lnTo>
                    <a:pt x="1687" y="69"/>
                  </a:lnTo>
                  <a:lnTo>
                    <a:pt x="1796" y="44"/>
                  </a:lnTo>
                  <a:lnTo>
                    <a:pt x="1906" y="24"/>
                  </a:lnTo>
                  <a:lnTo>
                    <a:pt x="2017" y="11"/>
                  </a:lnTo>
                  <a:lnTo>
                    <a:pt x="2129" y="3"/>
                  </a:lnTo>
                  <a:lnTo>
                    <a:pt x="224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437438" y="4573588"/>
              <a:ext cx="7938" cy="7938"/>
            </a:xfrm>
            <a:custGeom>
              <a:avLst/>
              <a:gdLst>
                <a:gd name="T0" fmla="*/ 9 w 11"/>
                <a:gd name="T1" fmla="*/ 0 h 10"/>
                <a:gd name="T2" fmla="*/ 11 w 11"/>
                <a:gd name="T3" fmla="*/ 6 h 10"/>
                <a:gd name="T4" fmla="*/ 3 w 11"/>
                <a:gd name="T5" fmla="*/ 10 h 10"/>
                <a:gd name="T6" fmla="*/ 0 w 11"/>
                <a:gd name="T7" fmla="*/ 3 h 10"/>
                <a:gd name="T8" fmla="*/ 9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9" y="0"/>
                  </a:moveTo>
                  <a:lnTo>
                    <a:pt x="11" y="6"/>
                  </a:lnTo>
                  <a:lnTo>
                    <a:pt x="3" y="10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124450" y="925513"/>
              <a:ext cx="3509963" cy="3648075"/>
            </a:xfrm>
            <a:custGeom>
              <a:avLst/>
              <a:gdLst>
                <a:gd name="T0" fmla="*/ 3059 w 4421"/>
                <a:gd name="T1" fmla="*/ 4536 h 4597"/>
                <a:gd name="T2" fmla="*/ 3190 w 4421"/>
                <a:gd name="T3" fmla="*/ 4469 h 4597"/>
                <a:gd name="T4" fmla="*/ 3317 w 4421"/>
                <a:gd name="T5" fmla="*/ 4393 h 4597"/>
                <a:gd name="T6" fmla="*/ 3439 w 4421"/>
                <a:gd name="T7" fmla="*/ 4309 h 4597"/>
                <a:gd name="T8" fmla="*/ 3556 w 4421"/>
                <a:gd name="T9" fmla="*/ 4217 h 4597"/>
                <a:gd name="T10" fmla="*/ 3667 w 4421"/>
                <a:gd name="T11" fmla="*/ 4119 h 4597"/>
                <a:gd name="T12" fmla="*/ 3771 w 4421"/>
                <a:gd name="T13" fmla="*/ 4014 h 4597"/>
                <a:gd name="T14" fmla="*/ 3869 w 4421"/>
                <a:gd name="T15" fmla="*/ 3903 h 4597"/>
                <a:gd name="T16" fmla="*/ 3959 w 4421"/>
                <a:gd name="T17" fmla="*/ 3787 h 4597"/>
                <a:gd name="T18" fmla="*/ 4043 w 4421"/>
                <a:gd name="T19" fmla="*/ 3664 h 4597"/>
                <a:gd name="T20" fmla="*/ 4118 w 4421"/>
                <a:gd name="T21" fmla="*/ 3537 h 4597"/>
                <a:gd name="T22" fmla="*/ 4186 w 4421"/>
                <a:gd name="T23" fmla="*/ 3406 h 4597"/>
                <a:gd name="T24" fmla="*/ 4245 w 4421"/>
                <a:gd name="T25" fmla="*/ 3270 h 4597"/>
                <a:gd name="T26" fmla="*/ 4295 w 4421"/>
                <a:gd name="T27" fmla="*/ 3132 h 4597"/>
                <a:gd name="T28" fmla="*/ 4336 w 4421"/>
                <a:gd name="T29" fmla="*/ 2990 h 4597"/>
                <a:gd name="T30" fmla="*/ 4369 w 4421"/>
                <a:gd name="T31" fmla="*/ 2846 h 4597"/>
                <a:gd name="T32" fmla="*/ 4393 w 4421"/>
                <a:gd name="T33" fmla="*/ 2700 h 4597"/>
                <a:gd name="T34" fmla="*/ 4408 w 4421"/>
                <a:gd name="T35" fmla="*/ 2553 h 4597"/>
                <a:gd name="T36" fmla="*/ 4413 w 4421"/>
                <a:gd name="T37" fmla="*/ 2405 h 4597"/>
                <a:gd name="T38" fmla="*/ 4417 w 4421"/>
                <a:gd name="T39" fmla="*/ 2256 h 4597"/>
                <a:gd name="T40" fmla="*/ 4404 w 4421"/>
                <a:gd name="T41" fmla="*/ 2109 h 4597"/>
                <a:gd name="T42" fmla="*/ 4383 w 4421"/>
                <a:gd name="T43" fmla="*/ 1962 h 4597"/>
                <a:gd name="T44" fmla="*/ 4352 w 4421"/>
                <a:gd name="T45" fmla="*/ 1817 h 4597"/>
                <a:gd name="T46" fmla="*/ 4313 w 4421"/>
                <a:gd name="T47" fmla="*/ 1673 h 4597"/>
                <a:gd name="T48" fmla="*/ 4263 w 4421"/>
                <a:gd name="T49" fmla="*/ 1532 h 4597"/>
                <a:gd name="T50" fmla="*/ 4205 w 4421"/>
                <a:gd name="T51" fmla="*/ 1395 h 4597"/>
                <a:gd name="T52" fmla="*/ 4139 w 4421"/>
                <a:gd name="T53" fmla="*/ 1262 h 4597"/>
                <a:gd name="T54" fmla="*/ 4065 w 4421"/>
                <a:gd name="T55" fmla="*/ 1133 h 4597"/>
                <a:gd name="T56" fmla="*/ 4025 w 4421"/>
                <a:gd name="T57" fmla="*/ 1070 h 4597"/>
                <a:gd name="T58" fmla="*/ 3983 w 4421"/>
                <a:gd name="T59" fmla="*/ 1009 h 4597"/>
                <a:gd name="T60" fmla="*/ 3939 w 4421"/>
                <a:gd name="T61" fmla="*/ 949 h 4597"/>
                <a:gd name="T62" fmla="*/ 3894 w 4421"/>
                <a:gd name="T63" fmla="*/ 890 h 4597"/>
                <a:gd name="T64" fmla="*/ 3846 w 4421"/>
                <a:gd name="T65" fmla="*/ 834 h 4597"/>
                <a:gd name="T66" fmla="*/ 3796 w 4421"/>
                <a:gd name="T67" fmla="*/ 778 h 4597"/>
                <a:gd name="T68" fmla="*/ 3745 w 4421"/>
                <a:gd name="T69" fmla="*/ 724 h 4597"/>
                <a:gd name="T70" fmla="*/ 3693 w 4421"/>
                <a:gd name="T71" fmla="*/ 672 h 4597"/>
                <a:gd name="T72" fmla="*/ 3639 w 4421"/>
                <a:gd name="T73" fmla="*/ 621 h 4597"/>
                <a:gd name="T74" fmla="*/ 3583 w 4421"/>
                <a:gd name="T75" fmla="*/ 572 h 4597"/>
                <a:gd name="T76" fmla="*/ 3526 w 4421"/>
                <a:gd name="T77" fmla="*/ 524 h 4597"/>
                <a:gd name="T78" fmla="*/ 3468 w 4421"/>
                <a:gd name="T79" fmla="*/ 479 h 4597"/>
                <a:gd name="T80" fmla="*/ 3408 w 4421"/>
                <a:gd name="T81" fmla="*/ 435 h 4597"/>
                <a:gd name="T82" fmla="*/ 3346 w 4421"/>
                <a:gd name="T83" fmla="*/ 394 h 4597"/>
                <a:gd name="T84" fmla="*/ 3284 w 4421"/>
                <a:gd name="T85" fmla="*/ 353 h 4597"/>
                <a:gd name="T86" fmla="*/ 3221 w 4421"/>
                <a:gd name="T87" fmla="*/ 316 h 4597"/>
                <a:gd name="T88" fmla="*/ 3156 w 4421"/>
                <a:gd name="T89" fmla="*/ 280 h 4597"/>
                <a:gd name="T90" fmla="*/ 3090 w 4421"/>
                <a:gd name="T91" fmla="*/ 247 h 4597"/>
                <a:gd name="T92" fmla="*/ 3024 w 4421"/>
                <a:gd name="T93" fmla="*/ 215 h 4597"/>
                <a:gd name="T94" fmla="*/ 2956 w 4421"/>
                <a:gd name="T95" fmla="*/ 185 h 4597"/>
                <a:gd name="T96" fmla="*/ 2886 w 4421"/>
                <a:gd name="T97" fmla="*/ 157 h 4597"/>
                <a:gd name="T98" fmla="*/ 2817 w 4421"/>
                <a:gd name="T99" fmla="*/ 132 h 4597"/>
                <a:gd name="T100" fmla="*/ 2746 w 4421"/>
                <a:gd name="T101" fmla="*/ 109 h 4597"/>
                <a:gd name="T102" fmla="*/ 2675 w 4421"/>
                <a:gd name="T103" fmla="*/ 87 h 4597"/>
                <a:gd name="T104" fmla="*/ 2603 w 4421"/>
                <a:gd name="T105" fmla="*/ 69 h 4597"/>
                <a:gd name="T106" fmla="*/ 2531 w 4421"/>
                <a:gd name="T107" fmla="*/ 52 h 4597"/>
                <a:gd name="T108" fmla="*/ 2458 w 4421"/>
                <a:gd name="T109" fmla="*/ 38 h 4597"/>
                <a:gd name="T110" fmla="*/ 2385 w 4421"/>
                <a:gd name="T111" fmla="*/ 26 h 4597"/>
                <a:gd name="T112" fmla="*/ 2311 w 4421"/>
                <a:gd name="T113" fmla="*/ 17 h 4597"/>
                <a:gd name="T114" fmla="*/ 2237 w 4421"/>
                <a:gd name="T115" fmla="*/ 9 h 4597"/>
                <a:gd name="T116" fmla="*/ 2164 w 4421"/>
                <a:gd name="T117" fmla="*/ 4 h 4597"/>
                <a:gd name="T118" fmla="*/ 2089 w 4421"/>
                <a:gd name="T119" fmla="*/ 1 h 4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21" h="4597">
                  <a:moveTo>
                    <a:pt x="2957" y="4582"/>
                  </a:moveTo>
                  <a:lnTo>
                    <a:pt x="2960" y="4589"/>
                  </a:lnTo>
                  <a:lnTo>
                    <a:pt x="2943" y="4597"/>
                  </a:lnTo>
                  <a:lnTo>
                    <a:pt x="2940" y="4589"/>
                  </a:lnTo>
                  <a:lnTo>
                    <a:pt x="2957" y="4582"/>
                  </a:lnTo>
                  <a:close/>
                  <a:moveTo>
                    <a:pt x="2991" y="4567"/>
                  </a:moveTo>
                  <a:lnTo>
                    <a:pt x="2994" y="4574"/>
                  </a:lnTo>
                  <a:lnTo>
                    <a:pt x="2977" y="4582"/>
                  </a:lnTo>
                  <a:lnTo>
                    <a:pt x="2974" y="4575"/>
                  </a:lnTo>
                  <a:lnTo>
                    <a:pt x="2991" y="4567"/>
                  </a:lnTo>
                  <a:close/>
                  <a:moveTo>
                    <a:pt x="3025" y="4552"/>
                  </a:moveTo>
                  <a:lnTo>
                    <a:pt x="3028" y="4559"/>
                  </a:lnTo>
                  <a:lnTo>
                    <a:pt x="3011" y="4567"/>
                  </a:lnTo>
                  <a:lnTo>
                    <a:pt x="3008" y="4560"/>
                  </a:lnTo>
                  <a:lnTo>
                    <a:pt x="3025" y="4552"/>
                  </a:lnTo>
                  <a:close/>
                  <a:moveTo>
                    <a:pt x="3059" y="4536"/>
                  </a:moveTo>
                  <a:lnTo>
                    <a:pt x="3062" y="4543"/>
                  </a:lnTo>
                  <a:lnTo>
                    <a:pt x="3045" y="4551"/>
                  </a:lnTo>
                  <a:lnTo>
                    <a:pt x="3042" y="4544"/>
                  </a:lnTo>
                  <a:lnTo>
                    <a:pt x="3059" y="4536"/>
                  </a:lnTo>
                  <a:close/>
                  <a:moveTo>
                    <a:pt x="3091" y="4521"/>
                  </a:moveTo>
                  <a:lnTo>
                    <a:pt x="3095" y="4526"/>
                  </a:lnTo>
                  <a:lnTo>
                    <a:pt x="3078" y="4535"/>
                  </a:lnTo>
                  <a:lnTo>
                    <a:pt x="3074" y="4529"/>
                  </a:lnTo>
                  <a:lnTo>
                    <a:pt x="3091" y="4521"/>
                  </a:lnTo>
                  <a:close/>
                  <a:moveTo>
                    <a:pt x="3124" y="4504"/>
                  </a:moveTo>
                  <a:lnTo>
                    <a:pt x="3128" y="4510"/>
                  </a:lnTo>
                  <a:lnTo>
                    <a:pt x="3112" y="4518"/>
                  </a:lnTo>
                  <a:lnTo>
                    <a:pt x="3108" y="4512"/>
                  </a:lnTo>
                  <a:lnTo>
                    <a:pt x="3124" y="4504"/>
                  </a:lnTo>
                  <a:close/>
                  <a:moveTo>
                    <a:pt x="3157" y="4487"/>
                  </a:moveTo>
                  <a:lnTo>
                    <a:pt x="3161" y="4492"/>
                  </a:lnTo>
                  <a:lnTo>
                    <a:pt x="3145" y="4501"/>
                  </a:lnTo>
                  <a:lnTo>
                    <a:pt x="3141" y="4495"/>
                  </a:lnTo>
                  <a:lnTo>
                    <a:pt x="3157" y="4487"/>
                  </a:lnTo>
                  <a:close/>
                  <a:moveTo>
                    <a:pt x="3190" y="4469"/>
                  </a:moveTo>
                  <a:lnTo>
                    <a:pt x="3193" y="4475"/>
                  </a:lnTo>
                  <a:lnTo>
                    <a:pt x="3178" y="4483"/>
                  </a:lnTo>
                  <a:lnTo>
                    <a:pt x="3174" y="4478"/>
                  </a:lnTo>
                  <a:lnTo>
                    <a:pt x="3190" y="4469"/>
                  </a:lnTo>
                  <a:close/>
                  <a:moveTo>
                    <a:pt x="3222" y="4450"/>
                  </a:moveTo>
                  <a:lnTo>
                    <a:pt x="3226" y="4456"/>
                  </a:lnTo>
                  <a:lnTo>
                    <a:pt x="3210" y="4466"/>
                  </a:lnTo>
                  <a:lnTo>
                    <a:pt x="3206" y="4459"/>
                  </a:lnTo>
                  <a:lnTo>
                    <a:pt x="3222" y="4450"/>
                  </a:lnTo>
                  <a:close/>
                  <a:moveTo>
                    <a:pt x="3255" y="4431"/>
                  </a:moveTo>
                  <a:lnTo>
                    <a:pt x="3258" y="4438"/>
                  </a:lnTo>
                  <a:lnTo>
                    <a:pt x="3242" y="4447"/>
                  </a:lnTo>
                  <a:lnTo>
                    <a:pt x="3239" y="4440"/>
                  </a:lnTo>
                  <a:lnTo>
                    <a:pt x="3255" y="4431"/>
                  </a:lnTo>
                  <a:close/>
                  <a:moveTo>
                    <a:pt x="3286" y="4412"/>
                  </a:moveTo>
                  <a:lnTo>
                    <a:pt x="3290" y="4419"/>
                  </a:lnTo>
                  <a:lnTo>
                    <a:pt x="3274" y="4428"/>
                  </a:lnTo>
                  <a:lnTo>
                    <a:pt x="3270" y="4422"/>
                  </a:lnTo>
                  <a:lnTo>
                    <a:pt x="3286" y="4412"/>
                  </a:lnTo>
                  <a:close/>
                  <a:moveTo>
                    <a:pt x="3317" y="4393"/>
                  </a:moveTo>
                  <a:lnTo>
                    <a:pt x="3321" y="4398"/>
                  </a:lnTo>
                  <a:lnTo>
                    <a:pt x="3306" y="4408"/>
                  </a:lnTo>
                  <a:lnTo>
                    <a:pt x="3301" y="4402"/>
                  </a:lnTo>
                  <a:lnTo>
                    <a:pt x="3317" y="4393"/>
                  </a:lnTo>
                  <a:close/>
                  <a:moveTo>
                    <a:pt x="3349" y="4372"/>
                  </a:moveTo>
                  <a:lnTo>
                    <a:pt x="3352" y="4378"/>
                  </a:lnTo>
                  <a:lnTo>
                    <a:pt x="3337" y="4388"/>
                  </a:lnTo>
                  <a:lnTo>
                    <a:pt x="3333" y="4382"/>
                  </a:lnTo>
                  <a:lnTo>
                    <a:pt x="3349" y="4372"/>
                  </a:lnTo>
                  <a:close/>
                  <a:moveTo>
                    <a:pt x="3379" y="4351"/>
                  </a:moveTo>
                  <a:lnTo>
                    <a:pt x="3383" y="4358"/>
                  </a:lnTo>
                  <a:lnTo>
                    <a:pt x="3368" y="4368"/>
                  </a:lnTo>
                  <a:lnTo>
                    <a:pt x="3363" y="4362"/>
                  </a:lnTo>
                  <a:lnTo>
                    <a:pt x="3379" y="4351"/>
                  </a:lnTo>
                  <a:close/>
                  <a:moveTo>
                    <a:pt x="3410" y="4330"/>
                  </a:moveTo>
                  <a:lnTo>
                    <a:pt x="3413" y="4336"/>
                  </a:lnTo>
                  <a:lnTo>
                    <a:pt x="3398" y="4347"/>
                  </a:lnTo>
                  <a:lnTo>
                    <a:pt x="3394" y="4341"/>
                  </a:lnTo>
                  <a:lnTo>
                    <a:pt x="3410" y="4330"/>
                  </a:lnTo>
                  <a:close/>
                  <a:moveTo>
                    <a:pt x="3439" y="4309"/>
                  </a:moveTo>
                  <a:lnTo>
                    <a:pt x="3444" y="4314"/>
                  </a:lnTo>
                  <a:lnTo>
                    <a:pt x="3429" y="4326"/>
                  </a:lnTo>
                  <a:lnTo>
                    <a:pt x="3425" y="4319"/>
                  </a:lnTo>
                  <a:lnTo>
                    <a:pt x="3439" y="4309"/>
                  </a:lnTo>
                  <a:close/>
                  <a:moveTo>
                    <a:pt x="3469" y="4286"/>
                  </a:moveTo>
                  <a:lnTo>
                    <a:pt x="3473" y="4292"/>
                  </a:lnTo>
                  <a:lnTo>
                    <a:pt x="3459" y="4303"/>
                  </a:lnTo>
                  <a:lnTo>
                    <a:pt x="3454" y="4297"/>
                  </a:lnTo>
                  <a:lnTo>
                    <a:pt x="3469" y="4286"/>
                  </a:lnTo>
                  <a:close/>
                  <a:moveTo>
                    <a:pt x="3498" y="4263"/>
                  </a:moveTo>
                  <a:lnTo>
                    <a:pt x="3503" y="4269"/>
                  </a:lnTo>
                  <a:lnTo>
                    <a:pt x="3488" y="4280"/>
                  </a:lnTo>
                  <a:lnTo>
                    <a:pt x="3483" y="4275"/>
                  </a:lnTo>
                  <a:lnTo>
                    <a:pt x="3498" y="4263"/>
                  </a:lnTo>
                  <a:close/>
                  <a:moveTo>
                    <a:pt x="3528" y="4241"/>
                  </a:moveTo>
                  <a:lnTo>
                    <a:pt x="3532" y="4246"/>
                  </a:lnTo>
                  <a:lnTo>
                    <a:pt x="3517" y="4258"/>
                  </a:lnTo>
                  <a:lnTo>
                    <a:pt x="3513" y="4252"/>
                  </a:lnTo>
                  <a:lnTo>
                    <a:pt x="3528" y="4241"/>
                  </a:lnTo>
                  <a:close/>
                  <a:moveTo>
                    <a:pt x="3556" y="4217"/>
                  </a:moveTo>
                  <a:lnTo>
                    <a:pt x="3560" y="4223"/>
                  </a:lnTo>
                  <a:lnTo>
                    <a:pt x="3547" y="4235"/>
                  </a:lnTo>
                  <a:lnTo>
                    <a:pt x="3541" y="4228"/>
                  </a:lnTo>
                  <a:lnTo>
                    <a:pt x="3556" y="4217"/>
                  </a:lnTo>
                  <a:close/>
                  <a:moveTo>
                    <a:pt x="3584" y="4193"/>
                  </a:moveTo>
                  <a:lnTo>
                    <a:pt x="3589" y="4199"/>
                  </a:lnTo>
                  <a:lnTo>
                    <a:pt x="3575" y="4211"/>
                  </a:lnTo>
                  <a:lnTo>
                    <a:pt x="3571" y="4206"/>
                  </a:lnTo>
                  <a:lnTo>
                    <a:pt x="3584" y="4193"/>
                  </a:lnTo>
                  <a:close/>
                  <a:moveTo>
                    <a:pt x="3613" y="4168"/>
                  </a:moveTo>
                  <a:lnTo>
                    <a:pt x="3617" y="4174"/>
                  </a:lnTo>
                  <a:lnTo>
                    <a:pt x="3604" y="4186"/>
                  </a:lnTo>
                  <a:lnTo>
                    <a:pt x="3598" y="4181"/>
                  </a:lnTo>
                  <a:lnTo>
                    <a:pt x="3613" y="4168"/>
                  </a:lnTo>
                  <a:close/>
                  <a:moveTo>
                    <a:pt x="3640" y="4145"/>
                  </a:moveTo>
                  <a:lnTo>
                    <a:pt x="3644" y="4149"/>
                  </a:lnTo>
                  <a:lnTo>
                    <a:pt x="3631" y="4162"/>
                  </a:lnTo>
                  <a:lnTo>
                    <a:pt x="3626" y="4157"/>
                  </a:lnTo>
                  <a:lnTo>
                    <a:pt x="3640" y="4145"/>
                  </a:lnTo>
                  <a:close/>
                  <a:moveTo>
                    <a:pt x="3667" y="4119"/>
                  </a:moveTo>
                  <a:lnTo>
                    <a:pt x="3671" y="4124"/>
                  </a:lnTo>
                  <a:lnTo>
                    <a:pt x="3658" y="4137"/>
                  </a:lnTo>
                  <a:lnTo>
                    <a:pt x="3653" y="4132"/>
                  </a:lnTo>
                  <a:lnTo>
                    <a:pt x="3667" y="4119"/>
                  </a:lnTo>
                  <a:close/>
                  <a:moveTo>
                    <a:pt x="3693" y="4094"/>
                  </a:moveTo>
                  <a:lnTo>
                    <a:pt x="3699" y="4098"/>
                  </a:lnTo>
                  <a:lnTo>
                    <a:pt x="3685" y="4112"/>
                  </a:lnTo>
                  <a:lnTo>
                    <a:pt x="3681" y="4106"/>
                  </a:lnTo>
                  <a:lnTo>
                    <a:pt x="3693" y="4094"/>
                  </a:lnTo>
                  <a:close/>
                  <a:moveTo>
                    <a:pt x="3720" y="4068"/>
                  </a:moveTo>
                  <a:lnTo>
                    <a:pt x="3725" y="4072"/>
                  </a:lnTo>
                  <a:lnTo>
                    <a:pt x="3712" y="4086"/>
                  </a:lnTo>
                  <a:lnTo>
                    <a:pt x="3707" y="4080"/>
                  </a:lnTo>
                  <a:lnTo>
                    <a:pt x="3720" y="4068"/>
                  </a:lnTo>
                  <a:close/>
                  <a:moveTo>
                    <a:pt x="3746" y="4040"/>
                  </a:moveTo>
                  <a:lnTo>
                    <a:pt x="3751" y="4046"/>
                  </a:lnTo>
                  <a:lnTo>
                    <a:pt x="3738" y="4060"/>
                  </a:lnTo>
                  <a:lnTo>
                    <a:pt x="3733" y="4054"/>
                  </a:lnTo>
                  <a:lnTo>
                    <a:pt x="3746" y="4040"/>
                  </a:lnTo>
                  <a:close/>
                  <a:moveTo>
                    <a:pt x="3771" y="4014"/>
                  </a:moveTo>
                  <a:lnTo>
                    <a:pt x="3777" y="4019"/>
                  </a:lnTo>
                  <a:lnTo>
                    <a:pt x="3764" y="4032"/>
                  </a:lnTo>
                  <a:lnTo>
                    <a:pt x="3759" y="4028"/>
                  </a:lnTo>
                  <a:lnTo>
                    <a:pt x="3771" y="4014"/>
                  </a:lnTo>
                  <a:close/>
                  <a:moveTo>
                    <a:pt x="3796" y="3987"/>
                  </a:moveTo>
                  <a:lnTo>
                    <a:pt x="3802" y="3992"/>
                  </a:lnTo>
                  <a:lnTo>
                    <a:pt x="3789" y="4005"/>
                  </a:lnTo>
                  <a:lnTo>
                    <a:pt x="3784" y="4001"/>
                  </a:lnTo>
                  <a:lnTo>
                    <a:pt x="3796" y="3987"/>
                  </a:lnTo>
                  <a:close/>
                  <a:moveTo>
                    <a:pt x="3821" y="3959"/>
                  </a:moveTo>
                  <a:lnTo>
                    <a:pt x="3827" y="3964"/>
                  </a:lnTo>
                  <a:lnTo>
                    <a:pt x="3814" y="3978"/>
                  </a:lnTo>
                  <a:lnTo>
                    <a:pt x="3809" y="3974"/>
                  </a:lnTo>
                  <a:lnTo>
                    <a:pt x="3821" y="3959"/>
                  </a:lnTo>
                  <a:close/>
                  <a:moveTo>
                    <a:pt x="3845" y="3932"/>
                  </a:moveTo>
                  <a:lnTo>
                    <a:pt x="3850" y="3936"/>
                  </a:lnTo>
                  <a:lnTo>
                    <a:pt x="3839" y="3950"/>
                  </a:lnTo>
                  <a:lnTo>
                    <a:pt x="3833" y="3945"/>
                  </a:lnTo>
                  <a:lnTo>
                    <a:pt x="3845" y="3932"/>
                  </a:lnTo>
                  <a:close/>
                  <a:moveTo>
                    <a:pt x="3869" y="3903"/>
                  </a:moveTo>
                  <a:lnTo>
                    <a:pt x="3874" y="3908"/>
                  </a:lnTo>
                  <a:lnTo>
                    <a:pt x="3863" y="3923"/>
                  </a:lnTo>
                  <a:lnTo>
                    <a:pt x="3857" y="3917"/>
                  </a:lnTo>
                  <a:lnTo>
                    <a:pt x="3869" y="3903"/>
                  </a:lnTo>
                  <a:close/>
                  <a:moveTo>
                    <a:pt x="3892" y="3874"/>
                  </a:moveTo>
                  <a:lnTo>
                    <a:pt x="3898" y="3879"/>
                  </a:lnTo>
                  <a:lnTo>
                    <a:pt x="3887" y="3893"/>
                  </a:lnTo>
                  <a:lnTo>
                    <a:pt x="3881" y="3889"/>
                  </a:lnTo>
                  <a:lnTo>
                    <a:pt x="3892" y="3874"/>
                  </a:lnTo>
                  <a:close/>
                  <a:moveTo>
                    <a:pt x="3915" y="3846"/>
                  </a:moveTo>
                  <a:lnTo>
                    <a:pt x="3921" y="3850"/>
                  </a:lnTo>
                  <a:lnTo>
                    <a:pt x="3909" y="3865"/>
                  </a:lnTo>
                  <a:lnTo>
                    <a:pt x="3904" y="3860"/>
                  </a:lnTo>
                  <a:lnTo>
                    <a:pt x="3915" y="3846"/>
                  </a:lnTo>
                  <a:close/>
                  <a:moveTo>
                    <a:pt x="3938" y="3816"/>
                  </a:moveTo>
                  <a:lnTo>
                    <a:pt x="3943" y="3821"/>
                  </a:lnTo>
                  <a:lnTo>
                    <a:pt x="3932" y="3835"/>
                  </a:lnTo>
                  <a:lnTo>
                    <a:pt x="3926" y="3831"/>
                  </a:lnTo>
                  <a:lnTo>
                    <a:pt x="3938" y="3816"/>
                  </a:lnTo>
                  <a:close/>
                  <a:moveTo>
                    <a:pt x="3959" y="3787"/>
                  </a:moveTo>
                  <a:lnTo>
                    <a:pt x="3966" y="3790"/>
                  </a:lnTo>
                  <a:lnTo>
                    <a:pt x="3955" y="3806"/>
                  </a:lnTo>
                  <a:lnTo>
                    <a:pt x="3949" y="3801"/>
                  </a:lnTo>
                  <a:lnTo>
                    <a:pt x="3959" y="3787"/>
                  </a:lnTo>
                  <a:close/>
                  <a:moveTo>
                    <a:pt x="3981" y="3756"/>
                  </a:moveTo>
                  <a:lnTo>
                    <a:pt x="3988" y="3761"/>
                  </a:lnTo>
                  <a:lnTo>
                    <a:pt x="3976" y="3775"/>
                  </a:lnTo>
                  <a:lnTo>
                    <a:pt x="3971" y="3771"/>
                  </a:lnTo>
                  <a:lnTo>
                    <a:pt x="3981" y="3756"/>
                  </a:lnTo>
                  <a:close/>
                  <a:moveTo>
                    <a:pt x="4002" y="3725"/>
                  </a:moveTo>
                  <a:lnTo>
                    <a:pt x="4008" y="3730"/>
                  </a:lnTo>
                  <a:lnTo>
                    <a:pt x="3998" y="3745"/>
                  </a:lnTo>
                  <a:lnTo>
                    <a:pt x="3992" y="3741"/>
                  </a:lnTo>
                  <a:lnTo>
                    <a:pt x="4002" y="3725"/>
                  </a:lnTo>
                  <a:close/>
                  <a:moveTo>
                    <a:pt x="4023" y="3695"/>
                  </a:moveTo>
                  <a:lnTo>
                    <a:pt x="4028" y="3699"/>
                  </a:lnTo>
                  <a:lnTo>
                    <a:pt x="4018" y="3714"/>
                  </a:lnTo>
                  <a:lnTo>
                    <a:pt x="4012" y="3711"/>
                  </a:lnTo>
                  <a:lnTo>
                    <a:pt x="4023" y="3695"/>
                  </a:lnTo>
                  <a:close/>
                  <a:moveTo>
                    <a:pt x="4043" y="3664"/>
                  </a:moveTo>
                  <a:lnTo>
                    <a:pt x="4049" y="3668"/>
                  </a:lnTo>
                  <a:lnTo>
                    <a:pt x="4039" y="3684"/>
                  </a:lnTo>
                  <a:lnTo>
                    <a:pt x="4033" y="3680"/>
                  </a:lnTo>
                  <a:lnTo>
                    <a:pt x="4043" y="3664"/>
                  </a:lnTo>
                  <a:close/>
                  <a:moveTo>
                    <a:pt x="4062" y="3633"/>
                  </a:moveTo>
                  <a:lnTo>
                    <a:pt x="4069" y="3637"/>
                  </a:lnTo>
                  <a:lnTo>
                    <a:pt x="4059" y="3652"/>
                  </a:lnTo>
                  <a:lnTo>
                    <a:pt x="4052" y="3648"/>
                  </a:lnTo>
                  <a:lnTo>
                    <a:pt x="4062" y="3633"/>
                  </a:lnTo>
                  <a:close/>
                  <a:moveTo>
                    <a:pt x="4082" y="3601"/>
                  </a:moveTo>
                  <a:lnTo>
                    <a:pt x="4088" y="3605"/>
                  </a:lnTo>
                  <a:lnTo>
                    <a:pt x="4078" y="3621"/>
                  </a:lnTo>
                  <a:lnTo>
                    <a:pt x="4072" y="3617"/>
                  </a:lnTo>
                  <a:lnTo>
                    <a:pt x="4082" y="3601"/>
                  </a:lnTo>
                  <a:close/>
                  <a:moveTo>
                    <a:pt x="4100" y="3569"/>
                  </a:moveTo>
                  <a:lnTo>
                    <a:pt x="4106" y="3573"/>
                  </a:lnTo>
                  <a:lnTo>
                    <a:pt x="4097" y="3588"/>
                  </a:lnTo>
                  <a:lnTo>
                    <a:pt x="4091" y="3585"/>
                  </a:lnTo>
                  <a:lnTo>
                    <a:pt x="4100" y="3569"/>
                  </a:lnTo>
                  <a:close/>
                  <a:moveTo>
                    <a:pt x="4118" y="3537"/>
                  </a:moveTo>
                  <a:lnTo>
                    <a:pt x="4125" y="3541"/>
                  </a:lnTo>
                  <a:lnTo>
                    <a:pt x="4116" y="3557"/>
                  </a:lnTo>
                  <a:lnTo>
                    <a:pt x="4109" y="3553"/>
                  </a:lnTo>
                  <a:lnTo>
                    <a:pt x="4118" y="3537"/>
                  </a:lnTo>
                  <a:close/>
                  <a:moveTo>
                    <a:pt x="4136" y="3505"/>
                  </a:moveTo>
                  <a:lnTo>
                    <a:pt x="4143" y="3508"/>
                  </a:lnTo>
                  <a:lnTo>
                    <a:pt x="4134" y="3524"/>
                  </a:lnTo>
                  <a:lnTo>
                    <a:pt x="4127" y="3520"/>
                  </a:lnTo>
                  <a:lnTo>
                    <a:pt x="4136" y="3505"/>
                  </a:lnTo>
                  <a:close/>
                  <a:moveTo>
                    <a:pt x="4153" y="3472"/>
                  </a:moveTo>
                  <a:lnTo>
                    <a:pt x="4160" y="3475"/>
                  </a:lnTo>
                  <a:lnTo>
                    <a:pt x="4151" y="3492"/>
                  </a:lnTo>
                  <a:lnTo>
                    <a:pt x="4144" y="3489"/>
                  </a:lnTo>
                  <a:lnTo>
                    <a:pt x="4153" y="3472"/>
                  </a:lnTo>
                  <a:close/>
                  <a:moveTo>
                    <a:pt x="4170" y="3439"/>
                  </a:moveTo>
                  <a:lnTo>
                    <a:pt x="4176" y="3442"/>
                  </a:lnTo>
                  <a:lnTo>
                    <a:pt x="4168" y="3459"/>
                  </a:lnTo>
                  <a:lnTo>
                    <a:pt x="4161" y="3456"/>
                  </a:lnTo>
                  <a:lnTo>
                    <a:pt x="4170" y="3439"/>
                  </a:lnTo>
                  <a:close/>
                  <a:moveTo>
                    <a:pt x="4186" y="3406"/>
                  </a:moveTo>
                  <a:lnTo>
                    <a:pt x="4193" y="3408"/>
                  </a:lnTo>
                  <a:lnTo>
                    <a:pt x="4185" y="3425"/>
                  </a:lnTo>
                  <a:lnTo>
                    <a:pt x="4178" y="3422"/>
                  </a:lnTo>
                  <a:lnTo>
                    <a:pt x="4186" y="3406"/>
                  </a:lnTo>
                  <a:close/>
                  <a:moveTo>
                    <a:pt x="4200" y="3372"/>
                  </a:moveTo>
                  <a:lnTo>
                    <a:pt x="4207" y="3375"/>
                  </a:lnTo>
                  <a:lnTo>
                    <a:pt x="4200" y="3392"/>
                  </a:lnTo>
                  <a:lnTo>
                    <a:pt x="4194" y="3389"/>
                  </a:lnTo>
                  <a:lnTo>
                    <a:pt x="4200" y="3372"/>
                  </a:lnTo>
                  <a:close/>
                  <a:moveTo>
                    <a:pt x="4216" y="3338"/>
                  </a:moveTo>
                  <a:lnTo>
                    <a:pt x="4223" y="3341"/>
                  </a:lnTo>
                  <a:lnTo>
                    <a:pt x="4215" y="3358"/>
                  </a:lnTo>
                  <a:lnTo>
                    <a:pt x="4208" y="3355"/>
                  </a:lnTo>
                  <a:lnTo>
                    <a:pt x="4216" y="3338"/>
                  </a:lnTo>
                  <a:close/>
                  <a:moveTo>
                    <a:pt x="4231" y="3304"/>
                  </a:moveTo>
                  <a:lnTo>
                    <a:pt x="4238" y="3307"/>
                  </a:lnTo>
                  <a:lnTo>
                    <a:pt x="4230" y="3324"/>
                  </a:lnTo>
                  <a:lnTo>
                    <a:pt x="4223" y="3321"/>
                  </a:lnTo>
                  <a:lnTo>
                    <a:pt x="4231" y="3304"/>
                  </a:lnTo>
                  <a:close/>
                  <a:moveTo>
                    <a:pt x="4245" y="3270"/>
                  </a:moveTo>
                  <a:lnTo>
                    <a:pt x="4251" y="3273"/>
                  </a:lnTo>
                  <a:lnTo>
                    <a:pt x="4245" y="3290"/>
                  </a:lnTo>
                  <a:lnTo>
                    <a:pt x="4238" y="3287"/>
                  </a:lnTo>
                  <a:lnTo>
                    <a:pt x="4245" y="3270"/>
                  </a:lnTo>
                  <a:close/>
                  <a:moveTo>
                    <a:pt x="4258" y="3236"/>
                  </a:moveTo>
                  <a:lnTo>
                    <a:pt x="4265" y="3238"/>
                  </a:lnTo>
                  <a:lnTo>
                    <a:pt x="4258" y="3256"/>
                  </a:lnTo>
                  <a:lnTo>
                    <a:pt x="4251" y="3253"/>
                  </a:lnTo>
                  <a:lnTo>
                    <a:pt x="4258" y="3236"/>
                  </a:lnTo>
                  <a:close/>
                  <a:moveTo>
                    <a:pt x="4271" y="3201"/>
                  </a:moveTo>
                  <a:lnTo>
                    <a:pt x="4278" y="3204"/>
                  </a:lnTo>
                  <a:lnTo>
                    <a:pt x="4272" y="3221"/>
                  </a:lnTo>
                  <a:lnTo>
                    <a:pt x="4264" y="3219"/>
                  </a:lnTo>
                  <a:lnTo>
                    <a:pt x="4271" y="3201"/>
                  </a:lnTo>
                  <a:close/>
                  <a:moveTo>
                    <a:pt x="4283" y="3167"/>
                  </a:moveTo>
                  <a:lnTo>
                    <a:pt x="4290" y="3169"/>
                  </a:lnTo>
                  <a:lnTo>
                    <a:pt x="4284" y="3186"/>
                  </a:lnTo>
                  <a:lnTo>
                    <a:pt x="4278" y="3184"/>
                  </a:lnTo>
                  <a:lnTo>
                    <a:pt x="4283" y="3167"/>
                  </a:lnTo>
                  <a:close/>
                  <a:moveTo>
                    <a:pt x="4295" y="3132"/>
                  </a:moveTo>
                  <a:lnTo>
                    <a:pt x="4302" y="3134"/>
                  </a:lnTo>
                  <a:lnTo>
                    <a:pt x="4296" y="3151"/>
                  </a:lnTo>
                  <a:lnTo>
                    <a:pt x="4289" y="3149"/>
                  </a:lnTo>
                  <a:lnTo>
                    <a:pt x="4295" y="3132"/>
                  </a:lnTo>
                  <a:close/>
                  <a:moveTo>
                    <a:pt x="4306" y="3097"/>
                  </a:moveTo>
                  <a:lnTo>
                    <a:pt x="4314" y="3099"/>
                  </a:lnTo>
                  <a:lnTo>
                    <a:pt x="4308" y="3116"/>
                  </a:lnTo>
                  <a:lnTo>
                    <a:pt x="4300" y="3114"/>
                  </a:lnTo>
                  <a:lnTo>
                    <a:pt x="4306" y="3097"/>
                  </a:lnTo>
                  <a:close/>
                  <a:moveTo>
                    <a:pt x="4317" y="3062"/>
                  </a:moveTo>
                  <a:lnTo>
                    <a:pt x="4324" y="3064"/>
                  </a:lnTo>
                  <a:lnTo>
                    <a:pt x="4318" y="3081"/>
                  </a:lnTo>
                  <a:lnTo>
                    <a:pt x="4312" y="3079"/>
                  </a:lnTo>
                  <a:lnTo>
                    <a:pt x="4317" y="3062"/>
                  </a:lnTo>
                  <a:close/>
                  <a:moveTo>
                    <a:pt x="4327" y="3025"/>
                  </a:moveTo>
                  <a:lnTo>
                    <a:pt x="4334" y="3028"/>
                  </a:lnTo>
                  <a:lnTo>
                    <a:pt x="4330" y="3046"/>
                  </a:lnTo>
                  <a:lnTo>
                    <a:pt x="4322" y="3044"/>
                  </a:lnTo>
                  <a:lnTo>
                    <a:pt x="4327" y="3025"/>
                  </a:lnTo>
                  <a:close/>
                  <a:moveTo>
                    <a:pt x="4336" y="2990"/>
                  </a:moveTo>
                  <a:lnTo>
                    <a:pt x="4344" y="2993"/>
                  </a:lnTo>
                  <a:lnTo>
                    <a:pt x="4339" y="3010"/>
                  </a:lnTo>
                  <a:lnTo>
                    <a:pt x="4332" y="3008"/>
                  </a:lnTo>
                  <a:lnTo>
                    <a:pt x="4336" y="2990"/>
                  </a:lnTo>
                  <a:close/>
                  <a:moveTo>
                    <a:pt x="4345" y="2954"/>
                  </a:moveTo>
                  <a:lnTo>
                    <a:pt x="4353" y="2956"/>
                  </a:lnTo>
                  <a:lnTo>
                    <a:pt x="4349" y="2974"/>
                  </a:lnTo>
                  <a:lnTo>
                    <a:pt x="4341" y="2972"/>
                  </a:lnTo>
                  <a:lnTo>
                    <a:pt x="4345" y="2954"/>
                  </a:lnTo>
                  <a:close/>
                  <a:moveTo>
                    <a:pt x="4355" y="2918"/>
                  </a:moveTo>
                  <a:lnTo>
                    <a:pt x="4361" y="2920"/>
                  </a:lnTo>
                  <a:lnTo>
                    <a:pt x="4357" y="2938"/>
                  </a:lnTo>
                  <a:lnTo>
                    <a:pt x="4350" y="2936"/>
                  </a:lnTo>
                  <a:lnTo>
                    <a:pt x="4355" y="2918"/>
                  </a:lnTo>
                  <a:close/>
                  <a:moveTo>
                    <a:pt x="4362" y="2883"/>
                  </a:moveTo>
                  <a:lnTo>
                    <a:pt x="4369" y="2884"/>
                  </a:lnTo>
                  <a:lnTo>
                    <a:pt x="4366" y="2902"/>
                  </a:lnTo>
                  <a:lnTo>
                    <a:pt x="4358" y="2901"/>
                  </a:lnTo>
                  <a:lnTo>
                    <a:pt x="4362" y="2883"/>
                  </a:lnTo>
                  <a:close/>
                  <a:moveTo>
                    <a:pt x="4369" y="2846"/>
                  </a:moveTo>
                  <a:lnTo>
                    <a:pt x="4377" y="2848"/>
                  </a:lnTo>
                  <a:lnTo>
                    <a:pt x="4373" y="2866"/>
                  </a:lnTo>
                  <a:lnTo>
                    <a:pt x="4366" y="2865"/>
                  </a:lnTo>
                  <a:lnTo>
                    <a:pt x="4369" y="2846"/>
                  </a:lnTo>
                  <a:close/>
                  <a:moveTo>
                    <a:pt x="4376" y="2809"/>
                  </a:moveTo>
                  <a:lnTo>
                    <a:pt x="4384" y="2811"/>
                  </a:lnTo>
                  <a:lnTo>
                    <a:pt x="4381" y="2829"/>
                  </a:lnTo>
                  <a:lnTo>
                    <a:pt x="4373" y="2827"/>
                  </a:lnTo>
                  <a:lnTo>
                    <a:pt x="4376" y="2809"/>
                  </a:lnTo>
                  <a:close/>
                  <a:moveTo>
                    <a:pt x="4383" y="2773"/>
                  </a:moveTo>
                  <a:lnTo>
                    <a:pt x="4390" y="2774"/>
                  </a:lnTo>
                  <a:lnTo>
                    <a:pt x="4386" y="2792"/>
                  </a:lnTo>
                  <a:lnTo>
                    <a:pt x="4379" y="2791"/>
                  </a:lnTo>
                  <a:lnTo>
                    <a:pt x="4383" y="2773"/>
                  </a:lnTo>
                  <a:close/>
                  <a:moveTo>
                    <a:pt x="4389" y="2737"/>
                  </a:moveTo>
                  <a:lnTo>
                    <a:pt x="4395" y="2738"/>
                  </a:lnTo>
                  <a:lnTo>
                    <a:pt x="4393" y="2756"/>
                  </a:lnTo>
                  <a:lnTo>
                    <a:pt x="4385" y="2755"/>
                  </a:lnTo>
                  <a:lnTo>
                    <a:pt x="4389" y="2737"/>
                  </a:lnTo>
                  <a:close/>
                  <a:moveTo>
                    <a:pt x="4393" y="2700"/>
                  </a:moveTo>
                  <a:lnTo>
                    <a:pt x="4401" y="2700"/>
                  </a:lnTo>
                  <a:lnTo>
                    <a:pt x="4398" y="2720"/>
                  </a:lnTo>
                  <a:lnTo>
                    <a:pt x="4391" y="2718"/>
                  </a:lnTo>
                  <a:lnTo>
                    <a:pt x="4393" y="2700"/>
                  </a:lnTo>
                  <a:close/>
                  <a:moveTo>
                    <a:pt x="4398" y="2663"/>
                  </a:moveTo>
                  <a:lnTo>
                    <a:pt x="4406" y="2664"/>
                  </a:lnTo>
                  <a:lnTo>
                    <a:pt x="4403" y="2682"/>
                  </a:lnTo>
                  <a:lnTo>
                    <a:pt x="4395" y="2681"/>
                  </a:lnTo>
                  <a:lnTo>
                    <a:pt x="4398" y="2663"/>
                  </a:lnTo>
                  <a:close/>
                  <a:moveTo>
                    <a:pt x="4402" y="2627"/>
                  </a:moveTo>
                  <a:lnTo>
                    <a:pt x="4409" y="2627"/>
                  </a:lnTo>
                  <a:lnTo>
                    <a:pt x="4407" y="2646"/>
                  </a:lnTo>
                  <a:lnTo>
                    <a:pt x="4400" y="2645"/>
                  </a:lnTo>
                  <a:lnTo>
                    <a:pt x="4402" y="2627"/>
                  </a:lnTo>
                  <a:close/>
                  <a:moveTo>
                    <a:pt x="4406" y="2589"/>
                  </a:moveTo>
                  <a:lnTo>
                    <a:pt x="4412" y="2590"/>
                  </a:lnTo>
                  <a:lnTo>
                    <a:pt x="4411" y="2609"/>
                  </a:lnTo>
                  <a:lnTo>
                    <a:pt x="4403" y="2607"/>
                  </a:lnTo>
                  <a:lnTo>
                    <a:pt x="4406" y="2589"/>
                  </a:lnTo>
                  <a:close/>
                  <a:moveTo>
                    <a:pt x="4408" y="2553"/>
                  </a:moveTo>
                  <a:lnTo>
                    <a:pt x="4416" y="2553"/>
                  </a:lnTo>
                  <a:lnTo>
                    <a:pt x="4413" y="2571"/>
                  </a:lnTo>
                  <a:lnTo>
                    <a:pt x="4407" y="2571"/>
                  </a:lnTo>
                  <a:lnTo>
                    <a:pt x="4408" y="2553"/>
                  </a:lnTo>
                  <a:close/>
                  <a:moveTo>
                    <a:pt x="4410" y="2516"/>
                  </a:moveTo>
                  <a:lnTo>
                    <a:pt x="4418" y="2516"/>
                  </a:lnTo>
                  <a:lnTo>
                    <a:pt x="4417" y="2535"/>
                  </a:lnTo>
                  <a:lnTo>
                    <a:pt x="4409" y="2534"/>
                  </a:lnTo>
                  <a:lnTo>
                    <a:pt x="4410" y="2516"/>
                  </a:lnTo>
                  <a:close/>
                  <a:moveTo>
                    <a:pt x="4412" y="2478"/>
                  </a:moveTo>
                  <a:lnTo>
                    <a:pt x="4419" y="2479"/>
                  </a:lnTo>
                  <a:lnTo>
                    <a:pt x="4418" y="2498"/>
                  </a:lnTo>
                  <a:lnTo>
                    <a:pt x="4411" y="2498"/>
                  </a:lnTo>
                  <a:lnTo>
                    <a:pt x="4412" y="2478"/>
                  </a:lnTo>
                  <a:close/>
                  <a:moveTo>
                    <a:pt x="4413" y="2442"/>
                  </a:moveTo>
                  <a:lnTo>
                    <a:pt x="4420" y="2442"/>
                  </a:lnTo>
                  <a:lnTo>
                    <a:pt x="4420" y="2460"/>
                  </a:lnTo>
                  <a:lnTo>
                    <a:pt x="4412" y="2460"/>
                  </a:lnTo>
                  <a:lnTo>
                    <a:pt x="4413" y="2442"/>
                  </a:lnTo>
                  <a:close/>
                  <a:moveTo>
                    <a:pt x="4413" y="2405"/>
                  </a:moveTo>
                  <a:lnTo>
                    <a:pt x="4421" y="2405"/>
                  </a:lnTo>
                  <a:lnTo>
                    <a:pt x="4420" y="2424"/>
                  </a:lnTo>
                  <a:lnTo>
                    <a:pt x="4413" y="2423"/>
                  </a:lnTo>
                  <a:lnTo>
                    <a:pt x="4413" y="2405"/>
                  </a:lnTo>
                  <a:close/>
                  <a:moveTo>
                    <a:pt x="4421" y="2367"/>
                  </a:moveTo>
                  <a:lnTo>
                    <a:pt x="4421" y="2387"/>
                  </a:lnTo>
                  <a:lnTo>
                    <a:pt x="4413" y="2387"/>
                  </a:lnTo>
                  <a:lnTo>
                    <a:pt x="4413" y="2367"/>
                  </a:lnTo>
                  <a:lnTo>
                    <a:pt x="4421" y="2367"/>
                  </a:lnTo>
                  <a:close/>
                  <a:moveTo>
                    <a:pt x="4420" y="2331"/>
                  </a:moveTo>
                  <a:lnTo>
                    <a:pt x="4420" y="2349"/>
                  </a:lnTo>
                  <a:lnTo>
                    <a:pt x="4413" y="2349"/>
                  </a:lnTo>
                  <a:lnTo>
                    <a:pt x="4412" y="2331"/>
                  </a:lnTo>
                  <a:lnTo>
                    <a:pt x="4420" y="2331"/>
                  </a:lnTo>
                  <a:close/>
                  <a:moveTo>
                    <a:pt x="4419" y="2294"/>
                  </a:moveTo>
                  <a:lnTo>
                    <a:pt x="4420" y="2312"/>
                  </a:lnTo>
                  <a:lnTo>
                    <a:pt x="4412" y="2312"/>
                  </a:lnTo>
                  <a:lnTo>
                    <a:pt x="4411" y="2294"/>
                  </a:lnTo>
                  <a:lnTo>
                    <a:pt x="4419" y="2294"/>
                  </a:lnTo>
                  <a:close/>
                  <a:moveTo>
                    <a:pt x="4417" y="2256"/>
                  </a:moveTo>
                  <a:lnTo>
                    <a:pt x="4418" y="2276"/>
                  </a:lnTo>
                  <a:lnTo>
                    <a:pt x="4411" y="2276"/>
                  </a:lnTo>
                  <a:lnTo>
                    <a:pt x="4410" y="2257"/>
                  </a:lnTo>
                  <a:lnTo>
                    <a:pt x="4417" y="2256"/>
                  </a:lnTo>
                  <a:close/>
                  <a:moveTo>
                    <a:pt x="4415" y="2219"/>
                  </a:moveTo>
                  <a:lnTo>
                    <a:pt x="4417" y="2238"/>
                  </a:lnTo>
                  <a:lnTo>
                    <a:pt x="4409" y="2238"/>
                  </a:lnTo>
                  <a:lnTo>
                    <a:pt x="4408" y="2220"/>
                  </a:lnTo>
                  <a:lnTo>
                    <a:pt x="4415" y="2219"/>
                  </a:lnTo>
                  <a:close/>
                  <a:moveTo>
                    <a:pt x="4412" y="2183"/>
                  </a:moveTo>
                  <a:lnTo>
                    <a:pt x="4413" y="2201"/>
                  </a:lnTo>
                  <a:lnTo>
                    <a:pt x="4407" y="2202"/>
                  </a:lnTo>
                  <a:lnTo>
                    <a:pt x="4404" y="2183"/>
                  </a:lnTo>
                  <a:lnTo>
                    <a:pt x="4412" y="2183"/>
                  </a:lnTo>
                  <a:close/>
                  <a:moveTo>
                    <a:pt x="4409" y="2145"/>
                  </a:moveTo>
                  <a:lnTo>
                    <a:pt x="4410" y="2163"/>
                  </a:lnTo>
                  <a:lnTo>
                    <a:pt x="4403" y="2165"/>
                  </a:lnTo>
                  <a:lnTo>
                    <a:pt x="4401" y="2146"/>
                  </a:lnTo>
                  <a:lnTo>
                    <a:pt x="4409" y="2145"/>
                  </a:lnTo>
                  <a:close/>
                  <a:moveTo>
                    <a:pt x="4404" y="2109"/>
                  </a:moveTo>
                  <a:lnTo>
                    <a:pt x="4407" y="2127"/>
                  </a:lnTo>
                  <a:lnTo>
                    <a:pt x="4400" y="2128"/>
                  </a:lnTo>
                  <a:lnTo>
                    <a:pt x="4398" y="2109"/>
                  </a:lnTo>
                  <a:lnTo>
                    <a:pt x="4404" y="2109"/>
                  </a:lnTo>
                  <a:close/>
                  <a:moveTo>
                    <a:pt x="4400" y="2072"/>
                  </a:moveTo>
                  <a:lnTo>
                    <a:pt x="4402" y="2090"/>
                  </a:lnTo>
                  <a:lnTo>
                    <a:pt x="4395" y="2091"/>
                  </a:lnTo>
                  <a:lnTo>
                    <a:pt x="4393" y="2073"/>
                  </a:lnTo>
                  <a:lnTo>
                    <a:pt x="4400" y="2072"/>
                  </a:lnTo>
                  <a:close/>
                  <a:moveTo>
                    <a:pt x="4395" y="2035"/>
                  </a:moveTo>
                  <a:lnTo>
                    <a:pt x="4398" y="2054"/>
                  </a:lnTo>
                  <a:lnTo>
                    <a:pt x="4391" y="2055"/>
                  </a:lnTo>
                  <a:lnTo>
                    <a:pt x="4387" y="2037"/>
                  </a:lnTo>
                  <a:lnTo>
                    <a:pt x="4395" y="2035"/>
                  </a:lnTo>
                  <a:close/>
                  <a:moveTo>
                    <a:pt x="4390" y="1998"/>
                  </a:moveTo>
                  <a:lnTo>
                    <a:pt x="4392" y="2016"/>
                  </a:lnTo>
                  <a:lnTo>
                    <a:pt x="4385" y="2017"/>
                  </a:lnTo>
                  <a:lnTo>
                    <a:pt x="4382" y="1999"/>
                  </a:lnTo>
                  <a:lnTo>
                    <a:pt x="4390" y="1998"/>
                  </a:lnTo>
                  <a:close/>
                  <a:moveTo>
                    <a:pt x="4383" y="1962"/>
                  </a:moveTo>
                  <a:lnTo>
                    <a:pt x="4386" y="1980"/>
                  </a:lnTo>
                  <a:lnTo>
                    <a:pt x="4379" y="1981"/>
                  </a:lnTo>
                  <a:lnTo>
                    <a:pt x="4376" y="1963"/>
                  </a:lnTo>
                  <a:lnTo>
                    <a:pt x="4383" y="1962"/>
                  </a:lnTo>
                  <a:close/>
                  <a:moveTo>
                    <a:pt x="4376" y="1926"/>
                  </a:moveTo>
                  <a:lnTo>
                    <a:pt x="4379" y="1944"/>
                  </a:lnTo>
                  <a:lnTo>
                    <a:pt x="4373" y="1945"/>
                  </a:lnTo>
                  <a:lnTo>
                    <a:pt x="4369" y="1927"/>
                  </a:lnTo>
                  <a:lnTo>
                    <a:pt x="4376" y="1926"/>
                  </a:lnTo>
                  <a:close/>
                  <a:moveTo>
                    <a:pt x="4369" y="1889"/>
                  </a:moveTo>
                  <a:lnTo>
                    <a:pt x="4373" y="1907"/>
                  </a:lnTo>
                  <a:lnTo>
                    <a:pt x="4365" y="1909"/>
                  </a:lnTo>
                  <a:lnTo>
                    <a:pt x="4361" y="1890"/>
                  </a:lnTo>
                  <a:lnTo>
                    <a:pt x="4369" y="1889"/>
                  </a:lnTo>
                  <a:close/>
                  <a:moveTo>
                    <a:pt x="4360" y="1853"/>
                  </a:moveTo>
                  <a:lnTo>
                    <a:pt x="4365" y="1871"/>
                  </a:lnTo>
                  <a:lnTo>
                    <a:pt x="4358" y="1872"/>
                  </a:lnTo>
                  <a:lnTo>
                    <a:pt x="4353" y="1854"/>
                  </a:lnTo>
                  <a:lnTo>
                    <a:pt x="4360" y="1853"/>
                  </a:lnTo>
                  <a:close/>
                  <a:moveTo>
                    <a:pt x="4352" y="1817"/>
                  </a:moveTo>
                  <a:lnTo>
                    <a:pt x="4357" y="1835"/>
                  </a:lnTo>
                  <a:lnTo>
                    <a:pt x="4349" y="1836"/>
                  </a:lnTo>
                  <a:lnTo>
                    <a:pt x="4345" y="1818"/>
                  </a:lnTo>
                  <a:lnTo>
                    <a:pt x="4352" y="1817"/>
                  </a:lnTo>
                  <a:close/>
                  <a:moveTo>
                    <a:pt x="4343" y="1781"/>
                  </a:moveTo>
                  <a:lnTo>
                    <a:pt x="4348" y="1799"/>
                  </a:lnTo>
                  <a:lnTo>
                    <a:pt x="4341" y="1800"/>
                  </a:lnTo>
                  <a:lnTo>
                    <a:pt x="4335" y="1783"/>
                  </a:lnTo>
                  <a:lnTo>
                    <a:pt x="4343" y="1781"/>
                  </a:lnTo>
                  <a:close/>
                  <a:moveTo>
                    <a:pt x="4333" y="1744"/>
                  </a:moveTo>
                  <a:lnTo>
                    <a:pt x="4339" y="1762"/>
                  </a:lnTo>
                  <a:lnTo>
                    <a:pt x="4331" y="1765"/>
                  </a:lnTo>
                  <a:lnTo>
                    <a:pt x="4326" y="1747"/>
                  </a:lnTo>
                  <a:lnTo>
                    <a:pt x="4333" y="1744"/>
                  </a:lnTo>
                  <a:close/>
                  <a:moveTo>
                    <a:pt x="4323" y="1709"/>
                  </a:moveTo>
                  <a:lnTo>
                    <a:pt x="4329" y="1727"/>
                  </a:lnTo>
                  <a:lnTo>
                    <a:pt x="4322" y="1728"/>
                  </a:lnTo>
                  <a:lnTo>
                    <a:pt x="4316" y="1711"/>
                  </a:lnTo>
                  <a:lnTo>
                    <a:pt x="4323" y="1709"/>
                  </a:lnTo>
                  <a:close/>
                  <a:moveTo>
                    <a:pt x="4313" y="1673"/>
                  </a:moveTo>
                  <a:lnTo>
                    <a:pt x="4317" y="1691"/>
                  </a:lnTo>
                  <a:lnTo>
                    <a:pt x="4310" y="1693"/>
                  </a:lnTo>
                  <a:lnTo>
                    <a:pt x="4305" y="1675"/>
                  </a:lnTo>
                  <a:lnTo>
                    <a:pt x="4313" y="1673"/>
                  </a:lnTo>
                  <a:close/>
                  <a:moveTo>
                    <a:pt x="4301" y="1638"/>
                  </a:moveTo>
                  <a:lnTo>
                    <a:pt x="4307" y="1656"/>
                  </a:lnTo>
                  <a:lnTo>
                    <a:pt x="4299" y="1658"/>
                  </a:lnTo>
                  <a:lnTo>
                    <a:pt x="4293" y="1640"/>
                  </a:lnTo>
                  <a:lnTo>
                    <a:pt x="4301" y="1638"/>
                  </a:lnTo>
                  <a:close/>
                  <a:moveTo>
                    <a:pt x="4289" y="1603"/>
                  </a:moveTo>
                  <a:lnTo>
                    <a:pt x="4295" y="1620"/>
                  </a:lnTo>
                  <a:lnTo>
                    <a:pt x="4288" y="1623"/>
                  </a:lnTo>
                  <a:lnTo>
                    <a:pt x="4282" y="1605"/>
                  </a:lnTo>
                  <a:lnTo>
                    <a:pt x="4289" y="1603"/>
                  </a:lnTo>
                  <a:close/>
                  <a:moveTo>
                    <a:pt x="4276" y="1568"/>
                  </a:moveTo>
                  <a:lnTo>
                    <a:pt x="4283" y="1585"/>
                  </a:lnTo>
                  <a:lnTo>
                    <a:pt x="4275" y="1588"/>
                  </a:lnTo>
                  <a:lnTo>
                    <a:pt x="4270" y="1570"/>
                  </a:lnTo>
                  <a:lnTo>
                    <a:pt x="4276" y="1568"/>
                  </a:lnTo>
                  <a:close/>
                  <a:moveTo>
                    <a:pt x="4263" y="1532"/>
                  </a:moveTo>
                  <a:lnTo>
                    <a:pt x="4270" y="1551"/>
                  </a:lnTo>
                  <a:lnTo>
                    <a:pt x="4263" y="1553"/>
                  </a:lnTo>
                  <a:lnTo>
                    <a:pt x="4256" y="1535"/>
                  </a:lnTo>
                  <a:lnTo>
                    <a:pt x="4263" y="1532"/>
                  </a:lnTo>
                  <a:close/>
                  <a:moveTo>
                    <a:pt x="4249" y="1498"/>
                  </a:moveTo>
                  <a:lnTo>
                    <a:pt x="4256" y="1515"/>
                  </a:lnTo>
                  <a:lnTo>
                    <a:pt x="4249" y="1518"/>
                  </a:lnTo>
                  <a:lnTo>
                    <a:pt x="4242" y="1501"/>
                  </a:lnTo>
                  <a:lnTo>
                    <a:pt x="4249" y="1498"/>
                  </a:lnTo>
                  <a:close/>
                  <a:moveTo>
                    <a:pt x="4236" y="1463"/>
                  </a:moveTo>
                  <a:lnTo>
                    <a:pt x="4242" y="1480"/>
                  </a:lnTo>
                  <a:lnTo>
                    <a:pt x="4236" y="1484"/>
                  </a:lnTo>
                  <a:lnTo>
                    <a:pt x="4229" y="1467"/>
                  </a:lnTo>
                  <a:lnTo>
                    <a:pt x="4236" y="1463"/>
                  </a:lnTo>
                  <a:close/>
                  <a:moveTo>
                    <a:pt x="4221" y="1429"/>
                  </a:moveTo>
                  <a:lnTo>
                    <a:pt x="4228" y="1446"/>
                  </a:lnTo>
                  <a:lnTo>
                    <a:pt x="4221" y="1450"/>
                  </a:lnTo>
                  <a:lnTo>
                    <a:pt x="4214" y="1433"/>
                  </a:lnTo>
                  <a:lnTo>
                    <a:pt x="4221" y="1429"/>
                  </a:lnTo>
                  <a:close/>
                  <a:moveTo>
                    <a:pt x="4205" y="1395"/>
                  </a:moveTo>
                  <a:lnTo>
                    <a:pt x="4213" y="1412"/>
                  </a:lnTo>
                  <a:lnTo>
                    <a:pt x="4206" y="1416"/>
                  </a:lnTo>
                  <a:lnTo>
                    <a:pt x="4198" y="1399"/>
                  </a:lnTo>
                  <a:lnTo>
                    <a:pt x="4205" y="1395"/>
                  </a:lnTo>
                  <a:close/>
                  <a:moveTo>
                    <a:pt x="4190" y="1361"/>
                  </a:moveTo>
                  <a:lnTo>
                    <a:pt x="4198" y="1378"/>
                  </a:lnTo>
                  <a:lnTo>
                    <a:pt x="4191" y="1382"/>
                  </a:lnTo>
                  <a:lnTo>
                    <a:pt x="4184" y="1365"/>
                  </a:lnTo>
                  <a:lnTo>
                    <a:pt x="4190" y="1361"/>
                  </a:lnTo>
                  <a:close/>
                  <a:moveTo>
                    <a:pt x="4173" y="1329"/>
                  </a:moveTo>
                  <a:lnTo>
                    <a:pt x="4181" y="1344"/>
                  </a:lnTo>
                  <a:lnTo>
                    <a:pt x="4174" y="1348"/>
                  </a:lnTo>
                  <a:lnTo>
                    <a:pt x="4167" y="1332"/>
                  </a:lnTo>
                  <a:lnTo>
                    <a:pt x="4173" y="1329"/>
                  </a:lnTo>
                  <a:close/>
                  <a:moveTo>
                    <a:pt x="4156" y="1295"/>
                  </a:moveTo>
                  <a:lnTo>
                    <a:pt x="4165" y="1312"/>
                  </a:lnTo>
                  <a:lnTo>
                    <a:pt x="4159" y="1315"/>
                  </a:lnTo>
                  <a:lnTo>
                    <a:pt x="4150" y="1298"/>
                  </a:lnTo>
                  <a:lnTo>
                    <a:pt x="4156" y="1295"/>
                  </a:lnTo>
                  <a:close/>
                  <a:moveTo>
                    <a:pt x="4139" y="1262"/>
                  </a:moveTo>
                  <a:lnTo>
                    <a:pt x="4148" y="1279"/>
                  </a:lnTo>
                  <a:lnTo>
                    <a:pt x="4142" y="1282"/>
                  </a:lnTo>
                  <a:lnTo>
                    <a:pt x="4133" y="1265"/>
                  </a:lnTo>
                  <a:lnTo>
                    <a:pt x="4139" y="1262"/>
                  </a:lnTo>
                  <a:close/>
                  <a:moveTo>
                    <a:pt x="4121" y="1229"/>
                  </a:moveTo>
                  <a:lnTo>
                    <a:pt x="4130" y="1246"/>
                  </a:lnTo>
                  <a:lnTo>
                    <a:pt x="4123" y="1249"/>
                  </a:lnTo>
                  <a:lnTo>
                    <a:pt x="4116" y="1233"/>
                  </a:lnTo>
                  <a:lnTo>
                    <a:pt x="4121" y="1229"/>
                  </a:lnTo>
                  <a:close/>
                  <a:moveTo>
                    <a:pt x="4103" y="1197"/>
                  </a:moveTo>
                  <a:lnTo>
                    <a:pt x="4112" y="1213"/>
                  </a:lnTo>
                  <a:lnTo>
                    <a:pt x="4106" y="1216"/>
                  </a:lnTo>
                  <a:lnTo>
                    <a:pt x="4096" y="1201"/>
                  </a:lnTo>
                  <a:lnTo>
                    <a:pt x="4103" y="1197"/>
                  </a:lnTo>
                  <a:close/>
                  <a:moveTo>
                    <a:pt x="4084" y="1164"/>
                  </a:moveTo>
                  <a:lnTo>
                    <a:pt x="4094" y="1181"/>
                  </a:lnTo>
                  <a:lnTo>
                    <a:pt x="4087" y="1185"/>
                  </a:lnTo>
                  <a:lnTo>
                    <a:pt x="4078" y="1169"/>
                  </a:lnTo>
                  <a:lnTo>
                    <a:pt x="4084" y="1164"/>
                  </a:lnTo>
                  <a:close/>
                  <a:moveTo>
                    <a:pt x="4065" y="1133"/>
                  </a:moveTo>
                  <a:lnTo>
                    <a:pt x="4075" y="1148"/>
                  </a:lnTo>
                  <a:lnTo>
                    <a:pt x="4068" y="1153"/>
                  </a:lnTo>
                  <a:lnTo>
                    <a:pt x="4059" y="1137"/>
                  </a:lnTo>
                  <a:lnTo>
                    <a:pt x="4065" y="1133"/>
                  </a:lnTo>
                  <a:close/>
                  <a:moveTo>
                    <a:pt x="9" y="1121"/>
                  </a:moveTo>
                  <a:lnTo>
                    <a:pt x="16" y="1125"/>
                  </a:lnTo>
                  <a:lnTo>
                    <a:pt x="6" y="1141"/>
                  </a:lnTo>
                  <a:lnTo>
                    <a:pt x="0" y="1137"/>
                  </a:lnTo>
                  <a:lnTo>
                    <a:pt x="9" y="1121"/>
                  </a:lnTo>
                  <a:close/>
                  <a:moveTo>
                    <a:pt x="4045" y="1102"/>
                  </a:moveTo>
                  <a:lnTo>
                    <a:pt x="4055" y="1118"/>
                  </a:lnTo>
                  <a:lnTo>
                    <a:pt x="4049" y="1121"/>
                  </a:lnTo>
                  <a:lnTo>
                    <a:pt x="4039" y="1105"/>
                  </a:lnTo>
                  <a:lnTo>
                    <a:pt x="4045" y="1102"/>
                  </a:lnTo>
                  <a:close/>
                  <a:moveTo>
                    <a:pt x="30" y="1090"/>
                  </a:moveTo>
                  <a:lnTo>
                    <a:pt x="35" y="1094"/>
                  </a:lnTo>
                  <a:lnTo>
                    <a:pt x="26" y="1109"/>
                  </a:lnTo>
                  <a:lnTo>
                    <a:pt x="19" y="1105"/>
                  </a:lnTo>
                  <a:lnTo>
                    <a:pt x="30" y="1090"/>
                  </a:lnTo>
                  <a:close/>
                  <a:moveTo>
                    <a:pt x="4025" y="1070"/>
                  </a:moveTo>
                  <a:lnTo>
                    <a:pt x="4035" y="1086"/>
                  </a:lnTo>
                  <a:lnTo>
                    <a:pt x="4029" y="1090"/>
                  </a:lnTo>
                  <a:lnTo>
                    <a:pt x="4019" y="1075"/>
                  </a:lnTo>
                  <a:lnTo>
                    <a:pt x="4025" y="1070"/>
                  </a:lnTo>
                  <a:close/>
                  <a:moveTo>
                    <a:pt x="50" y="1059"/>
                  </a:moveTo>
                  <a:lnTo>
                    <a:pt x="56" y="1062"/>
                  </a:lnTo>
                  <a:lnTo>
                    <a:pt x="45" y="1078"/>
                  </a:lnTo>
                  <a:lnTo>
                    <a:pt x="40" y="1074"/>
                  </a:lnTo>
                  <a:lnTo>
                    <a:pt x="50" y="1059"/>
                  </a:lnTo>
                  <a:close/>
                  <a:moveTo>
                    <a:pt x="4005" y="1040"/>
                  </a:moveTo>
                  <a:lnTo>
                    <a:pt x="4015" y="1056"/>
                  </a:lnTo>
                  <a:lnTo>
                    <a:pt x="4008" y="1059"/>
                  </a:lnTo>
                  <a:lnTo>
                    <a:pt x="3998" y="1044"/>
                  </a:lnTo>
                  <a:lnTo>
                    <a:pt x="4005" y="1040"/>
                  </a:lnTo>
                  <a:close/>
                  <a:moveTo>
                    <a:pt x="70" y="1028"/>
                  </a:moveTo>
                  <a:lnTo>
                    <a:pt x="77" y="1032"/>
                  </a:lnTo>
                  <a:lnTo>
                    <a:pt x="67" y="1048"/>
                  </a:lnTo>
                  <a:lnTo>
                    <a:pt x="60" y="1043"/>
                  </a:lnTo>
                  <a:lnTo>
                    <a:pt x="70" y="1028"/>
                  </a:lnTo>
                  <a:close/>
                  <a:moveTo>
                    <a:pt x="3983" y="1009"/>
                  </a:moveTo>
                  <a:lnTo>
                    <a:pt x="3993" y="1024"/>
                  </a:lnTo>
                  <a:lnTo>
                    <a:pt x="3988" y="1028"/>
                  </a:lnTo>
                  <a:lnTo>
                    <a:pt x="3977" y="1014"/>
                  </a:lnTo>
                  <a:lnTo>
                    <a:pt x="3983" y="1009"/>
                  </a:lnTo>
                  <a:close/>
                  <a:moveTo>
                    <a:pt x="92" y="998"/>
                  </a:moveTo>
                  <a:lnTo>
                    <a:pt x="99" y="1002"/>
                  </a:lnTo>
                  <a:lnTo>
                    <a:pt x="87" y="1017"/>
                  </a:lnTo>
                  <a:lnTo>
                    <a:pt x="82" y="1013"/>
                  </a:lnTo>
                  <a:lnTo>
                    <a:pt x="92" y="998"/>
                  </a:lnTo>
                  <a:close/>
                  <a:moveTo>
                    <a:pt x="3961" y="979"/>
                  </a:moveTo>
                  <a:lnTo>
                    <a:pt x="3972" y="994"/>
                  </a:lnTo>
                  <a:lnTo>
                    <a:pt x="3966" y="999"/>
                  </a:lnTo>
                  <a:lnTo>
                    <a:pt x="3955" y="983"/>
                  </a:lnTo>
                  <a:lnTo>
                    <a:pt x="3961" y="979"/>
                  </a:lnTo>
                  <a:close/>
                  <a:moveTo>
                    <a:pt x="115" y="967"/>
                  </a:moveTo>
                  <a:lnTo>
                    <a:pt x="120" y="972"/>
                  </a:lnTo>
                  <a:lnTo>
                    <a:pt x="109" y="988"/>
                  </a:lnTo>
                  <a:lnTo>
                    <a:pt x="103" y="983"/>
                  </a:lnTo>
                  <a:lnTo>
                    <a:pt x="115" y="967"/>
                  </a:lnTo>
                  <a:close/>
                  <a:moveTo>
                    <a:pt x="3939" y="949"/>
                  </a:moveTo>
                  <a:lnTo>
                    <a:pt x="3950" y="964"/>
                  </a:lnTo>
                  <a:lnTo>
                    <a:pt x="3944" y="968"/>
                  </a:lnTo>
                  <a:lnTo>
                    <a:pt x="3933" y="954"/>
                  </a:lnTo>
                  <a:lnTo>
                    <a:pt x="3939" y="949"/>
                  </a:lnTo>
                  <a:close/>
                  <a:moveTo>
                    <a:pt x="136" y="938"/>
                  </a:moveTo>
                  <a:lnTo>
                    <a:pt x="142" y="942"/>
                  </a:lnTo>
                  <a:lnTo>
                    <a:pt x="131" y="957"/>
                  </a:lnTo>
                  <a:lnTo>
                    <a:pt x="125" y="953"/>
                  </a:lnTo>
                  <a:lnTo>
                    <a:pt x="136" y="938"/>
                  </a:lnTo>
                  <a:close/>
                  <a:moveTo>
                    <a:pt x="3916" y="920"/>
                  </a:moveTo>
                  <a:lnTo>
                    <a:pt x="3927" y="934"/>
                  </a:lnTo>
                  <a:lnTo>
                    <a:pt x="3922" y="939"/>
                  </a:lnTo>
                  <a:lnTo>
                    <a:pt x="3911" y="924"/>
                  </a:lnTo>
                  <a:lnTo>
                    <a:pt x="3916" y="920"/>
                  </a:lnTo>
                  <a:close/>
                  <a:moveTo>
                    <a:pt x="159" y="908"/>
                  </a:moveTo>
                  <a:lnTo>
                    <a:pt x="164" y="914"/>
                  </a:lnTo>
                  <a:lnTo>
                    <a:pt x="153" y="928"/>
                  </a:lnTo>
                  <a:lnTo>
                    <a:pt x="147" y="923"/>
                  </a:lnTo>
                  <a:lnTo>
                    <a:pt x="159" y="908"/>
                  </a:lnTo>
                  <a:close/>
                  <a:moveTo>
                    <a:pt x="3894" y="890"/>
                  </a:moveTo>
                  <a:lnTo>
                    <a:pt x="3905" y="905"/>
                  </a:lnTo>
                  <a:lnTo>
                    <a:pt x="3899" y="909"/>
                  </a:lnTo>
                  <a:lnTo>
                    <a:pt x="3888" y="896"/>
                  </a:lnTo>
                  <a:lnTo>
                    <a:pt x="3894" y="890"/>
                  </a:lnTo>
                  <a:close/>
                  <a:moveTo>
                    <a:pt x="182" y="880"/>
                  </a:moveTo>
                  <a:lnTo>
                    <a:pt x="188" y="885"/>
                  </a:lnTo>
                  <a:lnTo>
                    <a:pt x="177" y="899"/>
                  </a:lnTo>
                  <a:lnTo>
                    <a:pt x="171" y="895"/>
                  </a:lnTo>
                  <a:lnTo>
                    <a:pt x="182" y="880"/>
                  </a:lnTo>
                  <a:close/>
                  <a:moveTo>
                    <a:pt x="3870" y="862"/>
                  </a:moveTo>
                  <a:lnTo>
                    <a:pt x="3881" y="877"/>
                  </a:lnTo>
                  <a:lnTo>
                    <a:pt x="3875" y="881"/>
                  </a:lnTo>
                  <a:lnTo>
                    <a:pt x="3864" y="866"/>
                  </a:lnTo>
                  <a:lnTo>
                    <a:pt x="3870" y="862"/>
                  </a:lnTo>
                  <a:close/>
                  <a:moveTo>
                    <a:pt x="206" y="852"/>
                  </a:moveTo>
                  <a:lnTo>
                    <a:pt x="212" y="856"/>
                  </a:lnTo>
                  <a:lnTo>
                    <a:pt x="199" y="870"/>
                  </a:lnTo>
                  <a:lnTo>
                    <a:pt x="194" y="865"/>
                  </a:lnTo>
                  <a:lnTo>
                    <a:pt x="206" y="852"/>
                  </a:lnTo>
                  <a:close/>
                  <a:moveTo>
                    <a:pt x="3846" y="834"/>
                  </a:moveTo>
                  <a:lnTo>
                    <a:pt x="3858" y="848"/>
                  </a:lnTo>
                  <a:lnTo>
                    <a:pt x="3853" y="853"/>
                  </a:lnTo>
                  <a:lnTo>
                    <a:pt x="3840" y="838"/>
                  </a:lnTo>
                  <a:lnTo>
                    <a:pt x="3846" y="834"/>
                  </a:lnTo>
                  <a:close/>
                  <a:moveTo>
                    <a:pt x="230" y="823"/>
                  </a:moveTo>
                  <a:lnTo>
                    <a:pt x="236" y="828"/>
                  </a:lnTo>
                  <a:lnTo>
                    <a:pt x="223" y="843"/>
                  </a:lnTo>
                  <a:lnTo>
                    <a:pt x="218" y="837"/>
                  </a:lnTo>
                  <a:lnTo>
                    <a:pt x="230" y="823"/>
                  </a:lnTo>
                  <a:close/>
                  <a:moveTo>
                    <a:pt x="3821" y="805"/>
                  </a:moveTo>
                  <a:lnTo>
                    <a:pt x="3833" y="820"/>
                  </a:lnTo>
                  <a:lnTo>
                    <a:pt x="3828" y="825"/>
                  </a:lnTo>
                  <a:lnTo>
                    <a:pt x="3815" y="811"/>
                  </a:lnTo>
                  <a:lnTo>
                    <a:pt x="3821" y="805"/>
                  </a:lnTo>
                  <a:close/>
                  <a:moveTo>
                    <a:pt x="255" y="795"/>
                  </a:moveTo>
                  <a:lnTo>
                    <a:pt x="261" y="801"/>
                  </a:lnTo>
                  <a:lnTo>
                    <a:pt x="248" y="814"/>
                  </a:lnTo>
                  <a:lnTo>
                    <a:pt x="243" y="810"/>
                  </a:lnTo>
                  <a:lnTo>
                    <a:pt x="255" y="795"/>
                  </a:lnTo>
                  <a:close/>
                  <a:moveTo>
                    <a:pt x="3796" y="778"/>
                  </a:moveTo>
                  <a:lnTo>
                    <a:pt x="3809" y="792"/>
                  </a:lnTo>
                  <a:lnTo>
                    <a:pt x="3804" y="796"/>
                  </a:lnTo>
                  <a:lnTo>
                    <a:pt x="3792" y="783"/>
                  </a:lnTo>
                  <a:lnTo>
                    <a:pt x="3796" y="778"/>
                  </a:lnTo>
                  <a:close/>
                  <a:moveTo>
                    <a:pt x="280" y="768"/>
                  </a:moveTo>
                  <a:lnTo>
                    <a:pt x="286" y="772"/>
                  </a:lnTo>
                  <a:lnTo>
                    <a:pt x="273" y="787"/>
                  </a:lnTo>
                  <a:lnTo>
                    <a:pt x="267" y="781"/>
                  </a:lnTo>
                  <a:lnTo>
                    <a:pt x="280" y="768"/>
                  </a:lnTo>
                  <a:close/>
                  <a:moveTo>
                    <a:pt x="3771" y="751"/>
                  </a:moveTo>
                  <a:lnTo>
                    <a:pt x="3784" y="764"/>
                  </a:lnTo>
                  <a:lnTo>
                    <a:pt x="3779" y="769"/>
                  </a:lnTo>
                  <a:lnTo>
                    <a:pt x="3766" y="755"/>
                  </a:lnTo>
                  <a:lnTo>
                    <a:pt x="3771" y="751"/>
                  </a:lnTo>
                  <a:close/>
                  <a:moveTo>
                    <a:pt x="305" y="741"/>
                  </a:moveTo>
                  <a:lnTo>
                    <a:pt x="310" y="746"/>
                  </a:lnTo>
                  <a:lnTo>
                    <a:pt x="298" y="760"/>
                  </a:lnTo>
                  <a:lnTo>
                    <a:pt x="292" y="754"/>
                  </a:lnTo>
                  <a:lnTo>
                    <a:pt x="305" y="741"/>
                  </a:lnTo>
                  <a:close/>
                  <a:moveTo>
                    <a:pt x="3745" y="724"/>
                  </a:moveTo>
                  <a:lnTo>
                    <a:pt x="3759" y="737"/>
                  </a:lnTo>
                  <a:lnTo>
                    <a:pt x="3753" y="743"/>
                  </a:lnTo>
                  <a:lnTo>
                    <a:pt x="3741" y="729"/>
                  </a:lnTo>
                  <a:lnTo>
                    <a:pt x="3745" y="724"/>
                  </a:lnTo>
                  <a:close/>
                  <a:moveTo>
                    <a:pt x="331" y="715"/>
                  </a:moveTo>
                  <a:lnTo>
                    <a:pt x="337" y="719"/>
                  </a:lnTo>
                  <a:lnTo>
                    <a:pt x="323" y="733"/>
                  </a:lnTo>
                  <a:lnTo>
                    <a:pt x="318" y="727"/>
                  </a:lnTo>
                  <a:lnTo>
                    <a:pt x="331" y="715"/>
                  </a:lnTo>
                  <a:close/>
                  <a:moveTo>
                    <a:pt x="3719" y="698"/>
                  </a:moveTo>
                  <a:lnTo>
                    <a:pt x="3733" y="711"/>
                  </a:lnTo>
                  <a:lnTo>
                    <a:pt x="3727" y="716"/>
                  </a:lnTo>
                  <a:lnTo>
                    <a:pt x="3715" y="703"/>
                  </a:lnTo>
                  <a:lnTo>
                    <a:pt x="3719" y="698"/>
                  </a:lnTo>
                  <a:close/>
                  <a:moveTo>
                    <a:pt x="357" y="687"/>
                  </a:moveTo>
                  <a:lnTo>
                    <a:pt x="363" y="693"/>
                  </a:lnTo>
                  <a:lnTo>
                    <a:pt x="349" y="707"/>
                  </a:lnTo>
                  <a:lnTo>
                    <a:pt x="343" y="701"/>
                  </a:lnTo>
                  <a:lnTo>
                    <a:pt x="357" y="687"/>
                  </a:lnTo>
                  <a:close/>
                  <a:moveTo>
                    <a:pt x="3693" y="672"/>
                  </a:moveTo>
                  <a:lnTo>
                    <a:pt x="3707" y="684"/>
                  </a:lnTo>
                  <a:lnTo>
                    <a:pt x="3701" y="690"/>
                  </a:lnTo>
                  <a:lnTo>
                    <a:pt x="3688" y="677"/>
                  </a:lnTo>
                  <a:lnTo>
                    <a:pt x="3693" y="672"/>
                  </a:lnTo>
                  <a:close/>
                  <a:moveTo>
                    <a:pt x="384" y="663"/>
                  </a:moveTo>
                  <a:lnTo>
                    <a:pt x="389" y="667"/>
                  </a:lnTo>
                  <a:lnTo>
                    <a:pt x="375" y="681"/>
                  </a:lnTo>
                  <a:lnTo>
                    <a:pt x="371" y="675"/>
                  </a:lnTo>
                  <a:lnTo>
                    <a:pt x="384" y="663"/>
                  </a:lnTo>
                  <a:close/>
                  <a:moveTo>
                    <a:pt x="3666" y="646"/>
                  </a:moveTo>
                  <a:lnTo>
                    <a:pt x="3679" y="659"/>
                  </a:lnTo>
                  <a:lnTo>
                    <a:pt x="3675" y="664"/>
                  </a:lnTo>
                  <a:lnTo>
                    <a:pt x="3661" y="651"/>
                  </a:lnTo>
                  <a:lnTo>
                    <a:pt x="3666" y="646"/>
                  </a:lnTo>
                  <a:close/>
                  <a:moveTo>
                    <a:pt x="410" y="636"/>
                  </a:moveTo>
                  <a:lnTo>
                    <a:pt x="416" y="642"/>
                  </a:lnTo>
                  <a:lnTo>
                    <a:pt x="402" y="655"/>
                  </a:lnTo>
                  <a:lnTo>
                    <a:pt x="398" y="649"/>
                  </a:lnTo>
                  <a:lnTo>
                    <a:pt x="410" y="636"/>
                  </a:lnTo>
                  <a:close/>
                  <a:moveTo>
                    <a:pt x="3639" y="621"/>
                  </a:moveTo>
                  <a:lnTo>
                    <a:pt x="3652" y="633"/>
                  </a:lnTo>
                  <a:lnTo>
                    <a:pt x="3648" y="639"/>
                  </a:lnTo>
                  <a:lnTo>
                    <a:pt x="3634" y="626"/>
                  </a:lnTo>
                  <a:lnTo>
                    <a:pt x="3639" y="621"/>
                  </a:lnTo>
                  <a:close/>
                  <a:moveTo>
                    <a:pt x="438" y="612"/>
                  </a:moveTo>
                  <a:lnTo>
                    <a:pt x="443" y="617"/>
                  </a:lnTo>
                  <a:lnTo>
                    <a:pt x="429" y="630"/>
                  </a:lnTo>
                  <a:lnTo>
                    <a:pt x="425" y="624"/>
                  </a:lnTo>
                  <a:lnTo>
                    <a:pt x="438" y="612"/>
                  </a:lnTo>
                  <a:close/>
                  <a:moveTo>
                    <a:pt x="3611" y="596"/>
                  </a:moveTo>
                  <a:lnTo>
                    <a:pt x="3625" y="608"/>
                  </a:lnTo>
                  <a:lnTo>
                    <a:pt x="3621" y="614"/>
                  </a:lnTo>
                  <a:lnTo>
                    <a:pt x="3607" y="601"/>
                  </a:lnTo>
                  <a:lnTo>
                    <a:pt x="3611" y="596"/>
                  </a:lnTo>
                  <a:close/>
                  <a:moveTo>
                    <a:pt x="466" y="587"/>
                  </a:moveTo>
                  <a:lnTo>
                    <a:pt x="471" y="592"/>
                  </a:lnTo>
                  <a:lnTo>
                    <a:pt x="457" y="605"/>
                  </a:lnTo>
                  <a:lnTo>
                    <a:pt x="452" y="599"/>
                  </a:lnTo>
                  <a:lnTo>
                    <a:pt x="466" y="587"/>
                  </a:lnTo>
                  <a:close/>
                  <a:moveTo>
                    <a:pt x="3583" y="572"/>
                  </a:moveTo>
                  <a:lnTo>
                    <a:pt x="3598" y="584"/>
                  </a:lnTo>
                  <a:lnTo>
                    <a:pt x="3592" y="590"/>
                  </a:lnTo>
                  <a:lnTo>
                    <a:pt x="3579" y="578"/>
                  </a:lnTo>
                  <a:lnTo>
                    <a:pt x="3583" y="572"/>
                  </a:lnTo>
                  <a:close/>
                  <a:moveTo>
                    <a:pt x="494" y="563"/>
                  </a:moveTo>
                  <a:lnTo>
                    <a:pt x="499" y="569"/>
                  </a:lnTo>
                  <a:lnTo>
                    <a:pt x="485" y="581"/>
                  </a:lnTo>
                  <a:lnTo>
                    <a:pt x="480" y="575"/>
                  </a:lnTo>
                  <a:lnTo>
                    <a:pt x="494" y="563"/>
                  </a:lnTo>
                  <a:close/>
                  <a:moveTo>
                    <a:pt x="3555" y="548"/>
                  </a:moveTo>
                  <a:lnTo>
                    <a:pt x="3570" y="559"/>
                  </a:lnTo>
                  <a:lnTo>
                    <a:pt x="3564" y="565"/>
                  </a:lnTo>
                  <a:lnTo>
                    <a:pt x="3550" y="554"/>
                  </a:lnTo>
                  <a:lnTo>
                    <a:pt x="3555" y="548"/>
                  </a:lnTo>
                  <a:close/>
                  <a:moveTo>
                    <a:pt x="522" y="539"/>
                  </a:moveTo>
                  <a:lnTo>
                    <a:pt x="527" y="545"/>
                  </a:lnTo>
                  <a:lnTo>
                    <a:pt x="513" y="556"/>
                  </a:lnTo>
                  <a:lnTo>
                    <a:pt x="509" y="550"/>
                  </a:lnTo>
                  <a:lnTo>
                    <a:pt x="522" y="539"/>
                  </a:lnTo>
                  <a:close/>
                  <a:moveTo>
                    <a:pt x="3526" y="524"/>
                  </a:moveTo>
                  <a:lnTo>
                    <a:pt x="3541" y="536"/>
                  </a:lnTo>
                  <a:lnTo>
                    <a:pt x="3536" y="542"/>
                  </a:lnTo>
                  <a:lnTo>
                    <a:pt x="3522" y="530"/>
                  </a:lnTo>
                  <a:lnTo>
                    <a:pt x="3526" y="524"/>
                  </a:lnTo>
                  <a:close/>
                  <a:moveTo>
                    <a:pt x="552" y="515"/>
                  </a:moveTo>
                  <a:lnTo>
                    <a:pt x="556" y="522"/>
                  </a:lnTo>
                  <a:lnTo>
                    <a:pt x="542" y="533"/>
                  </a:lnTo>
                  <a:lnTo>
                    <a:pt x="537" y="528"/>
                  </a:lnTo>
                  <a:lnTo>
                    <a:pt x="552" y="515"/>
                  </a:lnTo>
                  <a:close/>
                  <a:moveTo>
                    <a:pt x="3497" y="502"/>
                  </a:moveTo>
                  <a:lnTo>
                    <a:pt x="3512" y="513"/>
                  </a:lnTo>
                  <a:lnTo>
                    <a:pt x="3507" y="519"/>
                  </a:lnTo>
                  <a:lnTo>
                    <a:pt x="3493" y="507"/>
                  </a:lnTo>
                  <a:lnTo>
                    <a:pt x="3497" y="502"/>
                  </a:lnTo>
                  <a:close/>
                  <a:moveTo>
                    <a:pt x="581" y="493"/>
                  </a:moveTo>
                  <a:lnTo>
                    <a:pt x="586" y="498"/>
                  </a:lnTo>
                  <a:lnTo>
                    <a:pt x="571" y="510"/>
                  </a:lnTo>
                  <a:lnTo>
                    <a:pt x="566" y="504"/>
                  </a:lnTo>
                  <a:lnTo>
                    <a:pt x="581" y="493"/>
                  </a:lnTo>
                  <a:close/>
                  <a:moveTo>
                    <a:pt x="3468" y="479"/>
                  </a:moveTo>
                  <a:lnTo>
                    <a:pt x="3482" y="490"/>
                  </a:lnTo>
                  <a:lnTo>
                    <a:pt x="3478" y="496"/>
                  </a:lnTo>
                  <a:lnTo>
                    <a:pt x="3463" y="485"/>
                  </a:lnTo>
                  <a:lnTo>
                    <a:pt x="3468" y="479"/>
                  </a:lnTo>
                  <a:close/>
                  <a:moveTo>
                    <a:pt x="611" y="471"/>
                  </a:moveTo>
                  <a:lnTo>
                    <a:pt x="615" y="477"/>
                  </a:lnTo>
                  <a:lnTo>
                    <a:pt x="600" y="488"/>
                  </a:lnTo>
                  <a:lnTo>
                    <a:pt x="596" y="481"/>
                  </a:lnTo>
                  <a:lnTo>
                    <a:pt x="611" y="471"/>
                  </a:lnTo>
                  <a:close/>
                  <a:moveTo>
                    <a:pt x="3438" y="458"/>
                  </a:moveTo>
                  <a:lnTo>
                    <a:pt x="3453" y="468"/>
                  </a:lnTo>
                  <a:lnTo>
                    <a:pt x="3448" y="473"/>
                  </a:lnTo>
                  <a:lnTo>
                    <a:pt x="3434" y="463"/>
                  </a:lnTo>
                  <a:lnTo>
                    <a:pt x="3438" y="458"/>
                  </a:lnTo>
                  <a:close/>
                  <a:moveTo>
                    <a:pt x="640" y="448"/>
                  </a:moveTo>
                  <a:lnTo>
                    <a:pt x="645" y="454"/>
                  </a:lnTo>
                  <a:lnTo>
                    <a:pt x="630" y="465"/>
                  </a:lnTo>
                  <a:lnTo>
                    <a:pt x="625" y="460"/>
                  </a:lnTo>
                  <a:lnTo>
                    <a:pt x="640" y="448"/>
                  </a:lnTo>
                  <a:close/>
                  <a:moveTo>
                    <a:pt x="3408" y="435"/>
                  </a:moveTo>
                  <a:lnTo>
                    <a:pt x="3423" y="446"/>
                  </a:lnTo>
                  <a:lnTo>
                    <a:pt x="3419" y="452"/>
                  </a:lnTo>
                  <a:lnTo>
                    <a:pt x="3403" y="442"/>
                  </a:lnTo>
                  <a:lnTo>
                    <a:pt x="3408" y="435"/>
                  </a:lnTo>
                  <a:close/>
                  <a:moveTo>
                    <a:pt x="671" y="427"/>
                  </a:moveTo>
                  <a:lnTo>
                    <a:pt x="675" y="434"/>
                  </a:lnTo>
                  <a:lnTo>
                    <a:pt x="659" y="444"/>
                  </a:lnTo>
                  <a:lnTo>
                    <a:pt x="656" y="438"/>
                  </a:lnTo>
                  <a:lnTo>
                    <a:pt x="671" y="427"/>
                  </a:lnTo>
                  <a:close/>
                  <a:moveTo>
                    <a:pt x="3377" y="414"/>
                  </a:moveTo>
                  <a:lnTo>
                    <a:pt x="3393" y="425"/>
                  </a:lnTo>
                  <a:lnTo>
                    <a:pt x="3388" y="430"/>
                  </a:lnTo>
                  <a:lnTo>
                    <a:pt x="3374" y="420"/>
                  </a:lnTo>
                  <a:lnTo>
                    <a:pt x="3377" y="414"/>
                  </a:lnTo>
                  <a:close/>
                  <a:moveTo>
                    <a:pt x="701" y="407"/>
                  </a:moveTo>
                  <a:lnTo>
                    <a:pt x="706" y="412"/>
                  </a:lnTo>
                  <a:lnTo>
                    <a:pt x="690" y="422"/>
                  </a:lnTo>
                  <a:lnTo>
                    <a:pt x="687" y="417"/>
                  </a:lnTo>
                  <a:lnTo>
                    <a:pt x="701" y="407"/>
                  </a:lnTo>
                  <a:close/>
                  <a:moveTo>
                    <a:pt x="3346" y="394"/>
                  </a:moveTo>
                  <a:lnTo>
                    <a:pt x="3362" y="404"/>
                  </a:lnTo>
                  <a:lnTo>
                    <a:pt x="3358" y="410"/>
                  </a:lnTo>
                  <a:lnTo>
                    <a:pt x="3343" y="400"/>
                  </a:lnTo>
                  <a:lnTo>
                    <a:pt x="3346" y="394"/>
                  </a:lnTo>
                  <a:close/>
                  <a:moveTo>
                    <a:pt x="733" y="386"/>
                  </a:moveTo>
                  <a:lnTo>
                    <a:pt x="736" y="392"/>
                  </a:lnTo>
                  <a:lnTo>
                    <a:pt x="721" y="402"/>
                  </a:lnTo>
                  <a:lnTo>
                    <a:pt x="717" y="396"/>
                  </a:lnTo>
                  <a:lnTo>
                    <a:pt x="733" y="386"/>
                  </a:lnTo>
                  <a:close/>
                  <a:moveTo>
                    <a:pt x="3316" y="374"/>
                  </a:moveTo>
                  <a:lnTo>
                    <a:pt x="3332" y="384"/>
                  </a:lnTo>
                  <a:lnTo>
                    <a:pt x="3327" y="390"/>
                  </a:lnTo>
                  <a:lnTo>
                    <a:pt x="3311" y="379"/>
                  </a:lnTo>
                  <a:lnTo>
                    <a:pt x="3316" y="374"/>
                  </a:lnTo>
                  <a:close/>
                  <a:moveTo>
                    <a:pt x="764" y="366"/>
                  </a:moveTo>
                  <a:lnTo>
                    <a:pt x="768" y="371"/>
                  </a:lnTo>
                  <a:lnTo>
                    <a:pt x="752" y="382"/>
                  </a:lnTo>
                  <a:lnTo>
                    <a:pt x="748" y="376"/>
                  </a:lnTo>
                  <a:lnTo>
                    <a:pt x="764" y="366"/>
                  </a:lnTo>
                  <a:close/>
                  <a:moveTo>
                    <a:pt x="3284" y="353"/>
                  </a:moveTo>
                  <a:lnTo>
                    <a:pt x="3300" y="363"/>
                  </a:lnTo>
                  <a:lnTo>
                    <a:pt x="3295" y="370"/>
                  </a:lnTo>
                  <a:lnTo>
                    <a:pt x="3281" y="360"/>
                  </a:lnTo>
                  <a:lnTo>
                    <a:pt x="3284" y="353"/>
                  </a:lnTo>
                  <a:close/>
                  <a:moveTo>
                    <a:pt x="795" y="346"/>
                  </a:moveTo>
                  <a:lnTo>
                    <a:pt x="799" y="352"/>
                  </a:lnTo>
                  <a:lnTo>
                    <a:pt x="784" y="362"/>
                  </a:lnTo>
                  <a:lnTo>
                    <a:pt x="779" y="356"/>
                  </a:lnTo>
                  <a:lnTo>
                    <a:pt x="795" y="346"/>
                  </a:lnTo>
                  <a:close/>
                  <a:moveTo>
                    <a:pt x="3252" y="335"/>
                  </a:moveTo>
                  <a:lnTo>
                    <a:pt x="3268" y="344"/>
                  </a:lnTo>
                  <a:lnTo>
                    <a:pt x="3265" y="351"/>
                  </a:lnTo>
                  <a:lnTo>
                    <a:pt x="3249" y="341"/>
                  </a:lnTo>
                  <a:lnTo>
                    <a:pt x="3252" y="335"/>
                  </a:lnTo>
                  <a:close/>
                  <a:moveTo>
                    <a:pt x="827" y="327"/>
                  </a:moveTo>
                  <a:lnTo>
                    <a:pt x="832" y="333"/>
                  </a:lnTo>
                  <a:lnTo>
                    <a:pt x="815" y="343"/>
                  </a:lnTo>
                  <a:lnTo>
                    <a:pt x="811" y="336"/>
                  </a:lnTo>
                  <a:lnTo>
                    <a:pt x="827" y="327"/>
                  </a:lnTo>
                  <a:close/>
                  <a:moveTo>
                    <a:pt x="3221" y="316"/>
                  </a:moveTo>
                  <a:lnTo>
                    <a:pt x="3236" y="325"/>
                  </a:lnTo>
                  <a:lnTo>
                    <a:pt x="3233" y="332"/>
                  </a:lnTo>
                  <a:lnTo>
                    <a:pt x="3217" y="323"/>
                  </a:lnTo>
                  <a:lnTo>
                    <a:pt x="3221" y="316"/>
                  </a:lnTo>
                  <a:close/>
                  <a:moveTo>
                    <a:pt x="860" y="308"/>
                  </a:moveTo>
                  <a:lnTo>
                    <a:pt x="863" y="315"/>
                  </a:lnTo>
                  <a:lnTo>
                    <a:pt x="847" y="324"/>
                  </a:lnTo>
                  <a:lnTo>
                    <a:pt x="843" y="318"/>
                  </a:lnTo>
                  <a:lnTo>
                    <a:pt x="860" y="308"/>
                  </a:lnTo>
                  <a:close/>
                  <a:moveTo>
                    <a:pt x="3188" y="298"/>
                  </a:moveTo>
                  <a:lnTo>
                    <a:pt x="3205" y="307"/>
                  </a:lnTo>
                  <a:lnTo>
                    <a:pt x="3200" y="314"/>
                  </a:lnTo>
                  <a:lnTo>
                    <a:pt x="3184" y="305"/>
                  </a:lnTo>
                  <a:lnTo>
                    <a:pt x="3188" y="298"/>
                  </a:lnTo>
                  <a:close/>
                  <a:moveTo>
                    <a:pt x="892" y="291"/>
                  </a:moveTo>
                  <a:lnTo>
                    <a:pt x="895" y="297"/>
                  </a:lnTo>
                  <a:lnTo>
                    <a:pt x="879" y="306"/>
                  </a:lnTo>
                  <a:lnTo>
                    <a:pt x="876" y="299"/>
                  </a:lnTo>
                  <a:lnTo>
                    <a:pt x="892" y="291"/>
                  </a:lnTo>
                  <a:close/>
                  <a:moveTo>
                    <a:pt x="3156" y="280"/>
                  </a:moveTo>
                  <a:lnTo>
                    <a:pt x="3172" y="289"/>
                  </a:lnTo>
                  <a:lnTo>
                    <a:pt x="3169" y="296"/>
                  </a:lnTo>
                  <a:lnTo>
                    <a:pt x="3153" y="286"/>
                  </a:lnTo>
                  <a:lnTo>
                    <a:pt x="3156" y="280"/>
                  </a:lnTo>
                  <a:close/>
                  <a:moveTo>
                    <a:pt x="924" y="273"/>
                  </a:moveTo>
                  <a:lnTo>
                    <a:pt x="928" y="280"/>
                  </a:lnTo>
                  <a:lnTo>
                    <a:pt x="912" y="288"/>
                  </a:lnTo>
                  <a:lnTo>
                    <a:pt x="909" y="282"/>
                  </a:lnTo>
                  <a:lnTo>
                    <a:pt x="924" y="273"/>
                  </a:lnTo>
                  <a:close/>
                  <a:moveTo>
                    <a:pt x="3123" y="263"/>
                  </a:moveTo>
                  <a:lnTo>
                    <a:pt x="3139" y="272"/>
                  </a:lnTo>
                  <a:lnTo>
                    <a:pt x="3136" y="279"/>
                  </a:lnTo>
                  <a:lnTo>
                    <a:pt x="3120" y="269"/>
                  </a:lnTo>
                  <a:lnTo>
                    <a:pt x="3123" y="263"/>
                  </a:lnTo>
                  <a:close/>
                  <a:moveTo>
                    <a:pt x="957" y="256"/>
                  </a:moveTo>
                  <a:lnTo>
                    <a:pt x="961" y="263"/>
                  </a:lnTo>
                  <a:lnTo>
                    <a:pt x="945" y="271"/>
                  </a:lnTo>
                  <a:lnTo>
                    <a:pt x="941" y="264"/>
                  </a:lnTo>
                  <a:lnTo>
                    <a:pt x="957" y="256"/>
                  </a:lnTo>
                  <a:close/>
                  <a:moveTo>
                    <a:pt x="3090" y="247"/>
                  </a:moveTo>
                  <a:lnTo>
                    <a:pt x="3106" y="255"/>
                  </a:lnTo>
                  <a:lnTo>
                    <a:pt x="3103" y="262"/>
                  </a:lnTo>
                  <a:lnTo>
                    <a:pt x="3087" y="252"/>
                  </a:lnTo>
                  <a:lnTo>
                    <a:pt x="3090" y="247"/>
                  </a:lnTo>
                  <a:close/>
                  <a:moveTo>
                    <a:pt x="991" y="239"/>
                  </a:moveTo>
                  <a:lnTo>
                    <a:pt x="995" y="246"/>
                  </a:lnTo>
                  <a:lnTo>
                    <a:pt x="978" y="255"/>
                  </a:lnTo>
                  <a:lnTo>
                    <a:pt x="974" y="248"/>
                  </a:lnTo>
                  <a:lnTo>
                    <a:pt x="991" y="239"/>
                  </a:lnTo>
                  <a:close/>
                  <a:moveTo>
                    <a:pt x="3056" y="230"/>
                  </a:moveTo>
                  <a:lnTo>
                    <a:pt x="3073" y="238"/>
                  </a:lnTo>
                  <a:lnTo>
                    <a:pt x="3070" y="245"/>
                  </a:lnTo>
                  <a:lnTo>
                    <a:pt x="3053" y="237"/>
                  </a:lnTo>
                  <a:lnTo>
                    <a:pt x="3056" y="230"/>
                  </a:lnTo>
                  <a:close/>
                  <a:moveTo>
                    <a:pt x="1025" y="223"/>
                  </a:moveTo>
                  <a:lnTo>
                    <a:pt x="1028" y="230"/>
                  </a:lnTo>
                  <a:lnTo>
                    <a:pt x="1011" y="238"/>
                  </a:lnTo>
                  <a:lnTo>
                    <a:pt x="1008" y="231"/>
                  </a:lnTo>
                  <a:lnTo>
                    <a:pt x="1025" y="223"/>
                  </a:lnTo>
                  <a:close/>
                  <a:moveTo>
                    <a:pt x="3024" y="215"/>
                  </a:moveTo>
                  <a:lnTo>
                    <a:pt x="3039" y="222"/>
                  </a:lnTo>
                  <a:lnTo>
                    <a:pt x="3037" y="229"/>
                  </a:lnTo>
                  <a:lnTo>
                    <a:pt x="3020" y="221"/>
                  </a:lnTo>
                  <a:lnTo>
                    <a:pt x="3024" y="215"/>
                  </a:lnTo>
                  <a:close/>
                  <a:moveTo>
                    <a:pt x="1058" y="208"/>
                  </a:moveTo>
                  <a:lnTo>
                    <a:pt x="1062" y="215"/>
                  </a:lnTo>
                  <a:lnTo>
                    <a:pt x="1045" y="222"/>
                  </a:lnTo>
                  <a:lnTo>
                    <a:pt x="1041" y="215"/>
                  </a:lnTo>
                  <a:lnTo>
                    <a:pt x="1058" y="208"/>
                  </a:lnTo>
                  <a:close/>
                  <a:moveTo>
                    <a:pt x="2990" y="199"/>
                  </a:moveTo>
                  <a:lnTo>
                    <a:pt x="3007" y="207"/>
                  </a:lnTo>
                  <a:lnTo>
                    <a:pt x="3003" y="214"/>
                  </a:lnTo>
                  <a:lnTo>
                    <a:pt x="2986" y="206"/>
                  </a:lnTo>
                  <a:lnTo>
                    <a:pt x="2990" y="199"/>
                  </a:lnTo>
                  <a:close/>
                  <a:moveTo>
                    <a:pt x="1092" y="192"/>
                  </a:moveTo>
                  <a:lnTo>
                    <a:pt x="1096" y="199"/>
                  </a:lnTo>
                  <a:lnTo>
                    <a:pt x="1079" y="207"/>
                  </a:lnTo>
                  <a:lnTo>
                    <a:pt x="1075" y="200"/>
                  </a:lnTo>
                  <a:lnTo>
                    <a:pt x="1092" y="192"/>
                  </a:lnTo>
                  <a:close/>
                  <a:moveTo>
                    <a:pt x="2956" y="185"/>
                  </a:moveTo>
                  <a:lnTo>
                    <a:pt x="2973" y="192"/>
                  </a:lnTo>
                  <a:lnTo>
                    <a:pt x="2969" y="199"/>
                  </a:lnTo>
                  <a:lnTo>
                    <a:pt x="2952" y="191"/>
                  </a:lnTo>
                  <a:lnTo>
                    <a:pt x="2956" y="185"/>
                  </a:lnTo>
                  <a:close/>
                  <a:moveTo>
                    <a:pt x="1127" y="179"/>
                  </a:moveTo>
                  <a:lnTo>
                    <a:pt x="1129" y="186"/>
                  </a:lnTo>
                  <a:lnTo>
                    <a:pt x="1112" y="192"/>
                  </a:lnTo>
                  <a:lnTo>
                    <a:pt x="1110" y="186"/>
                  </a:lnTo>
                  <a:lnTo>
                    <a:pt x="1127" y="179"/>
                  </a:lnTo>
                  <a:close/>
                  <a:moveTo>
                    <a:pt x="2922" y="171"/>
                  </a:moveTo>
                  <a:lnTo>
                    <a:pt x="2939" y="178"/>
                  </a:lnTo>
                  <a:lnTo>
                    <a:pt x="2935" y="185"/>
                  </a:lnTo>
                  <a:lnTo>
                    <a:pt x="2918" y="178"/>
                  </a:lnTo>
                  <a:lnTo>
                    <a:pt x="2922" y="171"/>
                  </a:lnTo>
                  <a:close/>
                  <a:moveTo>
                    <a:pt x="1161" y="164"/>
                  </a:moveTo>
                  <a:lnTo>
                    <a:pt x="1165" y="172"/>
                  </a:lnTo>
                  <a:lnTo>
                    <a:pt x="1146" y="179"/>
                  </a:lnTo>
                  <a:lnTo>
                    <a:pt x="1144" y="172"/>
                  </a:lnTo>
                  <a:lnTo>
                    <a:pt x="1161" y="164"/>
                  </a:lnTo>
                  <a:close/>
                  <a:moveTo>
                    <a:pt x="2886" y="157"/>
                  </a:moveTo>
                  <a:lnTo>
                    <a:pt x="2903" y="164"/>
                  </a:lnTo>
                  <a:lnTo>
                    <a:pt x="2901" y="171"/>
                  </a:lnTo>
                  <a:lnTo>
                    <a:pt x="2884" y="164"/>
                  </a:lnTo>
                  <a:lnTo>
                    <a:pt x="2886" y="157"/>
                  </a:lnTo>
                  <a:close/>
                  <a:moveTo>
                    <a:pt x="1196" y="152"/>
                  </a:moveTo>
                  <a:lnTo>
                    <a:pt x="1199" y="158"/>
                  </a:lnTo>
                  <a:lnTo>
                    <a:pt x="1182" y="165"/>
                  </a:lnTo>
                  <a:lnTo>
                    <a:pt x="1179" y="158"/>
                  </a:lnTo>
                  <a:lnTo>
                    <a:pt x="1196" y="152"/>
                  </a:lnTo>
                  <a:close/>
                  <a:moveTo>
                    <a:pt x="2851" y="145"/>
                  </a:moveTo>
                  <a:lnTo>
                    <a:pt x="2869" y="151"/>
                  </a:lnTo>
                  <a:lnTo>
                    <a:pt x="2866" y="157"/>
                  </a:lnTo>
                  <a:lnTo>
                    <a:pt x="2849" y="152"/>
                  </a:lnTo>
                  <a:lnTo>
                    <a:pt x="2851" y="145"/>
                  </a:lnTo>
                  <a:close/>
                  <a:moveTo>
                    <a:pt x="1231" y="138"/>
                  </a:moveTo>
                  <a:lnTo>
                    <a:pt x="1234" y="146"/>
                  </a:lnTo>
                  <a:lnTo>
                    <a:pt x="1217" y="152"/>
                  </a:lnTo>
                  <a:lnTo>
                    <a:pt x="1213" y="145"/>
                  </a:lnTo>
                  <a:lnTo>
                    <a:pt x="1231" y="138"/>
                  </a:lnTo>
                  <a:close/>
                  <a:moveTo>
                    <a:pt x="2817" y="132"/>
                  </a:moveTo>
                  <a:lnTo>
                    <a:pt x="2834" y="138"/>
                  </a:lnTo>
                  <a:lnTo>
                    <a:pt x="2832" y="145"/>
                  </a:lnTo>
                  <a:lnTo>
                    <a:pt x="2814" y="139"/>
                  </a:lnTo>
                  <a:lnTo>
                    <a:pt x="2817" y="132"/>
                  </a:lnTo>
                  <a:close/>
                  <a:moveTo>
                    <a:pt x="1267" y="127"/>
                  </a:moveTo>
                  <a:lnTo>
                    <a:pt x="1269" y="134"/>
                  </a:lnTo>
                  <a:lnTo>
                    <a:pt x="1251" y="139"/>
                  </a:lnTo>
                  <a:lnTo>
                    <a:pt x="1248" y="132"/>
                  </a:lnTo>
                  <a:lnTo>
                    <a:pt x="1267" y="127"/>
                  </a:lnTo>
                  <a:close/>
                  <a:moveTo>
                    <a:pt x="2781" y="120"/>
                  </a:moveTo>
                  <a:lnTo>
                    <a:pt x="2799" y="126"/>
                  </a:lnTo>
                  <a:lnTo>
                    <a:pt x="2797" y="132"/>
                  </a:lnTo>
                  <a:lnTo>
                    <a:pt x="2779" y="127"/>
                  </a:lnTo>
                  <a:lnTo>
                    <a:pt x="2781" y="120"/>
                  </a:lnTo>
                  <a:close/>
                  <a:moveTo>
                    <a:pt x="1302" y="114"/>
                  </a:moveTo>
                  <a:lnTo>
                    <a:pt x="1304" y="122"/>
                  </a:lnTo>
                  <a:lnTo>
                    <a:pt x="1286" y="128"/>
                  </a:lnTo>
                  <a:lnTo>
                    <a:pt x="1284" y="120"/>
                  </a:lnTo>
                  <a:lnTo>
                    <a:pt x="1302" y="114"/>
                  </a:lnTo>
                  <a:close/>
                  <a:moveTo>
                    <a:pt x="2746" y="109"/>
                  </a:moveTo>
                  <a:lnTo>
                    <a:pt x="2764" y="114"/>
                  </a:lnTo>
                  <a:lnTo>
                    <a:pt x="2762" y="121"/>
                  </a:lnTo>
                  <a:lnTo>
                    <a:pt x="2744" y="115"/>
                  </a:lnTo>
                  <a:lnTo>
                    <a:pt x="2746" y="109"/>
                  </a:lnTo>
                  <a:close/>
                  <a:moveTo>
                    <a:pt x="1337" y="104"/>
                  </a:moveTo>
                  <a:lnTo>
                    <a:pt x="1339" y="111"/>
                  </a:lnTo>
                  <a:lnTo>
                    <a:pt x="1322" y="117"/>
                  </a:lnTo>
                  <a:lnTo>
                    <a:pt x="1320" y="109"/>
                  </a:lnTo>
                  <a:lnTo>
                    <a:pt x="1337" y="104"/>
                  </a:lnTo>
                  <a:close/>
                  <a:moveTo>
                    <a:pt x="2711" y="97"/>
                  </a:moveTo>
                  <a:lnTo>
                    <a:pt x="2729" y="103"/>
                  </a:lnTo>
                  <a:lnTo>
                    <a:pt x="2727" y="110"/>
                  </a:lnTo>
                  <a:lnTo>
                    <a:pt x="2709" y="105"/>
                  </a:lnTo>
                  <a:lnTo>
                    <a:pt x="2711" y="97"/>
                  </a:lnTo>
                  <a:close/>
                  <a:moveTo>
                    <a:pt x="1373" y="93"/>
                  </a:moveTo>
                  <a:lnTo>
                    <a:pt x="1375" y="100"/>
                  </a:lnTo>
                  <a:lnTo>
                    <a:pt x="1357" y="105"/>
                  </a:lnTo>
                  <a:lnTo>
                    <a:pt x="1355" y="98"/>
                  </a:lnTo>
                  <a:lnTo>
                    <a:pt x="1373" y="93"/>
                  </a:lnTo>
                  <a:close/>
                  <a:moveTo>
                    <a:pt x="2675" y="87"/>
                  </a:moveTo>
                  <a:lnTo>
                    <a:pt x="2693" y="93"/>
                  </a:lnTo>
                  <a:lnTo>
                    <a:pt x="2690" y="100"/>
                  </a:lnTo>
                  <a:lnTo>
                    <a:pt x="2673" y="95"/>
                  </a:lnTo>
                  <a:lnTo>
                    <a:pt x="2675" y="87"/>
                  </a:lnTo>
                  <a:close/>
                  <a:moveTo>
                    <a:pt x="1409" y="83"/>
                  </a:moveTo>
                  <a:lnTo>
                    <a:pt x="1410" y="90"/>
                  </a:lnTo>
                  <a:lnTo>
                    <a:pt x="1392" y="95"/>
                  </a:lnTo>
                  <a:lnTo>
                    <a:pt x="1391" y="88"/>
                  </a:lnTo>
                  <a:lnTo>
                    <a:pt x="1409" y="83"/>
                  </a:lnTo>
                  <a:close/>
                  <a:moveTo>
                    <a:pt x="2640" y="78"/>
                  </a:moveTo>
                  <a:lnTo>
                    <a:pt x="2658" y="83"/>
                  </a:lnTo>
                  <a:lnTo>
                    <a:pt x="2655" y="89"/>
                  </a:lnTo>
                  <a:lnTo>
                    <a:pt x="2637" y="85"/>
                  </a:lnTo>
                  <a:lnTo>
                    <a:pt x="2640" y="78"/>
                  </a:lnTo>
                  <a:close/>
                  <a:moveTo>
                    <a:pt x="1444" y="74"/>
                  </a:moveTo>
                  <a:lnTo>
                    <a:pt x="1447" y="80"/>
                  </a:lnTo>
                  <a:lnTo>
                    <a:pt x="1429" y="85"/>
                  </a:lnTo>
                  <a:lnTo>
                    <a:pt x="1426" y="78"/>
                  </a:lnTo>
                  <a:lnTo>
                    <a:pt x="1444" y="74"/>
                  </a:lnTo>
                  <a:close/>
                  <a:moveTo>
                    <a:pt x="2603" y="69"/>
                  </a:moveTo>
                  <a:lnTo>
                    <a:pt x="2621" y="74"/>
                  </a:lnTo>
                  <a:lnTo>
                    <a:pt x="2619" y="80"/>
                  </a:lnTo>
                  <a:lnTo>
                    <a:pt x="2601" y="76"/>
                  </a:lnTo>
                  <a:lnTo>
                    <a:pt x="2603" y="69"/>
                  </a:lnTo>
                  <a:close/>
                  <a:moveTo>
                    <a:pt x="1481" y="64"/>
                  </a:moveTo>
                  <a:lnTo>
                    <a:pt x="1483" y="72"/>
                  </a:lnTo>
                  <a:lnTo>
                    <a:pt x="1465" y="76"/>
                  </a:lnTo>
                  <a:lnTo>
                    <a:pt x="1463" y="69"/>
                  </a:lnTo>
                  <a:lnTo>
                    <a:pt x="1481" y="64"/>
                  </a:lnTo>
                  <a:close/>
                  <a:moveTo>
                    <a:pt x="2567" y="60"/>
                  </a:moveTo>
                  <a:lnTo>
                    <a:pt x="2585" y="64"/>
                  </a:lnTo>
                  <a:lnTo>
                    <a:pt x="2584" y="71"/>
                  </a:lnTo>
                  <a:lnTo>
                    <a:pt x="2566" y="68"/>
                  </a:lnTo>
                  <a:lnTo>
                    <a:pt x="2567" y="60"/>
                  </a:lnTo>
                  <a:close/>
                  <a:moveTo>
                    <a:pt x="1517" y="57"/>
                  </a:moveTo>
                  <a:lnTo>
                    <a:pt x="1519" y="63"/>
                  </a:lnTo>
                  <a:lnTo>
                    <a:pt x="1501" y="68"/>
                  </a:lnTo>
                  <a:lnTo>
                    <a:pt x="1499" y="60"/>
                  </a:lnTo>
                  <a:lnTo>
                    <a:pt x="1517" y="57"/>
                  </a:lnTo>
                  <a:close/>
                  <a:moveTo>
                    <a:pt x="2531" y="52"/>
                  </a:moveTo>
                  <a:lnTo>
                    <a:pt x="2549" y="57"/>
                  </a:lnTo>
                  <a:lnTo>
                    <a:pt x="2548" y="63"/>
                  </a:lnTo>
                  <a:lnTo>
                    <a:pt x="2530" y="60"/>
                  </a:lnTo>
                  <a:lnTo>
                    <a:pt x="2531" y="52"/>
                  </a:lnTo>
                  <a:close/>
                  <a:moveTo>
                    <a:pt x="1554" y="49"/>
                  </a:moveTo>
                  <a:lnTo>
                    <a:pt x="1555" y="55"/>
                  </a:lnTo>
                  <a:lnTo>
                    <a:pt x="1537" y="60"/>
                  </a:lnTo>
                  <a:lnTo>
                    <a:pt x="1535" y="52"/>
                  </a:lnTo>
                  <a:lnTo>
                    <a:pt x="1554" y="49"/>
                  </a:lnTo>
                  <a:close/>
                  <a:moveTo>
                    <a:pt x="2495" y="45"/>
                  </a:moveTo>
                  <a:lnTo>
                    <a:pt x="2513" y="49"/>
                  </a:lnTo>
                  <a:lnTo>
                    <a:pt x="2512" y="55"/>
                  </a:lnTo>
                  <a:lnTo>
                    <a:pt x="2493" y="52"/>
                  </a:lnTo>
                  <a:lnTo>
                    <a:pt x="2495" y="45"/>
                  </a:lnTo>
                  <a:close/>
                  <a:moveTo>
                    <a:pt x="1591" y="42"/>
                  </a:moveTo>
                  <a:lnTo>
                    <a:pt x="1592" y="49"/>
                  </a:lnTo>
                  <a:lnTo>
                    <a:pt x="1574" y="52"/>
                  </a:lnTo>
                  <a:lnTo>
                    <a:pt x="1572" y="45"/>
                  </a:lnTo>
                  <a:lnTo>
                    <a:pt x="1591" y="42"/>
                  </a:lnTo>
                  <a:close/>
                  <a:moveTo>
                    <a:pt x="2458" y="38"/>
                  </a:moveTo>
                  <a:lnTo>
                    <a:pt x="2476" y="42"/>
                  </a:lnTo>
                  <a:lnTo>
                    <a:pt x="2475" y="49"/>
                  </a:lnTo>
                  <a:lnTo>
                    <a:pt x="2457" y="45"/>
                  </a:lnTo>
                  <a:lnTo>
                    <a:pt x="2458" y="38"/>
                  </a:lnTo>
                  <a:close/>
                  <a:moveTo>
                    <a:pt x="1627" y="35"/>
                  </a:moveTo>
                  <a:lnTo>
                    <a:pt x="1628" y="42"/>
                  </a:lnTo>
                  <a:lnTo>
                    <a:pt x="1610" y="45"/>
                  </a:lnTo>
                  <a:lnTo>
                    <a:pt x="1609" y="38"/>
                  </a:lnTo>
                  <a:lnTo>
                    <a:pt x="1627" y="35"/>
                  </a:lnTo>
                  <a:close/>
                  <a:moveTo>
                    <a:pt x="2422" y="32"/>
                  </a:moveTo>
                  <a:lnTo>
                    <a:pt x="2440" y="35"/>
                  </a:lnTo>
                  <a:lnTo>
                    <a:pt x="2439" y="42"/>
                  </a:lnTo>
                  <a:lnTo>
                    <a:pt x="2420" y="40"/>
                  </a:lnTo>
                  <a:lnTo>
                    <a:pt x="2422" y="32"/>
                  </a:lnTo>
                  <a:close/>
                  <a:moveTo>
                    <a:pt x="1664" y="29"/>
                  </a:moveTo>
                  <a:lnTo>
                    <a:pt x="1665" y="36"/>
                  </a:lnTo>
                  <a:lnTo>
                    <a:pt x="1647" y="40"/>
                  </a:lnTo>
                  <a:lnTo>
                    <a:pt x="1645" y="32"/>
                  </a:lnTo>
                  <a:lnTo>
                    <a:pt x="1664" y="29"/>
                  </a:lnTo>
                  <a:close/>
                  <a:moveTo>
                    <a:pt x="2385" y="26"/>
                  </a:moveTo>
                  <a:lnTo>
                    <a:pt x="2403" y="29"/>
                  </a:lnTo>
                  <a:lnTo>
                    <a:pt x="2402" y="36"/>
                  </a:lnTo>
                  <a:lnTo>
                    <a:pt x="2383" y="34"/>
                  </a:lnTo>
                  <a:lnTo>
                    <a:pt x="2385" y="26"/>
                  </a:lnTo>
                  <a:close/>
                  <a:moveTo>
                    <a:pt x="1700" y="24"/>
                  </a:moveTo>
                  <a:lnTo>
                    <a:pt x="1702" y="30"/>
                  </a:lnTo>
                  <a:lnTo>
                    <a:pt x="1683" y="34"/>
                  </a:lnTo>
                  <a:lnTo>
                    <a:pt x="1682" y="26"/>
                  </a:lnTo>
                  <a:lnTo>
                    <a:pt x="1700" y="24"/>
                  </a:lnTo>
                  <a:close/>
                  <a:moveTo>
                    <a:pt x="2348" y="21"/>
                  </a:moveTo>
                  <a:lnTo>
                    <a:pt x="2367" y="24"/>
                  </a:lnTo>
                  <a:lnTo>
                    <a:pt x="2365" y="30"/>
                  </a:lnTo>
                  <a:lnTo>
                    <a:pt x="2347" y="28"/>
                  </a:lnTo>
                  <a:lnTo>
                    <a:pt x="2348" y="21"/>
                  </a:lnTo>
                  <a:close/>
                  <a:moveTo>
                    <a:pt x="1738" y="19"/>
                  </a:moveTo>
                  <a:lnTo>
                    <a:pt x="1738" y="26"/>
                  </a:lnTo>
                  <a:lnTo>
                    <a:pt x="1720" y="28"/>
                  </a:lnTo>
                  <a:lnTo>
                    <a:pt x="1719" y="21"/>
                  </a:lnTo>
                  <a:lnTo>
                    <a:pt x="1738" y="19"/>
                  </a:lnTo>
                  <a:close/>
                  <a:moveTo>
                    <a:pt x="2311" y="17"/>
                  </a:moveTo>
                  <a:lnTo>
                    <a:pt x="2329" y="19"/>
                  </a:lnTo>
                  <a:lnTo>
                    <a:pt x="2329" y="26"/>
                  </a:lnTo>
                  <a:lnTo>
                    <a:pt x="2310" y="24"/>
                  </a:lnTo>
                  <a:lnTo>
                    <a:pt x="2311" y="17"/>
                  </a:lnTo>
                  <a:close/>
                  <a:moveTo>
                    <a:pt x="1774" y="15"/>
                  </a:moveTo>
                  <a:lnTo>
                    <a:pt x="1775" y="21"/>
                  </a:lnTo>
                  <a:lnTo>
                    <a:pt x="1757" y="24"/>
                  </a:lnTo>
                  <a:lnTo>
                    <a:pt x="1756" y="17"/>
                  </a:lnTo>
                  <a:lnTo>
                    <a:pt x="1774" y="15"/>
                  </a:lnTo>
                  <a:close/>
                  <a:moveTo>
                    <a:pt x="2275" y="12"/>
                  </a:moveTo>
                  <a:lnTo>
                    <a:pt x="2293" y="15"/>
                  </a:lnTo>
                  <a:lnTo>
                    <a:pt x="2292" y="21"/>
                  </a:lnTo>
                  <a:lnTo>
                    <a:pt x="2274" y="20"/>
                  </a:lnTo>
                  <a:lnTo>
                    <a:pt x="2275" y="12"/>
                  </a:lnTo>
                  <a:close/>
                  <a:moveTo>
                    <a:pt x="1811" y="10"/>
                  </a:moveTo>
                  <a:lnTo>
                    <a:pt x="1811" y="18"/>
                  </a:lnTo>
                  <a:lnTo>
                    <a:pt x="1793" y="20"/>
                  </a:lnTo>
                  <a:lnTo>
                    <a:pt x="1792" y="12"/>
                  </a:lnTo>
                  <a:lnTo>
                    <a:pt x="1811" y="10"/>
                  </a:lnTo>
                  <a:close/>
                  <a:moveTo>
                    <a:pt x="2237" y="9"/>
                  </a:moveTo>
                  <a:lnTo>
                    <a:pt x="2255" y="10"/>
                  </a:lnTo>
                  <a:lnTo>
                    <a:pt x="2255" y="18"/>
                  </a:lnTo>
                  <a:lnTo>
                    <a:pt x="2236" y="17"/>
                  </a:lnTo>
                  <a:lnTo>
                    <a:pt x="2237" y="9"/>
                  </a:lnTo>
                  <a:close/>
                  <a:moveTo>
                    <a:pt x="1848" y="8"/>
                  </a:moveTo>
                  <a:lnTo>
                    <a:pt x="1849" y="15"/>
                  </a:lnTo>
                  <a:lnTo>
                    <a:pt x="1831" y="17"/>
                  </a:lnTo>
                  <a:lnTo>
                    <a:pt x="1830" y="9"/>
                  </a:lnTo>
                  <a:lnTo>
                    <a:pt x="1848" y="8"/>
                  </a:lnTo>
                  <a:close/>
                  <a:moveTo>
                    <a:pt x="2200" y="7"/>
                  </a:moveTo>
                  <a:lnTo>
                    <a:pt x="2219" y="8"/>
                  </a:lnTo>
                  <a:lnTo>
                    <a:pt x="2218" y="15"/>
                  </a:lnTo>
                  <a:lnTo>
                    <a:pt x="2200" y="13"/>
                  </a:lnTo>
                  <a:lnTo>
                    <a:pt x="2200" y="7"/>
                  </a:lnTo>
                  <a:close/>
                  <a:moveTo>
                    <a:pt x="1885" y="4"/>
                  </a:moveTo>
                  <a:lnTo>
                    <a:pt x="1885" y="12"/>
                  </a:lnTo>
                  <a:lnTo>
                    <a:pt x="1867" y="13"/>
                  </a:lnTo>
                  <a:lnTo>
                    <a:pt x="1867" y="7"/>
                  </a:lnTo>
                  <a:lnTo>
                    <a:pt x="1885" y="4"/>
                  </a:lnTo>
                  <a:close/>
                  <a:moveTo>
                    <a:pt x="2164" y="4"/>
                  </a:moveTo>
                  <a:lnTo>
                    <a:pt x="2182" y="4"/>
                  </a:lnTo>
                  <a:lnTo>
                    <a:pt x="2182" y="12"/>
                  </a:lnTo>
                  <a:lnTo>
                    <a:pt x="2163" y="11"/>
                  </a:lnTo>
                  <a:lnTo>
                    <a:pt x="2164" y="4"/>
                  </a:lnTo>
                  <a:close/>
                  <a:moveTo>
                    <a:pt x="1922" y="3"/>
                  </a:moveTo>
                  <a:lnTo>
                    <a:pt x="1922" y="10"/>
                  </a:lnTo>
                  <a:lnTo>
                    <a:pt x="1904" y="11"/>
                  </a:lnTo>
                  <a:lnTo>
                    <a:pt x="1903" y="4"/>
                  </a:lnTo>
                  <a:lnTo>
                    <a:pt x="1922" y="3"/>
                  </a:lnTo>
                  <a:close/>
                  <a:moveTo>
                    <a:pt x="2126" y="2"/>
                  </a:moveTo>
                  <a:lnTo>
                    <a:pt x="2144" y="3"/>
                  </a:lnTo>
                  <a:lnTo>
                    <a:pt x="2144" y="10"/>
                  </a:lnTo>
                  <a:lnTo>
                    <a:pt x="2126" y="10"/>
                  </a:lnTo>
                  <a:lnTo>
                    <a:pt x="2126" y="2"/>
                  </a:lnTo>
                  <a:close/>
                  <a:moveTo>
                    <a:pt x="1960" y="1"/>
                  </a:moveTo>
                  <a:lnTo>
                    <a:pt x="1960" y="9"/>
                  </a:lnTo>
                  <a:lnTo>
                    <a:pt x="1941" y="10"/>
                  </a:lnTo>
                  <a:lnTo>
                    <a:pt x="1941" y="2"/>
                  </a:lnTo>
                  <a:lnTo>
                    <a:pt x="1960" y="1"/>
                  </a:lnTo>
                  <a:close/>
                  <a:moveTo>
                    <a:pt x="2089" y="1"/>
                  </a:moveTo>
                  <a:lnTo>
                    <a:pt x="2108" y="1"/>
                  </a:lnTo>
                  <a:lnTo>
                    <a:pt x="2107" y="9"/>
                  </a:lnTo>
                  <a:lnTo>
                    <a:pt x="2089" y="9"/>
                  </a:lnTo>
                  <a:lnTo>
                    <a:pt x="2089" y="1"/>
                  </a:lnTo>
                  <a:close/>
                  <a:moveTo>
                    <a:pt x="1996" y="1"/>
                  </a:moveTo>
                  <a:lnTo>
                    <a:pt x="1996" y="8"/>
                  </a:lnTo>
                  <a:lnTo>
                    <a:pt x="1978" y="9"/>
                  </a:lnTo>
                  <a:lnTo>
                    <a:pt x="1978" y="1"/>
                  </a:lnTo>
                  <a:lnTo>
                    <a:pt x="1996" y="1"/>
                  </a:lnTo>
                  <a:close/>
                  <a:moveTo>
                    <a:pt x="2052" y="1"/>
                  </a:moveTo>
                  <a:lnTo>
                    <a:pt x="2071" y="1"/>
                  </a:lnTo>
                  <a:lnTo>
                    <a:pt x="2071" y="8"/>
                  </a:lnTo>
                  <a:lnTo>
                    <a:pt x="2052" y="8"/>
                  </a:lnTo>
                  <a:lnTo>
                    <a:pt x="2052" y="1"/>
                  </a:lnTo>
                  <a:close/>
                  <a:moveTo>
                    <a:pt x="2033" y="0"/>
                  </a:moveTo>
                  <a:lnTo>
                    <a:pt x="2033" y="8"/>
                  </a:lnTo>
                  <a:lnTo>
                    <a:pt x="2033" y="8"/>
                  </a:lnTo>
                  <a:lnTo>
                    <a:pt x="2015" y="8"/>
                  </a:lnTo>
                  <a:lnTo>
                    <a:pt x="2015" y="1"/>
                  </a:lnTo>
                  <a:lnTo>
                    <a:pt x="20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5037138" y="1235075"/>
              <a:ext cx="2346325" cy="3341688"/>
            </a:xfrm>
            <a:custGeom>
              <a:avLst/>
              <a:gdLst>
                <a:gd name="T0" fmla="*/ 2048 w 2957"/>
                <a:gd name="T1" fmla="*/ 4204 h 4212"/>
                <a:gd name="T2" fmla="*/ 1982 w 2957"/>
                <a:gd name="T3" fmla="*/ 4202 h 4212"/>
                <a:gd name="T4" fmla="*/ 1918 w 2957"/>
                <a:gd name="T5" fmla="*/ 4196 h 4212"/>
                <a:gd name="T6" fmla="*/ 1852 w 2957"/>
                <a:gd name="T7" fmla="*/ 4189 h 4212"/>
                <a:gd name="T8" fmla="*/ 1788 w 2957"/>
                <a:gd name="T9" fmla="*/ 4181 h 4212"/>
                <a:gd name="T10" fmla="*/ 1723 w 2957"/>
                <a:gd name="T11" fmla="*/ 4170 h 4212"/>
                <a:gd name="T12" fmla="*/ 1660 w 2957"/>
                <a:gd name="T13" fmla="*/ 4158 h 4212"/>
                <a:gd name="T14" fmla="*/ 1533 w 2957"/>
                <a:gd name="T15" fmla="*/ 4126 h 4212"/>
                <a:gd name="T16" fmla="*/ 1408 w 2957"/>
                <a:gd name="T17" fmla="*/ 4086 h 4212"/>
                <a:gd name="T18" fmla="*/ 1286 w 2957"/>
                <a:gd name="T19" fmla="*/ 4039 h 4212"/>
                <a:gd name="T20" fmla="*/ 1167 w 2957"/>
                <a:gd name="T21" fmla="*/ 3984 h 4212"/>
                <a:gd name="T22" fmla="*/ 1052 w 2957"/>
                <a:gd name="T23" fmla="*/ 3922 h 4212"/>
                <a:gd name="T24" fmla="*/ 941 w 2957"/>
                <a:gd name="T25" fmla="*/ 3853 h 4212"/>
                <a:gd name="T26" fmla="*/ 835 w 2957"/>
                <a:gd name="T27" fmla="*/ 3776 h 4212"/>
                <a:gd name="T28" fmla="*/ 733 w 2957"/>
                <a:gd name="T29" fmla="*/ 3694 h 4212"/>
                <a:gd name="T30" fmla="*/ 638 w 2957"/>
                <a:gd name="T31" fmla="*/ 3606 h 4212"/>
                <a:gd name="T32" fmla="*/ 543 w 2957"/>
                <a:gd name="T33" fmla="*/ 3515 h 4212"/>
                <a:gd name="T34" fmla="*/ 458 w 2957"/>
                <a:gd name="T35" fmla="*/ 3416 h 4212"/>
                <a:gd name="T36" fmla="*/ 380 w 2957"/>
                <a:gd name="T37" fmla="*/ 3311 h 4212"/>
                <a:gd name="T38" fmla="*/ 307 w 2957"/>
                <a:gd name="T39" fmla="*/ 3201 h 4212"/>
                <a:gd name="T40" fmla="*/ 242 w 2957"/>
                <a:gd name="T41" fmla="*/ 3088 h 4212"/>
                <a:gd name="T42" fmla="*/ 186 w 2957"/>
                <a:gd name="T43" fmla="*/ 2970 h 4212"/>
                <a:gd name="T44" fmla="*/ 136 w 2957"/>
                <a:gd name="T45" fmla="*/ 2849 h 4212"/>
                <a:gd name="T46" fmla="*/ 93 w 2957"/>
                <a:gd name="T47" fmla="*/ 2726 h 4212"/>
                <a:gd name="T48" fmla="*/ 59 w 2957"/>
                <a:gd name="T49" fmla="*/ 2600 h 4212"/>
                <a:gd name="T50" fmla="*/ 33 w 2957"/>
                <a:gd name="T51" fmla="*/ 2472 h 4212"/>
                <a:gd name="T52" fmla="*/ 14 w 2957"/>
                <a:gd name="T53" fmla="*/ 2343 h 4212"/>
                <a:gd name="T54" fmla="*/ 3 w 2957"/>
                <a:gd name="T55" fmla="*/ 2213 h 4212"/>
                <a:gd name="T56" fmla="*/ 0 w 2957"/>
                <a:gd name="T57" fmla="*/ 2098 h 4212"/>
                <a:gd name="T58" fmla="*/ 6 w 2957"/>
                <a:gd name="T59" fmla="*/ 1967 h 4212"/>
                <a:gd name="T60" fmla="*/ 18 w 2957"/>
                <a:gd name="T61" fmla="*/ 1837 h 4212"/>
                <a:gd name="T62" fmla="*/ 39 w 2957"/>
                <a:gd name="T63" fmla="*/ 1707 h 4212"/>
                <a:gd name="T64" fmla="*/ 67 w 2957"/>
                <a:gd name="T65" fmla="*/ 1579 h 4212"/>
                <a:gd name="T66" fmla="*/ 104 w 2957"/>
                <a:gd name="T67" fmla="*/ 1454 h 4212"/>
                <a:gd name="T68" fmla="*/ 148 w 2957"/>
                <a:gd name="T69" fmla="*/ 1330 h 4212"/>
                <a:gd name="T70" fmla="*/ 201 w 2957"/>
                <a:gd name="T71" fmla="*/ 1209 h 4212"/>
                <a:gd name="T72" fmla="*/ 261 w 2957"/>
                <a:gd name="T73" fmla="*/ 1092 h 4212"/>
                <a:gd name="T74" fmla="*/ 326 w 2957"/>
                <a:gd name="T75" fmla="*/ 979 h 4212"/>
                <a:gd name="T76" fmla="*/ 400 w 2957"/>
                <a:gd name="T77" fmla="*/ 871 h 4212"/>
                <a:gd name="T78" fmla="*/ 480 w 2957"/>
                <a:gd name="T79" fmla="*/ 767 h 4212"/>
                <a:gd name="T80" fmla="*/ 566 w 2957"/>
                <a:gd name="T81" fmla="*/ 670 h 4212"/>
                <a:gd name="T82" fmla="*/ 659 w 2957"/>
                <a:gd name="T83" fmla="*/ 577 h 4212"/>
                <a:gd name="T84" fmla="*/ 757 w 2957"/>
                <a:gd name="T85" fmla="*/ 490 h 4212"/>
                <a:gd name="T86" fmla="*/ 860 w 2957"/>
                <a:gd name="T87" fmla="*/ 409 h 4212"/>
                <a:gd name="T88" fmla="*/ 967 w 2957"/>
                <a:gd name="T89" fmla="*/ 335 h 4212"/>
                <a:gd name="T90" fmla="*/ 1080 w 2957"/>
                <a:gd name="T91" fmla="*/ 267 h 4212"/>
                <a:gd name="T92" fmla="*/ 1196 w 2957"/>
                <a:gd name="T93" fmla="*/ 207 h 4212"/>
                <a:gd name="T94" fmla="*/ 1285 w 2957"/>
                <a:gd name="T95" fmla="*/ 167 h 4212"/>
                <a:gd name="T96" fmla="*/ 1346 w 2957"/>
                <a:gd name="T97" fmla="*/ 142 h 4212"/>
                <a:gd name="T98" fmla="*/ 1407 w 2957"/>
                <a:gd name="T99" fmla="*/ 119 h 4212"/>
                <a:gd name="T100" fmla="*/ 1469 w 2957"/>
                <a:gd name="T101" fmla="*/ 99 h 4212"/>
                <a:gd name="T102" fmla="*/ 1532 w 2957"/>
                <a:gd name="T103" fmla="*/ 81 h 4212"/>
                <a:gd name="T104" fmla="*/ 1595 w 2957"/>
                <a:gd name="T105" fmla="*/ 64 h 4212"/>
                <a:gd name="T106" fmla="*/ 1658 w 2957"/>
                <a:gd name="T107" fmla="*/ 49 h 4212"/>
                <a:gd name="T108" fmla="*/ 1722 w 2957"/>
                <a:gd name="T109" fmla="*/ 35 h 4212"/>
                <a:gd name="T110" fmla="*/ 1786 w 2957"/>
                <a:gd name="T111" fmla="*/ 25 h 4212"/>
                <a:gd name="T112" fmla="*/ 1851 w 2957"/>
                <a:gd name="T113" fmla="*/ 16 h 4212"/>
                <a:gd name="T114" fmla="*/ 1917 w 2957"/>
                <a:gd name="T115" fmla="*/ 9 h 4212"/>
                <a:gd name="T116" fmla="*/ 1981 w 2957"/>
                <a:gd name="T117" fmla="*/ 5 h 4212"/>
                <a:gd name="T118" fmla="*/ 2047 w 2957"/>
                <a:gd name="T119" fmla="*/ 2 h 4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57" h="4212">
                  <a:moveTo>
                    <a:pt x="2130" y="4205"/>
                  </a:moveTo>
                  <a:lnTo>
                    <a:pt x="2130" y="4211"/>
                  </a:lnTo>
                  <a:lnTo>
                    <a:pt x="2113" y="4212"/>
                  </a:lnTo>
                  <a:lnTo>
                    <a:pt x="2113" y="4205"/>
                  </a:lnTo>
                  <a:lnTo>
                    <a:pt x="2130" y="4205"/>
                  </a:lnTo>
                  <a:close/>
                  <a:moveTo>
                    <a:pt x="2081" y="4205"/>
                  </a:moveTo>
                  <a:lnTo>
                    <a:pt x="2097" y="4205"/>
                  </a:lnTo>
                  <a:lnTo>
                    <a:pt x="2097" y="4212"/>
                  </a:lnTo>
                  <a:lnTo>
                    <a:pt x="2080" y="4211"/>
                  </a:lnTo>
                  <a:lnTo>
                    <a:pt x="2081" y="4205"/>
                  </a:lnTo>
                  <a:close/>
                  <a:moveTo>
                    <a:pt x="2163" y="4204"/>
                  </a:moveTo>
                  <a:lnTo>
                    <a:pt x="2163" y="4211"/>
                  </a:lnTo>
                  <a:lnTo>
                    <a:pt x="2146" y="4211"/>
                  </a:lnTo>
                  <a:lnTo>
                    <a:pt x="2146" y="4204"/>
                  </a:lnTo>
                  <a:lnTo>
                    <a:pt x="2163" y="4204"/>
                  </a:lnTo>
                  <a:close/>
                  <a:moveTo>
                    <a:pt x="2048" y="4204"/>
                  </a:moveTo>
                  <a:lnTo>
                    <a:pt x="2064" y="4204"/>
                  </a:lnTo>
                  <a:lnTo>
                    <a:pt x="2064" y="4211"/>
                  </a:lnTo>
                  <a:lnTo>
                    <a:pt x="2048" y="4211"/>
                  </a:lnTo>
                  <a:lnTo>
                    <a:pt x="2048" y="4204"/>
                  </a:lnTo>
                  <a:close/>
                  <a:moveTo>
                    <a:pt x="2194" y="4203"/>
                  </a:moveTo>
                  <a:lnTo>
                    <a:pt x="2195" y="4210"/>
                  </a:lnTo>
                  <a:lnTo>
                    <a:pt x="2178" y="4210"/>
                  </a:lnTo>
                  <a:lnTo>
                    <a:pt x="2178" y="4204"/>
                  </a:lnTo>
                  <a:lnTo>
                    <a:pt x="2194" y="4203"/>
                  </a:lnTo>
                  <a:close/>
                  <a:moveTo>
                    <a:pt x="2015" y="4203"/>
                  </a:moveTo>
                  <a:lnTo>
                    <a:pt x="2031" y="4204"/>
                  </a:lnTo>
                  <a:lnTo>
                    <a:pt x="2031" y="4210"/>
                  </a:lnTo>
                  <a:lnTo>
                    <a:pt x="2015" y="4210"/>
                  </a:lnTo>
                  <a:lnTo>
                    <a:pt x="2015" y="4203"/>
                  </a:lnTo>
                  <a:close/>
                  <a:moveTo>
                    <a:pt x="2227" y="4202"/>
                  </a:moveTo>
                  <a:lnTo>
                    <a:pt x="2227" y="4208"/>
                  </a:lnTo>
                  <a:lnTo>
                    <a:pt x="2211" y="4208"/>
                  </a:lnTo>
                  <a:lnTo>
                    <a:pt x="2211" y="4203"/>
                  </a:lnTo>
                  <a:lnTo>
                    <a:pt x="2227" y="4202"/>
                  </a:lnTo>
                  <a:close/>
                  <a:moveTo>
                    <a:pt x="1982" y="4202"/>
                  </a:moveTo>
                  <a:lnTo>
                    <a:pt x="1999" y="4202"/>
                  </a:lnTo>
                  <a:lnTo>
                    <a:pt x="1998" y="4208"/>
                  </a:lnTo>
                  <a:lnTo>
                    <a:pt x="1982" y="4207"/>
                  </a:lnTo>
                  <a:lnTo>
                    <a:pt x="1982" y="4202"/>
                  </a:lnTo>
                  <a:close/>
                  <a:moveTo>
                    <a:pt x="2260" y="4199"/>
                  </a:moveTo>
                  <a:lnTo>
                    <a:pt x="2260" y="4206"/>
                  </a:lnTo>
                  <a:lnTo>
                    <a:pt x="2244" y="4207"/>
                  </a:lnTo>
                  <a:lnTo>
                    <a:pt x="2243" y="4201"/>
                  </a:lnTo>
                  <a:lnTo>
                    <a:pt x="2260" y="4199"/>
                  </a:lnTo>
                  <a:close/>
                  <a:moveTo>
                    <a:pt x="1950" y="4199"/>
                  </a:moveTo>
                  <a:lnTo>
                    <a:pt x="1967" y="4201"/>
                  </a:lnTo>
                  <a:lnTo>
                    <a:pt x="1965" y="4206"/>
                  </a:lnTo>
                  <a:lnTo>
                    <a:pt x="1950" y="4205"/>
                  </a:lnTo>
                  <a:lnTo>
                    <a:pt x="1950" y="4199"/>
                  </a:lnTo>
                  <a:close/>
                  <a:moveTo>
                    <a:pt x="2293" y="4197"/>
                  </a:moveTo>
                  <a:lnTo>
                    <a:pt x="2293" y="4203"/>
                  </a:lnTo>
                  <a:lnTo>
                    <a:pt x="2277" y="4205"/>
                  </a:lnTo>
                  <a:lnTo>
                    <a:pt x="2276" y="4198"/>
                  </a:lnTo>
                  <a:lnTo>
                    <a:pt x="2293" y="4197"/>
                  </a:lnTo>
                  <a:close/>
                  <a:moveTo>
                    <a:pt x="1918" y="4196"/>
                  </a:moveTo>
                  <a:lnTo>
                    <a:pt x="1934" y="4198"/>
                  </a:lnTo>
                  <a:lnTo>
                    <a:pt x="1934" y="4204"/>
                  </a:lnTo>
                  <a:lnTo>
                    <a:pt x="1917" y="4203"/>
                  </a:lnTo>
                  <a:lnTo>
                    <a:pt x="1918" y="4196"/>
                  </a:lnTo>
                  <a:close/>
                  <a:moveTo>
                    <a:pt x="2325" y="4194"/>
                  </a:moveTo>
                  <a:lnTo>
                    <a:pt x="2326" y="4201"/>
                  </a:lnTo>
                  <a:lnTo>
                    <a:pt x="2309" y="4202"/>
                  </a:lnTo>
                  <a:lnTo>
                    <a:pt x="2309" y="4195"/>
                  </a:lnTo>
                  <a:lnTo>
                    <a:pt x="2325" y="4194"/>
                  </a:lnTo>
                  <a:close/>
                  <a:moveTo>
                    <a:pt x="1885" y="4194"/>
                  </a:moveTo>
                  <a:lnTo>
                    <a:pt x="1901" y="4195"/>
                  </a:lnTo>
                  <a:lnTo>
                    <a:pt x="1901" y="4202"/>
                  </a:lnTo>
                  <a:lnTo>
                    <a:pt x="1884" y="4199"/>
                  </a:lnTo>
                  <a:lnTo>
                    <a:pt x="1885" y="4194"/>
                  </a:lnTo>
                  <a:close/>
                  <a:moveTo>
                    <a:pt x="2357" y="4190"/>
                  </a:moveTo>
                  <a:lnTo>
                    <a:pt x="2357" y="4196"/>
                  </a:lnTo>
                  <a:lnTo>
                    <a:pt x="2342" y="4198"/>
                  </a:lnTo>
                  <a:lnTo>
                    <a:pt x="2340" y="4191"/>
                  </a:lnTo>
                  <a:lnTo>
                    <a:pt x="2357" y="4190"/>
                  </a:lnTo>
                  <a:close/>
                  <a:moveTo>
                    <a:pt x="1852" y="4189"/>
                  </a:moveTo>
                  <a:lnTo>
                    <a:pt x="1869" y="4191"/>
                  </a:lnTo>
                  <a:lnTo>
                    <a:pt x="1868" y="4198"/>
                  </a:lnTo>
                  <a:lnTo>
                    <a:pt x="1852" y="4196"/>
                  </a:lnTo>
                  <a:lnTo>
                    <a:pt x="1852" y="4189"/>
                  </a:lnTo>
                  <a:close/>
                  <a:moveTo>
                    <a:pt x="2389" y="4186"/>
                  </a:moveTo>
                  <a:lnTo>
                    <a:pt x="2390" y="4193"/>
                  </a:lnTo>
                  <a:lnTo>
                    <a:pt x="2374" y="4195"/>
                  </a:lnTo>
                  <a:lnTo>
                    <a:pt x="2373" y="4188"/>
                  </a:lnTo>
                  <a:lnTo>
                    <a:pt x="2389" y="4186"/>
                  </a:lnTo>
                  <a:close/>
                  <a:moveTo>
                    <a:pt x="1820" y="4186"/>
                  </a:moveTo>
                  <a:lnTo>
                    <a:pt x="1836" y="4188"/>
                  </a:lnTo>
                  <a:lnTo>
                    <a:pt x="1835" y="4194"/>
                  </a:lnTo>
                  <a:lnTo>
                    <a:pt x="1819" y="4191"/>
                  </a:lnTo>
                  <a:lnTo>
                    <a:pt x="1820" y="4186"/>
                  </a:lnTo>
                  <a:close/>
                  <a:moveTo>
                    <a:pt x="2422" y="4181"/>
                  </a:moveTo>
                  <a:lnTo>
                    <a:pt x="2423" y="4188"/>
                  </a:lnTo>
                  <a:lnTo>
                    <a:pt x="2406" y="4190"/>
                  </a:lnTo>
                  <a:lnTo>
                    <a:pt x="2406" y="4184"/>
                  </a:lnTo>
                  <a:lnTo>
                    <a:pt x="2422" y="4181"/>
                  </a:lnTo>
                  <a:close/>
                  <a:moveTo>
                    <a:pt x="1788" y="4181"/>
                  </a:moveTo>
                  <a:lnTo>
                    <a:pt x="1805" y="4184"/>
                  </a:lnTo>
                  <a:lnTo>
                    <a:pt x="1803" y="4189"/>
                  </a:lnTo>
                  <a:lnTo>
                    <a:pt x="1786" y="4187"/>
                  </a:lnTo>
                  <a:lnTo>
                    <a:pt x="1788" y="4181"/>
                  </a:lnTo>
                  <a:close/>
                  <a:moveTo>
                    <a:pt x="2454" y="4176"/>
                  </a:moveTo>
                  <a:lnTo>
                    <a:pt x="2455" y="4182"/>
                  </a:lnTo>
                  <a:lnTo>
                    <a:pt x="2439" y="4185"/>
                  </a:lnTo>
                  <a:lnTo>
                    <a:pt x="2438" y="4179"/>
                  </a:lnTo>
                  <a:lnTo>
                    <a:pt x="2454" y="4176"/>
                  </a:lnTo>
                  <a:close/>
                  <a:moveTo>
                    <a:pt x="1756" y="4176"/>
                  </a:moveTo>
                  <a:lnTo>
                    <a:pt x="1772" y="4178"/>
                  </a:lnTo>
                  <a:lnTo>
                    <a:pt x="1771" y="4185"/>
                  </a:lnTo>
                  <a:lnTo>
                    <a:pt x="1755" y="4182"/>
                  </a:lnTo>
                  <a:lnTo>
                    <a:pt x="1756" y="4176"/>
                  </a:lnTo>
                  <a:close/>
                  <a:moveTo>
                    <a:pt x="2487" y="4170"/>
                  </a:moveTo>
                  <a:lnTo>
                    <a:pt x="2488" y="4177"/>
                  </a:lnTo>
                  <a:lnTo>
                    <a:pt x="2471" y="4180"/>
                  </a:lnTo>
                  <a:lnTo>
                    <a:pt x="2470" y="4173"/>
                  </a:lnTo>
                  <a:lnTo>
                    <a:pt x="2487" y="4170"/>
                  </a:lnTo>
                  <a:close/>
                  <a:moveTo>
                    <a:pt x="1723" y="4170"/>
                  </a:moveTo>
                  <a:lnTo>
                    <a:pt x="1740" y="4172"/>
                  </a:lnTo>
                  <a:lnTo>
                    <a:pt x="1739" y="4179"/>
                  </a:lnTo>
                  <a:lnTo>
                    <a:pt x="1722" y="4177"/>
                  </a:lnTo>
                  <a:lnTo>
                    <a:pt x="1723" y="4170"/>
                  </a:lnTo>
                  <a:close/>
                  <a:moveTo>
                    <a:pt x="2518" y="4164"/>
                  </a:moveTo>
                  <a:lnTo>
                    <a:pt x="2519" y="4171"/>
                  </a:lnTo>
                  <a:lnTo>
                    <a:pt x="2504" y="4173"/>
                  </a:lnTo>
                  <a:lnTo>
                    <a:pt x="2502" y="4168"/>
                  </a:lnTo>
                  <a:lnTo>
                    <a:pt x="2518" y="4164"/>
                  </a:lnTo>
                  <a:close/>
                  <a:moveTo>
                    <a:pt x="1691" y="4163"/>
                  </a:moveTo>
                  <a:lnTo>
                    <a:pt x="1707" y="4167"/>
                  </a:lnTo>
                  <a:lnTo>
                    <a:pt x="1706" y="4173"/>
                  </a:lnTo>
                  <a:lnTo>
                    <a:pt x="1690" y="4170"/>
                  </a:lnTo>
                  <a:lnTo>
                    <a:pt x="1691" y="4163"/>
                  </a:lnTo>
                  <a:close/>
                  <a:moveTo>
                    <a:pt x="2550" y="4158"/>
                  </a:moveTo>
                  <a:lnTo>
                    <a:pt x="2551" y="4164"/>
                  </a:lnTo>
                  <a:lnTo>
                    <a:pt x="2535" y="4168"/>
                  </a:lnTo>
                  <a:lnTo>
                    <a:pt x="2534" y="4161"/>
                  </a:lnTo>
                  <a:lnTo>
                    <a:pt x="2550" y="4158"/>
                  </a:lnTo>
                  <a:close/>
                  <a:moveTo>
                    <a:pt x="1660" y="4158"/>
                  </a:moveTo>
                  <a:lnTo>
                    <a:pt x="1675" y="4161"/>
                  </a:lnTo>
                  <a:lnTo>
                    <a:pt x="1674" y="4167"/>
                  </a:lnTo>
                  <a:lnTo>
                    <a:pt x="1658" y="4163"/>
                  </a:lnTo>
                  <a:lnTo>
                    <a:pt x="1660" y="4158"/>
                  </a:lnTo>
                  <a:close/>
                  <a:moveTo>
                    <a:pt x="1628" y="4150"/>
                  </a:moveTo>
                  <a:lnTo>
                    <a:pt x="1644" y="4153"/>
                  </a:lnTo>
                  <a:lnTo>
                    <a:pt x="1643" y="4160"/>
                  </a:lnTo>
                  <a:lnTo>
                    <a:pt x="1626" y="4156"/>
                  </a:lnTo>
                  <a:lnTo>
                    <a:pt x="1628" y="4150"/>
                  </a:lnTo>
                  <a:close/>
                  <a:moveTo>
                    <a:pt x="1596" y="4143"/>
                  </a:moveTo>
                  <a:lnTo>
                    <a:pt x="1612" y="4146"/>
                  </a:lnTo>
                  <a:lnTo>
                    <a:pt x="1610" y="4153"/>
                  </a:lnTo>
                  <a:lnTo>
                    <a:pt x="1594" y="4148"/>
                  </a:lnTo>
                  <a:lnTo>
                    <a:pt x="1596" y="4143"/>
                  </a:lnTo>
                  <a:close/>
                  <a:moveTo>
                    <a:pt x="1564" y="4134"/>
                  </a:moveTo>
                  <a:lnTo>
                    <a:pt x="1580" y="4138"/>
                  </a:lnTo>
                  <a:lnTo>
                    <a:pt x="1578" y="4145"/>
                  </a:lnTo>
                  <a:lnTo>
                    <a:pt x="1562" y="4141"/>
                  </a:lnTo>
                  <a:lnTo>
                    <a:pt x="1564" y="4134"/>
                  </a:lnTo>
                  <a:close/>
                  <a:moveTo>
                    <a:pt x="1533" y="4126"/>
                  </a:moveTo>
                  <a:lnTo>
                    <a:pt x="1549" y="4130"/>
                  </a:lnTo>
                  <a:lnTo>
                    <a:pt x="1546" y="4136"/>
                  </a:lnTo>
                  <a:lnTo>
                    <a:pt x="1530" y="4131"/>
                  </a:lnTo>
                  <a:lnTo>
                    <a:pt x="1533" y="4126"/>
                  </a:lnTo>
                  <a:close/>
                  <a:moveTo>
                    <a:pt x="1501" y="4117"/>
                  </a:moveTo>
                  <a:lnTo>
                    <a:pt x="1517" y="4121"/>
                  </a:lnTo>
                  <a:lnTo>
                    <a:pt x="1515" y="4127"/>
                  </a:lnTo>
                  <a:lnTo>
                    <a:pt x="1500" y="4122"/>
                  </a:lnTo>
                  <a:lnTo>
                    <a:pt x="1501" y="4117"/>
                  </a:lnTo>
                  <a:close/>
                  <a:moveTo>
                    <a:pt x="1470" y="4107"/>
                  </a:moveTo>
                  <a:lnTo>
                    <a:pt x="1485" y="4111"/>
                  </a:lnTo>
                  <a:lnTo>
                    <a:pt x="1484" y="4118"/>
                  </a:lnTo>
                  <a:lnTo>
                    <a:pt x="1468" y="4113"/>
                  </a:lnTo>
                  <a:lnTo>
                    <a:pt x="1470" y="4107"/>
                  </a:lnTo>
                  <a:close/>
                  <a:moveTo>
                    <a:pt x="1439" y="4096"/>
                  </a:moveTo>
                  <a:lnTo>
                    <a:pt x="1455" y="4102"/>
                  </a:lnTo>
                  <a:lnTo>
                    <a:pt x="1452" y="4108"/>
                  </a:lnTo>
                  <a:lnTo>
                    <a:pt x="1436" y="4103"/>
                  </a:lnTo>
                  <a:lnTo>
                    <a:pt x="1439" y="4096"/>
                  </a:lnTo>
                  <a:close/>
                  <a:moveTo>
                    <a:pt x="1408" y="4086"/>
                  </a:moveTo>
                  <a:lnTo>
                    <a:pt x="1424" y="4092"/>
                  </a:lnTo>
                  <a:lnTo>
                    <a:pt x="1422" y="4097"/>
                  </a:lnTo>
                  <a:lnTo>
                    <a:pt x="1406" y="4092"/>
                  </a:lnTo>
                  <a:lnTo>
                    <a:pt x="1408" y="4086"/>
                  </a:lnTo>
                  <a:close/>
                  <a:moveTo>
                    <a:pt x="1378" y="4075"/>
                  </a:moveTo>
                  <a:lnTo>
                    <a:pt x="1392" y="4080"/>
                  </a:lnTo>
                  <a:lnTo>
                    <a:pt x="1390" y="4086"/>
                  </a:lnTo>
                  <a:lnTo>
                    <a:pt x="1375" y="4080"/>
                  </a:lnTo>
                  <a:lnTo>
                    <a:pt x="1378" y="4075"/>
                  </a:lnTo>
                  <a:close/>
                  <a:moveTo>
                    <a:pt x="1347" y="4063"/>
                  </a:moveTo>
                  <a:lnTo>
                    <a:pt x="1362" y="4069"/>
                  </a:lnTo>
                  <a:lnTo>
                    <a:pt x="1359" y="4075"/>
                  </a:lnTo>
                  <a:lnTo>
                    <a:pt x="1345" y="4069"/>
                  </a:lnTo>
                  <a:lnTo>
                    <a:pt x="1347" y="4063"/>
                  </a:lnTo>
                  <a:close/>
                  <a:moveTo>
                    <a:pt x="1316" y="4051"/>
                  </a:moveTo>
                  <a:lnTo>
                    <a:pt x="1331" y="4058"/>
                  </a:lnTo>
                  <a:lnTo>
                    <a:pt x="1329" y="4063"/>
                  </a:lnTo>
                  <a:lnTo>
                    <a:pt x="1314" y="4058"/>
                  </a:lnTo>
                  <a:lnTo>
                    <a:pt x="1316" y="4051"/>
                  </a:lnTo>
                  <a:close/>
                  <a:moveTo>
                    <a:pt x="1286" y="4039"/>
                  </a:moveTo>
                  <a:lnTo>
                    <a:pt x="1302" y="4045"/>
                  </a:lnTo>
                  <a:lnTo>
                    <a:pt x="1298" y="4051"/>
                  </a:lnTo>
                  <a:lnTo>
                    <a:pt x="1284" y="4044"/>
                  </a:lnTo>
                  <a:lnTo>
                    <a:pt x="1286" y="4039"/>
                  </a:lnTo>
                  <a:close/>
                  <a:moveTo>
                    <a:pt x="1256" y="4026"/>
                  </a:moveTo>
                  <a:lnTo>
                    <a:pt x="1271" y="4032"/>
                  </a:lnTo>
                  <a:lnTo>
                    <a:pt x="1269" y="4039"/>
                  </a:lnTo>
                  <a:lnTo>
                    <a:pt x="1254" y="4032"/>
                  </a:lnTo>
                  <a:lnTo>
                    <a:pt x="1256" y="4026"/>
                  </a:lnTo>
                  <a:close/>
                  <a:moveTo>
                    <a:pt x="1227" y="4013"/>
                  </a:moveTo>
                  <a:lnTo>
                    <a:pt x="1242" y="4019"/>
                  </a:lnTo>
                  <a:lnTo>
                    <a:pt x="1238" y="4025"/>
                  </a:lnTo>
                  <a:lnTo>
                    <a:pt x="1223" y="4018"/>
                  </a:lnTo>
                  <a:lnTo>
                    <a:pt x="1227" y="4013"/>
                  </a:lnTo>
                  <a:close/>
                  <a:moveTo>
                    <a:pt x="1196" y="3998"/>
                  </a:moveTo>
                  <a:lnTo>
                    <a:pt x="1211" y="4006"/>
                  </a:lnTo>
                  <a:lnTo>
                    <a:pt x="1209" y="4011"/>
                  </a:lnTo>
                  <a:lnTo>
                    <a:pt x="1194" y="4005"/>
                  </a:lnTo>
                  <a:lnTo>
                    <a:pt x="1196" y="3998"/>
                  </a:lnTo>
                  <a:close/>
                  <a:moveTo>
                    <a:pt x="1167" y="3984"/>
                  </a:moveTo>
                  <a:lnTo>
                    <a:pt x="1182" y="3991"/>
                  </a:lnTo>
                  <a:lnTo>
                    <a:pt x="1179" y="3997"/>
                  </a:lnTo>
                  <a:lnTo>
                    <a:pt x="1165" y="3990"/>
                  </a:lnTo>
                  <a:lnTo>
                    <a:pt x="1167" y="3984"/>
                  </a:lnTo>
                  <a:close/>
                  <a:moveTo>
                    <a:pt x="1139" y="3969"/>
                  </a:moveTo>
                  <a:lnTo>
                    <a:pt x="1153" y="3976"/>
                  </a:lnTo>
                  <a:lnTo>
                    <a:pt x="1150" y="3982"/>
                  </a:lnTo>
                  <a:lnTo>
                    <a:pt x="1135" y="3975"/>
                  </a:lnTo>
                  <a:lnTo>
                    <a:pt x="1139" y="3969"/>
                  </a:lnTo>
                  <a:close/>
                  <a:moveTo>
                    <a:pt x="1109" y="3954"/>
                  </a:moveTo>
                  <a:lnTo>
                    <a:pt x="1124" y="3962"/>
                  </a:lnTo>
                  <a:lnTo>
                    <a:pt x="1120" y="3967"/>
                  </a:lnTo>
                  <a:lnTo>
                    <a:pt x="1106" y="3959"/>
                  </a:lnTo>
                  <a:lnTo>
                    <a:pt x="1109" y="3954"/>
                  </a:lnTo>
                  <a:close/>
                  <a:moveTo>
                    <a:pt x="1081" y="3938"/>
                  </a:moveTo>
                  <a:lnTo>
                    <a:pt x="1094" y="3946"/>
                  </a:lnTo>
                  <a:lnTo>
                    <a:pt x="1092" y="3951"/>
                  </a:lnTo>
                  <a:lnTo>
                    <a:pt x="1077" y="3943"/>
                  </a:lnTo>
                  <a:lnTo>
                    <a:pt x="1081" y="3938"/>
                  </a:lnTo>
                  <a:close/>
                  <a:moveTo>
                    <a:pt x="1052" y="3922"/>
                  </a:moveTo>
                  <a:lnTo>
                    <a:pt x="1066" y="3930"/>
                  </a:lnTo>
                  <a:lnTo>
                    <a:pt x="1063" y="3935"/>
                  </a:lnTo>
                  <a:lnTo>
                    <a:pt x="1049" y="3928"/>
                  </a:lnTo>
                  <a:lnTo>
                    <a:pt x="1052" y="3922"/>
                  </a:lnTo>
                  <a:close/>
                  <a:moveTo>
                    <a:pt x="1024" y="3905"/>
                  </a:moveTo>
                  <a:lnTo>
                    <a:pt x="1038" y="3914"/>
                  </a:lnTo>
                  <a:lnTo>
                    <a:pt x="1034" y="3920"/>
                  </a:lnTo>
                  <a:lnTo>
                    <a:pt x="1021" y="3911"/>
                  </a:lnTo>
                  <a:lnTo>
                    <a:pt x="1024" y="3905"/>
                  </a:lnTo>
                  <a:close/>
                  <a:moveTo>
                    <a:pt x="996" y="3888"/>
                  </a:moveTo>
                  <a:lnTo>
                    <a:pt x="1011" y="3897"/>
                  </a:lnTo>
                  <a:lnTo>
                    <a:pt x="1007" y="3903"/>
                  </a:lnTo>
                  <a:lnTo>
                    <a:pt x="992" y="3894"/>
                  </a:lnTo>
                  <a:lnTo>
                    <a:pt x="996" y="3888"/>
                  </a:lnTo>
                  <a:close/>
                  <a:moveTo>
                    <a:pt x="969" y="3871"/>
                  </a:moveTo>
                  <a:lnTo>
                    <a:pt x="982" y="3879"/>
                  </a:lnTo>
                  <a:lnTo>
                    <a:pt x="979" y="3885"/>
                  </a:lnTo>
                  <a:lnTo>
                    <a:pt x="965" y="3875"/>
                  </a:lnTo>
                  <a:lnTo>
                    <a:pt x="969" y="3871"/>
                  </a:lnTo>
                  <a:close/>
                  <a:moveTo>
                    <a:pt x="941" y="3853"/>
                  </a:moveTo>
                  <a:lnTo>
                    <a:pt x="955" y="3862"/>
                  </a:lnTo>
                  <a:lnTo>
                    <a:pt x="952" y="3868"/>
                  </a:lnTo>
                  <a:lnTo>
                    <a:pt x="937" y="3858"/>
                  </a:lnTo>
                  <a:lnTo>
                    <a:pt x="941" y="3853"/>
                  </a:lnTo>
                  <a:close/>
                  <a:moveTo>
                    <a:pt x="914" y="3834"/>
                  </a:moveTo>
                  <a:lnTo>
                    <a:pt x="928" y="3844"/>
                  </a:lnTo>
                  <a:lnTo>
                    <a:pt x="923" y="3848"/>
                  </a:lnTo>
                  <a:lnTo>
                    <a:pt x="910" y="3839"/>
                  </a:lnTo>
                  <a:lnTo>
                    <a:pt x="914" y="3834"/>
                  </a:lnTo>
                  <a:close/>
                  <a:moveTo>
                    <a:pt x="887" y="3815"/>
                  </a:moveTo>
                  <a:lnTo>
                    <a:pt x="901" y="3824"/>
                  </a:lnTo>
                  <a:lnTo>
                    <a:pt x="897" y="3830"/>
                  </a:lnTo>
                  <a:lnTo>
                    <a:pt x="884" y="3821"/>
                  </a:lnTo>
                  <a:lnTo>
                    <a:pt x="887" y="3815"/>
                  </a:lnTo>
                  <a:close/>
                  <a:moveTo>
                    <a:pt x="861" y="3796"/>
                  </a:moveTo>
                  <a:lnTo>
                    <a:pt x="873" y="3805"/>
                  </a:lnTo>
                  <a:lnTo>
                    <a:pt x="870" y="3811"/>
                  </a:lnTo>
                  <a:lnTo>
                    <a:pt x="856" y="3801"/>
                  </a:lnTo>
                  <a:lnTo>
                    <a:pt x="861" y="3796"/>
                  </a:lnTo>
                  <a:close/>
                  <a:moveTo>
                    <a:pt x="835" y="3776"/>
                  </a:moveTo>
                  <a:lnTo>
                    <a:pt x="847" y="3786"/>
                  </a:lnTo>
                  <a:lnTo>
                    <a:pt x="844" y="3792"/>
                  </a:lnTo>
                  <a:lnTo>
                    <a:pt x="830" y="3781"/>
                  </a:lnTo>
                  <a:lnTo>
                    <a:pt x="835" y="3776"/>
                  </a:lnTo>
                  <a:close/>
                  <a:moveTo>
                    <a:pt x="809" y="3757"/>
                  </a:moveTo>
                  <a:lnTo>
                    <a:pt x="821" y="3767"/>
                  </a:lnTo>
                  <a:lnTo>
                    <a:pt x="818" y="3771"/>
                  </a:lnTo>
                  <a:lnTo>
                    <a:pt x="804" y="3761"/>
                  </a:lnTo>
                  <a:lnTo>
                    <a:pt x="809" y="3757"/>
                  </a:lnTo>
                  <a:close/>
                  <a:moveTo>
                    <a:pt x="783" y="3736"/>
                  </a:moveTo>
                  <a:lnTo>
                    <a:pt x="796" y="3746"/>
                  </a:lnTo>
                  <a:lnTo>
                    <a:pt x="792" y="3751"/>
                  </a:lnTo>
                  <a:lnTo>
                    <a:pt x="779" y="3741"/>
                  </a:lnTo>
                  <a:lnTo>
                    <a:pt x="783" y="3736"/>
                  </a:lnTo>
                  <a:close/>
                  <a:moveTo>
                    <a:pt x="758" y="3715"/>
                  </a:moveTo>
                  <a:lnTo>
                    <a:pt x="770" y="3726"/>
                  </a:lnTo>
                  <a:lnTo>
                    <a:pt x="767" y="3730"/>
                  </a:lnTo>
                  <a:lnTo>
                    <a:pt x="753" y="3720"/>
                  </a:lnTo>
                  <a:lnTo>
                    <a:pt x="758" y="3715"/>
                  </a:lnTo>
                  <a:close/>
                  <a:moveTo>
                    <a:pt x="733" y="3694"/>
                  </a:moveTo>
                  <a:lnTo>
                    <a:pt x="745" y="3704"/>
                  </a:lnTo>
                  <a:lnTo>
                    <a:pt x="741" y="3710"/>
                  </a:lnTo>
                  <a:lnTo>
                    <a:pt x="728" y="3699"/>
                  </a:lnTo>
                  <a:lnTo>
                    <a:pt x="733" y="3694"/>
                  </a:lnTo>
                  <a:close/>
                  <a:moveTo>
                    <a:pt x="709" y="3673"/>
                  </a:moveTo>
                  <a:lnTo>
                    <a:pt x="721" y="3683"/>
                  </a:lnTo>
                  <a:lnTo>
                    <a:pt x="717" y="3689"/>
                  </a:lnTo>
                  <a:lnTo>
                    <a:pt x="705" y="3677"/>
                  </a:lnTo>
                  <a:lnTo>
                    <a:pt x="709" y="3673"/>
                  </a:lnTo>
                  <a:close/>
                  <a:moveTo>
                    <a:pt x="684" y="3650"/>
                  </a:moveTo>
                  <a:lnTo>
                    <a:pt x="697" y="3661"/>
                  </a:lnTo>
                  <a:lnTo>
                    <a:pt x="692" y="3666"/>
                  </a:lnTo>
                  <a:lnTo>
                    <a:pt x="680" y="3656"/>
                  </a:lnTo>
                  <a:lnTo>
                    <a:pt x="684" y="3650"/>
                  </a:lnTo>
                  <a:close/>
                  <a:moveTo>
                    <a:pt x="660" y="3629"/>
                  </a:moveTo>
                  <a:lnTo>
                    <a:pt x="673" y="3640"/>
                  </a:lnTo>
                  <a:lnTo>
                    <a:pt x="668" y="3644"/>
                  </a:lnTo>
                  <a:lnTo>
                    <a:pt x="656" y="3633"/>
                  </a:lnTo>
                  <a:lnTo>
                    <a:pt x="660" y="3629"/>
                  </a:lnTo>
                  <a:close/>
                  <a:moveTo>
                    <a:pt x="638" y="3606"/>
                  </a:moveTo>
                  <a:lnTo>
                    <a:pt x="649" y="3617"/>
                  </a:lnTo>
                  <a:lnTo>
                    <a:pt x="645" y="3622"/>
                  </a:lnTo>
                  <a:lnTo>
                    <a:pt x="632" y="3610"/>
                  </a:lnTo>
                  <a:lnTo>
                    <a:pt x="638" y="3606"/>
                  </a:lnTo>
                  <a:close/>
                  <a:moveTo>
                    <a:pt x="614" y="3582"/>
                  </a:moveTo>
                  <a:lnTo>
                    <a:pt x="625" y="3595"/>
                  </a:lnTo>
                  <a:lnTo>
                    <a:pt x="621" y="3599"/>
                  </a:lnTo>
                  <a:lnTo>
                    <a:pt x="610" y="3587"/>
                  </a:lnTo>
                  <a:lnTo>
                    <a:pt x="614" y="3582"/>
                  </a:lnTo>
                  <a:close/>
                  <a:moveTo>
                    <a:pt x="591" y="3559"/>
                  </a:moveTo>
                  <a:lnTo>
                    <a:pt x="591" y="3559"/>
                  </a:lnTo>
                  <a:lnTo>
                    <a:pt x="603" y="3571"/>
                  </a:lnTo>
                  <a:lnTo>
                    <a:pt x="598" y="3575"/>
                  </a:lnTo>
                  <a:lnTo>
                    <a:pt x="587" y="3564"/>
                  </a:lnTo>
                  <a:lnTo>
                    <a:pt x="591" y="3559"/>
                  </a:lnTo>
                  <a:close/>
                  <a:moveTo>
                    <a:pt x="569" y="3536"/>
                  </a:moveTo>
                  <a:lnTo>
                    <a:pt x="580" y="3547"/>
                  </a:lnTo>
                  <a:lnTo>
                    <a:pt x="576" y="3552"/>
                  </a:lnTo>
                  <a:lnTo>
                    <a:pt x="564" y="3540"/>
                  </a:lnTo>
                  <a:lnTo>
                    <a:pt x="569" y="3536"/>
                  </a:lnTo>
                  <a:close/>
                  <a:moveTo>
                    <a:pt x="547" y="3512"/>
                  </a:moveTo>
                  <a:lnTo>
                    <a:pt x="557" y="3523"/>
                  </a:lnTo>
                  <a:lnTo>
                    <a:pt x="553" y="3528"/>
                  </a:lnTo>
                  <a:lnTo>
                    <a:pt x="543" y="3515"/>
                  </a:lnTo>
                  <a:lnTo>
                    <a:pt x="547" y="3512"/>
                  </a:lnTo>
                  <a:close/>
                  <a:moveTo>
                    <a:pt x="526" y="3487"/>
                  </a:moveTo>
                  <a:lnTo>
                    <a:pt x="536" y="3499"/>
                  </a:lnTo>
                  <a:lnTo>
                    <a:pt x="531" y="3504"/>
                  </a:lnTo>
                  <a:lnTo>
                    <a:pt x="520" y="3491"/>
                  </a:lnTo>
                  <a:lnTo>
                    <a:pt x="526" y="3487"/>
                  </a:lnTo>
                  <a:close/>
                  <a:moveTo>
                    <a:pt x="504" y="3462"/>
                  </a:moveTo>
                  <a:lnTo>
                    <a:pt x="514" y="3474"/>
                  </a:lnTo>
                  <a:lnTo>
                    <a:pt x="510" y="3479"/>
                  </a:lnTo>
                  <a:lnTo>
                    <a:pt x="499" y="3467"/>
                  </a:lnTo>
                  <a:lnTo>
                    <a:pt x="504" y="3462"/>
                  </a:lnTo>
                  <a:close/>
                  <a:moveTo>
                    <a:pt x="483" y="3437"/>
                  </a:moveTo>
                  <a:lnTo>
                    <a:pt x="494" y="3450"/>
                  </a:lnTo>
                  <a:lnTo>
                    <a:pt x="488" y="3454"/>
                  </a:lnTo>
                  <a:lnTo>
                    <a:pt x="478" y="3442"/>
                  </a:lnTo>
                  <a:lnTo>
                    <a:pt x="483" y="3437"/>
                  </a:lnTo>
                  <a:close/>
                  <a:moveTo>
                    <a:pt x="462" y="3412"/>
                  </a:moveTo>
                  <a:lnTo>
                    <a:pt x="472" y="3425"/>
                  </a:lnTo>
                  <a:lnTo>
                    <a:pt x="468" y="3429"/>
                  </a:lnTo>
                  <a:lnTo>
                    <a:pt x="458" y="3416"/>
                  </a:lnTo>
                  <a:lnTo>
                    <a:pt x="462" y="3412"/>
                  </a:lnTo>
                  <a:close/>
                  <a:moveTo>
                    <a:pt x="443" y="3386"/>
                  </a:moveTo>
                  <a:lnTo>
                    <a:pt x="452" y="3399"/>
                  </a:lnTo>
                  <a:lnTo>
                    <a:pt x="448" y="3403"/>
                  </a:lnTo>
                  <a:lnTo>
                    <a:pt x="437" y="3391"/>
                  </a:lnTo>
                  <a:lnTo>
                    <a:pt x="443" y="3386"/>
                  </a:lnTo>
                  <a:close/>
                  <a:moveTo>
                    <a:pt x="423" y="3360"/>
                  </a:moveTo>
                  <a:lnTo>
                    <a:pt x="433" y="3374"/>
                  </a:lnTo>
                  <a:lnTo>
                    <a:pt x="427" y="3377"/>
                  </a:lnTo>
                  <a:lnTo>
                    <a:pt x="417" y="3365"/>
                  </a:lnTo>
                  <a:lnTo>
                    <a:pt x="423" y="3360"/>
                  </a:lnTo>
                  <a:close/>
                  <a:moveTo>
                    <a:pt x="403" y="3334"/>
                  </a:moveTo>
                  <a:lnTo>
                    <a:pt x="414" y="3348"/>
                  </a:lnTo>
                  <a:lnTo>
                    <a:pt x="408" y="3351"/>
                  </a:lnTo>
                  <a:lnTo>
                    <a:pt x="398" y="3337"/>
                  </a:lnTo>
                  <a:lnTo>
                    <a:pt x="403" y="3334"/>
                  </a:lnTo>
                  <a:close/>
                  <a:moveTo>
                    <a:pt x="384" y="3307"/>
                  </a:moveTo>
                  <a:lnTo>
                    <a:pt x="394" y="3320"/>
                  </a:lnTo>
                  <a:lnTo>
                    <a:pt x="389" y="3325"/>
                  </a:lnTo>
                  <a:lnTo>
                    <a:pt x="380" y="3311"/>
                  </a:lnTo>
                  <a:lnTo>
                    <a:pt x="384" y="3307"/>
                  </a:lnTo>
                  <a:close/>
                  <a:moveTo>
                    <a:pt x="366" y="3281"/>
                  </a:moveTo>
                  <a:lnTo>
                    <a:pt x="375" y="3294"/>
                  </a:lnTo>
                  <a:lnTo>
                    <a:pt x="369" y="3298"/>
                  </a:lnTo>
                  <a:lnTo>
                    <a:pt x="360" y="3284"/>
                  </a:lnTo>
                  <a:lnTo>
                    <a:pt x="366" y="3281"/>
                  </a:lnTo>
                  <a:close/>
                  <a:moveTo>
                    <a:pt x="348" y="3254"/>
                  </a:moveTo>
                  <a:lnTo>
                    <a:pt x="357" y="3267"/>
                  </a:lnTo>
                  <a:lnTo>
                    <a:pt x="351" y="3271"/>
                  </a:lnTo>
                  <a:lnTo>
                    <a:pt x="342" y="3257"/>
                  </a:lnTo>
                  <a:lnTo>
                    <a:pt x="348" y="3254"/>
                  </a:lnTo>
                  <a:close/>
                  <a:moveTo>
                    <a:pt x="331" y="3225"/>
                  </a:moveTo>
                  <a:lnTo>
                    <a:pt x="339" y="3240"/>
                  </a:lnTo>
                  <a:lnTo>
                    <a:pt x="333" y="3243"/>
                  </a:lnTo>
                  <a:lnTo>
                    <a:pt x="325" y="3230"/>
                  </a:lnTo>
                  <a:lnTo>
                    <a:pt x="331" y="3225"/>
                  </a:lnTo>
                  <a:close/>
                  <a:moveTo>
                    <a:pt x="313" y="3198"/>
                  </a:moveTo>
                  <a:lnTo>
                    <a:pt x="322" y="3212"/>
                  </a:lnTo>
                  <a:lnTo>
                    <a:pt x="316" y="3215"/>
                  </a:lnTo>
                  <a:lnTo>
                    <a:pt x="307" y="3201"/>
                  </a:lnTo>
                  <a:lnTo>
                    <a:pt x="313" y="3198"/>
                  </a:lnTo>
                  <a:close/>
                  <a:moveTo>
                    <a:pt x="296" y="3170"/>
                  </a:moveTo>
                  <a:lnTo>
                    <a:pt x="305" y="3184"/>
                  </a:lnTo>
                  <a:lnTo>
                    <a:pt x="299" y="3188"/>
                  </a:lnTo>
                  <a:lnTo>
                    <a:pt x="291" y="3173"/>
                  </a:lnTo>
                  <a:lnTo>
                    <a:pt x="296" y="3170"/>
                  </a:lnTo>
                  <a:close/>
                  <a:moveTo>
                    <a:pt x="280" y="3141"/>
                  </a:moveTo>
                  <a:lnTo>
                    <a:pt x="288" y="3156"/>
                  </a:lnTo>
                  <a:lnTo>
                    <a:pt x="282" y="3160"/>
                  </a:lnTo>
                  <a:lnTo>
                    <a:pt x="274" y="3145"/>
                  </a:lnTo>
                  <a:lnTo>
                    <a:pt x="280" y="3141"/>
                  </a:lnTo>
                  <a:close/>
                  <a:moveTo>
                    <a:pt x="264" y="3113"/>
                  </a:moveTo>
                  <a:lnTo>
                    <a:pt x="272" y="3128"/>
                  </a:lnTo>
                  <a:lnTo>
                    <a:pt x="266" y="3131"/>
                  </a:lnTo>
                  <a:lnTo>
                    <a:pt x="258" y="3117"/>
                  </a:lnTo>
                  <a:lnTo>
                    <a:pt x="264" y="3113"/>
                  </a:lnTo>
                  <a:close/>
                  <a:moveTo>
                    <a:pt x="248" y="3085"/>
                  </a:moveTo>
                  <a:lnTo>
                    <a:pt x="256" y="3100"/>
                  </a:lnTo>
                  <a:lnTo>
                    <a:pt x="250" y="3102"/>
                  </a:lnTo>
                  <a:lnTo>
                    <a:pt x="242" y="3088"/>
                  </a:lnTo>
                  <a:lnTo>
                    <a:pt x="248" y="3085"/>
                  </a:lnTo>
                  <a:close/>
                  <a:moveTo>
                    <a:pt x="233" y="3055"/>
                  </a:moveTo>
                  <a:lnTo>
                    <a:pt x="241" y="3070"/>
                  </a:lnTo>
                  <a:lnTo>
                    <a:pt x="236" y="3073"/>
                  </a:lnTo>
                  <a:lnTo>
                    <a:pt x="228" y="3059"/>
                  </a:lnTo>
                  <a:lnTo>
                    <a:pt x="233" y="3055"/>
                  </a:lnTo>
                  <a:close/>
                  <a:moveTo>
                    <a:pt x="219" y="3026"/>
                  </a:moveTo>
                  <a:lnTo>
                    <a:pt x="227" y="3041"/>
                  </a:lnTo>
                  <a:lnTo>
                    <a:pt x="221" y="3044"/>
                  </a:lnTo>
                  <a:lnTo>
                    <a:pt x="213" y="3029"/>
                  </a:lnTo>
                  <a:lnTo>
                    <a:pt x="219" y="3026"/>
                  </a:lnTo>
                  <a:close/>
                  <a:moveTo>
                    <a:pt x="205" y="2996"/>
                  </a:moveTo>
                  <a:lnTo>
                    <a:pt x="212" y="3011"/>
                  </a:lnTo>
                  <a:lnTo>
                    <a:pt x="206" y="3015"/>
                  </a:lnTo>
                  <a:lnTo>
                    <a:pt x="199" y="3000"/>
                  </a:lnTo>
                  <a:lnTo>
                    <a:pt x="205" y="2996"/>
                  </a:lnTo>
                  <a:close/>
                  <a:moveTo>
                    <a:pt x="192" y="2967"/>
                  </a:moveTo>
                  <a:lnTo>
                    <a:pt x="198" y="2982"/>
                  </a:lnTo>
                  <a:lnTo>
                    <a:pt x="193" y="2985"/>
                  </a:lnTo>
                  <a:lnTo>
                    <a:pt x="186" y="2970"/>
                  </a:lnTo>
                  <a:lnTo>
                    <a:pt x="192" y="2967"/>
                  </a:lnTo>
                  <a:close/>
                  <a:moveTo>
                    <a:pt x="178" y="2938"/>
                  </a:moveTo>
                  <a:lnTo>
                    <a:pt x="185" y="2952"/>
                  </a:lnTo>
                  <a:lnTo>
                    <a:pt x="179" y="2955"/>
                  </a:lnTo>
                  <a:lnTo>
                    <a:pt x="172" y="2940"/>
                  </a:lnTo>
                  <a:lnTo>
                    <a:pt x="178" y="2938"/>
                  </a:lnTo>
                  <a:close/>
                  <a:moveTo>
                    <a:pt x="165" y="2907"/>
                  </a:moveTo>
                  <a:lnTo>
                    <a:pt x="172" y="2923"/>
                  </a:lnTo>
                  <a:lnTo>
                    <a:pt x="165" y="2925"/>
                  </a:lnTo>
                  <a:lnTo>
                    <a:pt x="160" y="2910"/>
                  </a:lnTo>
                  <a:lnTo>
                    <a:pt x="165" y="2907"/>
                  </a:lnTo>
                  <a:close/>
                  <a:moveTo>
                    <a:pt x="153" y="2878"/>
                  </a:moveTo>
                  <a:lnTo>
                    <a:pt x="160" y="2892"/>
                  </a:lnTo>
                  <a:lnTo>
                    <a:pt x="153" y="2895"/>
                  </a:lnTo>
                  <a:lnTo>
                    <a:pt x="147" y="2880"/>
                  </a:lnTo>
                  <a:lnTo>
                    <a:pt x="153" y="2878"/>
                  </a:lnTo>
                  <a:close/>
                  <a:moveTo>
                    <a:pt x="142" y="2847"/>
                  </a:moveTo>
                  <a:lnTo>
                    <a:pt x="147" y="2862"/>
                  </a:lnTo>
                  <a:lnTo>
                    <a:pt x="142" y="2864"/>
                  </a:lnTo>
                  <a:lnTo>
                    <a:pt x="136" y="2849"/>
                  </a:lnTo>
                  <a:lnTo>
                    <a:pt x="142" y="2847"/>
                  </a:lnTo>
                  <a:close/>
                  <a:moveTo>
                    <a:pt x="130" y="2816"/>
                  </a:moveTo>
                  <a:lnTo>
                    <a:pt x="136" y="2831"/>
                  </a:lnTo>
                  <a:lnTo>
                    <a:pt x="130" y="2833"/>
                  </a:lnTo>
                  <a:lnTo>
                    <a:pt x="125" y="2819"/>
                  </a:lnTo>
                  <a:lnTo>
                    <a:pt x="130" y="2816"/>
                  </a:lnTo>
                  <a:close/>
                  <a:moveTo>
                    <a:pt x="120" y="2786"/>
                  </a:moveTo>
                  <a:lnTo>
                    <a:pt x="125" y="2800"/>
                  </a:lnTo>
                  <a:lnTo>
                    <a:pt x="119" y="2803"/>
                  </a:lnTo>
                  <a:lnTo>
                    <a:pt x="113" y="2788"/>
                  </a:lnTo>
                  <a:lnTo>
                    <a:pt x="120" y="2786"/>
                  </a:lnTo>
                  <a:close/>
                  <a:moveTo>
                    <a:pt x="110" y="2755"/>
                  </a:moveTo>
                  <a:lnTo>
                    <a:pt x="114" y="2770"/>
                  </a:lnTo>
                  <a:lnTo>
                    <a:pt x="109" y="2772"/>
                  </a:lnTo>
                  <a:lnTo>
                    <a:pt x="103" y="2756"/>
                  </a:lnTo>
                  <a:lnTo>
                    <a:pt x="110" y="2755"/>
                  </a:lnTo>
                  <a:close/>
                  <a:moveTo>
                    <a:pt x="100" y="2723"/>
                  </a:moveTo>
                  <a:lnTo>
                    <a:pt x="104" y="2739"/>
                  </a:lnTo>
                  <a:lnTo>
                    <a:pt x="99" y="2742"/>
                  </a:lnTo>
                  <a:lnTo>
                    <a:pt x="93" y="2726"/>
                  </a:lnTo>
                  <a:lnTo>
                    <a:pt x="100" y="2723"/>
                  </a:lnTo>
                  <a:close/>
                  <a:moveTo>
                    <a:pt x="91" y="2693"/>
                  </a:moveTo>
                  <a:lnTo>
                    <a:pt x="95" y="2709"/>
                  </a:lnTo>
                  <a:lnTo>
                    <a:pt x="88" y="2710"/>
                  </a:lnTo>
                  <a:lnTo>
                    <a:pt x="84" y="2694"/>
                  </a:lnTo>
                  <a:lnTo>
                    <a:pt x="91" y="2693"/>
                  </a:lnTo>
                  <a:close/>
                  <a:moveTo>
                    <a:pt x="82" y="2661"/>
                  </a:moveTo>
                  <a:lnTo>
                    <a:pt x="86" y="2677"/>
                  </a:lnTo>
                  <a:lnTo>
                    <a:pt x="79" y="2679"/>
                  </a:lnTo>
                  <a:lnTo>
                    <a:pt x="75" y="2663"/>
                  </a:lnTo>
                  <a:lnTo>
                    <a:pt x="82" y="2661"/>
                  </a:lnTo>
                  <a:close/>
                  <a:moveTo>
                    <a:pt x="74" y="2629"/>
                  </a:moveTo>
                  <a:lnTo>
                    <a:pt x="77" y="2645"/>
                  </a:lnTo>
                  <a:lnTo>
                    <a:pt x="71" y="2648"/>
                  </a:lnTo>
                  <a:lnTo>
                    <a:pt x="67" y="2632"/>
                  </a:lnTo>
                  <a:lnTo>
                    <a:pt x="74" y="2629"/>
                  </a:lnTo>
                  <a:close/>
                  <a:moveTo>
                    <a:pt x="66" y="2599"/>
                  </a:moveTo>
                  <a:lnTo>
                    <a:pt x="69" y="2614"/>
                  </a:lnTo>
                  <a:lnTo>
                    <a:pt x="62" y="2616"/>
                  </a:lnTo>
                  <a:lnTo>
                    <a:pt x="59" y="2600"/>
                  </a:lnTo>
                  <a:lnTo>
                    <a:pt x="66" y="2599"/>
                  </a:lnTo>
                  <a:close/>
                  <a:moveTo>
                    <a:pt x="58" y="2567"/>
                  </a:moveTo>
                  <a:lnTo>
                    <a:pt x="61" y="2583"/>
                  </a:lnTo>
                  <a:lnTo>
                    <a:pt x="56" y="2584"/>
                  </a:lnTo>
                  <a:lnTo>
                    <a:pt x="51" y="2568"/>
                  </a:lnTo>
                  <a:lnTo>
                    <a:pt x="58" y="2567"/>
                  </a:lnTo>
                  <a:close/>
                  <a:moveTo>
                    <a:pt x="51" y="2534"/>
                  </a:moveTo>
                  <a:lnTo>
                    <a:pt x="54" y="2550"/>
                  </a:lnTo>
                  <a:lnTo>
                    <a:pt x="48" y="2552"/>
                  </a:lnTo>
                  <a:lnTo>
                    <a:pt x="44" y="2537"/>
                  </a:lnTo>
                  <a:lnTo>
                    <a:pt x="51" y="2534"/>
                  </a:lnTo>
                  <a:close/>
                  <a:moveTo>
                    <a:pt x="44" y="2503"/>
                  </a:moveTo>
                  <a:lnTo>
                    <a:pt x="48" y="2518"/>
                  </a:lnTo>
                  <a:lnTo>
                    <a:pt x="42" y="2520"/>
                  </a:lnTo>
                  <a:lnTo>
                    <a:pt x="39" y="2504"/>
                  </a:lnTo>
                  <a:lnTo>
                    <a:pt x="44" y="2503"/>
                  </a:lnTo>
                  <a:close/>
                  <a:moveTo>
                    <a:pt x="39" y="2471"/>
                  </a:moveTo>
                  <a:lnTo>
                    <a:pt x="42" y="2487"/>
                  </a:lnTo>
                  <a:lnTo>
                    <a:pt x="35" y="2488"/>
                  </a:lnTo>
                  <a:lnTo>
                    <a:pt x="33" y="2472"/>
                  </a:lnTo>
                  <a:lnTo>
                    <a:pt x="39" y="2471"/>
                  </a:lnTo>
                  <a:close/>
                  <a:moveTo>
                    <a:pt x="33" y="2439"/>
                  </a:moveTo>
                  <a:lnTo>
                    <a:pt x="36" y="2455"/>
                  </a:lnTo>
                  <a:lnTo>
                    <a:pt x="30" y="2456"/>
                  </a:lnTo>
                  <a:lnTo>
                    <a:pt x="27" y="2440"/>
                  </a:lnTo>
                  <a:lnTo>
                    <a:pt x="33" y="2439"/>
                  </a:lnTo>
                  <a:close/>
                  <a:moveTo>
                    <a:pt x="28" y="2406"/>
                  </a:moveTo>
                  <a:lnTo>
                    <a:pt x="31" y="2422"/>
                  </a:lnTo>
                  <a:lnTo>
                    <a:pt x="25" y="2423"/>
                  </a:lnTo>
                  <a:lnTo>
                    <a:pt x="22" y="2407"/>
                  </a:lnTo>
                  <a:lnTo>
                    <a:pt x="28" y="2406"/>
                  </a:lnTo>
                  <a:close/>
                  <a:moveTo>
                    <a:pt x="24" y="2375"/>
                  </a:moveTo>
                  <a:lnTo>
                    <a:pt x="26" y="2390"/>
                  </a:lnTo>
                  <a:lnTo>
                    <a:pt x="19" y="2392"/>
                  </a:lnTo>
                  <a:lnTo>
                    <a:pt x="18" y="2375"/>
                  </a:lnTo>
                  <a:lnTo>
                    <a:pt x="24" y="2375"/>
                  </a:lnTo>
                  <a:close/>
                  <a:moveTo>
                    <a:pt x="20" y="2342"/>
                  </a:moveTo>
                  <a:lnTo>
                    <a:pt x="23" y="2358"/>
                  </a:lnTo>
                  <a:lnTo>
                    <a:pt x="16" y="2359"/>
                  </a:lnTo>
                  <a:lnTo>
                    <a:pt x="14" y="2343"/>
                  </a:lnTo>
                  <a:lnTo>
                    <a:pt x="20" y="2342"/>
                  </a:lnTo>
                  <a:close/>
                  <a:moveTo>
                    <a:pt x="17" y="2310"/>
                  </a:moveTo>
                  <a:lnTo>
                    <a:pt x="18" y="2326"/>
                  </a:lnTo>
                  <a:lnTo>
                    <a:pt x="13" y="2326"/>
                  </a:lnTo>
                  <a:lnTo>
                    <a:pt x="10" y="2310"/>
                  </a:lnTo>
                  <a:lnTo>
                    <a:pt x="17" y="2310"/>
                  </a:lnTo>
                  <a:close/>
                  <a:moveTo>
                    <a:pt x="14" y="2277"/>
                  </a:moveTo>
                  <a:lnTo>
                    <a:pt x="16" y="2293"/>
                  </a:lnTo>
                  <a:lnTo>
                    <a:pt x="9" y="2294"/>
                  </a:lnTo>
                  <a:lnTo>
                    <a:pt x="8" y="2277"/>
                  </a:lnTo>
                  <a:lnTo>
                    <a:pt x="14" y="2277"/>
                  </a:lnTo>
                  <a:close/>
                  <a:moveTo>
                    <a:pt x="11" y="2244"/>
                  </a:moveTo>
                  <a:lnTo>
                    <a:pt x="13" y="2261"/>
                  </a:lnTo>
                  <a:lnTo>
                    <a:pt x="6" y="2261"/>
                  </a:lnTo>
                  <a:lnTo>
                    <a:pt x="5" y="2245"/>
                  </a:lnTo>
                  <a:lnTo>
                    <a:pt x="11" y="2244"/>
                  </a:lnTo>
                  <a:close/>
                  <a:moveTo>
                    <a:pt x="10" y="2211"/>
                  </a:moveTo>
                  <a:lnTo>
                    <a:pt x="10" y="2228"/>
                  </a:lnTo>
                  <a:lnTo>
                    <a:pt x="5" y="2228"/>
                  </a:lnTo>
                  <a:lnTo>
                    <a:pt x="3" y="2213"/>
                  </a:lnTo>
                  <a:lnTo>
                    <a:pt x="10" y="2211"/>
                  </a:lnTo>
                  <a:close/>
                  <a:moveTo>
                    <a:pt x="8" y="2180"/>
                  </a:moveTo>
                  <a:lnTo>
                    <a:pt x="9" y="2196"/>
                  </a:lnTo>
                  <a:lnTo>
                    <a:pt x="2" y="2196"/>
                  </a:lnTo>
                  <a:lnTo>
                    <a:pt x="2" y="2180"/>
                  </a:lnTo>
                  <a:lnTo>
                    <a:pt x="8" y="2180"/>
                  </a:lnTo>
                  <a:close/>
                  <a:moveTo>
                    <a:pt x="8" y="2147"/>
                  </a:moveTo>
                  <a:lnTo>
                    <a:pt x="8" y="2163"/>
                  </a:lnTo>
                  <a:lnTo>
                    <a:pt x="1" y="2163"/>
                  </a:lnTo>
                  <a:lnTo>
                    <a:pt x="1" y="2147"/>
                  </a:lnTo>
                  <a:lnTo>
                    <a:pt x="8" y="2147"/>
                  </a:lnTo>
                  <a:close/>
                  <a:moveTo>
                    <a:pt x="7" y="2114"/>
                  </a:moveTo>
                  <a:lnTo>
                    <a:pt x="7" y="2130"/>
                  </a:lnTo>
                  <a:lnTo>
                    <a:pt x="1" y="2131"/>
                  </a:lnTo>
                  <a:lnTo>
                    <a:pt x="0" y="2114"/>
                  </a:lnTo>
                  <a:lnTo>
                    <a:pt x="7" y="2114"/>
                  </a:lnTo>
                  <a:close/>
                  <a:moveTo>
                    <a:pt x="1" y="2081"/>
                  </a:moveTo>
                  <a:lnTo>
                    <a:pt x="7" y="2081"/>
                  </a:lnTo>
                  <a:lnTo>
                    <a:pt x="7" y="2098"/>
                  </a:lnTo>
                  <a:lnTo>
                    <a:pt x="0" y="2098"/>
                  </a:lnTo>
                  <a:lnTo>
                    <a:pt x="1" y="2081"/>
                  </a:lnTo>
                  <a:close/>
                  <a:moveTo>
                    <a:pt x="1" y="2048"/>
                  </a:moveTo>
                  <a:lnTo>
                    <a:pt x="8" y="2048"/>
                  </a:lnTo>
                  <a:lnTo>
                    <a:pt x="8" y="2065"/>
                  </a:lnTo>
                  <a:lnTo>
                    <a:pt x="1" y="2065"/>
                  </a:lnTo>
                  <a:lnTo>
                    <a:pt x="1" y="2048"/>
                  </a:lnTo>
                  <a:close/>
                  <a:moveTo>
                    <a:pt x="2" y="2016"/>
                  </a:moveTo>
                  <a:lnTo>
                    <a:pt x="9" y="2017"/>
                  </a:lnTo>
                  <a:lnTo>
                    <a:pt x="8" y="2033"/>
                  </a:lnTo>
                  <a:lnTo>
                    <a:pt x="2" y="2033"/>
                  </a:lnTo>
                  <a:lnTo>
                    <a:pt x="2" y="2016"/>
                  </a:lnTo>
                  <a:close/>
                  <a:moveTo>
                    <a:pt x="5" y="1984"/>
                  </a:moveTo>
                  <a:lnTo>
                    <a:pt x="10" y="1984"/>
                  </a:lnTo>
                  <a:lnTo>
                    <a:pt x="10" y="2000"/>
                  </a:lnTo>
                  <a:lnTo>
                    <a:pt x="3" y="2000"/>
                  </a:lnTo>
                  <a:lnTo>
                    <a:pt x="5" y="1984"/>
                  </a:lnTo>
                  <a:close/>
                  <a:moveTo>
                    <a:pt x="7" y="1951"/>
                  </a:moveTo>
                  <a:lnTo>
                    <a:pt x="13" y="1951"/>
                  </a:lnTo>
                  <a:lnTo>
                    <a:pt x="11" y="1968"/>
                  </a:lnTo>
                  <a:lnTo>
                    <a:pt x="6" y="1967"/>
                  </a:lnTo>
                  <a:lnTo>
                    <a:pt x="7" y="1951"/>
                  </a:lnTo>
                  <a:close/>
                  <a:moveTo>
                    <a:pt x="9" y="1918"/>
                  </a:moveTo>
                  <a:lnTo>
                    <a:pt x="16" y="1918"/>
                  </a:lnTo>
                  <a:lnTo>
                    <a:pt x="14" y="1935"/>
                  </a:lnTo>
                  <a:lnTo>
                    <a:pt x="8" y="1934"/>
                  </a:lnTo>
                  <a:lnTo>
                    <a:pt x="9" y="1918"/>
                  </a:lnTo>
                  <a:close/>
                  <a:moveTo>
                    <a:pt x="13" y="1885"/>
                  </a:moveTo>
                  <a:lnTo>
                    <a:pt x="18" y="1886"/>
                  </a:lnTo>
                  <a:lnTo>
                    <a:pt x="17" y="1902"/>
                  </a:lnTo>
                  <a:lnTo>
                    <a:pt x="10" y="1902"/>
                  </a:lnTo>
                  <a:lnTo>
                    <a:pt x="13" y="1885"/>
                  </a:lnTo>
                  <a:close/>
                  <a:moveTo>
                    <a:pt x="16" y="1852"/>
                  </a:moveTo>
                  <a:lnTo>
                    <a:pt x="23" y="1854"/>
                  </a:lnTo>
                  <a:lnTo>
                    <a:pt x="20" y="1869"/>
                  </a:lnTo>
                  <a:lnTo>
                    <a:pt x="14" y="1869"/>
                  </a:lnTo>
                  <a:lnTo>
                    <a:pt x="16" y="1852"/>
                  </a:lnTo>
                  <a:close/>
                  <a:moveTo>
                    <a:pt x="20" y="1821"/>
                  </a:moveTo>
                  <a:lnTo>
                    <a:pt x="26" y="1822"/>
                  </a:lnTo>
                  <a:lnTo>
                    <a:pt x="24" y="1838"/>
                  </a:lnTo>
                  <a:lnTo>
                    <a:pt x="18" y="1837"/>
                  </a:lnTo>
                  <a:lnTo>
                    <a:pt x="20" y="1821"/>
                  </a:lnTo>
                  <a:close/>
                  <a:moveTo>
                    <a:pt x="25" y="1788"/>
                  </a:moveTo>
                  <a:lnTo>
                    <a:pt x="31" y="1789"/>
                  </a:lnTo>
                  <a:lnTo>
                    <a:pt x="28" y="1805"/>
                  </a:lnTo>
                  <a:lnTo>
                    <a:pt x="23" y="1804"/>
                  </a:lnTo>
                  <a:lnTo>
                    <a:pt x="25" y="1788"/>
                  </a:lnTo>
                  <a:close/>
                  <a:moveTo>
                    <a:pt x="30" y="1756"/>
                  </a:moveTo>
                  <a:lnTo>
                    <a:pt x="36" y="1757"/>
                  </a:lnTo>
                  <a:lnTo>
                    <a:pt x="34" y="1773"/>
                  </a:lnTo>
                  <a:lnTo>
                    <a:pt x="27" y="1772"/>
                  </a:lnTo>
                  <a:lnTo>
                    <a:pt x="30" y="1756"/>
                  </a:lnTo>
                  <a:close/>
                  <a:moveTo>
                    <a:pt x="35" y="1723"/>
                  </a:moveTo>
                  <a:lnTo>
                    <a:pt x="42" y="1724"/>
                  </a:lnTo>
                  <a:lnTo>
                    <a:pt x="39" y="1740"/>
                  </a:lnTo>
                  <a:lnTo>
                    <a:pt x="33" y="1739"/>
                  </a:lnTo>
                  <a:lnTo>
                    <a:pt x="35" y="1723"/>
                  </a:lnTo>
                  <a:close/>
                  <a:moveTo>
                    <a:pt x="42" y="1692"/>
                  </a:moveTo>
                  <a:lnTo>
                    <a:pt x="48" y="1693"/>
                  </a:lnTo>
                  <a:lnTo>
                    <a:pt x="45" y="1709"/>
                  </a:lnTo>
                  <a:lnTo>
                    <a:pt x="39" y="1707"/>
                  </a:lnTo>
                  <a:lnTo>
                    <a:pt x="42" y="1692"/>
                  </a:lnTo>
                  <a:close/>
                  <a:moveTo>
                    <a:pt x="49" y="1659"/>
                  </a:moveTo>
                  <a:lnTo>
                    <a:pt x="54" y="1661"/>
                  </a:lnTo>
                  <a:lnTo>
                    <a:pt x="51" y="1677"/>
                  </a:lnTo>
                  <a:lnTo>
                    <a:pt x="45" y="1676"/>
                  </a:lnTo>
                  <a:lnTo>
                    <a:pt x="49" y="1659"/>
                  </a:lnTo>
                  <a:close/>
                  <a:moveTo>
                    <a:pt x="56" y="1627"/>
                  </a:moveTo>
                  <a:lnTo>
                    <a:pt x="62" y="1628"/>
                  </a:lnTo>
                  <a:lnTo>
                    <a:pt x="58" y="1645"/>
                  </a:lnTo>
                  <a:lnTo>
                    <a:pt x="52" y="1643"/>
                  </a:lnTo>
                  <a:lnTo>
                    <a:pt x="56" y="1627"/>
                  </a:lnTo>
                  <a:close/>
                  <a:moveTo>
                    <a:pt x="64" y="1595"/>
                  </a:moveTo>
                  <a:lnTo>
                    <a:pt x="69" y="1596"/>
                  </a:lnTo>
                  <a:lnTo>
                    <a:pt x="66" y="1612"/>
                  </a:lnTo>
                  <a:lnTo>
                    <a:pt x="59" y="1611"/>
                  </a:lnTo>
                  <a:lnTo>
                    <a:pt x="64" y="1595"/>
                  </a:lnTo>
                  <a:close/>
                  <a:moveTo>
                    <a:pt x="71" y="1564"/>
                  </a:moveTo>
                  <a:lnTo>
                    <a:pt x="78" y="1565"/>
                  </a:lnTo>
                  <a:lnTo>
                    <a:pt x="74" y="1581"/>
                  </a:lnTo>
                  <a:lnTo>
                    <a:pt x="67" y="1579"/>
                  </a:lnTo>
                  <a:lnTo>
                    <a:pt x="71" y="1564"/>
                  </a:lnTo>
                  <a:close/>
                  <a:moveTo>
                    <a:pt x="81" y="1532"/>
                  </a:moveTo>
                  <a:lnTo>
                    <a:pt x="86" y="1534"/>
                  </a:lnTo>
                  <a:lnTo>
                    <a:pt x="82" y="1550"/>
                  </a:lnTo>
                  <a:lnTo>
                    <a:pt x="76" y="1548"/>
                  </a:lnTo>
                  <a:lnTo>
                    <a:pt x="81" y="1532"/>
                  </a:lnTo>
                  <a:close/>
                  <a:moveTo>
                    <a:pt x="90" y="1500"/>
                  </a:moveTo>
                  <a:lnTo>
                    <a:pt x="95" y="1502"/>
                  </a:lnTo>
                  <a:lnTo>
                    <a:pt x="91" y="1518"/>
                  </a:lnTo>
                  <a:lnTo>
                    <a:pt x="85" y="1516"/>
                  </a:lnTo>
                  <a:lnTo>
                    <a:pt x="90" y="1500"/>
                  </a:lnTo>
                  <a:close/>
                  <a:moveTo>
                    <a:pt x="99" y="1470"/>
                  </a:moveTo>
                  <a:lnTo>
                    <a:pt x="105" y="1471"/>
                  </a:lnTo>
                  <a:lnTo>
                    <a:pt x="100" y="1487"/>
                  </a:lnTo>
                  <a:lnTo>
                    <a:pt x="94" y="1484"/>
                  </a:lnTo>
                  <a:lnTo>
                    <a:pt x="99" y="1470"/>
                  </a:lnTo>
                  <a:close/>
                  <a:moveTo>
                    <a:pt x="109" y="1438"/>
                  </a:moveTo>
                  <a:lnTo>
                    <a:pt x="116" y="1440"/>
                  </a:lnTo>
                  <a:lnTo>
                    <a:pt x="110" y="1456"/>
                  </a:lnTo>
                  <a:lnTo>
                    <a:pt x="104" y="1454"/>
                  </a:lnTo>
                  <a:lnTo>
                    <a:pt x="109" y="1438"/>
                  </a:lnTo>
                  <a:close/>
                  <a:moveTo>
                    <a:pt x="120" y="1407"/>
                  </a:moveTo>
                  <a:lnTo>
                    <a:pt x="126" y="1410"/>
                  </a:lnTo>
                  <a:lnTo>
                    <a:pt x="120" y="1424"/>
                  </a:lnTo>
                  <a:lnTo>
                    <a:pt x="114" y="1422"/>
                  </a:lnTo>
                  <a:lnTo>
                    <a:pt x="120" y="1407"/>
                  </a:lnTo>
                  <a:close/>
                  <a:moveTo>
                    <a:pt x="130" y="1376"/>
                  </a:moveTo>
                  <a:lnTo>
                    <a:pt x="137" y="1378"/>
                  </a:lnTo>
                  <a:lnTo>
                    <a:pt x="131" y="1394"/>
                  </a:lnTo>
                  <a:lnTo>
                    <a:pt x="125" y="1391"/>
                  </a:lnTo>
                  <a:lnTo>
                    <a:pt x="130" y="1376"/>
                  </a:lnTo>
                  <a:close/>
                  <a:moveTo>
                    <a:pt x="143" y="1345"/>
                  </a:moveTo>
                  <a:lnTo>
                    <a:pt x="148" y="1347"/>
                  </a:lnTo>
                  <a:lnTo>
                    <a:pt x="143" y="1363"/>
                  </a:lnTo>
                  <a:lnTo>
                    <a:pt x="136" y="1361"/>
                  </a:lnTo>
                  <a:lnTo>
                    <a:pt x="143" y="1345"/>
                  </a:lnTo>
                  <a:close/>
                  <a:moveTo>
                    <a:pt x="154" y="1314"/>
                  </a:moveTo>
                  <a:lnTo>
                    <a:pt x="161" y="1317"/>
                  </a:lnTo>
                  <a:lnTo>
                    <a:pt x="154" y="1332"/>
                  </a:lnTo>
                  <a:lnTo>
                    <a:pt x="148" y="1330"/>
                  </a:lnTo>
                  <a:lnTo>
                    <a:pt x="154" y="1314"/>
                  </a:lnTo>
                  <a:close/>
                  <a:moveTo>
                    <a:pt x="167" y="1285"/>
                  </a:moveTo>
                  <a:lnTo>
                    <a:pt x="173" y="1287"/>
                  </a:lnTo>
                  <a:lnTo>
                    <a:pt x="167" y="1302"/>
                  </a:lnTo>
                  <a:lnTo>
                    <a:pt x="161" y="1300"/>
                  </a:lnTo>
                  <a:lnTo>
                    <a:pt x="167" y="1285"/>
                  </a:lnTo>
                  <a:close/>
                  <a:moveTo>
                    <a:pt x="180" y="1254"/>
                  </a:moveTo>
                  <a:lnTo>
                    <a:pt x="186" y="1257"/>
                  </a:lnTo>
                  <a:lnTo>
                    <a:pt x="179" y="1272"/>
                  </a:lnTo>
                  <a:lnTo>
                    <a:pt x="173" y="1269"/>
                  </a:lnTo>
                  <a:lnTo>
                    <a:pt x="180" y="1254"/>
                  </a:lnTo>
                  <a:close/>
                  <a:moveTo>
                    <a:pt x="194" y="1224"/>
                  </a:moveTo>
                  <a:lnTo>
                    <a:pt x="199" y="1227"/>
                  </a:lnTo>
                  <a:lnTo>
                    <a:pt x="193" y="1242"/>
                  </a:lnTo>
                  <a:lnTo>
                    <a:pt x="187" y="1240"/>
                  </a:lnTo>
                  <a:lnTo>
                    <a:pt x="194" y="1224"/>
                  </a:lnTo>
                  <a:close/>
                  <a:moveTo>
                    <a:pt x="207" y="1194"/>
                  </a:moveTo>
                  <a:lnTo>
                    <a:pt x="213" y="1198"/>
                  </a:lnTo>
                  <a:lnTo>
                    <a:pt x="206" y="1212"/>
                  </a:lnTo>
                  <a:lnTo>
                    <a:pt x="201" y="1209"/>
                  </a:lnTo>
                  <a:lnTo>
                    <a:pt x="207" y="1194"/>
                  </a:lnTo>
                  <a:close/>
                  <a:moveTo>
                    <a:pt x="222" y="1165"/>
                  </a:moveTo>
                  <a:lnTo>
                    <a:pt x="228" y="1168"/>
                  </a:lnTo>
                  <a:lnTo>
                    <a:pt x="221" y="1183"/>
                  </a:lnTo>
                  <a:lnTo>
                    <a:pt x="214" y="1180"/>
                  </a:lnTo>
                  <a:lnTo>
                    <a:pt x="222" y="1165"/>
                  </a:lnTo>
                  <a:close/>
                  <a:moveTo>
                    <a:pt x="237" y="1135"/>
                  </a:moveTo>
                  <a:lnTo>
                    <a:pt x="242" y="1139"/>
                  </a:lnTo>
                  <a:lnTo>
                    <a:pt x="236" y="1154"/>
                  </a:lnTo>
                  <a:lnTo>
                    <a:pt x="229" y="1150"/>
                  </a:lnTo>
                  <a:lnTo>
                    <a:pt x="237" y="1135"/>
                  </a:lnTo>
                  <a:close/>
                  <a:moveTo>
                    <a:pt x="253" y="1107"/>
                  </a:moveTo>
                  <a:lnTo>
                    <a:pt x="258" y="1109"/>
                  </a:lnTo>
                  <a:lnTo>
                    <a:pt x="250" y="1124"/>
                  </a:lnTo>
                  <a:lnTo>
                    <a:pt x="245" y="1121"/>
                  </a:lnTo>
                  <a:lnTo>
                    <a:pt x="253" y="1107"/>
                  </a:lnTo>
                  <a:close/>
                  <a:moveTo>
                    <a:pt x="269" y="1078"/>
                  </a:moveTo>
                  <a:lnTo>
                    <a:pt x="274" y="1081"/>
                  </a:lnTo>
                  <a:lnTo>
                    <a:pt x="266" y="1096"/>
                  </a:lnTo>
                  <a:lnTo>
                    <a:pt x="261" y="1092"/>
                  </a:lnTo>
                  <a:lnTo>
                    <a:pt x="269" y="1078"/>
                  </a:lnTo>
                  <a:close/>
                  <a:moveTo>
                    <a:pt x="284" y="1049"/>
                  </a:moveTo>
                  <a:lnTo>
                    <a:pt x="290" y="1053"/>
                  </a:lnTo>
                  <a:lnTo>
                    <a:pt x="282" y="1067"/>
                  </a:lnTo>
                  <a:lnTo>
                    <a:pt x="276" y="1064"/>
                  </a:lnTo>
                  <a:lnTo>
                    <a:pt x="284" y="1049"/>
                  </a:lnTo>
                  <a:close/>
                  <a:moveTo>
                    <a:pt x="301" y="1021"/>
                  </a:moveTo>
                  <a:lnTo>
                    <a:pt x="307" y="1024"/>
                  </a:lnTo>
                  <a:lnTo>
                    <a:pt x="298" y="1039"/>
                  </a:lnTo>
                  <a:lnTo>
                    <a:pt x="292" y="1036"/>
                  </a:lnTo>
                  <a:lnTo>
                    <a:pt x="301" y="1021"/>
                  </a:lnTo>
                  <a:close/>
                  <a:moveTo>
                    <a:pt x="318" y="994"/>
                  </a:moveTo>
                  <a:lnTo>
                    <a:pt x="324" y="997"/>
                  </a:lnTo>
                  <a:lnTo>
                    <a:pt x="315" y="1011"/>
                  </a:lnTo>
                  <a:lnTo>
                    <a:pt x="309" y="1007"/>
                  </a:lnTo>
                  <a:lnTo>
                    <a:pt x="318" y="994"/>
                  </a:lnTo>
                  <a:close/>
                  <a:moveTo>
                    <a:pt x="335" y="965"/>
                  </a:moveTo>
                  <a:lnTo>
                    <a:pt x="341" y="969"/>
                  </a:lnTo>
                  <a:lnTo>
                    <a:pt x="332" y="982"/>
                  </a:lnTo>
                  <a:lnTo>
                    <a:pt x="326" y="979"/>
                  </a:lnTo>
                  <a:lnTo>
                    <a:pt x="335" y="965"/>
                  </a:lnTo>
                  <a:close/>
                  <a:moveTo>
                    <a:pt x="354" y="938"/>
                  </a:moveTo>
                  <a:lnTo>
                    <a:pt x="359" y="942"/>
                  </a:lnTo>
                  <a:lnTo>
                    <a:pt x="350" y="955"/>
                  </a:lnTo>
                  <a:lnTo>
                    <a:pt x="344" y="952"/>
                  </a:lnTo>
                  <a:lnTo>
                    <a:pt x="354" y="938"/>
                  </a:lnTo>
                  <a:close/>
                  <a:moveTo>
                    <a:pt x="372" y="911"/>
                  </a:moveTo>
                  <a:lnTo>
                    <a:pt x="377" y="914"/>
                  </a:lnTo>
                  <a:lnTo>
                    <a:pt x="368" y="928"/>
                  </a:lnTo>
                  <a:lnTo>
                    <a:pt x="363" y="925"/>
                  </a:lnTo>
                  <a:lnTo>
                    <a:pt x="372" y="911"/>
                  </a:lnTo>
                  <a:close/>
                  <a:moveTo>
                    <a:pt x="391" y="885"/>
                  </a:moveTo>
                  <a:lnTo>
                    <a:pt x="397" y="888"/>
                  </a:lnTo>
                  <a:lnTo>
                    <a:pt x="386" y="902"/>
                  </a:lnTo>
                  <a:lnTo>
                    <a:pt x="382" y="898"/>
                  </a:lnTo>
                  <a:lnTo>
                    <a:pt x="391" y="885"/>
                  </a:lnTo>
                  <a:close/>
                  <a:moveTo>
                    <a:pt x="410" y="858"/>
                  </a:moveTo>
                  <a:lnTo>
                    <a:pt x="416" y="862"/>
                  </a:lnTo>
                  <a:lnTo>
                    <a:pt x="406" y="875"/>
                  </a:lnTo>
                  <a:lnTo>
                    <a:pt x="400" y="871"/>
                  </a:lnTo>
                  <a:lnTo>
                    <a:pt x="410" y="858"/>
                  </a:lnTo>
                  <a:close/>
                  <a:moveTo>
                    <a:pt x="429" y="832"/>
                  </a:moveTo>
                  <a:lnTo>
                    <a:pt x="435" y="836"/>
                  </a:lnTo>
                  <a:lnTo>
                    <a:pt x="425" y="849"/>
                  </a:lnTo>
                  <a:lnTo>
                    <a:pt x="420" y="845"/>
                  </a:lnTo>
                  <a:lnTo>
                    <a:pt x="429" y="832"/>
                  </a:lnTo>
                  <a:close/>
                  <a:moveTo>
                    <a:pt x="450" y="806"/>
                  </a:moveTo>
                  <a:lnTo>
                    <a:pt x="455" y="810"/>
                  </a:lnTo>
                  <a:lnTo>
                    <a:pt x="445" y="823"/>
                  </a:lnTo>
                  <a:lnTo>
                    <a:pt x="440" y="819"/>
                  </a:lnTo>
                  <a:lnTo>
                    <a:pt x="450" y="806"/>
                  </a:lnTo>
                  <a:close/>
                  <a:moveTo>
                    <a:pt x="470" y="781"/>
                  </a:moveTo>
                  <a:lnTo>
                    <a:pt x="476" y="784"/>
                  </a:lnTo>
                  <a:lnTo>
                    <a:pt x="465" y="797"/>
                  </a:lnTo>
                  <a:lnTo>
                    <a:pt x="460" y="793"/>
                  </a:lnTo>
                  <a:lnTo>
                    <a:pt x="470" y="781"/>
                  </a:lnTo>
                  <a:close/>
                  <a:moveTo>
                    <a:pt x="491" y="755"/>
                  </a:moveTo>
                  <a:lnTo>
                    <a:pt x="496" y="759"/>
                  </a:lnTo>
                  <a:lnTo>
                    <a:pt x="486" y="772"/>
                  </a:lnTo>
                  <a:lnTo>
                    <a:pt x="480" y="767"/>
                  </a:lnTo>
                  <a:lnTo>
                    <a:pt x="491" y="755"/>
                  </a:lnTo>
                  <a:close/>
                  <a:moveTo>
                    <a:pt x="512" y="730"/>
                  </a:moveTo>
                  <a:lnTo>
                    <a:pt x="518" y="734"/>
                  </a:lnTo>
                  <a:lnTo>
                    <a:pt x="506" y="747"/>
                  </a:lnTo>
                  <a:lnTo>
                    <a:pt x="502" y="742"/>
                  </a:lnTo>
                  <a:lnTo>
                    <a:pt x="512" y="730"/>
                  </a:lnTo>
                  <a:close/>
                  <a:moveTo>
                    <a:pt x="534" y="706"/>
                  </a:moveTo>
                  <a:lnTo>
                    <a:pt x="539" y="709"/>
                  </a:lnTo>
                  <a:lnTo>
                    <a:pt x="528" y="722"/>
                  </a:lnTo>
                  <a:lnTo>
                    <a:pt x="523" y="717"/>
                  </a:lnTo>
                  <a:lnTo>
                    <a:pt x="534" y="706"/>
                  </a:lnTo>
                  <a:close/>
                  <a:moveTo>
                    <a:pt x="556" y="681"/>
                  </a:moveTo>
                  <a:lnTo>
                    <a:pt x="561" y="686"/>
                  </a:lnTo>
                  <a:lnTo>
                    <a:pt x="549" y="698"/>
                  </a:lnTo>
                  <a:lnTo>
                    <a:pt x="545" y="694"/>
                  </a:lnTo>
                  <a:lnTo>
                    <a:pt x="556" y="681"/>
                  </a:lnTo>
                  <a:close/>
                  <a:moveTo>
                    <a:pt x="578" y="657"/>
                  </a:moveTo>
                  <a:lnTo>
                    <a:pt x="583" y="662"/>
                  </a:lnTo>
                  <a:lnTo>
                    <a:pt x="572" y="674"/>
                  </a:lnTo>
                  <a:lnTo>
                    <a:pt x="566" y="670"/>
                  </a:lnTo>
                  <a:lnTo>
                    <a:pt x="578" y="657"/>
                  </a:lnTo>
                  <a:close/>
                  <a:moveTo>
                    <a:pt x="600" y="634"/>
                  </a:moveTo>
                  <a:lnTo>
                    <a:pt x="606" y="638"/>
                  </a:lnTo>
                  <a:lnTo>
                    <a:pt x="595" y="651"/>
                  </a:lnTo>
                  <a:lnTo>
                    <a:pt x="589" y="646"/>
                  </a:lnTo>
                  <a:lnTo>
                    <a:pt x="600" y="634"/>
                  </a:lnTo>
                  <a:close/>
                  <a:moveTo>
                    <a:pt x="624" y="611"/>
                  </a:moveTo>
                  <a:lnTo>
                    <a:pt x="629" y="615"/>
                  </a:lnTo>
                  <a:lnTo>
                    <a:pt x="617" y="627"/>
                  </a:lnTo>
                  <a:lnTo>
                    <a:pt x="613" y="622"/>
                  </a:lnTo>
                  <a:lnTo>
                    <a:pt x="624" y="611"/>
                  </a:lnTo>
                  <a:close/>
                  <a:moveTo>
                    <a:pt x="648" y="588"/>
                  </a:moveTo>
                  <a:lnTo>
                    <a:pt x="653" y="593"/>
                  </a:lnTo>
                  <a:lnTo>
                    <a:pt x="640" y="604"/>
                  </a:lnTo>
                  <a:lnTo>
                    <a:pt x="636" y="600"/>
                  </a:lnTo>
                  <a:lnTo>
                    <a:pt x="648" y="588"/>
                  </a:lnTo>
                  <a:close/>
                  <a:moveTo>
                    <a:pt x="671" y="566"/>
                  </a:moveTo>
                  <a:lnTo>
                    <a:pt x="675" y="570"/>
                  </a:lnTo>
                  <a:lnTo>
                    <a:pt x="664" y="581"/>
                  </a:lnTo>
                  <a:lnTo>
                    <a:pt x="659" y="577"/>
                  </a:lnTo>
                  <a:lnTo>
                    <a:pt x="671" y="566"/>
                  </a:lnTo>
                  <a:close/>
                  <a:moveTo>
                    <a:pt x="696" y="543"/>
                  </a:moveTo>
                  <a:lnTo>
                    <a:pt x="700" y="549"/>
                  </a:lnTo>
                  <a:lnTo>
                    <a:pt x="688" y="559"/>
                  </a:lnTo>
                  <a:lnTo>
                    <a:pt x="683" y="554"/>
                  </a:lnTo>
                  <a:lnTo>
                    <a:pt x="696" y="543"/>
                  </a:lnTo>
                  <a:close/>
                  <a:moveTo>
                    <a:pt x="719" y="521"/>
                  </a:moveTo>
                  <a:lnTo>
                    <a:pt x="724" y="526"/>
                  </a:lnTo>
                  <a:lnTo>
                    <a:pt x="711" y="537"/>
                  </a:lnTo>
                  <a:lnTo>
                    <a:pt x="707" y="533"/>
                  </a:lnTo>
                  <a:lnTo>
                    <a:pt x="719" y="521"/>
                  </a:lnTo>
                  <a:close/>
                  <a:moveTo>
                    <a:pt x="744" y="500"/>
                  </a:moveTo>
                  <a:lnTo>
                    <a:pt x="749" y="506"/>
                  </a:lnTo>
                  <a:lnTo>
                    <a:pt x="736" y="516"/>
                  </a:lnTo>
                  <a:lnTo>
                    <a:pt x="732" y="511"/>
                  </a:lnTo>
                  <a:lnTo>
                    <a:pt x="744" y="500"/>
                  </a:lnTo>
                  <a:close/>
                  <a:moveTo>
                    <a:pt x="769" y="480"/>
                  </a:moveTo>
                  <a:lnTo>
                    <a:pt x="774" y="484"/>
                  </a:lnTo>
                  <a:lnTo>
                    <a:pt x="761" y="494"/>
                  </a:lnTo>
                  <a:lnTo>
                    <a:pt x="757" y="490"/>
                  </a:lnTo>
                  <a:lnTo>
                    <a:pt x="769" y="480"/>
                  </a:lnTo>
                  <a:close/>
                  <a:moveTo>
                    <a:pt x="795" y="459"/>
                  </a:moveTo>
                  <a:lnTo>
                    <a:pt x="799" y="464"/>
                  </a:lnTo>
                  <a:lnTo>
                    <a:pt x="786" y="474"/>
                  </a:lnTo>
                  <a:lnTo>
                    <a:pt x="783" y="469"/>
                  </a:lnTo>
                  <a:lnTo>
                    <a:pt x="795" y="459"/>
                  </a:lnTo>
                  <a:close/>
                  <a:moveTo>
                    <a:pt x="821" y="439"/>
                  </a:moveTo>
                  <a:lnTo>
                    <a:pt x="825" y="443"/>
                  </a:lnTo>
                  <a:lnTo>
                    <a:pt x="812" y="453"/>
                  </a:lnTo>
                  <a:lnTo>
                    <a:pt x="808" y="449"/>
                  </a:lnTo>
                  <a:lnTo>
                    <a:pt x="821" y="439"/>
                  </a:lnTo>
                  <a:close/>
                  <a:moveTo>
                    <a:pt x="847" y="418"/>
                  </a:moveTo>
                  <a:lnTo>
                    <a:pt x="851" y="424"/>
                  </a:lnTo>
                  <a:lnTo>
                    <a:pt x="837" y="433"/>
                  </a:lnTo>
                  <a:lnTo>
                    <a:pt x="834" y="429"/>
                  </a:lnTo>
                  <a:lnTo>
                    <a:pt x="847" y="418"/>
                  </a:lnTo>
                  <a:close/>
                  <a:moveTo>
                    <a:pt x="873" y="399"/>
                  </a:moveTo>
                  <a:lnTo>
                    <a:pt x="877" y="405"/>
                  </a:lnTo>
                  <a:lnTo>
                    <a:pt x="864" y="414"/>
                  </a:lnTo>
                  <a:lnTo>
                    <a:pt x="860" y="409"/>
                  </a:lnTo>
                  <a:lnTo>
                    <a:pt x="873" y="399"/>
                  </a:lnTo>
                  <a:close/>
                  <a:moveTo>
                    <a:pt x="900" y="380"/>
                  </a:moveTo>
                  <a:lnTo>
                    <a:pt x="904" y="386"/>
                  </a:lnTo>
                  <a:lnTo>
                    <a:pt x="890" y="395"/>
                  </a:lnTo>
                  <a:lnTo>
                    <a:pt x="887" y="390"/>
                  </a:lnTo>
                  <a:lnTo>
                    <a:pt x="900" y="380"/>
                  </a:lnTo>
                  <a:close/>
                  <a:moveTo>
                    <a:pt x="927" y="362"/>
                  </a:moveTo>
                  <a:lnTo>
                    <a:pt x="930" y="367"/>
                  </a:lnTo>
                  <a:lnTo>
                    <a:pt x="917" y="376"/>
                  </a:lnTo>
                  <a:lnTo>
                    <a:pt x="913" y="371"/>
                  </a:lnTo>
                  <a:lnTo>
                    <a:pt x="927" y="362"/>
                  </a:lnTo>
                  <a:close/>
                  <a:moveTo>
                    <a:pt x="954" y="344"/>
                  </a:moveTo>
                  <a:lnTo>
                    <a:pt x="957" y="349"/>
                  </a:lnTo>
                  <a:lnTo>
                    <a:pt x="944" y="358"/>
                  </a:lnTo>
                  <a:lnTo>
                    <a:pt x="940" y="353"/>
                  </a:lnTo>
                  <a:lnTo>
                    <a:pt x="954" y="344"/>
                  </a:lnTo>
                  <a:close/>
                  <a:moveTo>
                    <a:pt x="981" y="325"/>
                  </a:moveTo>
                  <a:lnTo>
                    <a:pt x="986" y="331"/>
                  </a:lnTo>
                  <a:lnTo>
                    <a:pt x="971" y="340"/>
                  </a:lnTo>
                  <a:lnTo>
                    <a:pt x="967" y="335"/>
                  </a:lnTo>
                  <a:lnTo>
                    <a:pt x="981" y="325"/>
                  </a:lnTo>
                  <a:close/>
                  <a:moveTo>
                    <a:pt x="1009" y="308"/>
                  </a:moveTo>
                  <a:lnTo>
                    <a:pt x="1013" y="314"/>
                  </a:lnTo>
                  <a:lnTo>
                    <a:pt x="999" y="322"/>
                  </a:lnTo>
                  <a:lnTo>
                    <a:pt x="996" y="318"/>
                  </a:lnTo>
                  <a:lnTo>
                    <a:pt x="1009" y="308"/>
                  </a:lnTo>
                  <a:close/>
                  <a:moveTo>
                    <a:pt x="1038" y="291"/>
                  </a:moveTo>
                  <a:lnTo>
                    <a:pt x="1041" y="297"/>
                  </a:lnTo>
                  <a:lnTo>
                    <a:pt x="1026" y="305"/>
                  </a:lnTo>
                  <a:lnTo>
                    <a:pt x="1023" y="299"/>
                  </a:lnTo>
                  <a:lnTo>
                    <a:pt x="1038" y="291"/>
                  </a:lnTo>
                  <a:close/>
                  <a:moveTo>
                    <a:pt x="1066" y="276"/>
                  </a:moveTo>
                  <a:lnTo>
                    <a:pt x="1069" y="281"/>
                  </a:lnTo>
                  <a:lnTo>
                    <a:pt x="1055" y="289"/>
                  </a:lnTo>
                  <a:lnTo>
                    <a:pt x="1051" y="284"/>
                  </a:lnTo>
                  <a:lnTo>
                    <a:pt x="1066" y="276"/>
                  </a:lnTo>
                  <a:close/>
                  <a:moveTo>
                    <a:pt x="1094" y="259"/>
                  </a:moveTo>
                  <a:lnTo>
                    <a:pt x="1098" y="265"/>
                  </a:lnTo>
                  <a:lnTo>
                    <a:pt x="1083" y="273"/>
                  </a:lnTo>
                  <a:lnTo>
                    <a:pt x="1080" y="267"/>
                  </a:lnTo>
                  <a:lnTo>
                    <a:pt x="1094" y="259"/>
                  </a:lnTo>
                  <a:close/>
                  <a:moveTo>
                    <a:pt x="1123" y="244"/>
                  </a:moveTo>
                  <a:lnTo>
                    <a:pt x="1126" y="250"/>
                  </a:lnTo>
                  <a:lnTo>
                    <a:pt x="1111" y="258"/>
                  </a:lnTo>
                  <a:lnTo>
                    <a:pt x="1109" y="252"/>
                  </a:lnTo>
                  <a:lnTo>
                    <a:pt x="1123" y="244"/>
                  </a:lnTo>
                  <a:close/>
                  <a:moveTo>
                    <a:pt x="1152" y="229"/>
                  </a:moveTo>
                  <a:lnTo>
                    <a:pt x="1156" y="235"/>
                  </a:lnTo>
                  <a:lnTo>
                    <a:pt x="1141" y="242"/>
                  </a:lnTo>
                  <a:lnTo>
                    <a:pt x="1137" y="236"/>
                  </a:lnTo>
                  <a:lnTo>
                    <a:pt x="1152" y="229"/>
                  </a:lnTo>
                  <a:close/>
                  <a:moveTo>
                    <a:pt x="1182" y="214"/>
                  </a:moveTo>
                  <a:lnTo>
                    <a:pt x="1184" y="220"/>
                  </a:lnTo>
                  <a:lnTo>
                    <a:pt x="1169" y="227"/>
                  </a:lnTo>
                  <a:lnTo>
                    <a:pt x="1167" y="221"/>
                  </a:lnTo>
                  <a:lnTo>
                    <a:pt x="1182" y="214"/>
                  </a:lnTo>
                  <a:close/>
                  <a:moveTo>
                    <a:pt x="1211" y="200"/>
                  </a:moveTo>
                  <a:lnTo>
                    <a:pt x="1213" y="205"/>
                  </a:lnTo>
                  <a:lnTo>
                    <a:pt x="1199" y="213"/>
                  </a:lnTo>
                  <a:lnTo>
                    <a:pt x="1196" y="207"/>
                  </a:lnTo>
                  <a:lnTo>
                    <a:pt x="1211" y="200"/>
                  </a:lnTo>
                  <a:close/>
                  <a:moveTo>
                    <a:pt x="1240" y="186"/>
                  </a:moveTo>
                  <a:lnTo>
                    <a:pt x="1243" y="192"/>
                  </a:lnTo>
                  <a:lnTo>
                    <a:pt x="1228" y="199"/>
                  </a:lnTo>
                  <a:lnTo>
                    <a:pt x="1226" y="193"/>
                  </a:lnTo>
                  <a:lnTo>
                    <a:pt x="1240" y="186"/>
                  </a:lnTo>
                  <a:close/>
                  <a:moveTo>
                    <a:pt x="1270" y="174"/>
                  </a:moveTo>
                  <a:lnTo>
                    <a:pt x="1273" y="179"/>
                  </a:lnTo>
                  <a:lnTo>
                    <a:pt x="1257" y="186"/>
                  </a:lnTo>
                  <a:lnTo>
                    <a:pt x="1255" y="179"/>
                  </a:lnTo>
                  <a:lnTo>
                    <a:pt x="1270" y="174"/>
                  </a:lnTo>
                  <a:close/>
                  <a:moveTo>
                    <a:pt x="2941" y="173"/>
                  </a:moveTo>
                  <a:lnTo>
                    <a:pt x="2957" y="179"/>
                  </a:lnTo>
                  <a:lnTo>
                    <a:pt x="2953" y="185"/>
                  </a:lnTo>
                  <a:lnTo>
                    <a:pt x="2939" y="179"/>
                  </a:lnTo>
                  <a:lnTo>
                    <a:pt x="2941" y="173"/>
                  </a:lnTo>
                  <a:close/>
                  <a:moveTo>
                    <a:pt x="1301" y="160"/>
                  </a:moveTo>
                  <a:lnTo>
                    <a:pt x="1303" y="167"/>
                  </a:lnTo>
                  <a:lnTo>
                    <a:pt x="1288" y="173"/>
                  </a:lnTo>
                  <a:lnTo>
                    <a:pt x="1285" y="167"/>
                  </a:lnTo>
                  <a:lnTo>
                    <a:pt x="1301" y="160"/>
                  </a:lnTo>
                  <a:close/>
                  <a:moveTo>
                    <a:pt x="2911" y="160"/>
                  </a:moveTo>
                  <a:lnTo>
                    <a:pt x="2926" y="167"/>
                  </a:lnTo>
                  <a:lnTo>
                    <a:pt x="2924" y="173"/>
                  </a:lnTo>
                  <a:lnTo>
                    <a:pt x="2908" y="166"/>
                  </a:lnTo>
                  <a:lnTo>
                    <a:pt x="2911" y="160"/>
                  </a:lnTo>
                  <a:close/>
                  <a:moveTo>
                    <a:pt x="1330" y="149"/>
                  </a:moveTo>
                  <a:lnTo>
                    <a:pt x="1333" y="154"/>
                  </a:lnTo>
                  <a:lnTo>
                    <a:pt x="1318" y="160"/>
                  </a:lnTo>
                  <a:lnTo>
                    <a:pt x="1315" y="154"/>
                  </a:lnTo>
                  <a:lnTo>
                    <a:pt x="1330" y="149"/>
                  </a:lnTo>
                  <a:close/>
                  <a:moveTo>
                    <a:pt x="2881" y="148"/>
                  </a:moveTo>
                  <a:lnTo>
                    <a:pt x="2896" y="154"/>
                  </a:lnTo>
                  <a:lnTo>
                    <a:pt x="2893" y="160"/>
                  </a:lnTo>
                  <a:lnTo>
                    <a:pt x="2879" y="154"/>
                  </a:lnTo>
                  <a:lnTo>
                    <a:pt x="2881" y="148"/>
                  </a:lnTo>
                  <a:close/>
                  <a:moveTo>
                    <a:pt x="1361" y="136"/>
                  </a:moveTo>
                  <a:lnTo>
                    <a:pt x="1363" y="143"/>
                  </a:lnTo>
                  <a:lnTo>
                    <a:pt x="1348" y="149"/>
                  </a:lnTo>
                  <a:lnTo>
                    <a:pt x="1346" y="142"/>
                  </a:lnTo>
                  <a:lnTo>
                    <a:pt x="1361" y="136"/>
                  </a:lnTo>
                  <a:close/>
                  <a:moveTo>
                    <a:pt x="2850" y="136"/>
                  </a:moveTo>
                  <a:lnTo>
                    <a:pt x="2865" y="142"/>
                  </a:lnTo>
                  <a:lnTo>
                    <a:pt x="2863" y="148"/>
                  </a:lnTo>
                  <a:lnTo>
                    <a:pt x="2848" y="142"/>
                  </a:lnTo>
                  <a:lnTo>
                    <a:pt x="2850" y="136"/>
                  </a:lnTo>
                  <a:close/>
                  <a:moveTo>
                    <a:pt x="1391" y="125"/>
                  </a:moveTo>
                  <a:lnTo>
                    <a:pt x="1393" y="132"/>
                  </a:lnTo>
                  <a:lnTo>
                    <a:pt x="1379" y="137"/>
                  </a:lnTo>
                  <a:lnTo>
                    <a:pt x="1376" y="131"/>
                  </a:lnTo>
                  <a:lnTo>
                    <a:pt x="1391" y="125"/>
                  </a:lnTo>
                  <a:close/>
                  <a:moveTo>
                    <a:pt x="2820" y="125"/>
                  </a:moveTo>
                  <a:lnTo>
                    <a:pt x="2834" y="131"/>
                  </a:lnTo>
                  <a:lnTo>
                    <a:pt x="2832" y="136"/>
                  </a:lnTo>
                  <a:lnTo>
                    <a:pt x="2817" y="131"/>
                  </a:lnTo>
                  <a:lnTo>
                    <a:pt x="2820" y="125"/>
                  </a:lnTo>
                  <a:close/>
                  <a:moveTo>
                    <a:pt x="1423" y="115"/>
                  </a:moveTo>
                  <a:lnTo>
                    <a:pt x="1424" y="120"/>
                  </a:lnTo>
                  <a:lnTo>
                    <a:pt x="1409" y="126"/>
                  </a:lnTo>
                  <a:lnTo>
                    <a:pt x="1407" y="119"/>
                  </a:lnTo>
                  <a:lnTo>
                    <a:pt x="1423" y="115"/>
                  </a:lnTo>
                  <a:close/>
                  <a:moveTo>
                    <a:pt x="2788" y="114"/>
                  </a:moveTo>
                  <a:lnTo>
                    <a:pt x="2804" y="119"/>
                  </a:lnTo>
                  <a:lnTo>
                    <a:pt x="2801" y="125"/>
                  </a:lnTo>
                  <a:lnTo>
                    <a:pt x="2786" y="120"/>
                  </a:lnTo>
                  <a:lnTo>
                    <a:pt x="2788" y="114"/>
                  </a:lnTo>
                  <a:close/>
                  <a:moveTo>
                    <a:pt x="1453" y="105"/>
                  </a:moveTo>
                  <a:lnTo>
                    <a:pt x="1456" y="110"/>
                  </a:lnTo>
                  <a:lnTo>
                    <a:pt x="1440" y="116"/>
                  </a:lnTo>
                  <a:lnTo>
                    <a:pt x="1438" y="109"/>
                  </a:lnTo>
                  <a:lnTo>
                    <a:pt x="1453" y="105"/>
                  </a:lnTo>
                  <a:close/>
                  <a:moveTo>
                    <a:pt x="2757" y="103"/>
                  </a:moveTo>
                  <a:lnTo>
                    <a:pt x="2773" y="109"/>
                  </a:lnTo>
                  <a:lnTo>
                    <a:pt x="2771" y="115"/>
                  </a:lnTo>
                  <a:lnTo>
                    <a:pt x="2755" y="110"/>
                  </a:lnTo>
                  <a:lnTo>
                    <a:pt x="2757" y="103"/>
                  </a:lnTo>
                  <a:close/>
                  <a:moveTo>
                    <a:pt x="1484" y="94"/>
                  </a:moveTo>
                  <a:lnTo>
                    <a:pt x="1486" y="100"/>
                  </a:lnTo>
                  <a:lnTo>
                    <a:pt x="1470" y="106"/>
                  </a:lnTo>
                  <a:lnTo>
                    <a:pt x="1469" y="99"/>
                  </a:lnTo>
                  <a:lnTo>
                    <a:pt x="1484" y="94"/>
                  </a:lnTo>
                  <a:close/>
                  <a:moveTo>
                    <a:pt x="2726" y="93"/>
                  </a:moveTo>
                  <a:lnTo>
                    <a:pt x="2741" y="99"/>
                  </a:lnTo>
                  <a:lnTo>
                    <a:pt x="2739" y="105"/>
                  </a:lnTo>
                  <a:lnTo>
                    <a:pt x="2723" y="100"/>
                  </a:lnTo>
                  <a:lnTo>
                    <a:pt x="2726" y="93"/>
                  </a:lnTo>
                  <a:close/>
                  <a:moveTo>
                    <a:pt x="1516" y="85"/>
                  </a:moveTo>
                  <a:lnTo>
                    <a:pt x="1518" y="91"/>
                  </a:lnTo>
                  <a:lnTo>
                    <a:pt x="1502" y="96"/>
                  </a:lnTo>
                  <a:lnTo>
                    <a:pt x="1500" y="90"/>
                  </a:lnTo>
                  <a:lnTo>
                    <a:pt x="1516" y="85"/>
                  </a:lnTo>
                  <a:close/>
                  <a:moveTo>
                    <a:pt x="2694" y="84"/>
                  </a:moveTo>
                  <a:lnTo>
                    <a:pt x="2710" y="89"/>
                  </a:lnTo>
                  <a:lnTo>
                    <a:pt x="2709" y="96"/>
                  </a:lnTo>
                  <a:lnTo>
                    <a:pt x="2693" y="91"/>
                  </a:lnTo>
                  <a:lnTo>
                    <a:pt x="2694" y="84"/>
                  </a:lnTo>
                  <a:close/>
                  <a:moveTo>
                    <a:pt x="1547" y="76"/>
                  </a:moveTo>
                  <a:lnTo>
                    <a:pt x="1549" y="82"/>
                  </a:lnTo>
                  <a:lnTo>
                    <a:pt x="1533" y="86"/>
                  </a:lnTo>
                  <a:lnTo>
                    <a:pt x="1532" y="81"/>
                  </a:lnTo>
                  <a:lnTo>
                    <a:pt x="1547" y="76"/>
                  </a:lnTo>
                  <a:close/>
                  <a:moveTo>
                    <a:pt x="2663" y="75"/>
                  </a:moveTo>
                  <a:lnTo>
                    <a:pt x="2679" y="80"/>
                  </a:lnTo>
                  <a:lnTo>
                    <a:pt x="2677" y="86"/>
                  </a:lnTo>
                  <a:lnTo>
                    <a:pt x="2661" y="82"/>
                  </a:lnTo>
                  <a:lnTo>
                    <a:pt x="2663" y="75"/>
                  </a:lnTo>
                  <a:close/>
                  <a:moveTo>
                    <a:pt x="1579" y="67"/>
                  </a:moveTo>
                  <a:lnTo>
                    <a:pt x="1580" y="74"/>
                  </a:lnTo>
                  <a:lnTo>
                    <a:pt x="1564" y="79"/>
                  </a:lnTo>
                  <a:lnTo>
                    <a:pt x="1563" y="72"/>
                  </a:lnTo>
                  <a:lnTo>
                    <a:pt x="1579" y="67"/>
                  </a:lnTo>
                  <a:close/>
                  <a:moveTo>
                    <a:pt x="2632" y="67"/>
                  </a:moveTo>
                  <a:lnTo>
                    <a:pt x="2647" y="72"/>
                  </a:lnTo>
                  <a:lnTo>
                    <a:pt x="2645" y="77"/>
                  </a:lnTo>
                  <a:lnTo>
                    <a:pt x="2629" y="74"/>
                  </a:lnTo>
                  <a:lnTo>
                    <a:pt x="2632" y="67"/>
                  </a:lnTo>
                  <a:close/>
                  <a:moveTo>
                    <a:pt x="1611" y="59"/>
                  </a:moveTo>
                  <a:lnTo>
                    <a:pt x="1612" y="66"/>
                  </a:lnTo>
                  <a:lnTo>
                    <a:pt x="1596" y="69"/>
                  </a:lnTo>
                  <a:lnTo>
                    <a:pt x="1595" y="64"/>
                  </a:lnTo>
                  <a:lnTo>
                    <a:pt x="1611" y="59"/>
                  </a:lnTo>
                  <a:close/>
                  <a:moveTo>
                    <a:pt x="2600" y="59"/>
                  </a:moveTo>
                  <a:lnTo>
                    <a:pt x="2616" y="63"/>
                  </a:lnTo>
                  <a:lnTo>
                    <a:pt x="2613" y="69"/>
                  </a:lnTo>
                  <a:lnTo>
                    <a:pt x="2598" y="66"/>
                  </a:lnTo>
                  <a:lnTo>
                    <a:pt x="2600" y="59"/>
                  </a:lnTo>
                  <a:close/>
                  <a:moveTo>
                    <a:pt x="1643" y="52"/>
                  </a:moveTo>
                  <a:lnTo>
                    <a:pt x="1644" y="58"/>
                  </a:lnTo>
                  <a:lnTo>
                    <a:pt x="1628" y="63"/>
                  </a:lnTo>
                  <a:lnTo>
                    <a:pt x="1627" y="56"/>
                  </a:lnTo>
                  <a:lnTo>
                    <a:pt x="1643" y="52"/>
                  </a:lnTo>
                  <a:close/>
                  <a:moveTo>
                    <a:pt x="2567" y="51"/>
                  </a:moveTo>
                  <a:lnTo>
                    <a:pt x="2583" y="56"/>
                  </a:lnTo>
                  <a:lnTo>
                    <a:pt x="2582" y="62"/>
                  </a:lnTo>
                  <a:lnTo>
                    <a:pt x="2566" y="58"/>
                  </a:lnTo>
                  <a:lnTo>
                    <a:pt x="2567" y="51"/>
                  </a:lnTo>
                  <a:close/>
                  <a:moveTo>
                    <a:pt x="1674" y="46"/>
                  </a:moveTo>
                  <a:lnTo>
                    <a:pt x="1675" y="51"/>
                  </a:lnTo>
                  <a:lnTo>
                    <a:pt x="1660" y="55"/>
                  </a:lnTo>
                  <a:lnTo>
                    <a:pt x="1658" y="49"/>
                  </a:lnTo>
                  <a:lnTo>
                    <a:pt x="1674" y="46"/>
                  </a:lnTo>
                  <a:close/>
                  <a:moveTo>
                    <a:pt x="2535" y="45"/>
                  </a:moveTo>
                  <a:lnTo>
                    <a:pt x="2551" y="48"/>
                  </a:lnTo>
                  <a:lnTo>
                    <a:pt x="2550" y="55"/>
                  </a:lnTo>
                  <a:lnTo>
                    <a:pt x="2534" y="51"/>
                  </a:lnTo>
                  <a:lnTo>
                    <a:pt x="2535" y="45"/>
                  </a:lnTo>
                  <a:close/>
                  <a:moveTo>
                    <a:pt x="1706" y="39"/>
                  </a:moveTo>
                  <a:lnTo>
                    <a:pt x="1707" y="46"/>
                  </a:lnTo>
                  <a:lnTo>
                    <a:pt x="1691" y="48"/>
                  </a:lnTo>
                  <a:lnTo>
                    <a:pt x="1690" y="42"/>
                  </a:lnTo>
                  <a:lnTo>
                    <a:pt x="1706" y="39"/>
                  </a:lnTo>
                  <a:close/>
                  <a:moveTo>
                    <a:pt x="2504" y="39"/>
                  </a:moveTo>
                  <a:lnTo>
                    <a:pt x="2519" y="41"/>
                  </a:lnTo>
                  <a:lnTo>
                    <a:pt x="2518" y="48"/>
                  </a:lnTo>
                  <a:lnTo>
                    <a:pt x="2502" y="45"/>
                  </a:lnTo>
                  <a:lnTo>
                    <a:pt x="2504" y="39"/>
                  </a:lnTo>
                  <a:close/>
                  <a:moveTo>
                    <a:pt x="1739" y="33"/>
                  </a:moveTo>
                  <a:lnTo>
                    <a:pt x="1740" y="39"/>
                  </a:lnTo>
                  <a:lnTo>
                    <a:pt x="1723" y="42"/>
                  </a:lnTo>
                  <a:lnTo>
                    <a:pt x="1722" y="35"/>
                  </a:lnTo>
                  <a:lnTo>
                    <a:pt x="1739" y="33"/>
                  </a:lnTo>
                  <a:close/>
                  <a:moveTo>
                    <a:pt x="2471" y="32"/>
                  </a:moveTo>
                  <a:lnTo>
                    <a:pt x="2487" y="35"/>
                  </a:lnTo>
                  <a:lnTo>
                    <a:pt x="2485" y="42"/>
                  </a:lnTo>
                  <a:lnTo>
                    <a:pt x="2470" y="39"/>
                  </a:lnTo>
                  <a:lnTo>
                    <a:pt x="2471" y="32"/>
                  </a:lnTo>
                  <a:close/>
                  <a:moveTo>
                    <a:pt x="1771" y="28"/>
                  </a:moveTo>
                  <a:lnTo>
                    <a:pt x="1772" y="34"/>
                  </a:lnTo>
                  <a:lnTo>
                    <a:pt x="1756" y="37"/>
                  </a:lnTo>
                  <a:lnTo>
                    <a:pt x="1755" y="30"/>
                  </a:lnTo>
                  <a:lnTo>
                    <a:pt x="1771" y="28"/>
                  </a:lnTo>
                  <a:close/>
                  <a:moveTo>
                    <a:pt x="2439" y="28"/>
                  </a:moveTo>
                  <a:lnTo>
                    <a:pt x="2455" y="30"/>
                  </a:lnTo>
                  <a:lnTo>
                    <a:pt x="2454" y="37"/>
                  </a:lnTo>
                  <a:lnTo>
                    <a:pt x="2438" y="33"/>
                  </a:lnTo>
                  <a:lnTo>
                    <a:pt x="2439" y="28"/>
                  </a:lnTo>
                  <a:close/>
                  <a:moveTo>
                    <a:pt x="1802" y="23"/>
                  </a:moveTo>
                  <a:lnTo>
                    <a:pt x="1803" y="29"/>
                  </a:lnTo>
                  <a:lnTo>
                    <a:pt x="1788" y="31"/>
                  </a:lnTo>
                  <a:lnTo>
                    <a:pt x="1786" y="25"/>
                  </a:lnTo>
                  <a:lnTo>
                    <a:pt x="1802" y="23"/>
                  </a:lnTo>
                  <a:close/>
                  <a:moveTo>
                    <a:pt x="2406" y="22"/>
                  </a:moveTo>
                  <a:lnTo>
                    <a:pt x="2422" y="24"/>
                  </a:lnTo>
                  <a:lnTo>
                    <a:pt x="2422" y="31"/>
                  </a:lnTo>
                  <a:lnTo>
                    <a:pt x="2405" y="29"/>
                  </a:lnTo>
                  <a:lnTo>
                    <a:pt x="2406" y="22"/>
                  </a:lnTo>
                  <a:close/>
                  <a:moveTo>
                    <a:pt x="1835" y="19"/>
                  </a:moveTo>
                  <a:lnTo>
                    <a:pt x="1836" y="24"/>
                  </a:lnTo>
                  <a:lnTo>
                    <a:pt x="1820" y="26"/>
                  </a:lnTo>
                  <a:lnTo>
                    <a:pt x="1819" y="21"/>
                  </a:lnTo>
                  <a:lnTo>
                    <a:pt x="1835" y="19"/>
                  </a:lnTo>
                  <a:close/>
                  <a:moveTo>
                    <a:pt x="2373" y="17"/>
                  </a:moveTo>
                  <a:lnTo>
                    <a:pt x="2390" y="20"/>
                  </a:lnTo>
                  <a:lnTo>
                    <a:pt x="2389" y="26"/>
                  </a:lnTo>
                  <a:lnTo>
                    <a:pt x="2373" y="24"/>
                  </a:lnTo>
                  <a:lnTo>
                    <a:pt x="2373" y="17"/>
                  </a:lnTo>
                  <a:close/>
                  <a:moveTo>
                    <a:pt x="1868" y="14"/>
                  </a:moveTo>
                  <a:lnTo>
                    <a:pt x="1868" y="21"/>
                  </a:lnTo>
                  <a:lnTo>
                    <a:pt x="1852" y="23"/>
                  </a:lnTo>
                  <a:lnTo>
                    <a:pt x="1851" y="16"/>
                  </a:lnTo>
                  <a:lnTo>
                    <a:pt x="1868" y="14"/>
                  </a:lnTo>
                  <a:close/>
                  <a:moveTo>
                    <a:pt x="2342" y="14"/>
                  </a:moveTo>
                  <a:lnTo>
                    <a:pt x="2357" y="16"/>
                  </a:lnTo>
                  <a:lnTo>
                    <a:pt x="2356" y="22"/>
                  </a:lnTo>
                  <a:lnTo>
                    <a:pt x="2340" y="21"/>
                  </a:lnTo>
                  <a:lnTo>
                    <a:pt x="2342" y="14"/>
                  </a:lnTo>
                  <a:close/>
                  <a:moveTo>
                    <a:pt x="1900" y="11"/>
                  </a:moveTo>
                  <a:lnTo>
                    <a:pt x="1901" y="17"/>
                  </a:lnTo>
                  <a:lnTo>
                    <a:pt x="1885" y="19"/>
                  </a:lnTo>
                  <a:lnTo>
                    <a:pt x="1884" y="13"/>
                  </a:lnTo>
                  <a:lnTo>
                    <a:pt x="1900" y="11"/>
                  </a:lnTo>
                  <a:close/>
                  <a:moveTo>
                    <a:pt x="2309" y="11"/>
                  </a:moveTo>
                  <a:lnTo>
                    <a:pt x="2325" y="12"/>
                  </a:lnTo>
                  <a:lnTo>
                    <a:pt x="2325" y="19"/>
                  </a:lnTo>
                  <a:lnTo>
                    <a:pt x="2308" y="17"/>
                  </a:lnTo>
                  <a:lnTo>
                    <a:pt x="2309" y="11"/>
                  </a:lnTo>
                  <a:close/>
                  <a:moveTo>
                    <a:pt x="1933" y="8"/>
                  </a:moveTo>
                  <a:lnTo>
                    <a:pt x="1934" y="14"/>
                  </a:lnTo>
                  <a:lnTo>
                    <a:pt x="1917" y="16"/>
                  </a:lnTo>
                  <a:lnTo>
                    <a:pt x="1917" y="9"/>
                  </a:lnTo>
                  <a:lnTo>
                    <a:pt x="1933" y="8"/>
                  </a:lnTo>
                  <a:close/>
                  <a:moveTo>
                    <a:pt x="2276" y="7"/>
                  </a:moveTo>
                  <a:lnTo>
                    <a:pt x="2293" y="9"/>
                  </a:lnTo>
                  <a:lnTo>
                    <a:pt x="2292" y="15"/>
                  </a:lnTo>
                  <a:lnTo>
                    <a:pt x="2276" y="14"/>
                  </a:lnTo>
                  <a:lnTo>
                    <a:pt x="2276" y="7"/>
                  </a:lnTo>
                  <a:close/>
                  <a:moveTo>
                    <a:pt x="1965" y="6"/>
                  </a:moveTo>
                  <a:lnTo>
                    <a:pt x="1965" y="12"/>
                  </a:lnTo>
                  <a:lnTo>
                    <a:pt x="1950" y="13"/>
                  </a:lnTo>
                  <a:lnTo>
                    <a:pt x="1950" y="7"/>
                  </a:lnTo>
                  <a:lnTo>
                    <a:pt x="1965" y="6"/>
                  </a:lnTo>
                  <a:close/>
                  <a:moveTo>
                    <a:pt x="2243" y="5"/>
                  </a:moveTo>
                  <a:lnTo>
                    <a:pt x="2260" y="6"/>
                  </a:lnTo>
                  <a:lnTo>
                    <a:pt x="2259" y="13"/>
                  </a:lnTo>
                  <a:lnTo>
                    <a:pt x="2243" y="12"/>
                  </a:lnTo>
                  <a:lnTo>
                    <a:pt x="2243" y="5"/>
                  </a:lnTo>
                  <a:close/>
                  <a:moveTo>
                    <a:pt x="1998" y="4"/>
                  </a:moveTo>
                  <a:lnTo>
                    <a:pt x="1998" y="11"/>
                  </a:lnTo>
                  <a:lnTo>
                    <a:pt x="1982" y="11"/>
                  </a:lnTo>
                  <a:lnTo>
                    <a:pt x="1981" y="5"/>
                  </a:lnTo>
                  <a:lnTo>
                    <a:pt x="1998" y="4"/>
                  </a:lnTo>
                  <a:close/>
                  <a:moveTo>
                    <a:pt x="2211" y="4"/>
                  </a:moveTo>
                  <a:lnTo>
                    <a:pt x="2227" y="4"/>
                  </a:lnTo>
                  <a:lnTo>
                    <a:pt x="2227" y="11"/>
                  </a:lnTo>
                  <a:lnTo>
                    <a:pt x="2210" y="9"/>
                  </a:lnTo>
                  <a:lnTo>
                    <a:pt x="2211" y="4"/>
                  </a:lnTo>
                  <a:close/>
                  <a:moveTo>
                    <a:pt x="2031" y="3"/>
                  </a:moveTo>
                  <a:lnTo>
                    <a:pt x="2031" y="8"/>
                  </a:lnTo>
                  <a:lnTo>
                    <a:pt x="2015" y="9"/>
                  </a:lnTo>
                  <a:lnTo>
                    <a:pt x="2014" y="3"/>
                  </a:lnTo>
                  <a:lnTo>
                    <a:pt x="2031" y="3"/>
                  </a:lnTo>
                  <a:close/>
                  <a:moveTo>
                    <a:pt x="2178" y="3"/>
                  </a:moveTo>
                  <a:lnTo>
                    <a:pt x="2194" y="3"/>
                  </a:lnTo>
                  <a:lnTo>
                    <a:pt x="2194" y="9"/>
                  </a:lnTo>
                  <a:lnTo>
                    <a:pt x="2177" y="8"/>
                  </a:lnTo>
                  <a:lnTo>
                    <a:pt x="2178" y="3"/>
                  </a:lnTo>
                  <a:close/>
                  <a:moveTo>
                    <a:pt x="2064" y="2"/>
                  </a:moveTo>
                  <a:lnTo>
                    <a:pt x="2064" y="8"/>
                  </a:lnTo>
                  <a:lnTo>
                    <a:pt x="2047" y="8"/>
                  </a:lnTo>
                  <a:lnTo>
                    <a:pt x="2047" y="2"/>
                  </a:lnTo>
                  <a:lnTo>
                    <a:pt x="2064" y="2"/>
                  </a:lnTo>
                  <a:close/>
                  <a:moveTo>
                    <a:pt x="2146" y="2"/>
                  </a:moveTo>
                  <a:lnTo>
                    <a:pt x="2161" y="2"/>
                  </a:lnTo>
                  <a:lnTo>
                    <a:pt x="2161" y="8"/>
                  </a:lnTo>
                  <a:lnTo>
                    <a:pt x="2146" y="8"/>
                  </a:lnTo>
                  <a:lnTo>
                    <a:pt x="2146" y="2"/>
                  </a:lnTo>
                  <a:close/>
                  <a:moveTo>
                    <a:pt x="2096" y="0"/>
                  </a:moveTo>
                  <a:lnTo>
                    <a:pt x="2097" y="7"/>
                  </a:lnTo>
                  <a:lnTo>
                    <a:pt x="2080" y="7"/>
                  </a:lnTo>
                  <a:lnTo>
                    <a:pt x="2080" y="2"/>
                  </a:lnTo>
                  <a:lnTo>
                    <a:pt x="2096" y="0"/>
                  </a:lnTo>
                  <a:close/>
                  <a:moveTo>
                    <a:pt x="2113" y="0"/>
                  </a:moveTo>
                  <a:lnTo>
                    <a:pt x="2129" y="2"/>
                  </a:lnTo>
                  <a:lnTo>
                    <a:pt x="2129" y="7"/>
                  </a:lnTo>
                  <a:lnTo>
                    <a:pt x="2113" y="7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7072313" y="4467225"/>
              <a:ext cx="9525" cy="7938"/>
            </a:xfrm>
            <a:custGeom>
              <a:avLst/>
              <a:gdLst>
                <a:gd name="T0" fmla="*/ 8 w 10"/>
                <a:gd name="T1" fmla="*/ 0 h 9"/>
                <a:gd name="T2" fmla="*/ 10 w 10"/>
                <a:gd name="T3" fmla="*/ 7 h 9"/>
                <a:gd name="T4" fmla="*/ 1 w 10"/>
                <a:gd name="T5" fmla="*/ 9 h 9"/>
                <a:gd name="T6" fmla="*/ 0 w 10"/>
                <a:gd name="T7" fmla="*/ 2 h 9"/>
                <a:gd name="T8" fmla="*/ 8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0"/>
                  </a:moveTo>
                  <a:lnTo>
                    <a:pt x="10" y="7"/>
                  </a:lnTo>
                  <a:lnTo>
                    <a:pt x="1" y="9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857750" y="3333750"/>
              <a:ext cx="647700" cy="649288"/>
            </a:xfrm>
            <a:custGeom>
              <a:avLst/>
              <a:gdLst>
                <a:gd name="T0" fmla="*/ 409 w 816"/>
                <a:gd name="T1" fmla="*/ 0 h 818"/>
                <a:gd name="T2" fmla="*/ 460 w 816"/>
                <a:gd name="T3" fmla="*/ 4 h 818"/>
                <a:gd name="T4" fmla="*/ 508 w 816"/>
                <a:gd name="T5" fmla="*/ 13 h 818"/>
                <a:gd name="T6" fmla="*/ 556 w 816"/>
                <a:gd name="T7" fmla="*/ 28 h 818"/>
                <a:gd name="T8" fmla="*/ 600 w 816"/>
                <a:gd name="T9" fmla="*/ 48 h 818"/>
                <a:gd name="T10" fmla="*/ 642 w 816"/>
                <a:gd name="T11" fmla="*/ 74 h 818"/>
                <a:gd name="T12" fmla="*/ 679 w 816"/>
                <a:gd name="T13" fmla="*/ 103 h 818"/>
                <a:gd name="T14" fmla="*/ 713 w 816"/>
                <a:gd name="T15" fmla="*/ 137 h 818"/>
                <a:gd name="T16" fmla="*/ 744 w 816"/>
                <a:gd name="T17" fmla="*/ 176 h 818"/>
                <a:gd name="T18" fmla="*/ 769 w 816"/>
                <a:gd name="T19" fmla="*/ 217 h 818"/>
                <a:gd name="T20" fmla="*/ 789 w 816"/>
                <a:gd name="T21" fmla="*/ 261 h 818"/>
                <a:gd name="T22" fmla="*/ 804 w 816"/>
                <a:gd name="T23" fmla="*/ 308 h 818"/>
                <a:gd name="T24" fmla="*/ 814 w 816"/>
                <a:gd name="T25" fmla="*/ 358 h 818"/>
                <a:gd name="T26" fmla="*/ 816 w 816"/>
                <a:gd name="T27" fmla="*/ 409 h 818"/>
                <a:gd name="T28" fmla="*/ 814 w 816"/>
                <a:gd name="T29" fmla="*/ 460 h 818"/>
                <a:gd name="T30" fmla="*/ 804 w 816"/>
                <a:gd name="T31" fmla="*/ 510 h 818"/>
                <a:gd name="T32" fmla="*/ 789 w 816"/>
                <a:gd name="T33" fmla="*/ 557 h 818"/>
                <a:gd name="T34" fmla="*/ 769 w 816"/>
                <a:gd name="T35" fmla="*/ 601 h 818"/>
                <a:gd name="T36" fmla="*/ 744 w 816"/>
                <a:gd name="T37" fmla="*/ 643 h 818"/>
                <a:gd name="T38" fmla="*/ 713 w 816"/>
                <a:gd name="T39" fmla="*/ 681 h 818"/>
                <a:gd name="T40" fmla="*/ 679 w 816"/>
                <a:gd name="T41" fmla="*/ 715 h 818"/>
                <a:gd name="T42" fmla="*/ 642 w 816"/>
                <a:gd name="T43" fmla="*/ 745 h 818"/>
                <a:gd name="T44" fmla="*/ 600 w 816"/>
                <a:gd name="T45" fmla="*/ 769 h 818"/>
                <a:gd name="T46" fmla="*/ 556 w 816"/>
                <a:gd name="T47" fmla="*/ 790 h 818"/>
                <a:gd name="T48" fmla="*/ 508 w 816"/>
                <a:gd name="T49" fmla="*/ 806 h 818"/>
                <a:gd name="T50" fmla="*/ 460 w 816"/>
                <a:gd name="T51" fmla="*/ 815 h 818"/>
                <a:gd name="T52" fmla="*/ 409 w 816"/>
                <a:gd name="T53" fmla="*/ 818 h 818"/>
                <a:gd name="T54" fmla="*/ 356 w 816"/>
                <a:gd name="T55" fmla="*/ 815 h 818"/>
                <a:gd name="T56" fmla="*/ 308 w 816"/>
                <a:gd name="T57" fmla="*/ 806 h 818"/>
                <a:gd name="T58" fmla="*/ 260 w 816"/>
                <a:gd name="T59" fmla="*/ 790 h 818"/>
                <a:gd name="T60" fmla="*/ 216 w 816"/>
                <a:gd name="T61" fmla="*/ 769 h 818"/>
                <a:gd name="T62" fmla="*/ 174 w 816"/>
                <a:gd name="T63" fmla="*/ 745 h 818"/>
                <a:gd name="T64" fmla="*/ 137 w 816"/>
                <a:gd name="T65" fmla="*/ 715 h 818"/>
                <a:gd name="T66" fmla="*/ 103 w 816"/>
                <a:gd name="T67" fmla="*/ 681 h 818"/>
                <a:gd name="T68" fmla="*/ 72 w 816"/>
                <a:gd name="T69" fmla="*/ 643 h 818"/>
                <a:gd name="T70" fmla="*/ 47 w 816"/>
                <a:gd name="T71" fmla="*/ 601 h 818"/>
                <a:gd name="T72" fmla="*/ 27 w 816"/>
                <a:gd name="T73" fmla="*/ 557 h 818"/>
                <a:gd name="T74" fmla="*/ 12 w 816"/>
                <a:gd name="T75" fmla="*/ 510 h 818"/>
                <a:gd name="T76" fmla="*/ 3 w 816"/>
                <a:gd name="T77" fmla="*/ 460 h 818"/>
                <a:gd name="T78" fmla="*/ 0 w 816"/>
                <a:gd name="T79" fmla="*/ 409 h 818"/>
                <a:gd name="T80" fmla="*/ 3 w 816"/>
                <a:gd name="T81" fmla="*/ 358 h 818"/>
                <a:gd name="T82" fmla="*/ 12 w 816"/>
                <a:gd name="T83" fmla="*/ 308 h 818"/>
                <a:gd name="T84" fmla="*/ 27 w 816"/>
                <a:gd name="T85" fmla="*/ 261 h 818"/>
                <a:gd name="T86" fmla="*/ 47 w 816"/>
                <a:gd name="T87" fmla="*/ 217 h 818"/>
                <a:gd name="T88" fmla="*/ 72 w 816"/>
                <a:gd name="T89" fmla="*/ 176 h 818"/>
                <a:gd name="T90" fmla="*/ 103 w 816"/>
                <a:gd name="T91" fmla="*/ 137 h 818"/>
                <a:gd name="T92" fmla="*/ 137 w 816"/>
                <a:gd name="T93" fmla="*/ 103 h 818"/>
                <a:gd name="T94" fmla="*/ 174 w 816"/>
                <a:gd name="T95" fmla="*/ 74 h 818"/>
                <a:gd name="T96" fmla="*/ 216 w 816"/>
                <a:gd name="T97" fmla="*/ 48 h 818"/>
                <a:gd name="T98" fmla="*/ 260 w 816"/>
                <a:gd name="T99" fmla="*/ 28 h 818"/>
                <a:gd name="T100" fmla="*/ 308 w 816"/>
                <a:gd name="T101" fmla="*/ 13 h 818"/>
                <a:gd name="T102" fmla="*/ 356 w 816"/>
                <a:gd name="T103" fmla="*/ 4 h 818"/>
                <a:gd name="T104" fmla="*/ 409 w 816"/>
                <a:gd name="T105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6" h="818">
                  <a:moveTo>
                    <a:pt x="409" y="0"/>
                  </a:moveTo>
                  <a:lnTo>
                    <a:pt x="460" y="4"/>
                  </a:lnTo>
                  <a:lnTo>
                    <a:pt x="508" y="13"/>
                  </a:lnTo>
                  <a:lnTo>
                    <a:pt x="556" y="28"/>
                  </a:lnTo>
                  <a:lnTo>
                    <a:pt x="600" y="48"/>
                  </a:lnTo>
                  <a:lnTo>
                    <a:pt x="642" y="74"/>
                  </a:lnTo>
                  <a:lnTo>
                    <a:pt x="679" y="103"/>
                  </a:lnTo>
                  <a:lnTo>
                    <a:pt x="713" y="137"/>
                  </a:lnTo>
                  <a:lnTo>
                    <a:pt x="744" y="176"/>
                  </a:lnTo>
                  <a:lnTo>
                    <a:pt x="769" y="217"/>
                  </a:lnTo>
                  <a:lnTo>
                    <a:pt x="789" y="261"/>
                  </a:lnTo>
                  <a:lnTo>
                    <a:pt x="804" y="308"/>
                  </a:lnTo>
                  <a:lnTo>
                    <a:pt x="814" y="358"/>
                  </a:lnTo>
                  <a:lnTo>
                    <a:pt x="816" y="409"/>
                  </a:lnTo>
                  <a:lnTo>
                    <a:pt x="814" y="460"/>
                  </a:lnTo>
                  <a:lnTo>
                    <a:pt x="804" y="510"/>
                  </a:lnTo>
                  <a:lnTo>
                    <a:pt x="789" y="557"/>
                  </a:lnTo>
                  <a:lnTo>
                    <a:pt x="769" y="601"/>
                  </a:lnTo>
                  <a:lnTo>
                    <a:pt x="744" y="643"/>
                  </a:lnTo>
                  <a:lnTo>
                    <a:pt x="713" y="681"/>
                  </a:lnTo>
                  <a:lnTo>
                    <a:pt x="679" y="715"/>
                  </a:lnTo>
                  <a:lnTo>
                    <a:pt x="642" y="745"/>
                  </a:lnTo>
                  <a:lnTo>
                    <a:pt x="600" y="769"/>
                  </a:lnTo>
                  <a:lnTo>
                    <a:pt x="556" y="790"/>
                  </a:lnTo>
                  <a:lnTo>
                    <a:pt x="508" y="806"/>
                  </a:lnTo>
                  <a:lnTo>
                    <a:pt x="460" y="815"/>
                  </a:lnTo>
                  <a:lnTo>
                    <a:pt x="409" y="818"/>
                  </a:lnTo>
                  <a:lnTo>
                    <a:pt x="356" y="815"/>
                  </a:lnTo>
                  <a:lnTo>
                    <a:pt x="308" y="806"/>
                  </a:lnTo>
                  <a:lnTo>
                    <a:pt x="260" y="790"/>
                  </a:lnTo>
                  <a:lnTo>
                    <a:pt x="216" y="769"/>
                  </a:lnTo>
                  <a:lnTo>
                    <a:pt x="174" y="745"/>
                  </a:lnTo>
                  <a:lnTo>
                    <a:pt x="137" y="715"/>
                  </a:lnTo>
                  <a:lnTo>
                    <a:pt x="103" y="681"/>
                  </a:lnTo>
                  <a:lnTo>
                    <a:pt x="72" y="643"/>
                  </a:lnTo>
                  <a:lnTo>
                    <a:pt x="47" y="601"/>
                  </a:lnTo>
                  <a:lnTo>
                    <a:pt x="27" y="557"/>
                  </a:lnTo>
                  <a:lnTo>
                    <a:pt x="12" y="510"/>
                  </a:lnTo>
                  <a:lnTo>
                    <a:pt x="3" y="460"/>
                  </a:lnTo>
                  <a:lnTo>
                    <a:pt x="0" y="409"/>
                  </a:lnTo>
                  <a:lnTo>
                    <a:pt x="3" y="358"/>
                  </a:lnTo>
                  <a:lnTo>
                    <a:pt x="12" y="308"/>
                  </a:lnTo>
                  <a:lnTo>
                    <a:pt x="27" y="261"/>
                  </a:lnTo>
                  <a:lnTo>
                    <a:pt x="47" y="217"/>
                  </a:lnTo>
                  <a:lnTo>
                    <a:pt x="72" y="176"/>
                  </a:lnTo>
                  <a:lnTo>
                    <a:pt x="103" y="137"/>
                  </a:lnTo>
                  <a:lnTo>
                    <a:pt x="137" y="103"/>
                  </a:lnTo>
                  <a:lnTo>
                    <a:pt x="174" y="74"/>
                  </a:lnTo>
                  <a:lnTo>
                    <a:pt x="216" y="48"/>
                  </a:lnTo>
                  <a:lnTo>
                    <a:pt x="260" y="28"/>
                  </a:lnTo>
                  <a:lnTo>
                    <a:pt x="308" y="13"/>
                  </a:lnTo>
                  <a:lnTo>
                    <a:pt x="356" y="4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018463" y="3316288"/>
              <a:ext cx="649288" cy="649288"/>
            </a:xfrm>
            <a:custGeom>
              <a:avLst/>
              <a:gdLst>
                <a:gd name="T0" fmla="*/ 407 w 816"/>
                <a:gd name="T1" fmla="*/ 0 h 818"/>
                <a:gd name="T2" fmla="*/ 459 w 816"/>
                <a:gd name="T3" fmla="*/ 3 h 818"/>
                <a:gd name="T4" fmla="*/ 508 w 816"/>
                <a:gd name="T5" fmla="*/ 12 h 818"/>
                <a:gd name="T6" fmla="*/ 556 w 816"/>
                <a:gd name="T7" fmla="*/ 27 h 818"/>
                <a:gd name="T8" fmla="*/ 600 w 816"/>
                <a:gd name="T9" fmla="*/ 47 h 818"/>
                <a:gd name="T10" fmla="*/ 642 w 816"/>
                <a:gd name="T11" fmla="*/ 73 h 818"/>
                <a:gd name="T12" fmla="*/ 679 w 816"/>
                <a:gd name="T13" fmla="*/ 103 h 818"/>
                <a:gd name="T14" fmla="*/ 713 w 816"/>
                <a:gd name="T15" fmla="*/ 137 h 818"/>
                <a:gd name="T16" fmla="*/ 744 w 816"/>
                <a:gd name="T17" fmla="*/ 175 h 818"/>
                <a:gd name="T18" fmla="*/ 769 w 816"/>
                <a:gd name="T19" fmla="*/ 216 h 818"/>
                <a:gd name="T20" fmla="*/ 789 w 816"/>
                <a:gd name="T21" fmla="*/ 261 h 818"/>
                <a:gd name="T22" fmla="*/ 804 w 816"/>
                <a:gd name="T23" fmla="*/ 308 h 818"/>
                <a:gd name="T24" fmla="*/ 813 w 816"/>
                <a:gd name="T25" fmla="*/ 358 h 818"/>
                <a:gd name="T26" fmla="*/ 816 w 816"/>
                <a:gd name="T27" fmla="*/ 409 h 818"/>
                <a:gd name="T28" fmla="*/ 813 w 816"/>
                <a:gd name="T29" fmla="*/ 460 h 818"/>
                <a:gd name="T30" fmla="*/ 804 w 816"/>
                <a:gd name="T31" fmla="*/ 510 h 818"/>
                <a:gd name="T32" fmla="*/ 789 w 816"/>
                <a:gd name="T33" fmla="*/ 556 h 818"/>
                <a:gd name="T34" fmla="*/ 769 w 816"/>
                <a:gd name="T35" fmla="*/ 601 h 818"/>
                <a:gd name="T36" fmla="*/ 744 w 816"/>
                <a:gd name="T37" fmla="*/ 642 h 818"/>
                <a:gd name="T38" fmla="*/ 713 w 816"/>
                <a:gd name="T39" fmla="*/ 681 h 818"/>
                <a:gd name="T40" fmla="*/ 679 w 816"/>
                <a:gd name="T41" fmla="*/ 715 h 818"/>
                <a:gd name="T42" fmla="*/ 642 w 816"/>
                <a:gd name="T43" fmla="*/ 744 h 818"/>
                <a:gd name="T44" fmla="*/ 600 w 816"/>
                <a:gd name="T45" fmla="*/ 770 h 818"/>
                <a:gd name="T46" fmla="*/ 556 w 816"/>
                <a:gd name="T47" fmla="*/ 790 h 818"/>
                <a:gd name="T48" fmla="*/ 508 w 816"/>
                <a:gd name="T49" fmla="*/ 805 h 818"/>
                <a:gd name="T50" fmla="*/ 459 w 816"/>
                <a:gd name="T51" fmla="*/ 814 h 818"/>
                <a:gd name="T52" fmla="*/ 407 w 816"/>
                <a:gd name="T53" fmla="*/ 818 h 818"/>
                <a:gd name="T54" fmla="*/ 356 w 816"/>
                <a:gd name="T55" fmla="*/ 814 h 818"/>
                <a:gd name="T56" fmla="*/ 308 w 816"/>
                <a:gd name="T57" fmla="*/ 805 h 818"/>
                <a:gd name="T58" fmla="*/ 260 w 816"/>
                <a:gd name="T59" fmla="*/ 790 h 818"/>
                <a:gd name="T60" fmla="*/ 216 w 816"/>
                <a:gd name="T61" fmla="*/ 770 h 818"/>
                <a:gd name="T62" fmla="*/ 174 w 816"/>
                <a:gd name="T63" fmla="*/ 744 h 818"/>
                <a:gd name="T64" fmla="*/ 137 w 816"/>
                <a:gd name="T65" fmla="*/ 715 h 818"/>
                <a:gd name="T66" fmla="*/ 103 w 816"/>
                <a:gd name="T67" fmla="*/ 681 h 818"/>
                <a:gd name="T68" fmla="*/ 72 w 816"/>
                <a:gd name="T69" fmla="*/ 642 h 818"/>
                <a:gd name="T70" fmla="*/ 47 w 816"/>
                <a:gd name="T71" fmla="*/ 601 h 818"/>
                <a:gd name="T72" fmla="*/ 27 w 816"/>
                <a:gd name="T73" fmla="*/ 556 h 818"/>
                <a:gd name="T74" fmla="*/ 12 w 816"/>
                <a:gd name="T75" fmla="*/ 510 h 818"/>
                <a:gd name="T76" fmla="*/ 2 w 816"/>
                <a:gd name="T77" fmla="*/ 460 h 818"/>
                <a:gd name="T78" fmla="*/ 0 w 816"/>
                <a:gd name="T79" fmla="*/ 409 h 818"/>
                <a:gd name="T80" fmla="*/ 2 w 816"/>
                <a:gd name="T81" fmla="*/ 358 h 818"/>
                <a:gd name="T82" fmla="*/ 12 w 816"/>
                <a:gd name="T83" fmla="*/ 308 h 818"/>
                <a:gd name="T84" fmla="*/ 27 w 816"/>
                <a:gd name="T85" fmla="*/ 261 h 818"/>
                <a:gd name="T86" fmla="*/ 47 w 816"/>
                <a:gd name="T87" fmla="*/ 216 h 818"/>
                <a:gd name="T88" fmla="*/ 72 w 816"/>
                <a:gd name="T89" fmla="*/ 175 h 818"/>
                <a:gd name="T90" fmla="*/ 103 w 816"/>
                <a:gd name="T91" fmla="*/ 137 h 818"/>
                <a:gd name="T92" fmla="*/ 137 w 816"/>
                <a:gd name="T93" fmla="*/ 103 h 818"/>
                <a:gd name="T94" fmla="*/ 174 w 816"/>
                <a:gd name="T95" fmla="*/ 73 h 818"/>
                <a:gd name="T96" fmla="*/ 216 w 816"/>
                <a:gd name="T97" fmla="*/ 47 h 818"/>
                <a:gd name="T98" fmla="*/ 260 w 816"/>
                <a:gd name="T99" fmla="*/ 27 h 818"/>
                <a:gd name="T100" fmla="*/ 308 w 816"/>
                <a:gd name="T101" fmla="*/ 12 h 818"/>
                <a:gd name="T102" fmla="*/ 356 w 816"/>
                <a:gd name="T103" fmla="*/ 3 h 818"/>
                <a:gd name="T104" fmla="*/ 407 w 816"/>
                <a:gd name="T105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6" h="818">
                  <a:moveTo>
                    <a:pt x="407" y="0"/>
                  </a:moveTo>
                  <a:lnTo>
                    <a:pt x="459" y="3"/>
                  </a:lnTo>
                  <a:lnTo>
                    <a:pt x="508" y="12"/>
                  </a:lnTo>
                  <a:lnTo>
                    <a:pt x="556" y="27"/>
                  </a:lnTo>
                  <a:lnTo>
                    <a:pt x="600" y="47"/>
                  </a:lnTo>
                  <a:lnTo>
                    <a:pt x="642" y="73"/>
                  </a:lnTo>
                  <a:lnTo>
                    <a:pt x="679" y="103"/>
                  </a:lnTo>
                  <a:lnTo>
                    <a:pt x="713" y="137"/>
                  </a:lnTo>
                  <a:lnTo>
                    <a:pt x="744" y="175"/>
                  </a:lnTo>
                  <a:lnTo>
                    <a:pt x="769" y="216"/>
                  </a:lnTo>
                  <a:lnTo>
                    <a:pt x="789" y="261"/>
                  </a:lnTo>
                  <a:lnTo>
                    <a:pt x="804" y="308"/>
                  </a:lnTo>
                  <a:lnTo>
                    <a:pt x="813" y="358"/>
                  </a:lnTo>
                  <a:lnTo>
                    <a:pt x="816" y="409"/>
                  </a:lnTo>
                  <a:lnTo>
                    <a:pt x="813" y="460"/>
                  </a:lnTo>
                  <a:lnTo>
                    <a:pt x="804" y="510"/>
                  </a:lnTo>
                  <a:lnTo>
                    <a:pt x="789" y="556"/>
                  </a:lnTo>
                  <a:lnTo>
                    <a:pt x="769" y="601"/>
                  </a:lnTo>
                  <a:lnTo>
                    <a:pt x="744" y="642"/>
                  </a:lnTo>
                  <a:lnTo>
                    <a:pt x="713" y="681"/>
                  </a:lnTo>
                  <a:lnTo>
                    <a:pt x="679" y="715"/>
                  </a:lnTo>
                  <a:lnTo>
                    <a:pt x="642" y="744"/>
                  </a:lnTo>
                  <a:lnTo>
                    <a:pt x="600" y="770"/>
                  </a:lnTo>
                  <a:lnTo>
                    <a:pt x="556" y="790"/>
                  </a:lnTo>
                  <a:lnTo>
                    <a:pt x="508" y="805"/>
                  </a:lnTo>
                  <a:lnTo>
                    <a:pt x="459" y="814"/>
                  </a:lnTo>
                  <a:lnTo>
                    <a:pt x="407" y="818"/>
                  </a:lnTo>
                  <a:lnTo>
                    <a:pt x="356" y="814"/>
                  </a:lnTo>
                  <a:lnTo>
                    <a:pt x="308" y="805"/>
                  </a:lnTo>
                  <a:lnTo>
                    <a:pt x="260" y="790"/>
                  </a:lnTo>
                  <a:lnTo>
                    <a:pt x="216" y="770"/>
                  </a:lnTo>
                  <a:lnTo>
                    <a:pt x="174" y="744"/>
                  </a:lnTo>
                  <a:lnTo>
                    <a:pt x="137" y="715"/>
                  </a:lnTo>
                  <a:lnTo>
                    <a:pt x="103" y="681"/>
                  </a:lnTo>
                  <a:lnTo>
                    <a:pt x="72" y="642"/>
                  </a:lnTo>
                  <a:lnTo>
                    <a:pt x="47" y="601"/>
                  </a:lnTo>
                  <a:lnTo>
                    <a:pt x="27" y="556"/>
                  </a:lnTo>
                  <a:lnTo>
                    <a:pt x="12" y="510"/>
                  </a:lnTo>
                  <a:lnTo>
                    <a:pt x="2" y="460"/>
                  </a:lnTo>
                  <a:lnTo>
                    <a:pt x="0" y="409"/>
                  </a:lnTo>
                  <a:lnTo>
                    <a:pt x="2" y="358"/>
                  </a:lnTo>
                  <a:lnTo>
                    <a:pt x="12" y="308"/>
                  </a:lnTo>
                  <a:lnTo>
                    <a:pt x="27" y="261"/>
                  </a:lnTo>
                  <a:lnTo>
                    <a:pt x="47" y="216"/>
                  </a:lnTo>
                  <a:lnTo>
                    <a:pt x="72" y="175"/>
                  </a:lnTo>
                  <a:lnTo>
                    <a:pt x="103" y="137"/>
                  </a:lnTo>
                  <a:lnTo>
                    <a:pt x="137" y="103"/>
                  </a:lnTo>
                  <a:lnTo>
                    <a:pt x="174" y="73"/>
                  </a:lnTo>
                  <a:lnTo>
                    <a:pt x="216" y="47"/>
                  </a:lnTo>
                  <a:lnTo>
                    <a:pt x="260" y="27"/>
                  </a:lnTo>
                  <a:lnTo>
                    <a:pt x="308" y="12"/>
                  </a:lnTo>
                  <a:lnTo>
                    <a:pt x="356" y="3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724400" y="2060575"/>
              <a:ext cx="758825" cy="757238"/>
            </a:xfrm>
            <a:custGeom>
              <a:avLst/>
              <a:gdLst>
                <a:gd name="T0" fmla="*/ 478 w 956"/>
                <a:gd name="T1" fmla="*/ 0 h 955"/>
                <a:gd name="T2" fmla="*/ 534 w 956"/>
                <a:gd name="T3" fmla="*/ 3 h 955"/>
                <a:gd name="T4" fmla="*/ 588 w 956"/>
                <a:gd name="T5" fmla="*/ 13 h 955"/>
                <a:gd name="T6" fmla="*/ 639 w 956"/>
                <a:gd name="T7" fmla="*/ 28 h 955"/>
                <a:gd name="T8" fmla="*/ 688 w 956"/>
                <a:gd name="T9" fmla="*/ 48 h 955"/>
                <a:gd name="T10" fmla="*/ 734 w 956"/>
                <a:gd name="T11" fmla="*/ 74 h 955"/>
                <a:gd name="T12" fmla="*/ 777 w 956"/>
                <a:gd name="T13" fmla="*/ 105 h 955"/>
                <a:gd name="T14" fmla="*/ 816 w 956"/>
                <a:gd name="T15" fmla="*/ 140 h 955"/>
                <a:gd name="T16" fmla="*/ 851 w 956"/>
                <a:gd name="T17" fmla="*/ 179 h 955"/>
                <a:gd name="T18" fmla="*/ 881 w 956"/>
                <a:gd name="T19" fmla="*/ 221 h 955"/>
                <a:gd name="T20" fmla="*/ 907 w 956"/>
                <a:gd name="T21" fmla="*/ 268 h 955"/>
                <a:gd name="T22" fmla="*/ 928 w 956"/>
                <a:gd name="T23" fmla="*/ 316 h 955"/>
                <a:gd name="T24" fmla="*/ 944 w 956"/>
                <a:gd name="T25" fmla="*/ 369 h 955"/>
                <a:gd name="T26" fmla="*/ 953 w 956"/>
                <a:gd name="T27" fmla="*/ 422 h 955"/>
                <a:gd name="T28" fmla="*/ 956 w 956"/>
                <a:gd name="T29" fmla="*/ 477 h 955"/>
                <a:gd name="T30" fmla="*/ 953 w 956"/>
                <a:gd name="T31" fmla="*/ 534 h 955"/>
                <a:gd name="T32" fmla="*/ 944 w 956"/>
                <a:gd name="T33" fmla="*/ 587 h 955"/>
                <a:gd name="T34" fmla="*/ 928 w 956"/>
                <a:gd name="T35" fmla="*/ 639 h 955"/>
                <a:gd name="T36" fmla="*/ 907 w 956"/>
                <a:gd name="T37" fmla="*/ 688 h 955"/>
                <a:gd name="T38" fmla="*/ 881 w 956"/>
                <a:gd name="T39" fmla="*/ 734 h 955"/>
                <a:gd name="T40" fmla="*/ 851 w 956"/>
                <a:gd name="T41" fmla="*/ 776 h 955"/>
                <a:gd name="T42" fmla="*/ 816 w 956"/>
                <a:gd name="T43" fmla="*/ 816 h 955"/>
                <a:gd name="T44" fmla="*/ 777 w 956"/>
                <a:gd name="T45" fmla="*/ 851 h 955"/>
                <a:gd name="T46" fmla="*/ 734 w 956"/>
                <a:gd name="T47" fmla="*/ 882 h 955"/>
                <a:gd name="T48" fmla="*/ 688 w 956"/>
                <a:gd name="T49" fmla="*/ 907 h 955"/>
                <a:gd name="T50" fmla="*/ 639 w 956"/>
                <a:gd name="T51" fmla="*/ 928 h 955"/>
                <a:gd name="T52" fmla="*/ 588 w 956"/>
                <a:gd name="T53" fmla="*/ 943 h 955"/>
                <a:gd name="T54" fmla="*/ 534 w 956"/>
                <a:gd name="T55" fmla="*/ 952 h 955"/>
                <a:gd name="T56" fmla="*/ 478 w 956"/>
                <a:gd name="T57" fmla="*/ 955 h 955"/>
                <a:gd name="T58" fmla="*/ 423 w 956"/>
                <a:gd name="T59" fmla="*/ 952 h 955"/>
                <a:gd name="T60" fmla="*/ 368 w 956"/>
                <a:gd name="T61" fmla="*/ 943 h 955"/>
                <a:gd name="T62" fmla="*/ 317 w 956"/>
                <a:gd name="T63" fmla="*/ 928 h 955"/>
                <a:gd name="T64" fmla="*/ 267 w 956"/>
                <a:gd name="T65" fmla="*/ 907 h 955"/>
                <a:gd name="T66" fmla="*/ 222 w 956"/>
                <a:gd name="T67" fmla="*/ 882 h 955"/>
                <a:gd name="T68" fmla="*/ 179 w 956"/>
                <a:gd name="T69" fmla="*/ 851 h 955"/>
                <a:gd name="T70" fmla="*/ 140 w 956"/>
                <a:gd name="T71" fmla="*/ 816 h 955"/>
                <a:gd name="T72" fmla="*/ 105 w 956"/>
                <a:gd name="T73" fmla="*/ 776 h 955"/>
                <a:gd name="T74" fmla="*/ 75 w 956"/>
                <a:gd name="T75" fmla="*/ 734 h 955"/>
                <a:gd name="T76" fmla="*/ 49 w 956"/>
                <a:gd name="T77" fmla="*/ 688 h 955"/>
                <a:gd name="T78" fmla="*/ 28 w 956"/>
                <a:gd name="T79" fmla="*/ 639 h 955"/>
                <a:gd name="T80" fmla="*/ 12 w 956"/>
                <a:gd name="T81" fmla="*/ 587 h 955"/>
                <a:gd name="T82" fmla="*/ 3 w 956"/>
                <a:gd name="T83" fmla="*/ 534 h 955"/>
                <a:gd name="T84" fmla="*/ 0 w 956"/>
                <a:gd name="T85" fmla="*/ 477 h 955"/>
                <a:gd name="T86" fmla="*/ 3 w 956"/>
                <a:gd name="T87" fmla="*/ 422 h 955"/>
                <a:gd name="T88" fmla="*/ 12 w 956"/>
                <a:gd name="T89" fmla="*/ 369 h 955"/>
                <a:gd name="T90" fmla="*/ 28 w 956"/>
                <a:gd name="T91" fmla="*/ 316 h 955"/>
                <a:gd name="T92" fmla="*/ 49 w 956"/>
                <a:gd name="T93" fmla="*/ 268 h 955"/>
                <a:gd name="T94" fmla="*/ 75 w 956"/>
                <a:gd name="T95" fmla="*/ 221 h 955"/>
                <a:gd name="T96" fmla="*/ 105 w 956"/>
                <a:gd name="T97" fmla="*/ 179 h 955"/>
                <a:gd name="T98" fmla="*/ 140 w 956"/>
                <a:gd name="T99" fmla="*/ 140 h 955"/>
                <a:gd name="T100" fmla="*/ 179 w 956"/>
                <a:gd name="T101" fmla="*/ 105 h 955"/>
                <a:gd name="T102" fmla="*/ 222 w 956"/>
                <a:gd name="T103" fmla="*/ 74 h 955"/>
                <a:gd name="T104" fmla="*/ 267 w 956"/>
                <a:gd name="T105" fmla="*/ 48 h 955"/>
                <a:gd name="T106" fmla="*/ 317 w 956"/>
                <a:gd name="T107" fmla="*/ 28 h 955"/>
                <a:gd name="T108" fmla="*/ 368 w 956"/>
                <a:gd name="T109" fmla="*/ 13 h 955"/>
                <a:gd name="T110" fmla="*/ 423 w 956"/>
                <a:gd name="T111" fmla="*/ 3 h 955"/>
                <a:gd name="T112" fmla="*/ 478 w 956"/>
                <a:gd name="T113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6" h="955">
                  <a:moveTo>
                    <a:pt x="478" y="0"/>
                  </a:moveTo>
                  <a:lnTo>
                    <a:pt x="534" y="3"/>
                  </a:lnTo>
                  <a:lnTo>
                    <a:pt x="588" y="13"/>
                  </a:lnTo>
                  <a:lnTo>
                    <a:pt x="639" y="28"/>
                  </a:lnTo>
                  <a:lnTo>
                    <a:pt x="688" y="48"/>
                  </a:lnTo>
                  <a:lnTo>
                    <a:pt x="734" y="74"/>
                  </a:lnTo>
                  <a:lnTo>
                    <a:pt x="777" y="105"/>
                  </a:lnTo>
                  <a:lnTo>
                    <a:pt x="816" y="140"/>
                  </a:lnTo>
                  <a:lnTo>
                    <a:pt x="851" y="179"/>
                  </a:lnTo>
                  <a:lnTo>
                    <a:pt x="881" y="221"/>
                  </a:lnTo>
                  <a:lnTo>
                    <a:pt x="907" y="268"/>
                  </a:lnTo>
                  <a:lnTo>
                    <a:pt x="928" y="316"/>
                  </a:lnTo>
                  <a:lnTo>
                    <a:pt x="944" y="369"/>
                  </a:lnTo>
                  <a:lnTo>
                    <a:pt x="953" y="422"/>
                  </a:lnTo>
                  <a:lnTo>
                    <a:pt x="956" y="477"/>
                  </a:lnTo>
                  <a:lnTo>
                    <a:pt x="953" y="534"/>
                  </a:lnTo>
                  <a:lnTo>
                    <a:pt x="944" y="587"/>
                  </a:lnTo>
                  <a:lnTo>
                    <a:pt x="928" y="639"/>
                  </a:lnTo>
                  <a:lnTo>
                    <a:pt x="907" y="688"/>
                  </a:lnTo>
                  <a:lnTo>
                    <a:pt x="881" y="734"/>
                  </a:lnTo>
                  <a:lnTo>
                    <a:pt x="851" y="776"/>
                  </a:lnTo>
                  <a:lnTo>
                    <a:pt x="816" y="816"/>
                  </a:lnTo>
                  <a:lnTo>
                    <a:pt x="777" y="851"/>
                  </a:lnTo>
                  <a:lnTo>
                    <a:pt x="734" y="882"/>
                  </a:lnTo>
                  <a:lnTo>
                    <a:pt x="688" y="907"/>
                  </a:lnTo>
                  <a:lnTo>
                    <a:pt x="639" y="928"/>
                  </a:lnTo>
                  <a:lnTo>
                    <a:pt x="588" y="943"/>
                  </a:lnTo>
                  <a:lnTo>
                    <a:pt x="534" y="952"/>
                  </a:lnTo>
                  <a:lnTo>
                    <a:pt x="478" y="955"/>
                  </a:lnTo>
                  <a:lnTo>
                    <a:pt x="423" y="952"/>
                  </a:lnTo>
                  <a:lnTo>
                    <a:pt x="368" y="943"/>
                  </a:lnTo>
                  <a:lnTo>
                    <a:pt x="317" y="928"/>
                  </a:lnTo>
                  <a:lnTo>
                    <a:pt x="267" y="907"/>
                  </a:lnTo>
                  <a:lnTo>
                    <a:pt x="222" y="882"/>
                  </a:lnTo>
                  <a:lnTo>
                    <a:pt x="179" y="851"/>
                  </a:lnTo>
                  <a:lnTo>
                    <a:pt x="140" y="816"/>
                  </a:lnTo>
                  <a:lnTo>
                    <a:pt x="105" y="776"/>
                  </a:lnTo>
                  <a:lnTo>
                    <a:pt x="75" y="734"/>
                  </a:lnTo>
                  <a:lnTo>
                    <a:pt x="49" y="688"/>
                  </a:lnTo>
                  <a:lnTo>
                    <a:pt x="28" y="639"/>
                  </a:lnTo>
                  <a:lnTo>
                    <a:pt x="12" y="587"/>
                  </a:lnTo>
                  <a:lnTo>
                    <a:pt x="3" y="534"/>
                  </a:lnTo>
                  <a:lnTo>
                    <a:pt x="0" y="477"/>
                  </a:lnTo>
                  <a:lnTo>
                    <a:pt x="3" y="422"/>
                  </a:lnTo>
                  <a:lnTo>
                    <a:pt x="12" y="369"/>
                  </a:lnTo>
                  <a:lnTo>
                    <a:pt x="28" y="316"/>
                  </a:lnTo>
                  <a:lnTo>
                    <a:pt x="49" y="268"/>
                  </a:lnTo>
                  <a:lnTo>
                    <a:pt x="75" y="221"/>
                  </a:lnTo>
                  <a:lnTo>
                    <a:pt x="105" y="179"/>
                  </a:lnTo>
                  <a:lnTo>
                    <a:pt x="140" y="140"/>
                  </a:lnTo>
                  <a:lnTo>
                    <a:pt x="179" y="105"/>
                  </a:lnTo>
                  <a:lnTo>
                    <a:pt x="222" y="74"/>
                  </a:lnTo>
                  <a:lnTo>
                    <a:pt x="267" y="48"/>
                  </a:lnTo>
                  <a:lnTo>
                    <a:pt x="317" y="28"/>
                  </a:lnTo>
                  <a:lnTo>
                    <a:pt x="368" y="13"/>
                  </a:lnTo>
                  <a:lnTo>
                    <a:pt x="423" y="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128000" y="2044700"/>
              <a:ext cx="603250" cy="604838"/>
            </a:xfrm>
            <a:custGeom>
              <a:avLst/>
              <a:gdLst>
                <a:gd name="T0" fmla="*/ 380 w 760"/>
                <a:gd name="T1" fmla="*/ 0 h 761"/>
                <a:gd name="T2" fmla="*/ 431 w 760"/>
                <a:gd name="T3" fmla="*/ 4 h 761"/>
                <a:gd name="T4" fmla="*/ 481 w 760"/>
                <a:gd name="T5" fmla="*/ 14 h 761"/>
                <a:gd name="T6" fmla="*/ 528 w 760"/>
                <a:gd name="T7" fmla="*/ 31 h 761"/>
                <a:gd name="T8" fmla="*/ 572 w 760"/>
                <a:gd name="T9" fmla="*/ 52 h 761"/>
                <a:gd name="T10" fmla="*/ 613 w 760"/>
                <a:gd name="T11" fmla="*/ 79 h 761"/>
                <a:gd name="T12" fmla="*/ 649 w 760"/>
                <a:gd name="T13" fmla="*/ 111 h 761"/>
                <a:gd name="T14" fmla="*/ 682 w 760"/>
                <a:gd name="T15" fmla="*/ 149 h 761"/>
                <a:gd name="T16" fmla="*/ 709 w 760"/>
                <a:gd name="T17" fmla="*/ 188 h 761"/>
                <a:gd name="T18" fmla="*/ 730 w 760"/>
                <a:gd name="T19" fmla="*/ 232 h 761"/>
                <a:gd name="T20" fmla="*/ 746 w 760"/>
                <a:gd name="T21" fmla="*/ 280 h 761"/>
                <a:gd name="T22" fmla="*/ 756 w 760"/>
                <a:gd name="T23" fmla="*/ 329 h 761"/>
                <a:gd name="T24" fmla="*/ 760 w 760"/>
                <a:gd name="T25" fmla="*/ 381 h 761"/>
                <a:gd name="T26" fmla="*/ 756 w 760"/>
                <a:gd name="T27" fmla="*/ 432 h 761"/>
                <a:gd name="T28" fmla="*/ 746 w 760"/>
                <a:gd name="T29" fmla="*/ 482 h 761"/>
                <a:gd name="T30" fmla="*/ 730 w 760"/>
                <a:gd name="T31" fmla="*/ 529 h 761"/>
                <a:gd name="T32" fmla="*/ 709 w 760"/>
                <a:gd name="T33" fmla="*/ 572 h 761"/>
                <a:gd name="T34" fmla="*/ 682 w 760"/>
                <a:gd name="T35" fmla="*/ 613 h 761"/>
                <a:gd name="T36" fmla="*/ 649 w 760"/>
                <a:gd name="T37" fmla="*/ 649 h 761"/>
                <a:gd name="T38" fmla="*/ 613 w 760"/>
                <a:gd name="T39" fmla="*/ 682 h 761"/>
                <a:gd name="T40" fmla="*/ 572 w 760"/>
                <a:gd name="T41" fmla="*/ 709 h 761"/>
                <a:gd name="T42" fmla="*/ 528 w 760"/>
                <a:gd name="T43" fmla="*/ 731 h 761"/>
                <a:gd name="T44" fmla="*/ 481 w 760"/>
                <a:gd name="T45" fmla="*/ 748 h 761"/>
                <a:gd name="T46" fmla="*/ 431 w 760"/>
                <a:gd name="T47" fmla="*/ 757 h 761"/>
                <a:gd name="T48" fmla="*/ 380 w 760"/>
                <a:gd name="T49" fmla="*/ 761 h 761"/>
                <a:gd name="T50" fmla="*/ 328 w 760"/>
                <a:gd name="T51" fmla="*/ 757 h 761"/>
                <a:gd name="T52" fmla="*/ 280 w 760"/>
                <a:gd name="T53" fmla="*/ 748 h 761"/>
                <a:gd name="T54" fmla="*/ 232 w 760"/>
                <a:gd name="T55" fmla="*/ 731 h 761"/>
                <a:gd name="T56" fmla="*/ 188 w 760"/>
                <a:gd name="T57" fmla="*/ 709 h 761"/>
                <a:gd name="T58" fmla="*/ 148 w 760"/>
                <a:gd name="T59" fmla="*/ 682 h 761"/>
                <a:gd name="T60" fmla="*/ 111 w 760"/>
                <a:gd name="T61" fmla="*/ 649 h 761"/>
                <a:gd name="T62" fmla="*/ 79 w 760"/>
                <a:gd name="T63" fmla="*/ 613 h 761"/>
                <a:gd name="T64" fmla="*/ 52 w 760"/>
                <a:gd name="T65" fmla="*/ 572 h 761"/>
                <a:gd name="T66" fmla="*/ 29 w 760"/>
                <a:gd name="T67" fmla="*/ 529 h 761"/>
                <a:gd name="T68" fmla="*/ 13 w 760"/>
                <a:gd name="T69" fmla="*/ 482 h 761"/>
                <a:gd name="T70" fmla="*/ 3 w 760"/>
                <a:gd name="T71" fmla="*/ 432 h 761"/>
                <a:gd name="T72" fmla="*/ 0 w 760"/>
                <a:gd name="T73" fmla="*/ 381 h 761"/>
                <a:gd name="T74" fmla="*/ 3 w 760"/>
                <a:gd name="T75" fmla="*/ 329 h 761"/>
                <a:gd name="T76" fmla="*/ 13 w 760"/>
                <a:gd name="T77" fmla="*/ 280 h 761"/>
                <a:gd name="T78" fmla="*/ 29 w 760"/>
                <a:gd name="T79" fmla="*/ 232 h 761"/>
                <a:gd name="T80" fmla="*/ 52 w 760"/>
                <a:gd name="T81" fmla="*/ 188 h 761"/>
                <a:gd name="T82" fmla="*/ 79 w 760"/>
                <a:gd name="T83" fmla="*/ 149 h 761"/>
                <a:gd name="T84" fmla="*/ 111 w 760"/>
                <a:gd name="T85" fmla="*/ 111 h 761"/>
                <a:gd name="T86" fmla="*/ 148 w 760"/>
                <a:gd name="T87" fmla="*/ 79 h 761"/>
                <a:gd name="T88" fmla="*/ 188 w 760"/>
                <a:gd name="T89" fmla="*/ 52 h 761"/>
                <a:gd name="T90" fmla="*/ 232 w 760"/>
                <a:gd name="T91" fmla="*/ 31 h 761"/>
                <a:gd name="T92" fmla="*/ 280 w 760"/>
                <a:gd name="T93" fmla="*/ 14 h 761"/>
                <a:gd name="T94" fmla="*/ 328 w 760"/>
                <a:gd name="T95" fmla="*/ 4 h 761"/>
                <a:gd name="T96" fmla="*/ 380 w 760"/>
                <a:gd name="T97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0" h="761">
                  <a:moveTo>
                    <a:pt x="380" y="0"/>
                  </a:moveTo>
                  <a:lnTo>
                    <a:pt x="431" y="4"/>
                  </a:lnTo>
                  <a:lnTo>
                    <a:pt x="481" y="14"/>
                  </a:lnTo>
                  <a:lnTo>
                    <a:pt x="528" y="31"/>
                  </a:lnTo>
                  <a:lnTo>
                    <a:pt x="572" y="52"/>
                  </a:lnTo>
                  <a:lnTo>
                    <a:pt x="613" y="79"/>
                  </a:lnTo>
                  <a:lnTo>
                    <a:pt x="649" y="111"/>
                  </a:lnTo>
                  <a:lnTo>
                    <a:pt x="682" y="149"/>
                  </a:lnTo>
                  <a:lnTo>
                    <a:pt x="709" y="188"/>
                  </a:lnTo>
                  <a:lnTo>
                    <a:pt x="730" y="232"/>
                  </a:lnTo>
                  <a:lnTo>
                    <a:pt x="746" y="280"/>
                  </a:lnTo>
                  <a:lnTo>
                    <a:pt x="756" y="329"/>
                  </a:lnTo>
                  <a:lnTo>
                    <a:pt x="760" y="381"/>
                  </a:lnTo>
                  <a:lnTo>
                    <a:pt x="756" y="432"/>
                  </a:lnTo>
                  <a:lnTo>
                    <a:pt x="746" y="482"/>
                  </a:lnTo>
                  <a:lnTo>
                    <a:pt x="730" y="529"/>
                  </a:lnTo>
                  <a:lnTo>
                    <a:pt x="709" y="572"/>
                  </a:lnTo>
                  <a:lnTo>
                    <a:pt x="682" y="613"/>
                  </a:lnTo>
                  <a:lnTo>
                    <a:pt x="649" y="649"/>
                  </a:lnTo>
                  <a:lnTo>
                    <a:pt x="613" y="682"/>
                  </a:lnTo>
                  <a:lnTo>
                    <a:pt x="572" y="709"/>
                  </a:lnTo>
                  <a:lnTo>
                    <a:pt x="528" y="731"/>
                  </a:lnTo>
                  <a:lnTo>
                    <a:pt x="481" y="748"/>
                  </a:lnTo>
                  <a:lnTo>
                    <a:pt x="431" y="757"/>
                  </a:lnTo>
                  <a:lnTo>
                    <a:pt x="380" y="761"/>
                  </a:lnTo>
                  <a:lnTo>
                    <a:pt x="328" y="757"/>
                  </a:lnTo>
                  <a:lnTo>
                    <a:pt x="280" y="748"/>
                  </a:lnTo>
                  <a:lnTo>
                    <a:pt x="232" y="731"/>
                  </a:lnTo>
                  <a:lnTo>
                    <a:pt x="188" y="709"/>
                  </a:lnTo>
                  <a:lnTo>
                    <a:pt x="148" y="682"/>
                  </a:lnTo>
                  <a:lnTo>
                    <a:pt x="111" y="649"/>
                  </a:lnTo>
                  <a:lnTo>
                    <a:pt x="79" y="613"/>
                  </a:lnTo>
                  <a:lnTo>
                    <a:pt x="52" y="572"/>
                  </a:lnTo>
                  <a:lnTo>
                    <a:pt x="29" y="529"/>
                  </a:lnTo>
                  <a:lnTo>
                    <a:pt x="13" y="482"/>
                  </a:lnTo>
                  <a:lnTo>
                    <a:pt x="3" y="432"/>
                  </a:lnTo>
                  <a:lnTo>
                    <a:pt x="0" y="381"/>
                  </a:lnTo>
                  <a:lnTo>
                    <a:pt x="3" y="329"/>
                  </a:lnTo>
                  <a:lnTo>
                    <a:pt x="13" y="280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9"/>
                  </a:lnTo>
                  <a:lnTo>
                    <a:pt x="111" y="111"/>
                  </a:lnTo>
                  <a:lnTo>
                    <a:pt x="148" y="79"/>
                  </a:lnTo>
                  <a:lnTo>
                    <a:pt x="188" y="52"/>
                  </a:lnTo>
                  <a:lnTo>
                    <a:pt x="232" y="31"/>
                  </a:lnTo>
                  <a:lnTo>
                    <a:pt x="280" y="14"/>
                  </a:lnTo>
                  <a:lnTo>
                    <a:pt x="328" y="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6223000" y="4097338"/>
              <a:ext cx="649288" cy="649288"/>
            </a:xfrm>
            <a:custGeom>
              <a:avLst/>
              <a:gdLst>
                <a:gd name="T0" fmla="*/ 409 w 818"/>
                <a:gd name="T1" fmla="*/ 0 h 818"/>
                <a:gd name="T2" fmla="*/ 460 w 818"/>
                <a:gd name="T3" fmla="*/ 4 h 818"/>
                <a:gd name="T4" fmla="*/ 510 w 818"/>
                <a:gd name="T5" fmla="*/ 13 h 818"/>
                <a:gd name="T6" fmla="*/ 557 w 818"/>
                <a:gd name="T7" fmla="*/ 27 h 818"/>
                <a:gd name="T8" fmla="*/ 601 w 818"/>
                <a:gd name="T9" fmla="*/ 48 h 818"/>
                <a:gd name="T10" fmla="*/ 643 w 818"/>
                <a:gd name="T11" fmla="*/ 73 h 818"/>
                <a:gd name="T12" fmla="*/ 680 w 818"/>
                <a:gd name="T13" fmla="*/ 103 h 818"/>
                <a:gd name="T14" fmla="*/ 715 w 818"/>
                <a:gd name="T15" fmla="*/ 137 h 818"/>
                <a:gd name="T16" fmla="*/ 745 w 818"/>
                <a:gd name="T17" fmla="*/ 176 h 818"/>
                <a:gd name="T18" fmla="*/ 770 w 818"/>
                <a:gd name="T19" fmla="*/ 217 h 818"/>
                <a:gd name="T20" fmla="*/ 790 w 818"/>
                <a:gd name="T21" fmla="*/ 261 h 818"/>
                <a:gd name="T22" fmla="*/ 806 w 818"/>
                <a:gd name="T23" fmla="*/ 308 h 818"/>
                <a:gd name="T24" fmla="*/ 815 w 818"/>
                <a:gd name="T25" fmla="*/ 357 h 818"/>
                <a:gd name="T26" fmla="*/ 818 w 818"/>
                <a:gd name="T27" fmla="*/ 409 h 818"/>
                <a:gd name="T28" fmla="*/ 815 w 818"/>
                <a:gd name="T29" fmla="*/ 460 h 818"/>
                <a:gd name="T30" fmla="*/ 806 w 818"/>
                <a:gd name="T31" fmla="*/ 509 h 818"/>
                <a:gd name="T32" fmla="*/ 790 w 818"/>
                <a:gd name="T33" fmla="*/ 556 h 818"/>
                <a:gd name="T34" fmla="*/ 770 w 818"/>
                <a:gd name="T35" fmla="*/ 601 h 818"/>
                <a:gd name="T36" fmla="*/ 745 w 818"/>
                <a:gd name="T37" fmla="*/ 642 h 818"/>
                <a:gd name="T38" fmla="*/ 715 w 818"/>
                <a:gd name="T39" fmla="*/ 680 h 818"/>
                <a:gd name="T40" fmla="*/ 680 w 818"/>
                <a:gd name="T41" fmla="*/ 714 h 818"/>
                <a:gd name="T42" fmla="*/ 643 w 818"/>
                <a:gd name="T43" fmla="*/ 744 h 818"/>
                <a:gd name="T44" fmla="*/ 601 w 818"/>
                <a:gd name="T45" fmla="*/ 769 h 818"/>
                <a:gd name="T46" fmla="*/ 557 w 818"/>
                <a:gd name="T47" fmla="*/ 790 h 818"/>
                <a:gd name="T48" fmla="*/ 510 w 818"/>
                <a:gd name="T49" fmla="*/ 804 h 818"/>
                <a:gd name="T50" fmla="*/ 460 w 818"/>
                <a:gd name="T51" fmla="*/ 815 h 818"/>
                <a:gd name="T52" fmla="*/ 409 w 818"/>
                <a:gd name="T53" fmla="*/ 818 h 818"/>
                <a:gd name="T54" fmla="*/ 357 w 818"/>
                <a:gd name="T55" fmla="*/ 815 h 818"/>
                <a:gd name="T56" fmla="*/ 308 w 818"/>
                <a:gd name="T57" fmla="*/ 804 h 818"/>
                <a:gd name="T58" fmla="*/ 261 w 818"/>
                <a:gd name="T59" fmla="*/ 790 h 818"/>
                <a:gd name="T60" fmla="*/ 217 w 818"/>
                <a:gd name="T61" fmla="*/ 769 h 818"/>
                <a:gd name="T62" fmla="*/ 176 w 818"/>
                <a:gd name="T63" fmla="*/ 744 h 818"/>
                <a:gd name="T64" fmla="*/ 137 w 818"/>
                <a:gd name="T65" fmla="*/ 714 h 818"/>
                <a:gd name="T66" fmla="*/ 103 w 818"/>
                <a:gd name="T67" fmla="*/ 680 h 818"/>
                <a:gd name="T68" fmla="*/ 74 w 818"/>
                <a:gd name="T69" fmla="*/ 642 h 818"/>
                <a:gd name="T70" fmla="*/ 48 w 818"/>
                <a:gd name="T71" fmla="*/ 601 h 818"/>
                <a:gd name="T72" fmla="*/ 28 w 818"/>
                <a:gd name="T73" fmla="*/ 556 h 818"/>
                <a:gd name="T74" fmla="*/ 13 w 818"/>
                <a:gd name="T75" fmla="*/ 509 h 818"/>
                <a:gd name="T76" fmla="*/ 4 w 818"/>
                <a:gd name="T77" fmla="*/ 460 h 818"/>
                <a:gd name="T78" fmla="*/ 0 w 818"/>
                <a:gd name="T79" fmla="*/ 409 h 818"/>
                <a:gd name="T80" fmla="*/ 4 w 818"/>
                <a:gd name="T81" fmla="*/ 357 h 818"/>
                <a:gd name="T82" fmla="*/ 13 w 818"/>
                <a:gd name="T83" fmla="*/ 308 h 818"/>
                <a:gd name="T84" fmla="*/ 28 w 818"/>
                <a:gd name="T85" fmla="*/ 261 h 818"/>
                <a:gd name="T86" fmla="*/ 48 w 818"/>
                <a:gd name="T87" fmla="*/ 217 h 818"/>
                <a:gd name="T88" fmla="*/ 74 w 818"/>
                <a:gd name="T89" fmla="*/ 176 h 818"/>
                <a:gd name="T90" fmla="*/ 103 w 818"/>
                <a:gd name="T91" fmla="*/ 137 h 818"/>
                <a:gd name="T92" fmla="*/ 137 w 818"/>
                <a:gd name="T93" fmla="*/ 103 h 818"/>
                <a:gd name="T94" fmla="*/ 176 w 818"/>
                <a:gd name="T95" fmla="*/ 73 h 818"/>
                <a:gd name="T96" fmla="*/ 217 w 818"/>
                <a:gd name="T97" fmla="*/ 48 h 818"/>
                <a:gd name="T98" fmla="*/ 261 w 818"/>
                <a:gd name="T99" fmla="*/ 27 h 818"/>
                <a:gd name="T100" fmla="*/ 308 w 818"/>
                <a:gd name="T101" fmla="*/ 13 h 818"/>
                <a:gd name="T102" fmla="*/ 357 w 818"/>
                <a:gd name="T103" fmla="*/ 4 h 818"/>
                <a:gd name="T104" fmla="*/ 409 w 818"/>
                <a:gd name="T105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8" h="818">
                  <a:moveTo>
                    <a:pt x="409" y="0"/>
                  </a:moveTo>
                  <a:lnTo>
                    <a:pt x="460" y="4"/>
                  </a:lnTo>
                  <a:lnTo>
                    <a:pt x="510" y="13"/>
                  </a:lnTo>
                  <a:lnTo>
                    <a:pt x="557" y="27"/>
                  </a:lnTo>
                  <a:lnTo>
                    <a:pt x="601" y="48"/>
                  </a:lnTo>
                  <a:lnTo>
                    <a:pt x="643" y="73"/>
                  </a:lnTo>
                  <a:lnTo>
                    <a:pt x="680" y="103"/>
                  </a:lnTo>
                  <a:lnTo>
                    <a:pt x="715" y="137"/>
                  </a:lnTo>
                  <a:lnTo>
                    <a:pt x="745" y="176"/>
                  </a:lnTo>
                  <a:lnTo>
                    <a:pt x="770" y="217"/>
                  </a:lnTo>
                  <a:lnTo>
                    <a:pt x="790" y="261"/>
                  </a:lnTo>
                  <a:lnTo>
                    <a:pt x="806" y="308"/>
                  </a:lnTo>
                  <a:lnTo>
                    <a:pt x="815" y="357"/>
                  </a:lnTo>
                  <a:lnTo>
                    <a:pt x="818" y="409"/>
                  </a:lnTo>
                  <a:lnTo>
                    <a:pt x="815" y="460"/>
                  </a:lnTo>
                  <a:lnTo>
                    <a:pt x="806" y="509"/>
                  </a:lnTo>
                  <a:lnTo>
                    <a:pt x="790" y="556"/>
                  </a:lnTo>
                  <a:lnTo>
                    <a:pt x="770" y="601"/>
                  </a:lnTo>
                  <a:lnTo>
                    <a:pt x="745" y="642"/>
                  </a:lnTo>
                  <a:lnTo>
                    <a:pt x="715" y="680"/>
                  </a:lnTo>
                  <a:lnTo>
                    <a:pt x="680" y="714"/>
                  </a:lnTo>
                  <a:lnTo>
                    <a:pt x="643" y="744"/>
                  </a:lnTo>
                  <a:lnTo>
                    <a:pt x="601" y="769"/>
                  </a:lnTo>
                  <a:lnTo>
                    <a:pt x="557" y="790"/>
                  </a:lnTo>
                  <a:lnTo>
                    <a:pt x="510" y="804"/>
                  </a:lnTo>
                  <a:lnTo>
                    <a:pt x="460" y="815"/>
                  </a:lnTo>
                  <a:lnTo>
                    <a:pt x="409" y="818"/>
                  </a:lnTo>
                  <a:lnTo>
                    <a:pt x="357" y="815"/>
                  </a:lnTo>
                  <a:lnTo>
                    <a:pt x="308" y="804"/>
                  </a:lnTo>
                  <a:lnTo>
                    <a:pt x="261" y="790"/>
                  </a:lnTo>
                  <a:lnTo>
                    <a:pt x="217" y="769"/>
                  </a:lnTo>
                  <a:lnTo>
                    <a:pt x="176" y="744"/>
                  </a:lnTo>
                  <a:lnTo>
                    <a:pt x="137" y="714"/>
                  </a:lnTo>
                  <a:lnTo>
                    <a:pt x="103" y="680"/>
                  </a:lnTo>
                  <a:lnTo>
                    <a:pt x="74" y="642"/>
                  </a:lnTo>
                  <a:lnTo>
                    <a:pt x="48" y="601"/>
                  </a:lnTo>
                  <a:lnTo>
                    <a:pt x="28" y="556"/>
                  </a:lnTo>
                  <a:lnTo>
                    <a:pt x="13" y="509"/>
                  </a:lnTo>
                  <a:lnTo>
                    <a:pt x="4" y="460"/>
                  </a:lnTo>
                  <a:lnTo>
                    <a:pt x="0" y="409"/>
                  </a:lnTo>
                  <a:lnTo>
                    <a:pt x="4" y="357"/>
                  </a:lnTo>
                  <a:lnTo>
                    <a:pt x="13" y="308"/>
                  </a:lnTo>
                  <a:lnTo>
                    <a:pt x="28" y="261"/>
                  </a:lnTo>
                  <a:lnTo>
                    <a:pt x="48" y="217"/>
                  </a:lnTo>
                  <a:lnTo>
                    <a:pt x="74" y="176"/>
                  </a:lnTo>
                  <a:lnTo>
                    <a:pt x="103" y="137"/>
                  </a:lnTo>
                  <a:lnTo>
                    <a:pt x="137" y="103"/>
                  </a:lnTo>
                  <a:lnTo>
                    <a:pt x="176" y="73"/>
                  </a:lnTo>
                  <a:lnTo>
                    <a:pt x="217" y="48"/>
                  </a:lnTo>
                  <a:lnTo>
                    <a:pt x="261" y="27"/>
                  </a:lnTo>
                  <a:lnTo>
                    <a:pt x="308" y="13"/>
                  </a:lnTo>
                  <a:lnTo>
                    <a:pt x="357" y="4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47B5B0"/>
            </a:solidFill>
            <a:ln w="0">
              <a:solidFill>
                <a:srgbClr val="47B5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5556250" y="917575"/>
              <a:ext cx="649288" cy="649288"/>
            </a:xfrm>
            <a:custGeom>
              <a:avLst/>
              <a:gdLst>
                <a:gd name="T0" fmla="*/ 408 w 817"/>
                <a:gd name="T1" fmla="*/ 0 h 818"/>
                <a:gd name="T2" fmla="*/ 460 w 817"/>
                <a:gd name="T3" fmla="*/ 3 h 818"/>
                <a:gd name="T4" fmla="*/ 511 w 817"/>
                <a:gd name="T5" fmla="*/ 12 h 818"/>
                <a:gd name="T6" fmla="*/ 558 w 817"/>
                <a:gd name="T7" fmla="*/ 28 h 818"/>
                <a:gd name="T8" fmla="*/ 603 w 817"/>
                <a:gd name="T9" fmla="*/ 50 h 818"/>
                <a:gd name="T10" fmla="*/ 645 w 817"/>
                <a:gd name="T11" fmla="*/ 76 h 818"/>
                <a:gd name="T12" fmla="*/ 683 w 817"/>
                <a:gd name="T13" fmla="*/ 106 h 818"/>
                <a:gd name="T14" fmla="*/ 717 w 817"/>
                <a:gd name="T15" fmla="*/ 141 h 818"/>
                <a:gd name="T16" fmla="*/ 748 w 817"/>
                <a:gd name="T17" fmla="*/ 180 h 818"/>
                <a:gd name="T18" fmla="*/ 773 w 817"/>
                <a:gd name="T19" fmla="*/ 223 h 818"/>
                <a:gd name="T20" fmla="*/ 792 w 817"/>
                <a:gd name="T21" fmla="*/ 268 h 818"/>
                <a:gd name="T22" fmla="*/ 807 w 817"/>
                <a:gd name="T23" fmla="*/ 317 h 818"/>
                <a:gd name="T24" fmla="*/ 814 w 817"/>
                <a:gd name="T25" fmla="*/ 362 h 818"/>
                <a:gd name="T26" fmla="*/ 817 w 817"/>
                <a:gd name="T27" fmla="*/ 409 h 818"/>
                <a:gd name="T28" fmla="*/ 813 w 817"/>
                <a:gd name="T29" fmla="*/ 461 h 818"/>
                <a:gd name="T30" fmla="*/ 804 w 817"/>
                <a:gd name="T31" fmla="*/ 512 h 818"/>
                <a:gd name="T32" fmla="*/ 788 w 817"/>
                <a:gd name="T33" fmla="*/ 559 h 818"/>
                <a:gd name="T34" fmla="*/ 767 w 817"/>
                <a:gd name="T35" fmla="*/ 605 h 818"/>
                <a:gd name="T36" fmla="*/ 741 w 817"/>
                <a:gd name="T37" fmla="*/ 646 h 818"/>
                <a:gd name="T38" fmla="*/ 710 w 817"/>
                <a:gd name="T39" fmla="*/ 684 h 818"/>
                <a:gd name="T40" fmla="*/ 674 w 817"/>
                <a:gd name="T41" fmla="*/ 719 h 818"/>
                <a:gd name="T42" fmla="*/ 635 w 817"/>
                <a:gd name="T43" fmla="*/ 748 h 818"/>
                <a:gd name="T44" fmla="*/ 592 w 817"/>
                <a:gd name="T45" fmla="*/ 773 h 818"/>
                <a:gd name="T46" fmla="*/ 546 w 817"/>
                <a:gd name="T47" fmla="*/ 794 h 818"/>
                <a:gd name="T48" fmla="*/ 498 w 817"/>
                <a:gd name="T49" fmla="*/ 807 h 818"/>
                <a:gd name="T50" fmla="*/ 454 w 817"/>
                <a:gd name="T51" fmla="*/ 815 h 818"/>
                <a:gd name="T52" fmla="*/ 408 w 817"/>
                <a:gd name="T53" fmla="*/ 818 h 818"/>
                <a:gd name="T54" fmla="*/ 357 w 817"/>
                <a:gd name="T55" fmla="*/ 814 h 818"/>
                <a:gd name="T56" fmla="*/ 308 w 817"/>
                <a:gd name="T57" fmla="*/ 805 h 818"/>
                <a:gd name="T58" fmla="*/ 261 w 817"/>
                <a:gd name="T59" fmla="*/ 789 h 818"/>
                <a:gd name="T60" fmla="*/ 216 w 817"/>
                <a:gd name="T61" fmla="*/ 769 h 818"/>
                <a:gd name="T62" fmla="*/ 174 w 817"/>
                <a:gd name="T63" fmla="*/ 744 h 818"/>
                <a:gd name="T64" fmla="*/ 137 w 817"/>
                <a:gd name="T65" fmla="*/ 714 h 818"/>
                <a:gd name="T66" fmla="*/ 103 w 817"/>
                <a:gd name="T67" fmla="*/ 680 h 818"/>
                <a:gd name="T68" fmla="*/ 72 w 817"/>
                <a:gd name="T69" fmla="*/ 642 h 818"/>
                <a:gd name="T70" fmla="*/ 48 w 817"/>
                <a:gd name="T71" fmla="*/ 601 h 818"/>
                <a:gd name="T72" fmla="*/ 27 w 817"/>
                <a:gd name="T73" fmla="*/ 556 h 818"/>
                <a:gd name="T74" fmla="*/ 12 w 817"/>
                <a:gd name="T75" fmla="*/ 509 h 818"/>
                <a:gd name="T76" fmla="*/ 2 w 817"/>
                <a:gd name="T77" fmla="*/ 460 h 818"/>
                <a:gd name="T78" fmla="*/ 0 w 817"/>
                <a:gd name="T79" fmla="*/ 409 h 818"/>
                <a:gd name="T80" fmla="*/ 2 w 817"/>
                <a:gd name="T81" fmla="*/ 358 h 818"/>
                <a:gd name="T82" fmla="*/ 12 w 817"/>
                <a:gd name="T83" fmla="*/ 308 h 818"/>
                <a:gd name="T84" fmla="*/ 27 w 817"/>
                <a:gd name="T85" fmla="*/ 261 h 818"/>
                <a:gd name="T86" fmla="*/ 48 w 817"/>
                <a:gd name="T87" fmla="*/ 216 h 818"/>
                <a:gd name="T88" fmla="*/ 72 w 817"/>
                <a:gd name="T89" fmla="*/ 175 h 818"/>
                <a:gd name="T90" fmla="*/ 103 w 817"/>
                <a:gd name="T91" fmla="*/ 137 h 818"/>
                <a:gd name="T92" fmla="*/ 137 w 817"/>
                <a:gd name="T93" fmla="*/ 103 h 818"/>
                <a:gd name="T94" fmla="*/ 174 w 817"/>
                <a:gd name="T95" fmla="*/ 73 h 818"/>
                <a:gd name="T96" fmla="*/ 216 w 817"/>
                <a:gd name="T97" fmla="*/ 47 h 818"/>
                <a:gd name="T98" fmla="*/ 261 w 817"/>
                <a:gd name="T99" fmla="*/ 27 h 818"/>
                <a:gd name="T100" fmla="*/ 308 w 817"/>
                <a:gd name="T101" fmla="*/ 12 h 818"/>
                <a:gd name="T102" fmla="*/ 357 w 817"/>
                <a:gd name="T103" fmla="*/ 3 h 818"/>
                <a:gd name="T104" fmla="*/ 408 w 817"/>
                <a:gd name="T105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7" h="818">
                  <a:moveTo>
                    <a:pt x="408" y="0"/>
                  </a:moveTo>
                  <a:lnTo>
                    <a:pt x="460" y="3"/>
                  </a:lnTo>
                  <a:lnTo>
                    <a:pt x="511" y="12"/>
                  </a:lnTo>
                  <a:lnTo>
                    <a:pt x="558" y="28"/>
                  </a:lnTo>
                  <a:lnTo>
                    <a:pt x="603" y="50"/>
                  </a:lnTo>
                  <a:lnTo>
                    <a:pt x="645" y="76"/>
                  </a:lnTo>
                  <a:lnTo>
                    <a:pt x="683" y="106"/>
                  </a:lnTo>
                  <a:lnTo>
                    <a:pt x="717" y="141"/>
                  </a:lnTo>
                  <a:lnTo>
                    <a:pt x="748" y="180"/>
                  </a:lnTo>
                  <a:lnTo>
                    <a:pt x="773" y="223"/>
                  </a:lnTo>
                  <a:lnTo>
                    <a:pt x="792" y="268"/>
                  </a:lnTo>
                  <a:lnTo>
                    <a:pt x="807" y="317"/>
                  </a:lnTo>
                  <a:lnTo>
                    <a:pt x="814" y="362"/>
                  </a:lnTo>
                  <a:lnTo>
                    <a:pt x="817" y="409"/>
                  </a:lnTo>
                  <a:lnTo>
                    <a:pt x="813" y="461"/>
                  </a:lnTo>
                  <a:lnTo>
                    <a:pt x="804" y="512"/>
                  </a:lnTo>
                  <a:lnTo>
                    <a:pt x="788" y="559"/>
                  </a:lnTo>
                  <a:lnTo>
                    <a:pt x="767" y="605"/>
                  </a:lnTo>
                  <a:lnTo>
                    <a:pt x="741" y="646"/>
                  </a:lnTo>
                  <a:lnTo>
                    <a:pt x="710" y="684"/>
                  </a:lnTo>
                  <a:lnTo>
                    <a:pt x="674" y="719"/>
                  </a:lnTo>
                  <a:lnTo>
                    <a:pt x="635" y="748"/>
                  </a:lnTo>
                  <a:lnTo>
                    <a:pt x="592" y="773"/>
                  </a:lnTo>
                  <a:lnTo>
                    <a:pt x="546" y="794"/>
                  </a:lnTo>
                  <a:lnTo>
                    <a:pt x="498" y="807"/>
                  </a:lnTo>
                  <a:lnTo>
                    <a:pt x="454" y="815"/>
                  </a:lnTo>
                  <a:lnTo>
                    <a:pt x="408" y="818"/>
                  </a:lnTo>
                  <a:lnTo>
                    <a:pt x="357" y="814"/>
                  </a:lnTo>
                  <a:lnTo>
                    <a:pt x="308" y="805"/>
                  </a:lnTo>
                  <a:lnTo>
                    <a:pt x="261" y="789"/>
                  </a:lnTo>
                  <a:lnTo>
                    <a:pt x="216" y="769"/>
                  </a:lnTo>
                  <a:lnTo>
                    <a:pt x="174" y="744"/>
                  </a:lnTo>
                  <a:lnTo>
                    <a:pt x="137" y="714"/>
                  </a:lnTo>
                  <a:lnTo>
                    <a:pt x="103" y="680"/>
                  </a:lnTo>
                  <a:lnTo>
                    <a:pt x="72" y="642"/>
                  </a:lnTo>
                  <a:lnTo>
                    <a:pt x="48" y="601"/>
                  </a:lnTo>
                  <a:lnTo>
                    <a:pt x="27" y="556"/>
                  </a:lnTo>
                  <a:lnTo>
                    <a:pt x="12" y="509"/>
                  </a:lnTo>
                  <a:lnTo>
                    <a:pt x="2" y="460"/>
                  </a:lnTo>
                  <a:lnTo>
                    <a:pt x="0" y="409"/>
                  </a:lnTo>
                  <a:lnTo>
                    <a:pt x="2" y="358"/>
                  </a:lnTo>
                  <a:lnTo>
                    <a:pt x="12" y="308"/>
                  </a:lnTo>
                  <a:lnTo>
                    <a:pt x="27" y="261"/>
                  </a:lnTo>
                  <a:lnTo>
                    <a:pt x="48" y="216"/>
                  </a:lnTo>
                  <a:lnTo>
                    <a:pt x="72" y="175"/>
                  </a:lnTo>
                  <a:lnTo>
                    <a:pt x="103" y="137"/>
                  </a:lnTo>
                  <a:lnTo>
                    <a:pt x="137" y="103"/>
                  </a:lnTo>
                  <a:lnTo>
                    <a:pt x="174" y="73"/>
                  </a:lnTo>
                  <a:lnTo>
                    <a:pt x="216" y="47"/>
                  </a:lnTo>
                  <a:lnTo>
                    <a:pt x="261" y="27"/>
                  </a:lnTo>
                  <a:lnTo>
                    <a:pt x="308" y="12"/>
                  </a:lnTo>
                  <a:lnTo>
                    <a:pt x="357" y="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33" name="Group 1132"/>
            <p:cNvGrpSpPr/>
            <p:nvPr/>
          </p:nvGrpSpPr>
          <p:grpSpPr>
            <a:xfrm>
              <a:off x="8234363" y="2187575"/>
              <a:ext cx="412750" cy="303213"/>
              <a:chOff x="8234363" y="2187575"/>
              <a:chExt cx="412750" cy="303213"/>
            </a:xfrm>
          </p:grpSpPr>
          <p:sp>
            <p:nvSpPr>
              <p:cNvPr id="24" name="Freeform 21"/>
              <p:cNvSpPr>
                <a:spLocks noEditPoints="1"/>
              </p:cNvSpPr>
              <p:nvPr/>
            </p:nvSpPr>
            <p:spPr bwMode="auto">
              <a:xfrm>
                <a:off x="8250238" y="2309813"/>
                <a:ext cx="379413" cy="180975"/>
              </a:xfrm>
              <a:custGeom>
                <a:avLst/>
                <a:gdLst>
                  <a:gd name="T0" fmla="*/ 387 w 477"/>
                  <a:gd name="T1" fmla="*/ 205 h 229"/>
                  <a:gd name="T2" fmla="*/ 428 w 477"/>
                  <a:gd name="T3" fmla="*/ 168 h 229"/>
                  <a:gd name="T4" fmla="*/ 315 w 477"/>
                  <a:gd name="T5" fmla="*/ 168 h 229"/>
                  <a:gd name="T6" fmla="*/ 375 w 477"/>
                  <a:gd name="T7" fmla="*/ 205 h 229"/>
                  <a:gd name="T8" fmla="*/ 315 w 477"/>
                  <a:gd name="T9" fmla="*/ 168 h 229"/>
                  <a:gd name="T10" fmla="*/ 246 w 477"/>
                  <a:gd name="T11" fmla="*/ 205 h 229"/>
                  <a:gd name="T12" fmla="*/ 303 w 477"/>
                  <a:gd name="T13" fmla="*/ 168 h 229"/>
                  <a:gd name="T14" fmla="*/ 174 w 477"/>
                  <a:gd name="T15" fmla="*/ 168 h 229"/>
                  <a:gd name="T16" fmla="*/ 234 w 477"/>
                  <a:gd name="T17" fmla="*/ 205 h 229"/>
                  <a:gd name="T18" fmla="*/ 174 w 477"/>
                  <a:gd name="T19" fmla="*/ 168 h 229"/>
                  <a:gd name="T20" fmla="*/ 103 w 477"/>
                  <a:gd name="T21" fmla="*/ 205 h 229"/>
                  <a:gd name="T22" fmla="*/ 163 w 477"/>
                  <a:gd name="T23" fmla="*/ 168 h 229"/>
                  <a:gd name="T24" fmla="*/ 43 w 477"/>
                  <a:gd name="T25" fmla="*/ 167 h 229"/>
                  <a:gd name="T26" fmla="*/ 92 w 477"/>
                  <a:gd name="T27" fmla="*/ 205 h 229"/>
                  <a:gd name="T28" fmla="*/ 43 w 477"/>
                  <a:gd name="T29" fmla="*/ 167 h 229"/>
                  <a:gd name="T30" fmla="*/ 387 w 477"/>
                  <a:gd name="T31" fmla="*/ 156 h 229"/>
                  <a:gd name="T32" fmla="*/ 440 w 477"/>
                  <a:gd name="T33" fmla="*/ 94 h 229"/>
                  <a:gd name="T34" fmla="*/ 315 w 477"/>
                  <a:gd name="T35" fmla="*/ 94 h 229"/>
                  <a:gd name="T36" fmla="*/ 375 w 477"/>
                  <a:gd name="T37" fmla="*/ 156 h 229"/>
                  <a:gd name="T38" fmla="*/ 315 w 477"/>
                  <a:gd name="T39" fmla="*/ 94 h 229"/>
                  <a:gd name="T40" fmla="*/ 246 w 477"/>
                  <a:gd name="T41" fmla="*/ 155 h 229"/>
                  <a:gd name="T42" fmla="*/ 303 w 477"/>
                  <a:gd name="T43" fmla="*/ 94 h 229"/>
                  <a:gd name="T44" fmla="*/ 174 w 477"/>
                  <a:gd name="T45" fmla="*/ 94 h 229"/>
                  <a:gd name="T46" fmla="*/ 234 w 477"/>
                  <a:gd name="T47" fmla="*/ 155 h 229"/>
                  <a:gd name="T48" fmla="*/ 174 w 477"/>
                  <a:gd name="T49" fmla="*/ 94 h 229"/>
                  <a:gd name="T50" fmla="*/ 103 w 477"/>
                  <a:gd name="T51" fmla="*/ 155 h 229"/>
                  <a:gd name="T52" fmla="*/ 163 w 477"/>
                  <a:gd name="T53" fmla="*/ 94 h 229"/>
                  <a:gd name="T54" fmla="*/ 34 w 477"/>
                  <a:gd name="T55" fmla="*/ 94 h 229"/>
                  <a:gd name="T56" fmla="*/ 92 w 477"/>
                  <a:gd name="T57" fmla="*/ 155 h 229"/>
                  <a:gd name="T58" fmla="*/ 34 w 477"/>
                  <a:gd name="T59" fmla="*/ 94 h 229"/>
                  <a:gd name="T60" fmla="*/ 471 w 477"/>
                  <a:gd name="T61" fmla="*/ 1 h 229"/>
                  <a:gd name="T62" fmla="*/ 476 w 477"/>
                  <a:gd name="T63" fmla="*/ 7 h 229"/>
                  <a:gd name="T64" fmla="*/ 477 w 477"/>
                  <a:gd name="T65" fmla="*/ 14 h 229"/>
                  <a:gd name="T66" fmla="*/ 443 w 477"/>
                  <a:gd name="T67" fmla="*/ 223 h 229"/>
                  <a:gd name="T68" fmla="*/ 436 w 477"/>
                  <a:gd name="T69" fmla="*/ 229 h 229"/>
                  <a:gd name="T70" fmla="*/ 38 w 477"/>
                  <a:gd name="T71" fmla="*/ 229 h 229"/>
                  <a:gd name="T72" fmla="*/ 30 w 477"/>
                  <a:gd name="T73" fmla="*/ 227 h 229"/>
                  <a:gd name="T74" fmla="*/ 26 w 477"/>
                  <a:gd name="T75" fmla="*/ 219 h 229"/>
                  <a:gd name="T76" fmla="*/ 0 w 477"/>
                  <a:gd name="T77" fmla="*/ 13 h 229"/>
                  <a:gd name="T78" fmla="*/ 3 w 477"/>
                  <a:gd name="T79" fmla="*/ 7 h 229"/>
                  <a:gd name="T80" fmla="*/ 10 w 477"/>
                  <a:gd name="T81" fmla="*/ 4 h 229"/>
                  <a:gd name="T82" fmla="*/ 18 w 477"/>
                  <a:gd name="T83" fmla="*/ 5 h 229"/>
                  <a:gd name="T84" fmla="*/ 22 w 477"/>
                  <a:gd name="T85" fmla="*/ 10 h 229"/>
                  <a:gd name="T86" fmla="*/ 33 w 477"/>
                  <a:gd name="T87" fmla="*/ 82 h 229"/>
                  <a:gd name="T88" fmla="*/ 92 w 477"/>
                  <a:gd name="T89" fmla="*/ 16 h 229"/>
                  <a:gd name="T90" fmla="*/ 103 w 477"/>
                  <a:gd name="T91" fmla="*/ 82 h 229"/>
                  <a:gd name="T92" fmla="*/ 163 w 477"/>
                  <a:gd name="T93" fmla="*/ 17 h 229"/>
                  <a:gd name="T94" fmla="*/ 174 w 477"/>
                  <a:gd name="T95" fmla="*/ 82 h 229"/>
                  <a:gd name="T96" fmla="*/ 234 w 477"/>
                  <a:gd name="T97" fmla="*/ 17 h 229"/>
                  <a:gd name="T98" fmla="*/ 246 w 477"/>
                  <a:gd name="T99" fmla="*/ 82 h 229"/>
                  <a:gd name="T100" fmla="*/ 303 w 477"/>
                  <a:gd name="T101" fmla="*/ 16 h 229"/>
                  <a:gd name="T102" fmla="*/ 315 w 477"/>
                  <a:gd name="T103" fmla="*/ 82 h 229"/>
                  <a:gd name="T104" fmla="*/ 375 w 477"/>
                  <a:gd name="T105" fmla="*/ 18 h 229"/>
                  <a:gd name="T106" fmla="*/ 387 w 477"/>
                  <a:gd name="T107" fmla="*/ 82 h 229"/>
                  <a:gd name="T108" fmla="*/ 454 w 477"/>
                  <a:gd name="T109" fmla="*/ 10 h 229"/>
                  <a:gd name="T110" fmla="*/ 457 w 477"/>
                  <a:gd name="T111" fmla="*/ 4 h 229"/>
                  <a:gd name="T112" fmla="*/ 463 w 477"/>
                  <a:gd name="T11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77" h="229">
                    <a:moveTo>
                      <a:pt x="387" y="168"/>
                    </a:moveTo>
                    <a:lnTo>
                      <a:pt x="387" y="205"/>
                    </a:lnTo>
                    <a:lnTo>
                      <a:pt x="422" y="205"/>
                    </a:lnTo>
                    <a:lnTo>
                      <a:pt x="428" y="168"/>
                    </a:lnTo>
                    <a:lnTo>
                      <a:pt x="387" y="168"/>
                    </a:lnTo>
                    <a:close/>
                    <a:moveTo>
                      <a:pt x="315" y="168"/>
                    </a:moveTo>
                    <a:lnTo>
                      <a:pt x="315" y="205"/>
                    </a:lnTo>
                    <a:lnTo>
                      <a:pt x="375" y="205"/>
                    </a:lnTo>
                    <a:lnTo>
                      <a:pt x="375" y="168"/>
                    </a:lnTo>
                    <a:lnTo>
                      <a:pt x="315" y="168"/>
                    </a:lnTo>
                    <a:close/>
                    <a:moveTo>
                      <a:pt x="246" y="168"/>
                    </a:moveTo>
                    <a:lnTo>
                      <a:pt x="246" y="205"/>
                    </a:lnTo>
                    <a:lnTo>
                      <a:pt x="303" y="205"/>
                    </a:lnTo>
                    <a:lnTo>
                      <a:pt x="303" y="168"/>
                    </a:lnTo>
                    <a:lnTo>
                      <a:pt x="246" y="168"/>
                    </a:lnTo>
                    <a:close/>
                    <a:moveTo>
                      <a:pt x="174" y="168"/>
                    </a:moveTo>
                    <a:lnTo>
                      <a:pt x="174" y="205"/>
                    </a:lnTo>
                    <a:lnTo>
                      <a:pt x="234" y="205"/>
                    </a:lnTo>
                    <a:lnTo>
                      <a:pt x="234" y="168"/>
                    </a:lnTo>
                    <a:lnTo>
                      <a:pt x="174" y="168"/>
                    </a:lnTo>
                    <a:close/>
                    <a:moveTo>
                      <a:pt x="103" y="167"/>
                    </a:moveTo>
                    <a:lnTo>
                      <a:pt x="103" y="205"/>
                    </a:lnTo>
                    <a:lnTo>
                      <a:pt x="163" y="205"/>
                    </a:lnTo>
                    <a:lnTo>
                      <a:pt x="163" y="168"/>
                    </a:lnTo>
                    <a:lnTo>
                      <a:pt x="103" y="167"/>
                    </a:lnTo>
                    <a:close/>
                    <a:moveTo>
                      <a:pt x="43" y="167"/>
                    </a:moveTo>
                    <a:lnTo>
                      <a:pt x="49" y="205"/>
                    </a:lnTo>
                    <a:lnTo>
                      <a:pt x="92" y="205"/>
                    </a:lnTo>
                    <a:lnTo>
                      <a:pt x="92" y="167"/>
                    </a:lnTo>
                    <a:lnTo>
                      <a:pt x="43" y="167"/>
                    </a:lnTo>
                    <a:close/>
                    <a:moveTo>
                      <a:pt x="387" y="94"/>
                    </a:moveTo>
                    <a:lnTo>
                      <a:pt x="387" y="156"/>
                    </a:lnTo>
                    <a:lnTo>
                      <a:pt x="430" y="156"/>
                    </a:lnTo>
                    <a:lnTo>
                      <a:pt x="440" y="94"/>
                    </a:lnTo>
                    <a:lnTo>
                      <a:pt x="387" y="94"/>
                    </a:lnTo>
                    <a:close/>
                    <a:moveTo>
                      <a:pt x="315" y="94"/>
                    </a:moveTo>
                    <a:lnTo>
                      <a:pt x="315" y="155"/>
                    </a:lnTo>
                    <a:lnTo>
                      <a:pt x="375" y="156"/>
                    </a:lnTo>
                    <a:lnTo>
                      <a:pt x="375" y="94"/>
                    </a:lnTo>
                    <a:lnTo>
                      <a:pt x="315" y="94"/>
                    </a:lnTo>
                    <a:close/>
                    <a:moveTo>
                      <a:pt x="246" y="94"/>
                    </a:moveTo>
                    <a:lnTo>
                      <a:pt x="246" y="155"/>
                    </a:lnTo>
                    <a:lnTo>
                      <a:pt x="303" y="155"/>
                    </a:lnTo>
                    <a:lnTo>
                      <a:pt x="303" y="94"/>
                    </a:lnTo>
                    <a:lnTo>
                      <a:pt x="246" y="94"/>
                    </a:lnTo>
                    <a:close/>
                    <a:moveTo>
                      <a:pt x="174" y="94"/>
                    </a:moveTo>
                    <a:lnTo>
                      <a:pt x="174" y="155"/>
                    </a:lnTo>
                    <a:lnTo>
                      <a:pt x="234" y="155"/>
                    </a:lnTo>
                    <a:lnTo>
                      <a:pt x="234" y="94"/>
                    </a:lnTo>
                    <a:lnTo>
                      <a:pt x="174" y="94"/>
                    </a:lnTo>
                    <a:close/>
                    <a:moveTo>
                      <a:pt x="103" y="94"/>
                    </a:moveTo>
                    <a:lnTo>
                      <a:pt x="103" y="155"/>
                    </a:lnTo>
                    <a:lnTo>
                      <a:pt x="163" y="155"/>
                    </a:lnTo>
                    <a:lnTo>
                      <a:pt x="163" y="94"/>
                    </a:lnTo>
                    <a:lnTo>
                      <a:pt x="103" y="94"/>
                    </a:lnTo>
                    <a:close/>
                    <a:moveTo>
                      <a:pt x="34" y="94"/>
                    </a:moveTo>
                    <a:lnTo>
                      <a:pt x="42" y="155"/>
                    </a:lnTo>
                    <a:lnTo>
                      <a:pt x="92" y="155"/>
                    </a:lnTo>
                    <a:lnTo>
                      <a:pt x="92" y="94"/>
                    </a:lnTo>
                    <a:lnTo>
                      <a:pt x="34" y="94"/>
                    </a:lnTo>
                    <a:close/>
                    <a:moveTo>
                      <a:pt x="468" y="0"/>
                    </a:moveTo>
                    <a:lnTo>
                      <a:pt x="471" y="1"/>
                    </a:lnTo>
                    <a:lnTo>
                      <a:pt x="473" y="4"/>
                    </a:lnTo>
                    <a:lnTo>
                      <a:pt x="476" y="7"/>
                    </a:lnTo>
                    <a:lnTo>
                      <a:pt x="477" y="10"/>
                    </a:lnTo>
                    <a:lnTo>
                      <a:pt x="477" y="14"/>
                    </a:lnTo>
                    <a:lnTo>
                      <a:pt x="444" y="219"/>
                    </a:lnTo>
                    <a:lnTo>
                      <a:pt x="443" y="223"/>
                    </a:lnTo>
                    <a:lnTo>
                      <a:pt x="439" y="227"/>
                    </a:lnTo>
                    <a:lnTo>
                      <a:pt x="436" y="229"/>
                    </a:lnTo>
                    <a:lnTo>
                      <a:pt x="433" y="229"/>
                    </a:lnTo>
                    <a:lnTo>
                      <a:pt x="38" y="229"/>
                    </a:lnTo>
                    <a:lnTo>
                      <a:pt x="34" y="228"/>
                    </a:lnTo>
                    <a:lnTo>
                      <a:pt x="30" y="227"/>
                    </a:lnTo>
                    <a:lnTo>
                      <a:pt x="27" y="223"/>
                    </a:lnTo>
                    <a:lnTo>
                      <a:pt x="26" y="2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22" y="10"/>
                    </a:lnTo>
                    <a:lnTo>
                      <a:pt x="24" y="14"/>
                    </a:lnTo>
                    <a:lnTo>
                      <a:pt x="33" y="82"/>
                    </a:lnTo>
                    <a:lnTo>
                      <a:pt x="92" y="82"/>
                    </a:lnTo>
                    <a:lnTo>
                      <a:pt x="92" y="16"/>
                    </a:lnTo>
                    <a:lnTo>
                      <a:pt x="103" y="16"/>
                    </a:lnTo>
                    <a:lnTo>
                      <a:pt x="103" y="82"/>
                    </a:lnTo>
                    <a:lnTo>
                      <a:pt x="163" y="82"/>
                    </a:lnTo>
                    <a:lnTo>
                      <a:pt x="163" y="17"/>
                    </a:lnTo>
                    <a:lnTo>
                      <a:pt x="174" y="17"/>
                    </a:lnTo>
                    <a:lnTo>
                      <a:pt x="174" y="82"/>
                    </a:lnTo>
                    <a:lnTo>
                      <a:pt x="234" y="82"/>
                    </a:lnTo>
                    <a:lnTo>
                      <a:pt x="234" y="17"/>
                    </a:lnTo>
                    <a:lnTo>
                      <a:pt x="246" y="17"/>
                    </a:lnTo>
                    <a:lnTo>
                      <a:pt x="246" y="82"/>
                    </a:lnTo>
                    <a:lnTo>
                      <a:pt x="303" y="82"/>
                    </a:lnTo>
                    <a:lnTo>
                      <a:pt x="303" y="16"/>
                    </a:lnTo>
                    <a:lnTo>
                      <a:pt x="315" y="16"/>
                    </a:lnTo>
                    <a:lnTo>
                      <a:pt x="315" y="82"/>
                    </a:lnTo>
                    <a:lnTo>
                      <a:pt x="375" y="82"/>
                    </a:lnTo>
                    <a:lnTo>
                      <a:pt x="375" y="18"/>
                    </a:lnTo>
                    <a:lnTo>
                      <a:pt x="387" y="18"/>
                    </a:lnTo>
                    <a:lnTo>
                      <a:pt x="387" y="82"/>
                    </a:lnTo>
                    <a:lnTo>
                      <a:pt x="442" y="82"/>
                    </a:lnTo>
                    <a:lnTo>
                      <a:pt x="454" y="10"/>
                    </a:lnTo>
                    <a:lnTo>
                      <a:pt x="455" y="7"/>
                    </a:lnTo>
                    <a:lnTo>
                      <a:pt x="457" y="4"/>
                    </a:lnTo>
                    <a:lnTo>
                      <a:pt x="460" y="1"/>
                    </a:lnTo>
                    <a:lnTo>
                      <a:pt x="463" y="0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8234363" y="2270125"/>
                <a:ext cx="412750" cy="57150"/>
              </a:xfrm>
              <a:custGeom>
                <a:avLst/>
                <a:gdLst>
                  <a:gd name="T0" fmla="*/ 38 w 521"/>
                  <a:gd name="T1" fmla="*/ 0 h 74"/>
                  <a:gd name="T2" fmla="*/ 484 w 521"/>
                  <a:gd name="T3" fmla="*/ 0 h 74"/>
                  <a:gd name="T4" fmla="*/ 499 w 521"/>
                  <a:gd name="T5" fmla="*/ 4 h 74"/>
                  <a:gd name="T6" fmla="*/ 510 w 521"/>
                  <a:gd name="T7" fmla="*/ 12 h 74"/>
                  <a:gd name="T8" fmla="*/ 518 w 521"/>
                  <a:gd name="T9" fmla="*/ 23 h 74"/>
                  <a:gd name="T10" fmla="*/ 521 w 521"/>
                  <a:gd name="T11" fmla="*/ 38 h 74"/>
                  <a:gd name="T12" fmla="*/ 518 w 521"/>
                  <a:gd name="T13" fmla="*/ 51 h 74"/>
                  <a:gd name="T14" fmla="*/ 510 w 521"/>
                  <a:gd name="T15" fmla="*/ 64 h 74"/>
                  <a:gd name="T16" fmla="*/ 499 w 521"/>
                  <a:gd name="T17" fmla="*/ 72 h 74"/>
                  <a:gd name="T18" fmla="*/ 484 w 521"/>
                  <a:gd name="T19" fmla="*/ 74 h 74"/>
                  <a:gd name="T20" fmla="*/ 38 w 521"/>
                  <a:gd name="T21" fmla="*/ 74 h 74"/>
                  <a:gd name="T22" fmla="*/ 23 w 521"/>
                  <a:gd name="T23" fmla="*/ 72 h 74"/>
                  <a:gd name="T24" fmla="*/ 12 w 521"/>
                  <a:gd name="T25" fmla="*/ 64 h 74"/>
                  <a:gd name="T26" fmla="*/ 4 w 521"/>
                  <a:gd name="T27" fmla="*/ 51 h 74"/>
                  <a:gd name="T28" fmla="*/ 0 w 521"/>
                  <a:gd name="T29" fmla="*/ 38 h 74"/>
                  <a:gd name="T30" fmla="*/ 4 w 521"/>
                  <a:gd name="T31" fmla="*/ 23 h 74"/>
                  <a:gd name="T32" fmla="*/ 12 w 521"/>
                  <a:gd name="T33" fmla="*/ 12 h 74"/>
                  <a:gd name="T34" fmla="*/ 23 w 521"/>
                  <a:gd name="T35" fmla="*/ 4 h 74"/>
                  <a:gd name="T36" fmla="*/ 38 w 521"/>
                  <a:gd name="T3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1" h="74">
                    <a:moveTo>
                      <a:pt x="38" y="0"/>
                    </a:moveTo>
                    <a:lnTo>
                      <a:pt x="484" y="0"/>
                    </a:lnTo>
                    <a:lnTo>
                      <a:pt x="499" y="4"/>
                    </a:lnTo>
                    <a:lnTo>
                      <a:pt x="510" y="12"/>
                    </a:lnTo>
                    <a:lnTo>
                      <a:pt x="518" y="23"/>
                    </a:lnTo>
                    <a:lnTo>
                      <a:pt x="521" y="38"/>
                    </a:lnTo>
                    <a:lnTo>
                      <a:pt x="518" y="51"/>
                    </a:lnTo>
                    <a:lnTo>
                      <a:pt x="510" y="64"/>
                    </a:lnTo>
                    <a:lnTo>
                      <a:pt x="499" y="72"/>
                    </a:lnTo>
                    <a:lnTo>
                      <a:pt x="484" y="74"/>
                    </a:lnTo>
                    <a:lnTo>
                      <a:pt x="38" y="74"/>
                    </a:lnTo>
                    <a:lnTo>
                      <a:pt x="23" y="72"/>
                    </a:lnTo>
                    <a:lnTo>
                      <a:pt x="12" y="64"/>
                    </a:lnTo>
                    <a:lnTo>
                      <a:pt x="4" y="51"/>
                    </a:lnTo>
                    <a:lnTo>
                      <a:pt x="0" y="38"/>
                    </a:lnTo>
                    <a:lnTo>
                      <a:pt x="4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1CBC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8308975" y="2190750"/>
                <a:ext cx="114300" cy="112713"/>
              </a:xfrm>
              <a:custGeom>
                <a:avLst/>
                <a:gdLst>
                  <a:gd name="T0" fmla="*/ 124 w 145"/>
                  <a:gd name="T1" fmla="*/ 0 h 141"/>
                  <a:gd name="T2" fmla="*/ 133 w 145"/>
                  <a:gd name="T3" fmla="*/ 0 h 141"/>
                  <a:gd name="T4" fmla="*/ 141 w 145"/>
                  <a:gd name="T5" fmla="*/ 4 h 141"/>
                  <a:gd name="T6" fmla="*/ 145 w 145"/>
                  <a:gd name="T7" fmla="*/ 13 h 141"/>
                  <a:gd name="T8" fmla="*/ 145 w 145"/>
                  <a:gd name="T9" fmla="*/ 21 h 141"/>
                  <a:gd name="T10" fmla="*/ 140 w 145"/>
                  <a:gd name="T11" fmla="*/ 29 h 141"/>
                  <a:gd name="T12" fmla="*/ 30 w 145"/>
                  <a:gd name="T13" fmla="*/ 136 h 141"/>
                  <a:gd name="T14" fmla="*/ 25 w 145"/>
                  <a:gd name="T15" fmla="*/ 139 h 141"/>
                  <a:gd name="T16" fmla="*/ 22 w 145"/>
                  <a:gd name="T17" fmla="*/ 140 h 141"/>
                  <a:gd name="T18" fmla="*/ 17 w 145"/>
                  <a:gd name="T19" fmla="*/ 141 h 141"/>
                  <a:gd name="T20" fmla="*/ 13 w 145"/>
                  <a:gd name="T21" fmla="*/ 140 h 141"/>
                  <a:gd name="T22" fmla="*/ 8 w 145"/>
                  <a:gd name="T23" fmla="*/ 139 h 141"/>
                  <a:gd name="T24" fmla="*/ 5 w 145"/>
                  <a:gd name="T25" fmla="*/ 136 h 141"/>
                  <a:gd name="T26" fmla="*/ 0 w 145"/>
                  <a:gd name="T27" fmla="*/ 128 h 141"/>
                  <a:gd name="T28" fmla="*/ 0 w 145"/>
                  <a:gd name="T29" fmla="*/ 119 h 141"/>
                  <a:gd name="T30" fmla="*/ 5 w 145"/>
                  <a:gd name="T31" fmla="*/ 111 h 141"/>
                  <a:gd name="T32" fmla="*/ 116 w 145"/>
                  <a:gd name="T33" fmla="*/ 4 h 141"/>
                  <a:gd name="T34" fmla="*/ 124 w 145"/>
                  <a:gd name="T3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5" h="141">
                    <a:moveTo>
                      <a:pt x="124" y="0"/>
                    </a:moveTo>
                    <a:lnTo>
                      <a:pt x="133" y="0"/>
                    </a:lnTo>
                    <a:lnTo>
                      <a:pt x="141" y="4"/>
                    </a:lnTo>
                    <a:lnTo>
                      <a:pt x="145" y="13"/>
                    </a:lnTo>
                    <a:lnTo>
                      <a:pt x="145" y="21"/>
                    </a:lnTo>
                    <a:lnTo>
                      <a:pt x="140" y="29"/>
                    </a:lnTo>
                    <a:lnTo>
                      <a:pt x="30" y="136"/>
                    </a:lnTo>
                    <a:lnTo>
                      <a:pt x="25" y="139"/>
                    </a:lnTo>
                    <a:lnTo>
                      <a:pt x="22" y="140"/>
                    </a:lnTo>
                    <a:lnTo>
                      <a:pt x="17" y="141"/>
                    </a:lnTo>
                    <a:lnTo>
                      <a:pt x="13" y="140"/>
                    </a:lnTo>
                    <a:lnTo>
                      <a:pt x="8" y="139"/>
                    </a:lnTo>
                    <a:lnTo>
                      <a:pt x="5" y="136"/>
                    </a:lnTo>
                    <a:lnTo>
                      <a:pt x="0" y="128"/>
                    </a:lnTo>
                    <a:lnTo>
                      <a:pt x="0" y="119"/>
                    </a:lnTo>
                    <a:lnTo>
                      <a:pt x="5" y="111"/>
                    </a:lnTo>
                    <a:lnTo>
                      <a:pt x="116" y="4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8447088" y="2187575"/>
                <a:ext cx="114300" cy="115888"/>
              </a:xfrm>
              <a:custGeom>
                <a:avLst/>
                <a:gdLst>
                  <a:gd name="T0" fmla="*/ 13 w 144"/>
                  <a:gd name="T1" fmla="*/ 0 h 147"/>
                  <a:gd name="T2" fmla="*/ 23 w 144"/>
                  <a:gd name="T3" fmla="*/ 0 h 147"/>
                  <a:gd name="T4" fmla="*/ 30 w 144"/>
                  <a:gd name="T5" fmla="*/ 6 h 147"/>
                  <a:gd name="T6" fmla="*/ 139 w 144"/>
                  <a:gd name="T7" fmla="*/ 117 h 147"/>
                  <a:gd name="T8" fmla="*/ 144 w 144"/>
                  <a:gd name="T9" fmla="*/ 125 h 147"/>
                  <a:gd name="T10" fmla="*/ 144 w 144"/>
                  <a:gd name="T11" fmla="*/ 134 h 147"/>
                  <a:gd name="T12" fmla="*/ 139 w 144"/>
                  <a:gd name="T13" fmla="*/ 142 h 147"/>
                  <a:gd name="T14" fmla="*/ 136 w 144"/>
                  <a:gd name="T15" fmla="*/ 145 h 147"/>
                  <a:gd name="T16" fmla="*/ 131 w 144"/>
                  <a:gd name="T17" fmla="*/ 146 h 147"/>
                  <a:gd name="T18" fmla="*/ 127 w 144"/>
                  <a:gd name="T19" fmla="*/ 147 h 147"/>
                  <a:gd name="T20" fmla="*/ 122 w 144"/>
                  <a:gd name="T21" fmla="*/ 146 h 147"/>
                  <a:gd name="T22" fmla="*/ 118 w 144"/>
                  <a:gd name="T23" fmla="*/ 145 h 147"/>
                  <a:gd name="T24" fmla="*/ 114 w 144"/>
                  <a:gd name="T25" fmla="*/ 142 h 147"/>
                  <a:gd name="T26" fmla="*/ 4 w 144"/>
                  <a:gd name="T27" fmla="*/ 30 h 147"/>
                  <a:gd name="T28" fmla="*/ 0 w 144"/>
                  <a:gd name="T29" fmla="*/ 22 h 147"/>
                  <a:gd name="T30" fmla="*/ 0 w 144"/>
                  <a:gd name="T31" fmla="*/ 13 h 147"/>
                  <a:gd name="T32" fmla="*/ 6 w 144"/>
                  <a:gd name="T33" fmla="*/ 5 h 147"/>
                  <a:gd name="T34" fmla="*/ 13 w 144"/>
                  <a:gd name="T3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47">
                    <a:moveTo>
                      <a:pt x="13" y="0"/>
                    </a:moveTo>
                    <a:lnTo>
                      <a:pt x="23" y="0"/>
                    </a:lnTo>
                    <a:lnTo>
                      <a:pt x="30" y="6"/>
                    </a:lnTo>
                    <a:lnTo>
                      <a:pt x="139" y="117"/>
                    </a:lnTo>
                    <a:lnTo>
                      <a:pt x="144" y="125"/>
                    </a:lnTo>
                    <a:lnTo>
                      <a:pt x="144" y="134"/>
                    </a:lnTo>
                    <a:lnTo>
                      <a:pt x="139" y="142"/>
                    </a:lnTo>
                    <a:lnTo>
                      <a:pt x="136" y="145"/>
                    </a:lnTo>
                    <a:lnTo>
                      <a:pt x="131" y="146"/>
                    </a:lnTo>
                    <a:lnTo>
                      <a:pt x="127" y="147"/>
                    </a:lnTo>
                    <a:lnTo>
                      <a:pt x="122" y="146"/>
                    </a:lnTo>
                    <a:lnTo>
                      <a:pt x="118" y="145"/>
                    </a:lnTo>
                    <a:lnTo>
                      <a:pt x="114" y="142"/>
                    </a:lnTo>
                    <a:lnTo>
                      <a:pt x="4" y="30"/>
                    </a:lnTo>
                    <a:lnTo>
                      <a:pt x="0" y="22"/>
                    </a:lnTo>
                    <a:lnTo>
                      <a:pt x="0" y="13"/>
                    </a:lnTo>
                    <a:lnTo>
                      <a:pt x="6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4" name="Group 1133"/>
            <p:cNvGrpSpPr/>
            <p:nvPr/>
          </p:nvGrpSpPr>
          <p:grpSpPr>
            <a:xfrm>
              <a:off x="4802188" y="1839913"/>
              <a:ext cx="541338" cy="790575"/>
              <a:chOff x="4802188" y="1839913"/>
              <a:chExt cx="541338" cy="790575"/>
            </a:xfrm>
          </p:grpSpPr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5113338" y="1839913"/>
                <a:ext cx="7938" cy="9525"/>
              </a:xfrm>
              <a:custGeom>
                <a:avLst/>
                <a:gdLst>
                  <a:gd name="T0" fmla="*/ 5 w 12"/>
                  <a:gd name="T1" fmla="*/ 0 h 11"/>
                  <a:gd name="T2" fmla="*/ 12 w 12"/>
                  <a:gd name="T3" fmla="*/ 3 h 11"/>
                  <a:gd name="T4" fmla="*/ 6 w 12"/>
                  <a:gd name="T5" fmla="*/ 11 h 11"/>
                  <a:gd name="T6" fmla="*/ 0 w 12"/>
                  <a:gd name="T7" fmla="*/ 8 h 11"/>
                  <a:gd name="T8" fmla="*/ 5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lnTo>
                      <a:pt x="12" y="3"/>
                    </a:lnTo>
                    <a:lnTo>
                      <a:pt x="6" y="11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4964113" y="2295525"/>
                <a:ext cx="379413" cy="15875"/>
              </a:xfrm>
              <a:custGeom>
                <a:avLst/>
                <a:gdLst>
                  <a:gd name="T0" fmla="*/ 9 w 479"/>
                  <a:gd name="T1" fmla="*/ 0 h 21"/>
                  <a:gd name="T2" fmla="*/ 470 w 479"/>
                  <a:gd name="T3" fmla="*/ 0 h 21"/>
                  <a:gd name="T4" fmla="*/ 474 w 479"/>
                  <a:gd name="T5" fmla="*/ 1 h 21"/>
                  <a:gd name="T6" fmla="*/ 477 w 479"/>
                  <a:gd name="T7" fmla="*/ 4 h 21"/>
                  <a:gd name="T8" fmla="*/ 479 w 479"/>
                  <a:gd name="T9" fmla="*/ 7 h 21"/>
                  <a:gd name="T10" fmla="*/ 479 w 479"/>
                  <a:gd name="T11" fmla="*/ 10 h 21"/>
                  <a:gd name="T12" fmla="*/ 479 w 479"/>
                  <a:gd name="T13" fmla="*/ 15 h 21"/>
                  <a:gd name="T14" fmla="*/ 477 w 479"/>
                  <a:gd name="T15" fmla="*/ 18 h 21"/>
                  <a:gd name="T16" fmla="*/ 474 w 479"/>
                  <a:gd name="T17" fmla="*/ 21 h 21"/>
                  <a:gd name="T18" fmla="*/ 470 w 479"/>
                  <a:gd name="T19" fmla="*/ 21 h 21"/>
                  <a:gd name="T20" fmla="*/ 9 w 479"/>
                  <a:gd name="T21" fmla="*/ 21 h 21"/>
                  <a:gd name="T22" fmla="*/ 6 w 479"/>
                  <a:gd name="T23" fmla="*/ 21 h 21"/>
                  <a:gd name="T24" fmla="*/ 3 w 479"/>
                  <a:gd name="T25" fmla="*/ 18 h 21"/>
                  <a:gd name="T26" fmla="*/ 1 w 479"/>
                  <a:gd name="T27" fmla="*/ 15 h 21"/>
                  <a:gd name="T28" fmla="*/ 0 w 479"/>
                  <a:gd name="T29" fmla="*/ 10 h 21"/>
                  <a:gd name="T30" fmla="*/ 1 w 479"/>
                  <a:gd name="T31" fmla="*/ 7 h 21"/>
                  <a:gd name="T32" fmla="*/ 3 w 479"/>
                  <a:gd name="T33" fmla="*/ 4 h 21"/>
                  <a:gd name="T34" fmla="*/ 6 w 479"/>
                  <a:gd name="T35" fmla="*/ 1 h 21"/>
                  <a:gd name="T36" fmla="*/ 9 w 479"/>
                  <a:gd name="T3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9" h="21">
                    <a:moveTo>
                      <a:pt x="9" y="0"/>
                    </a:moveTo>
                    <a:lnTo>
                      <a:pt x="470" y="0"/>
                    </a:lnTo>
                    <a:lnTo>
                      <a:pt x="474" y="1"/>
                    </a:lnTo>
                    <a:lnTo>
                      <a:pt x="477" y="4"/>
                    </a:lnTo>
                    <a:lnTo>
                      <a:pt x="479" y="7"/>
                    </a:lnTo>
                    <a:lnTo>
                      <a:pt x="479" y="10"/>
                    </a:lnTo>
                    <a:lnTo>
                      <a:pt x="479" y="15"/>
                    </a:lnTo>
                    <a:lnTo>
                      <a:pt x="477" y="18"/>
                    </a:lnTo>
                    <a:lnTo>
                      <a:pt x="474" y="21"/>
                    </a:lnTo>
                    <a:lnTo>
                      <a:pt x="470" y="21"/>
                    </a:lnTo>
                    <a:lnTo>
                      <a:pt x="9" y="21"/>
                    </a:lnTo>
                    <a:lnTo>
                      <a:pt x="6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4981575" y="2360613"/>
                <a:ext cx="339725" cy="14288"/>
              </a:xfrm>
              <a:custGeom>
                <a:avLst/>
                <a:gdLst>
                  <a:gd name="T0" fmla="*/ 9 w 427"/>
                  <a:gd name="T1" fmla="*/ 0 h 19"/>
                  <a:gd name="T2" fmla="*/ 419 w 427"/>
                  <a:gd name="T3" fmla="*/ 0 h 19"/>
                  <a:gd name="T4" fmla="*/ 423 w 427"/>
                  <a:gd name="T5" fmla="*/ 0 h 19"/>
                  <a:gd name="T6" fmla="*/ 425 w 427"/>
                  <a:gd name="T7" fmla="*/ 2 h 19"/>
                  <a:gd name="T8" fmla="*/ 427 w 427"/>
                  <a:gd name="T9" fmla="*/ 5 h 19"/>
                  <a:gd name="T10" fmla="*/ 427 w 427"/>
                  <a:gd name="T11" fmla="*/ 9 h 19"/>
                  <a:gd name="T12" fmla="*/ 427 w 427"/>
                  <a:gd name="T13" fmla="*/ 13 h 19"/>
                  <a:gd name="T14" fmla="*/ 425 w 427"/>
                  <a:gd name="T15" fmla="*/ 17 h 19"/>
                  <a:gd name="T16" fmla="*/ 423 w 427"/>
                  <a:gd name="T17" fmla="*/ 19 h 19"/>
                  <a:gd name="T18" fmla="*/ 419 w 427"/>
                  <a:gd name="T19" fmla="*/ 19 h 19"/>
                  <a:gd name="T20" fmla="*/ 9 w 427"/>
                  <a:gd name="T21" fmla="*/ 19 h 19"/>
                  <a:gd name="T22" fmla="*/ 6 w 427"/>
                  <a:gd name="T23" fmla="*/ 19 h 19"/>
                  <a:gd name="T24" fmla="*/ 2 w 427"/>
                  <a:gd name="T25" fmla="*/ 17 h 19"/>
                  <a:gd name="T26" fmla="*/ 1 w 427"/>
                  <a:gd name="T27" fmla="*/ 13 h 19"/>
                  <a:gd name="T28" fmla="*/ 0 w 427"/>
                  <a:gd name="T29" fmla="*/ 9 h 19"/>
                  <a:gd name="T30" fmla="*/ 1 w 427"/>
                  <a:gd name="T31" fmla="*/ 5 h 19"/>
                  <a:gd name="T32" fmla="*/ 2 w 427"/>
                  <a:gd name="T33" fmla="*/ 2 h 19"/>
                  <a:gd name="T34" fmla="*/ 6 w 427"/>
                  <a:gd name="T35" fmla="*/ 0 h 19"/>
                  <a:gd name="T36" fmla="*/ 9 w 427"/>
                  <a:gd name="T3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7" h="19">
                    <a:moveTo>
                      <a:pt x="9" y="0"/>
                    </a:moveTo>
                    <a:lnTo>
                      <a:pt x="419" y="0"/>
                    </a:lnTo>
                    <a:lnTo>
                      <a:pt x="423" y="0"/>
                    </a:lnTo>
                    <a:lnTo>
                      <a:pt x="425" y="2"/>
                    </a:lnTo>
                    <a:lnTo>
                      <a:pt x="427" y="5"/>
                    </a:lnTo>
                    <a:lnTo>
                      <a:pt x="427" y="9"/>
                    </a:lnTo>
                    <a:lnTo>
                      <a:pt x="427" y="13"/>
                    </a:lnTo>
                    <a:lnTo>
                      <a:pt x="425" y="17"/>
                    </a:lnTo>
                    <a:lnTo>
                      <a:pt x="423" y="19"/>
                    </a:lnTo>
                    <a:lnTo>
                      <a:pt x="419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2" y="17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4995863" y="2424113"/>
                <a:ext cx="300038" cy="15875"/>
              </a:xfrm>
              <a:custGeom>
                <a:avLst/>
                <a:gdLst>
                  <a:gd name="T0" fmla="*/ 8 w 378"/>
                  <a:gd name="T1" fmla="*/ 0 h 19"/>
                  <a:gd name="T2" fmla="*/ 371 w 378"/>
                  <a:gd name="T3" fmla="*/ 0 h 19"/>
                  <a:gd name="T4" fmla="*/ 374 w 378"/>
                  <a:gd name="T5" fmla="*/ 0 h 19"/>
                  <a:gd name="T6" fmla="*/ 376 w 378"/>
                  <a:gd name="T7" fmla="*/ 2 h 19"/>
                  <a:gd name="T8" fmla="*/ 378 w 378"/>
                  <a:gd name="T9" fmla="*/ 6 h 19"/>
                  <a:gd name="T10" fmla="*/ 378 w 378"/>
                  <a:gd name="T11" fmla="*/ 9 h 19"/>
                  <a:gd name="T12" fmla="*/ 378 w 378"/>
                  <a:gd name="T13" fmla="*/ 14 h 19"/>
                  <a:gd name="T14" fmla="*/ 376 w 378"/>
                  <a:gd name="T15" fmla="*/ 17 h 19"/>
                  <a:gd name="T16" fmla="*/ 374 w 378"/>
                  <a:gd name="T17" fmla="*/ 19 h 19"/>
                  <a:gd name="T18" fmla="*/ 371 w 378"/>
                  <a:gd name="T19" fmla="*/ 19 h 19"/>
                  <a:gd name="T20" fmla="*/ 8 w 378"/>
                  <a:gd name="T21" fmla="*/ 19 h 19"/>
                  <a:gd name="T22" fmla="*/ 5 w 378"/>
                  <a:gd name="T23" fmla="*/ 19 h 19"/>
                  <a:gd name="T24" fmla="*/ 2 w 378"/>
                  <a:gd name="T25" fmla="*/ 17 h 19"/>
                  <a:gd name="T26" fmla="*/ 0 w 378"/>
                  <a:gd name="T27" fmla="*/ 14 h 19"/>
                  <a:gd name="T28" fmla="*/ 0 w 378"/>
                  <a:gd name="T29" fmla="*/ 9 h 19"/>
                  <a:gd name="T30" fmla="*/ 0 w 378"/>
                  <a:gd name="T31" fmla="*/ 6 h 19"/>
                  <a:gd name="T32" fmla="*/ 2 w 378"/>
                  <a:gd name="T33" fmla="*/ 2 h 19"/>
                  <a:gd name="T34" fmla="*/ 5 w 378"/>
                  <a:gd name="T35" fmla="*/ 0 h 19"/>
                  <a:gd name="T36" fmla="*/ 8 w 378"/>
                  <a:gd name="T3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8" h="19">
                    <a:moveTo>
                      <a:pt x="8" y="0"/>
                    </a:moveTo>
                    <a:lnTo>
                      <a:pt x="371" y="0"/>
                    </a:lnTo>
                    <a:lnTo>
                      <a:pt x="374" y="0"/>
                    </a:lnTo>
                    <a:lnTo>
                      <a:pt x="376" y="2"/>
                    </a:lnTo>
                    <a:lnTo>
                      <a:pt x="378" y="6"/>
                    </a:lnTo>
                    <a:lnTo>
                      <a:pt x="378" y="9"/>
                    </a:lnTo>
                    <a:lnTo>
                      <a:pt x="378" y="14"/>
                    </a:lnTo>
                    <a:lnTo>
                      <a:pt x="376" y="17"/>
                    </a:lnTo>
                    <a:lnTo>
                      <a:pt x="374" y="19"/>
                    </a:lnTo>
                    <a:lnTo>
                      <a:pt x="371" y="19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5024438" y="2306638"/>
                <a:ext cx="33338" cy="171450"/>
              </a:xfrm>
              <a:custGeom>
                <a:avLst/>
                <a:gdLst>
                  <a:gd name="T0" fmla="*/ 17 w 42"/>
                  <a:gd name="T1" fmla="*/ 0 h 216"/>
                  <a:gd name="T2" fmla="*/ 42 w 42"/>
                  <a:gd name="T3" fmla="*/ 216 h 216"/>
                  <a:gd name="T4" fmla="*/ 24 w 42"/>
                  <a:gd name="T5" fmla="*/ 212 h 216"/>
                  <a:gd name="T6" fmla="*/ 0 w 42"/>
                  <a:gd name="T7" fmla="*/ 3 h 216"/>
                  <a:gd name="T8" fmla="*/ 17 w 42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16">
                    <a:moveTo>
                      <a:pt x="17" y="0"/>
                    </a:moveTo>
                    <a:lnTo>
                      <a:pt x="42" y="216"/>
                    </a:lnTo>
                    <a:lnTo>
                      <a:pt x="24" y="212"/>
                    </a:lnTo>
                    <a:lnTo>
                      <a:pt x="0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29"/>
              <p:cNvSpPr>
                <a:spLocks/>
              </p:cNvSpPr>
              <p:nvPr/>
            </p:nvSpPr>
            <p:spPr bwMode="auto">
              <a:xfrm>
                <a:off x="5078413" y="2308225"/>
                <a:ext cx="25400" cy="171450"/>
              </a:xfrm>
              <a:custGeom>
                <a:avLst/>
                <a:gdLst>
                  <a:gd name="T0" fmla="*/ 18 w 32"/>
                  <a:gd name="T1" fmla="*/ 0 h 216"/>
                  <a:gd name="T2" fmla="*/ 32 w 32"/>
                  <a:gd name="T3" fmla="*/ 213 h 216"/>
                  <a:gd name="T4" fmla="*/ 14 w 32"/>
                  <a:gd name="T5" fmla="*/ 216 h 216"/>
                  <a:gd name="T6" fmla="*/ 0 w 32"/>
                  <a:gd name="T7" fmla="*/ 1 h 216"/>
                  <a:gd name="T8" fmla="*/ 18 w 32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16">
                    <a:moveTo>
                      <a:pt x="18" y="0"/>
                    </a:moveTo>
                    <a:lnTo>
                      <a:pt x="32" y="213"/>
                    </a:lnTo>
                    <a:lnTo>
                      <a:pt x="14" y="216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30"/>
              <p:cNvSpPr>
                <a:spLocks/>
              </p:cNvSpPr>
              <p:nvPr/>
            </p:nvSpPr>
            <p:spPr bwMode="auto">
              <a:xfrm>
                <a:off x="5133975" y="2305050"/>
                <a:ext cx="14288" cy="176213"/>
              </a:xfrm>
              <a:custGeom>
                <a:avLst/>
                <a:gdLst>
                  <a:gd name="T0" fmla="*/ 0 w 18"/>
                  <a:gd name="T1" fmla="*/ 0 h 221"/>
                  <a:gd name="T2" fmla="*/ 18 w 18"/>
                  <a:gd name="T3" fmla="*/ 0 h 221"/>
                  <a:gd name="T4" fmla="*/ 17 w 18"/>
                  <a:gd name="T5" fmla="*/ 219 h 221"/>
                  <a:gd name="T6" fmla="*/ 0 w 18"/>
                  <a:gd name="T7" fmla="*/ 221 h 221"/>
                  <a:gd name="T8" fmla="*/ 0 w 18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21">
                    <a:moveTo>
                      <a:pt x="0" y="0"/>
                    </a:moveTo>
                    <a:lnTo>
                      <a:pt x="18" y="0"/>
                    </a:lnTo>
                    <a:lnTo>
                      <a:pt x="17" y="219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31"/>
              <p:cNvSpPr>
                <a:spLocks/>
              </p:cNvSpPr>
              <p:nvPr/>
            </p:nvSpPr>
            <p:spPr bwMode="auto">
              <a:xfrm>
                <a:off x="5172075" y="2305050"/>
                <a:ext cx="41275" cy="177800"/>
              </a:xfrm>
              <a:custGeom>
                <a:avLst/>
                <a:gdLst>
                  <a:gd name="T0" fmla="*/ 33 w 51"/>
                  <a:gd name="T1" fmla="*/ 0 h 225"/>
                  <a:gd name="T2" fmla="*/ 51 w 51"/>
                  <a:gd name="T3" fmla="*/ 4 h 225"/>
                  <a:gd name="T4" fmla="*/ 19 w 51"/>
                  <a:gd name="T5" fmla="*/ 217 h 225"/>
                  <a:gd name="T6" fmla="*/ 0 w 51"/>
                  <a:gd name="T7" fmla="*/ 225 h 225"/>
                  <a:gd name="T8" fmla="*/ 33 w 51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25">
                    <a:moveTo>
                      <a:pt x="33" y="0"/>
                    </a:moveTo>
                    <a:lnTo>
                      <a:pt x="51" y="4"/>
                    </a:lnTo>
                    <a:lnTo>
                      <a:pt x="19" y="217"/>
                    </a:lnTo>
                    <a:lnTo>
                      <a:pt x="0" y="22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32"/>
              <p:cNvSpPr>
                <a:spLocks/>
              </p:cNvSpPr>
              <p:nvPr/>
            </p:nvSpPr>
            <p:spPr bwMode="auto">
              <a:xfrm>
                <a:off x="5214938" y="2305050"/>
                <a:ext cx="57150" cy="177800"/>
              </a:xfrm>
              <a:custGeom>
                <a:avLst/>
                <a:gdLst>
                  <a:gd name="T0" fmla="*/ 54 w 71"/>
                  <a:gd name="T1" fmla="*/ 0 h 226"/>
                  <a:gd name="T2" fmla="*/ 71 w 71"/>
                  <a:gd name="T3" fmla="*/ 6 h 226"/>
                  <a:gd name="T4" fmla="*/ 19 w 71"/>
                  <a:gd name="T5" fmla="*/ 221 h 226"/>
                  <a:gd name="T6" fmla="*/ 0 w 71"/>
                  <a:gd name="T7" fmla="*/ 226 h 226"/>
                  <a:gd name="T8" fmla="*/ 54 w 71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26">
                    <a:moveTo>
                      <a:pt x="54" y="0"/>
                    </a:moveTo>
                    <a:lnTo>
                      <a:pt x="71" y="6"/>
                    </a:lnTo>
                    <a:lnTo>
                      <a:pt x="19" y="221"/>
                    </a:lnTo>
                    <a:lnTo>
                      <a:pt x="0" y="22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33"/>
              <p:cNvSpPr>
                <a:spLocks/>
              </p:cNvSpPr>
              <p:nvPr/>
            </p:nvSpPr>
            <p:spPr bwMode="auto">
              <a:xfrm>
                <a:off x="5259388" y="2301875"/>
                <a:ext cx="69850" cy="179388"/>
              </a:xfrm>
              <a:custGeom>
                <a:avLst/>
                <a:gdLst>
                  <a:gd name="T0" fmla="*/ 73 w 88"/>
                  <a:gd name="T1" fmla="*/ 0 h 227"/>
                  <a:gd name="T2" fmla="*/ 88 w 88"/>
                  <a:gd name="T3" fmla="*/ 7 h 227"/>
                  <a:gd name="T4" fmla="*/ 17 w 88"/>
                  <a:gd name="T5" fmla="*/ 227 h 227"/>
                  <a:gd name="T6" fmla="*/ 0 w 88"/>
                  <a:gd name="T7" fmla="*/ 218 h 227"/>
                  <a:gd name="T8" fmla="*/ 73 w 88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27">
                    <a:moveTo>
                      <a:pt x="73" y="0"/>
                    </a:moveTo>
                    <a:lnTo>
                      <a:pt x="88" y="7"/>
                    </a:lnTo>
                    <a:lnTo>
                      <a:pt x="17" y="227"/>
                    </a:lnTo>
                    <a:lnTo>
                      <a:pt x="0" y="21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34"/>
              <p:cNvSpPr>
                <a:spLocks/>
              </p:cNvSpPr>
              <p:nvPr/>
            </p:nvSpPr>
            <p:spPr bwMode="auto">
              <a:xfrm>
                <a:off x="4948238" y="2281238"/>
                <a:ext cx="363538" cy="204788"/>
              </a:xfrm>
              <a:custGeom>
                <a:avLst/>
                <a:gdLst>
                  <a:gd name="T0" fmla="*/ 23 w 459"/>
                  <a:gd name="T1" fmla="*/ 0 h 258"/>
                  <a:gd name="T2" fmla="*/ 94 w 459"/>
                  <a:gd name="T3" fmla="*/ 229 h 258"/>
                  <a:gd name="T4" fmla="*/ 446 w 459"/>
                  <a:gd name="T5" fmla="*/ 229 h 258"/>
                  <a:gd name="T6" fmla="*/ 450 w 459"/>
                  <a:gd name="T7" fmla="*/ 230 h 258"/>
                  <a:gd name="T8" fmla="*/ 454 w 459"/>
                  <a:gd name="T9" fmla="*/ 232 h 258"/>
                  <a:gd name="T10" fmla="*/ 457 w 459"/>
                  <a:gd name="T11" fmla="*/ 236 h 258"/>
                  <a:gd name="T12" fmla="*/ 459 w 459"/>
                  <a:gd name="T13" fmla="*/ 239 h 258"/>
                  <a:gd name="T14" fmla="*/ 459 w 459"/>
                  <a:gd name="T15" fmla="*/ 244 h 258"/>
                  <a:gd name="T16" fmla="*/ 459 w 459"/>
                  <a:gd name="T17" fmla="*/ 248 h 258"/>
                  <a:gd name="T18" fmla="*/ 457 w 459"/>
                  <a:gd name="T19" fmla="*/ 253 h 258"/>
                  <a:gd name="T20" fmla="*/ 454 w 459"/>
                  <a:gd name="T21" fmla="*/ 256 h 258"/>
                  <a:gd name="T22" fmla="*/ 450 w 459"/>
                  <a:gd name="T23" fmla="*/ 258 h 258"/>
                  <a:gd name="T24" fmla="*/ 446 w 459"/>
                  <a:gd name="T25" fmla="*/ 258 h 258"/>
                  <a:gd name="T26" fmla="*/ 85 w 459"/>
                  <a:gd name="T27" fmla="*/ 258 h 258"/>
                  <a:gd name="T28" fmla="*/ 82 w 459"/>
                  <a:gd name="T29" fmla="*/ 258 h 258"/>
                  <a:gd name="T30" fmla="*/ 78 w 459"/>
                  <a:gd name="T31" fmla="*/ 256 h 258"/>
                  <a:gd name="T32" fmla="*/ 75 w 459"/>
                  <a:gd name="T33" fmla="*/ 253 h 258"/>
                  <a:gd name="T34" fmla="*/ 73 w 459"/>
                  <a:gd name="T35" fmla="*/ 249 h 258"/>
                  <a:gd name="T36" fmla="*/ 0 w 459"/>
                  <a:gd name="T37" fmla="*/ 17 h 258"/>
                  <a:gd name="T38" fmla="*/ 8 w 459"/>
                  <a:gd name="T39" fmla="*/ 15 h 258"/>
                  <a:gd name="T40" fmla="*/ 16 w 459"/>
                  <a:gd name="T41" fmla="*/ 13 h 258"/>
                  <a:gd name="T42" fmla="*/ 20 w 459"/>
                  <a:gd name="T43" fmla="*/ 8 h 258"/>
                  <a:gd name="T44" fmla="*/ 23 w 459"/>
                  <a:gd name="T4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258">
                    <a:moveTo>
                      <a:pt x="23" y="0"/>
                    </a:moveTo>
                    <a:lnTo>
                      <a:pt x="94" y="229"/>
                    </a:lnTo>
                    <a:lnTo>
                      <a:pt x="446" y="229"/>
                    </a:lnTo>
                    <a:lnTo>
                      <a:pt x="450" y="230"/>
                    </a:lnTo>
                    <a:lnTo>
                      <a:pt x="454" y="232"/>
                    </a:lnTo>
                    <a:lnTo>
                      <a:pt x="457" y="236"/>
                    </a:lnTo>
                    <a:lnTo>
                      <a:pt x="459" y="239"/>
                    </a:lnTo>
                    <a:lnTo>
                      <a:pt x="459" y="244"/>
                    </a:lnTo>
                    <a:lnTo>
                      <a:pt x="459" y="248"/>
                    </a:lnTo>
                    <a:lnTo>
                      <a:pt x="457" y="253"/>
                    </a:lnTo>
                    <a:lnTo>
                      <a:pt x="454" y="256"/>
                    </a:lnTo>
                    <a:lnTo>
                      <a:pt x="450" y="258"/>
                    </a:lnTo>
                    <a:lnTo>
                      <a:pt x="446" y="258"/>
                    </a:lnTo>
                    <a:lnTo>
                      <a:pt x="85" y="258"/>
                    </a:lnTo>
                    <a:lnTo>
                      <a:pt x="82" y="258"/>
                    </a:lnTo>
                    <a:lnTo>
                      <a:pt x="78" y="256"/>
                    </a:lnTo>
                    <a:lnTo>
                      <a:pt x="75" y="253"/>
                    </a:lnTo>
                    <a:lnTo>
                      <a:pt x="73" y="249"/>
                    </a:lnTo>
                    <a:lnTo>
                      <a:pt x="0" y="17"/>
                    </a:lnTo>
                    <a:lnTo>
                      <a:pt x="8" y="15"/>
                    </a:lnTo>
                    <a:lnTo>
                      <a:pt x="16" y="13"/>
                    </a:lnTo>
                    <a:lnTo>
                      <a:pt x="20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1CBC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35"/>
              <p:cNvSpPr>
                <a:spLocks/>
              </p:cNvSpPr>
              <p:nvPr/>
            </p:nvSpPr>
            <p:spPr bwMode="auto">
              <a:xfrm>
                <a:off x="4802188" y="2268538"/>
                <a:ext cx="166688" cy="31750"/>
              </a:xfrm>
              <a:custGeom>
                <a:avLst/>
                <a:gdLst>
                  <a:gd name="T0" fmla="*/ 24 w 211"/>
                  <a:gd name="T1" fmla="*/ 0 h 41"/>
                  <a:gd name="T2" fmla="*/ 188 w 211"/>
                  <a:gd name="T3" fmla="*/ 0 h 41"/>
                  <a:gd name="T4" fmla="*/ 195 w 211"/>
                  <a:gd name="T5" fmla="*/ 1 h 41"/>
                  <a:gd name="T6" fmla="*/ 200 w 211"/>
                  <a:gd name="T7" fmla="*/ 2 h 41"/>
                  <a:gd name="T8" fmla="*/ 204 w 211"/>
                  <a:gd name="T9" fmla="*/ 6 h 41"/>
                  <a:gd name="T10" fmla="*/ 209 w 211"/>
                  <a:gd name="T11" fmla="*/ 10 h 41"/>
                  <a:gd name="T12" fmla="*/ 211 w 211"/>
                  <a:gd name="T13" fmla="*/ 15 h 41"/>
                  <a:gd name="T14" fmla="*/ 211 w 211"/>
                  <a:gd name="T15" fmla="*/ 20 h 41"/>
                  <a:gd name="T16" fmla="*/ 211 w 211"/>
                  <a:gd name="T17" fmla="*/ 23 h 41"/>
                  <a:gd name="T18" fmla="*/ 208 w 211"/>
                  <a:gd name="T19" fmla="*/ 31 h 41"/>
                  <a:gd name="T20" fmla="*/ 201 w 211"/>
                  <a:gd name="T21" fmla="*/ 37 h 41"/>
                  <a:gd name="T22" fmla="*/ 192 w 211"/>
                  <a:gd name="T23" fmla="*/ 41 h 41"/>
                  <a:gd name="T24" fmla="*/ 188 w 211"/>
                  <a:gd name="T25" fmla="*/ 41 h 41"/>
                  <a:gd name="T26" fmla="*/ 24 w 211"/>
                  <a:gd name="T27" fmla="*/ 41 h 41"/>
                  <a:gd name="T28" fmla="*/ 12 w 211"/>
                  <a:gd name="T29" fmla="*/ 39 h 41"/>
                  <a:gd name="T30" fmla="*/ 4 w 211"/>
                  <a:gd name="T31" fmla="*/ 31 h 41"/>
                  <a:gd name="T32" fmla="*/ 0 w 211"/>
                  <a:gd name="T33" fmla="*/ 20 h 41"/>
                  <a:gd name="T34" fmla="*/ 4 w 211"/>
                  <a:gd name="T35" fmla="*/ 10 h 41"/>
                  <a:gd name="T36" fmla="*/ 12 w 211"/>
                  <a:gd name="T37" fmla="*/ 2 h 41"/>
                  <a:gd name="T38" fmla="*/ 24 w 211"/>
                  <a:gd name="T3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1" h="41">
                    <a:moveTo>
                      <a:pt x="24" y="0"/>
                    </a:moveTo>
                    <a:lnTo>
                      <a:pt x="188" y="0"/>
                    </a:lnTo>
                    <a:lnTo>
                      <a:pt x="195" y="1"/>
                    </a:lnTo>
                    <a:lnTo>
                      <a:pt x="200" y="2"/>
                    </a:lnTo>
                    <a:lnTo>
                      <a:pt x="204" y="6"/>
                    </a:lnTo>
                    <a:lnTo>
                      <a:pt x="209" y="10"/>
                    </a:lnTo>
                    <a:lnTo>
                      <a:pt x="211" y="15"/>
                    </a:lnTo>
                    <a:lnTo>
                      <a:pt x="211" y="20"/>
                    </a:lnTo>
                    <a:lnTo>
                      <a:pt x="211" y="23"/>
                    </a:lnTo>
                    <a:lnTo>
                      <a:pt x="208" y="31"/>
                    </a:lnTo>
                    <a:lnTo>
                      <a:pt x="201" y="37"/>
                    </a:lnTo>
                    <a:lnTo>
                      <a:pt x="192" y="41"/>
                    </a:lnTo>
                    <a:lnTo>
                      <a:pt x="188" y="41"/>
                    </a:lnTo>
                    <a:lnTo>
                      <a:pt x="24" y="41"/>
                    </a:lnTo>
                    <a:lnTo>
                      <a:pt x="12" y="39"/>
                    </a:lnTo>
                    <a:lnTo>
                      <a:pt x="4" y="31"/>
                    </a:lnTo>
                    <a:lnTo>
                      <a:pt x="0" y="20"/>
                    </a:lnTo>
                    <a:lnTo>
                      <a:pt x="4" y="10"/>
                    </a:lnTo>
                    <a:lnTo>
                      <a:pt x="12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36"/>
              <p:cNvSpPr>
                <a:spLocks/>
              </p:cNvSpPr>
              <p:nvPr/>
            </p:nvSpPr>
            <p:spPr bwMode="auto">
              <a:xfrm>
                <a:off x="4999038" y="2473325"/>
                <a:ext cx="223838" cy="123825"/>
              </a:xfrm>
              <a:custGeom>
                <a:avLst/>
                <a:gdLst>
                  <a:gd name="T0" fmla="*/ 34 w 282"/>
                  <a:gd name="T1" fmla="*/ 0 h 157"/>
                  <a:gd name="T2" fmla="*/ 52 w 282"/>
                  <a:gd name="T3" fmla="*/ 6 h 157"/>
                  <a:gd name="T4" fmla="*/ 23 w 282"/>
                  <a:gd name="T5" fmla="*/ 136 h 157"/>
                  <a:gd name="T6" fmla="*/ 282 w 282"/>
                  <a:gd name="T7" fmla="*/ 136 h 157"/>
                  <a:gd name="T8" fmla="*/ 282 w 282"/>
                  <a:gd name="T9" fmla="*/ 157 h 157"/>
                  <a:gd name="T10" fmla="*/ 0 w 282"/>
                  <a:gd name="T11" fmla="*/ 157 h 157"/>
                  <a:gd name="T12" fmla="*/ 34 w 282"/>
                  <a:gd name="T1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" h="157">
                    <a:moveTo>
                      <a:pt x="34" y="0"/>
                    </a:moveTo>
                    <a:lnTo>
                      <a:pt x="52" y="6"/>
                    </a:lnTo>
                    <a:lnTo>
                      <a:pt x="23" y="136"/>
                    </a:lnTo>
                    <a:lnTo>
                      <a:pt x="282" y="136"/>
                    </a:lnTo>
                    <a:lnTo>
                      <a:pt x="282" y="157"/>
                    </a:lnTo>
                    <a:lnTo>
                      <a:pt x="0" y="15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B1CBC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37"/>
              <p:cNvSpPr>
                <a:spLocks/>
              </p:cNvSpPr>
              <p:nvPr/>
            </p:nvSpPr>
            <p:spPr bwMode="auto">
              <a:xfrm>
                <a:off x="4972050" y="2549525"/>
                <a:ext cx="79375" cy="80963"/>
              </a:xfrm>
              <a:custGeom>
                <a:avLst/>
                <a:gdLst>
                  <a:gd name="T0" fmla="*/ 49 w 100"/>
                  <a:gd name="T1" fmla="*/ 0 h 102"/>
                  <a:gd name="T2" fmla="*/ 65 w 100"/>
                  <a:gd name="T3" fmla="*/ 2 h 102"/>
                  <a:gd name="T4" fmla="*/ 80 w 100"/>
                  <a:gd name="T5" fmla="*/ 10 h 102"/>
                  <a:gd name="T6" fmla="*/ 90 w 100"/>
                  <a:gd name="T7" fmla="*/ 20 h 102"/>
                  <a:gd name="T8" fmla="*/ 98 w 100"/>
                  <a:gd name="T9" fmla="*/ 35 h 102"/>
                  <a:gd name="T10" fmla="*/ 100 w 100"/>
                  <a:gd name="T11" fmla="*/ 51 h 102"/>
                  <a:gd name="T12" fmla="*/ 98 w 100"/>
                  <a:gd name="T13" fmla="*/ 67 h 102"/>
                  <a:gd name="T14" fmla="*/ 90 w 100"/>
                  <a:gd name="T15" fmla="*/ 80 h 102"/>
                  <a:gd name="T16" fmla="*/ 80 w 100"/>
                  <a:gd name="T17" fmla="*/ 91 h 102"/>
                  <a:gd name="T18" fmla="*/ 65 w 100"/>
                  <a:gd name="T19" fmla="*/ 98 h 102"/>
                  <a:gd name="T20" fmla="*/ 49 w 100"/>
                  <a:gd name="T21" fmla="*/ 102 h 102"/>
                  <a:gd name="T22" fmla="*/ 34 w 100"/>
                  <a:gd name="T23" fmla="*/ 98 h 102"/>
                  <a:gd name="T24" fmla="*/ 20 w 100"/>
                  <a:gd name="T25" fmla="*/ 91 h 102"/>
                  <a:gd name="T26" fmla="*/ 9 w 100"/>
                  <a:gd name="T27" fmla="*/ 80 h 102"/>
                  <a:gd name="T28" fmla="*/ 2 w 100"/>
                  <a:gd name="T29" fmla="*/ 67 h 102"/>
                  <a:gd name="T30" fmla="*/ 0 w 100"/>
                  <a:gd name="T31" fmla="*/ 51 h 102"/>
                  <a:gd name="T32" fmla="*/ 2 w 100"/>
                  <a:gd name="T33" fmla="*/ 35 h 102"/>
                  <a:gd name="T34" fmla="*/ 9 w 100"/>
                  <a:gd name="T35" fmla="*/ 20 h 102"/>
                  <a:gd name="T36" fmla="*/ 20 w 100"/>
                  <a:gd name="T37" fmla="*/ 10 h 102"/>
                  <a:gd name="T38" fmla="*/ 34 w 100"/>
                  <a:gd name="T39" fmla="*/ 2 h 102"/>
                  <a:gd name="T40" fmla="*/ 49 w 100"/>
                  <a:gd name="T4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102">
                    <a:moveTo>
                      <a:pt x="49" y="0"/>
                    </a:moveTo>
                    <a:lnTo>
                      <a:pt x="65" y="2"/>
                    </a:lnTo>
                    <a:lnTo>
                      <a:pt x="80" y="10"/>
                    </a:lnTo>
                    <a:lnTo>
                      <a:pt x="90" y="20"/>
                    </a:lnTo>
                    <a:lnTo>
                      <a:pt x="98" y="35"/>
                    </a:lnTo>
                    <a:lnTo>
                      <a:pt x="100" y="51"/>
                    </a:lnTo>
                    <a:lnTo>
                      <a:pt x="98" y="67"/>
                    </a:lnTo>
                    <a:lnTo>
                      <a:pt x="90" y="80"/>
                    </a:lnTo>
                    <a:lnTo>
                      <a:pt x="80" y="91"/>
                    </a:lnTo>
                    <a:lnTo>
                      <a:pt x="65" y="98"/>
                    </a:lnTo>
                    <a:lnTo>
                      <a:pt x="49" y="102"/>
                    </a:lnTo>
                    <a:lnTo>
                      <a:pt x="34" y="98"/>
                    </a:lnTo>
                    <a:lnTo>
                      <a:pt x="20" y="91"/>
                    </a:lnTo>
                    <a:lnTo>
                      <a:pt x="9" y="80"/>
                    </a:lnTo>
                    <a:lnTo>
                      <a:pt x="2" y="67"/>
                    </a:lnTo>
                    <a:lnTo>
                      <a:pt x="0" y="51"/>
                    </a:lnTo>
                    <a:lnTo>
                      <a:pt x="2" y="35"/>
                    </a:lnTo>
                    <a:lnTo>
                      <a:pt x="9" y="20"/>
                    </a:lnTo>
                    <a:lnTo>
                      <a:pt x="20" y="10"/>
                    </a:lnTo>
                    <a:lnTo>
                      <a:pt x="3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38"/>
              <p:cNvSpPr>
                <a:spLocks/>
              </p:cNvSpPr>
              <p:nvPr/>
            </p:nvSpPr>
            <p:spPr bwMode="auto">
              <a:xfrm>
                <a:off x="4981575" y="2560638"/>
                <a:ext cx="60325" cy="60325"/>
              </a:xfrm>
              <a:custGeom>
                <a:avLst/>
                <a:gdLst>
                  <a:gd name="T0" fmla="*/ 37 w 76"/>
                  <a:gd name="T1" fmla="*/ 0 h 76"/>
                  <a:gd name="T2" fmla="*/ 52 w 76"/>
                  <a:gd name="T3" fmla="*/ 4 h 76"/>
                  <a:gd name="T4" fmla="*/ 65 w 76"/>
                  <a:gd name="T5" fmla="*/ 12 h 76"/>
                  <a:gd name="T6" fmla="*/ 72 w 76"/>
                  <a:gd name="T7" fmla="*/ 24 h 76"/>
                  <a:gd name="T8" fmla="*/ 76 w 76"/>
                  <a:gd name="T9" fmla="*/ 39 h 76"/>
                  <a:gd name="T10" fmla="*/ 72 w 76"/>
                  <a:gd name="T11" fmla="*/ 53 h 76"/>
                  <a:gd name="T12" fmla="*/ 65 w 76"/>
                  <a:gd name="T13" fmla="*/ 66 h 76"/>
                  <a:gd name="T14" fmla="*/ 52 w 76"/>
                  <a:gd name="T15" fmla="*/ 74 h 76"/>
                  <a:gd name="T16" fmla="*/ 37 w 76"/>
                  <a:gd name="T17" fmla="*/ 76 h 76"/>
                  <a:gd name="T18" fmla="*/ 23 w 76"/>
                  <a:gd name="T19" fmla="*/ 74 h 76"/>
                  <a:gd name="T20" fmla="*/ 11 w 76"/>
                  <a:gd name="T21" fmla="*/ 66 h 76"/>
                  <a:gd name="T22" fmla="*/ 2 w 76"/>
                  <a:gd name="T23" fmla="*/ 53 h 76"/>
                  <a:gd name="T24" fmla="*/ 0 w 76"/>
                  <a:gd name="T25" fmla="*/ 39 h 76"/>
                  <a:gd name="T26" fmla="*/ 2 w 76"/>
                  <a:gd name="T27" fmla="*/ 24 h 76"/>
                  <a:gd name="T28" fmla="*/ 11 w 76"/>
                  <a:gd name="T29" fmla="*/ 12 h 76"/>
                  <a:gd name="T30" fmla="*/ 23 w 76"/>
                  <a:gd name="T31" fmla="*/ 4 h 76"/>
                  <a:gd name="T32" fmla="*/ 37 w 76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6">
                    <a:moveTo>
                      <a:pt x="37" y="0"/>
                    </a:moveTo>
                    <a:lnTo>
                      <a:pt x="52" y="4"/>
                    </a:lnTo>
                    <a:lnTo>
                      <a:pt x="65" y="12"/>
                    </a:lnTo>
                    <a:lnTo>
                      <a:pt x="72" y="24"/>
                    </a:lnTo>
                    <a:lnTo>
                      <a:pt x="76" y="39"/>
                    </a:lnTo>
                    <a:lnTo>
                      <a:pt x="72" y="53"/>
                    </a:lnTo>
                    <a:lnTo>
                      <a:pt x="65" y="66"/>
                    </a:lnTo>
                    <a:lnTo>
                      <a:pt x="52" y="74"/>
                    </a:lnTo>
                    <a:lnTo>
                      <a:pt x="37" y="76"/>
                    </a:lnTo>
                    <a:lnTo>
                      <a:pt x="23" y="74"/>
                    </a:lnTo>
                    <a:lnTo>
                      <a:pt x="11" y="66"/>
                    </a:lnTo>
                    <a:lnTo>
                      <a:pt x="2" y="53"/>
                    </a:lnTo>
                    <a:lnTo>
                      <a:pt x="0" y="39"/>
                    </a:lnTo>
                    <a:lnTo>
                      <a:pt x="2" y="24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35DD9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39"/>
              <p:cNvSpPr>
                <a:spLocks/>
              </p:cNvSpPr>
              <p:nvPr/>
            </p:nvSpPr>
            <p:spPr bwMode="auto">
              <a:xfrm>
                <a:off x="5180013" y="2549525"/>
                <a:ext cx="80963" cy="80963"/>
              </a:xfrm>
              <a:custGeom>
                <a:avLst/>
                <a:gdLst>
                  <a:gd name="T0" fmla="*/ 51 w 102"/>
                  <a:gd name="T1" fmla="*/ 0 h 102"/>
                  <a:gd name="T2" fmla="*/ 67 w 102"/>
                  <a:gd name="T3" fmla="*/ 2 h 102"/>
                  <a:gd name="T4" fmla="*/ 81 w 102"/>
                  <a:gd name="T5" fmla="*/ 10 h 102"/>
                  <a:gd name="T6" fmla="*/ 92 w 102"/>
                  <a:gd name="T7" fmla="*/ 20 h 102"/>
                  <a:gd name="T8" fmla="*/ 99 w 102"/>
                  <a:gd name="T9" fmla="*/ 35 h 102"/>
                  <a:gd name="T10" fmla="*/ 102 w 102"/>
                  <a:gd name="T11" fmla="*/ 51 h 102"/>
                  <a:gd name="T12" fmla="*/ 99 w 102"/>
                  <a:gd name="T13" fmla="*/ 67 h 102"/>
                  <a:gd name="T14" fmla="*/ 92 w 102"/>
                  <a:gd name="T15" fmla="*/ 80 h 102"/>
                  <a:gd name="T16" fmla="*/ 81 w 102"/>
                  <a:gd name="T17" fmla="*/ 91 h 102"/>
                  <a:gd name="T18" fmla="*/ 67 w 102"/>
                  <a:gd name="T19" fmla="*/ 98 h 102"/>
                  <a:gd name="T20" fmla="*/ 51 w 102"/>
                  <a:gd name="T21" fmla="*/ 102 h 102"/>
                  <a:gd name="T22" fmla="*/ 35 w 102"/>
                  <a:gd name="T23" fmla="*/ 98 h 102"/>
                  <a:gd name="T24" fmla="*/ 21 w 102"/>
                  <a:gd name="T25" fmla="*/ 91 h 102"/>
                  <a:gd name="T26" fmla="*/ 10 w 102"/>
                  <a:gd name="T27" fmla="*/ 80 h 102"/>
                  <a:gd name="T28" fmla="*/ 2 w 102"/>
                  <a:gd name="T29" fmla="*/ 67 h 102"/>
                  <a:gd name="T30" fmla="*/ 0 w 102"/>
                  <a:gd name="T31" fmla="*/ 51 h 102"/>
                  <a:gd name="T32" fmla="*/ 2 w 102"/>
                  <a:gd name="T33" fmla="*/ 35 h 102"/>
                  <a:gd name="T34" fmla="*/ 10 w 102"/>
                  <a:gd name="T35" fmla="*/ 20 h 102"/>
                  <a:gd name="T36" fmla="*/ 21 w 102"/>
                  <a:gd name="T37" fmla="*/ 10 h 102"/>
                  <a:gd name="T38" fmla="*/ 35 w 102"/>
                  <a:gd name="T39" fmla="*/ 2 h 102"/>
                  <a:gd name="T40" fmla="*/ 51 w 102"/>
                  <a:gd name="T4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lnTo>
                      <a:pt x="67" y="2"/>
                    </a:lnTo>
                    <a:lnTo>
                      <a:pt x="81" y="10"/>
                    </a:lnTo>
                    <a:lnTo>
                      <a:pt x="92" y="20"/>
                    </a:lnTo>
                    <a:lnTo>
                      <a:pt x="99" y="35"/>
                    </a:lnTo>
                    <a:lnTo>
                      <a:pt x="102" y="51"/>
                    </a:lnTo>
                    <a:lnTo>
                      <a:pt x="99" y="67"/>
                    </a:lnTo>
                    <a:lnTo>
                      <a:pt x="92" y="80"/>
                    </a:lnTo>
                    <a:lnTo>
                      <a:pt x="81" y="91"/>
                    </a:lnTo>
                    <a:lnTo>
                      <a:pt x="67" y="98"/>
                    </a:lnTo>
                    <a:lnTo>
                      <a:pt x="51" y="102"/>
                    </a:lnTo>
                    <a:lnTo>
                      <a:pt x="35" y="98"/>
                    </a:lnTo>
                    <a:lnTo>
                      <a:pt x="21" y="91"/>
                    </a:lnTo>
                    <a:lnTo>
                      <a:pt x="10" y="80"/>
                    </a:lnTo>
                    <a:lnTo>
                      <a:pt x="2" y="67"/>
                    </a:lnTo>
                    <a:lnTo>
                      <a:pt x="0" y="51"/>
                    </a:lnTo>
                    <a:lnTo>
                      <a:pt x="2" y="35"/>
                    </a:lnTo>
                    <a:lnTo>
                      <a:pt x="10" y="20"/>
                    </a:lnTo>
                    <a:lnTo>
                      <a:pt x="21" y="10"/>
                    </a:lnTo>
                    <a:lnTo>
                      <a:pt x="35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40"/>
              <p:cNvSpPr>
                <a:spLocks/>
              </p:cNvSpPr>
              <p:nvPr/>
            </p:nvSpPr>
            <p:spPr bwMode="auto">
              <a:xfrm>
                <a:off x="5189538" y="2560638"/>
                <a:ext cx="60325" cy="60325"/>
              </a:xfrm>
              <a:custGeom>
                <a:avLst/>
                <a:gdLst>
                  <a:gd name="T0" fmla="*/ 38 w 76"/>
                  <a:gd name="T1" fmla="*/ 0 h 76"/>
                  <a:gd name="T2" fmla="*/ 53 w 76"/>
                  <a:gd name="T3" fmla="*/ 4 h 76"/>
                  <a:gd name="T4" fmla="*/ 65 w 76"/>
                  <a:gd name="T5" fmla="*/ 12 h 76"/>
                  <a:gd name="T6" fmla="*/ 73 w 76"/>
                  <a:gd name="T7" fmla="*/ 24 h 76"/>
                  <a:gd name="T8" fmla="*/ 76 w 76"/>
                  <a:gd name="T9" fmla="*/ 39 h 76"/>
                  <a:gd name="T10" fmla="*/ 73 w 76"/>
                  <a:gd name="T11" fmla="*/ 53 h 76"/>
                  <a:gd name="T12" fmla="*/ 65 w 76"/>
                  <a:gd name="T13" fmla="*/ 66 h 76"/>
                  <a:gd name="T14" fmla="*/ 53 w 76"/>
                  <a:gd name="T15" fmla="*/ 74 h 76"/>
                  <a:gd name="T16" fmla="*/ 38 w 76"/>
                  <a:gd name="T17" fmla="*/ 76 h 76"/>
                  <a:gd name="T18" fmla="*/ 23 w 76"/>
                  <a:gd name="T19" fmla="*/ 74 h 76"/>
                  <a:gd name="T20" fmla="*/ 11 w 76"/>
                  <a:gd name="T21" fmla="*/ 66 h 76"/>
                  <a:gd name="T22" fmla="*/ 3 w 76"/>
                  <a:gd name="T23" fmla="*/ 53 h 76"/>
                  <a:gd name="T24" fmla="*/ 0 w 76"/>
                  <a:gd name="T25" fmla="*/ 39 h 76"/>
                  <a:gd name="T26" fmla="*/ 3 w 76"/>
                  <a:gd name="T27" fmla="*/ 24 h 76"/>
                  <a:gd name="T28" fmla="*/ 11 w 76"/>
                  <a:gd name="T29" fmla="*/ 12 h 76"/>
                  <a:gd name="T30" fmla="*/ 23 w 76"/>
                  <a:gd name="T31" fmla="*/ 4 h 76"/>
                  <a:gd name="T32" fmla="*/ 38 w 76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53" y="4"/>
                    </a:lnTo>
                    <a:lnTo>
                      <a:pt x="65" y="12"/>
                    </a:lnTo>
                    <a:lnTo>
                      <a:pt x="73" y="24"/>
                    </a:lnTo>
                    <a:lnTo>
                      <a:pt x="76" y="39"/>
                    </a:lnTo>
                    <a:lnTo>
                      <a:pt x="73" y="53"/>
                    </a:lnTo>
                    <a:lnTo>
                      <a:pt x="65" y="66"/>
                    </a:lnTo>
                    <a:lnTo>
                      <a:pt x="53" y="74"/>
                    </a:lnTo>
                    <a:lnTo>
                      <a:pt x="38" y="76"/>
                    </a:lnTo>
                    <a:lnTo>
                      <a:pt x="23" y="74"/>
                    </a:lnTo>
                    <a:lnTo>
                      <a:pt x="11" y="66"/>
                    </a:lnTo>
                    <a:lnTo>
                      <a:pt x="3" y="53"/>
                    </a:lnTo>
                    <a:lnTo>
                      <a:pt x="0" y="39"/>
                    </a:lnTo>
                    <a:lnTo>
                      <a:pt x="3" y="24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35DD9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2" name="Group 1131"/>
            <p:cNvGrpSpPr/>
            <p:nvPr/>
          </p:nvGrpSpPr>
          <p:grpSpPr>
            <a:xfrm>
              <a:off x="5721350" y="1027113"/>
              <a:ext cx="319088" cy="430213"/>
              <a:chOff x="5721350" y="1027113"/>
              <a:chExt cx="319088" cy="430213"/>
            </a:xfrm>
          </p:grpSpPr>
          <p:sp>
            <p:nvSpPr>
              <p:cNvPr id="1037" name="Rectangle 41"/>
              <p:cNvSpPr>
                <a:spLocks noChangeArrowheads="1"/>
              </p:cNvSpPr>
              <p:nvPr/>
            </p:nvSpPr>
            <p:spPr bwMode="auto">
              <a:xfrm>
                <a:off x="5830888" y="1114425"/>
                <a:ext cx="100013" cy="12065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42"/>
              <p:cNvSpPr>
                <a:spLocks/>
              </p:cNvSpPr>
              <p:nvPr/>
            </p:nvSpPr>
            <p:spPr bwMode="auto">
              <a:xfrm>
                <a:off x="5895975" y="1179513"/>
                <a:ext cx="19050" cy="20638"/>
              </a:xfrm>
              <a:custGeom>
                <a:avLst/>
                <a:gdLst>
                  <a:gd name="T0" fmla="*/ 11 w 24"/>
                  <a:gd name="T1" fmla="*/ 0 h 26"/>
                  <a:gd name="T2" fmla="*/ 15 w 24"/>
                  <a:gd name="T3" fmla="*/ 1 h 26"/>
                  <a:gd name="T4" fmla="*/ 18 w 24"/>
                  <a:gd name="T5" fmla="*/ 3 h 26"/>
                  <a:gd name="T6" fmla="*/ 20 w 24"/>
                  <a:gd name="T7" fmla="*/ 5 h 26"/>
                  <a:gd name="T8" fmla="*/ 23 w 24"/>
                  <a:gd name="T9" fmla="*/ 7 h 26"/>
                  <a:gd name="T10" fmla="*/ 24 w 24"/>
                  <a:gd name="T11" fmla="*/ 11 h 26"/>
                  <a:gd name="T12" fmla="*/ 24 w 24"/>
                  <a:gd name="T13" fmla="*/ 14 h 26"/>
                  <a:gd name="T14" fmla="*/ 24 w 24"/>
                  <a:gd name="T15" fmla="*/ 17 h 26"/>
                  <a:gd name="T16" fmla="*/ 23 w 24"/>
                  <a:gd name="T17" fmla="*/ 21 h 26"/>
                  <a:gd name="T18" fmla="*/ 20 w 24"/>
                  <a:gd name="T19" fmla="*/ 23 h 26"/>
                  <a:gd name="T20" fmla="*/ 18 w 24"/>
                  <a:gd name="T21" fmla="*/ 25 h 26"/>
                  <a:gd name="T22" fmla="*/ 15 w 24"/>
                  <a:gd name="T23" fmla="*/ 26 h 26"/>
                  <a:gd name="T24" fmla="*/ 11 w 24"/>
                  <a:gd name="T25" fmla="*/ 26 h 26"/>
                  <a:gd name="T26" fmla="*/ 8 w 24"/>
                  <a:gd name="T27" fmla="*/ 26 h 26"/>
                  <a:gd name="T28" fmla="*/ 6 w 24"/>
                  <a:gd name="T29" fmla="*/ 25 h 26"/>
                  <a:gd name="T30" fmla="*/ 3 w 24"/>
                  <a:gd name="T31" fmla="*/ 23 h 26"/>
                  <a:gd name="T32" fmla="*/ 1 w 24"/>
                  <a:gd name="T33" fmla="*/ 21 h 26"/>
                  <a:gd name="T34" fmla="*/ 0 w 24"/>
                  <a:gd name="T35" fmla="*/ 17 h 26"/>
                  <a:gd name="T36" fmla="*/ 0 w 24"/>
                  <a:gd name="T37" fmla="*/ 14 h 26"/>
                  <a:gd name="T38" fmla="*/ 0 w 24"/>
                  <a:gd name="T39" fmla="*/ 11 h 26"/>
                  <a:gd name="T40" fmla="*/ 1 w 24"/>
                  <a:gd name="T41" fmla="*/ 7 h 26"/>
                  <a:gd name="T42" fmla="*/ 3 w 24"/>
                  <a:gd name="T43" fmla="*/ 5 h 26"/>
                  <a:gd name="T44" fmla="*/ 6 w 24"/>
                  <a:gd name="T45" fmla="*/ 3 h 26"/>
                  <a:gd name="T46" fmla="*/ 8 w 24"/>
                  <a:gd name="T47" fmla="*/ 1 h 26"/>
                  <a:gd name="T48" fmla="*/ 11 w 24"/>
                  <a:gd name="T4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26">
                    <a:moveTo>
                      <a:pt x="11" y="0"/>
                    </a:moveTo>
                    <a:lnTo>
                      <a:pt x="15" y="1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4" y="17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1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8FEA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43"/>
              <p:cNvSpPr>
                <a:spLocks noEditPoints="1"/>
              </p:cNvSpPr>
              <p:nvPr/>
            </p:nvSpPr>
            <p:spPr bwMode="auto">
              <a:xfrm>
                <a:off x="5880100" y="1027113"/>
                <a:ext cx="93663" cy="311150"/>
              </a:xfrm>
              <a:custGeom>
                <a:avLst/>
                <a:gdLst>
                  <a:gd name="T0" fmla="*/ 31 w 116"/>
                  <a:gd name="T1" fmla="*/ 180 h 392"/>
                  <a:gd name="T2" fmla="*/ 26 w 116"/>
                  <a:gd name="T3" fmla="*/ 180 h 392"/>
                  <a:gd name="T4" fmla="*/ 21 w 116"/>
                  <a:gd name="T5" fmla="*/ 181 h 392"/>
                  <a:gd name="T6" fmla="*/ 17 w 116"/>
                  <a:gd name="T7" fmla="*/ 183 h 392"/>
                  <a:gd name="T8" fmla="*/ 13 w 116"/>
                  <a:gd name="T9" fmla="*/ 187 h 392"/>
                  <a:gd name="T10" fmla="*/ 10 w 116"/>
                  <a:gd name="T11" fmla="*/ 191 h 392"/>
                  <a:gd name="T12" fmla="*/ 8 w 116"/>
                  <a:gd name="T13" fmla="*/ 195 h 392"/>
                  <a:gd name="T14" fmla="*/ 7 w 116"/>
                  <a:gd name="T15" fmla="*/ 199 h 392"/>
                  <a:gd name="T16" fmla="*/ 7 w 116"/>
                  <a:gd name="T17" fmla="*/ 205 h 392"/>
                  <a:gd name="T18" fmla="*/ 7 w 116"/>
                  <a:gd name="T19" fmla="*/ 209 h 392"/>
                  <a:gd name="T20" fmla="*/ 8 w 116"/>
                  <a:gd name="T21" fmla="*/ 214 h 392"/>
                  <a:gd name="T22" fmla="*/ 10 w 116"/>
                  <a:gd name="T23" fmla="*/ 218 h 392"/>
                  <a:gd name="T24" fmla="*/ 13 w 116"/>
                  <a:gd name="T25" fmla="*/ 222 h 392"/>
                  <a:gd name="T26" fmla="*/ 17 w 116"/>
                  <a:gd name="T27" fmla="*/ 225 h 392"/>
                  <a:gd name="T28" fmla="*/ 21 w 116"/>
                  <a:gd name="T29" fmla="*/ 228 h 392"/>
                  <a:gd name="T30" fmla="*/ 26 w 116"/>
                  <a:gd name="T31" fmla="*/ 229 h 392"/>
                  <a:gd name="T32" fmla="*/ 31 w 116"/>
                  <a:gd name="T33" fmla="*/ 230 h 392"/>
                  <a:gd name="T34" fmla="*/ 36 w 116"/>
                  <a:gd name="T35" fmla="*/ 229 h 392"/>
                  <a:gd name="T36" fmla="*/ 41 w 116"/>
                  <a:gd name="T37" fmla="*/ 228 h 392"/>
                  <a:gd name="T38" fmla="*/ 45 w 116"/>
                  <a:gd name="T39" fmla="*/ 225 h 392"/>
                  <a:gd name="T40" fmla="*/ 48 w 116"/>
                  <a:gd name="T41" fmla="*/ 222 h 392"/>
                  <a:gd name="T42" fmla="*/ 52 w 116"/>
                  <a:gd name="T43" fmla="*/ 218 h 392"/>
                  <a:gd name="T44" fmla="*/ 54 w 116"/>
                  <a:gd name="T45" fmla="*/ 214 h 392"/>
                  <a:gd name="T46" fmla="*/ 55 w 116"/>
                  <a:gd name="T47" fmla="*/ 209 h 392"/>
                  <a:gd name="T48" fmla="*/ 56 w 116"/>
                  <a:gd name="T49" fmla="*/ 205 h 392"/>
                  <a:gd name="T50" fmla="*/ 55 w 116"/>
                  <a:gd name="T51" fmla="*/ 199 h 392"/>
                  <a:gd name="T52" fmla="*/ 54 w 116"/>
                  <a:gd name="T53" fmla="*/ 195 h 392"/>
                  <a:gd name="T54" fmla="*/ 52 w 116"/>
                  <a:gd name="T55" fmla="*/ 191 h 392"/>
                  <a:gd name="T56" fmla="*/ 48 w 116"/>
                  <a:gd name="T57" fmla="*/ 187 h 392"/>
                  <a:gd name="T58" fmla="*/ 45 w 116"/>
                  <a:gd name="T59" fmla="*/ 183 h 392"/>
                  <a:gd name="T60" fmla="*/ 41 w 116"/>
                  <a:gd name="T61" fmla="*/ 181 h 392"/>
                  <a:gd name="T62" fmla="*/ 36 w 116"/>
                  <a:gd name="T63" fmla="*/ 180 h 392"/>
                  <a:gd name="T64" fmla="*/ 31 w 116"/>
                  <a:gd name="T65" fmla="*/ 180 h 392"/>
                  <a:gd name="T66" fmla="*/ 0 w 116"/>
                  <a:gd name="T67" fmla="*/ 0 h 392"/>
                  <a:gd name="T68" fmla="*/ 26 w 116"/>
                  <a:gd name="T69" fmla="*/ 0 h 392"/>
                  <a:gd name="T70" fmla="*/ 43 w 116"/>
                  <a:gd name="T71" fmla="*/ 3 h 392"/>
                  <a:gd name="T72" fmla="*/ 56 w 116"/>
                  <a:gd name="T73" fmla="*/ 12 h 392"/>
                  <a:gd name="T74" fmla="*/ 65 w 116"/>
                  <a:gd name="T75" fmla="*/ 26 h 392"/>
                  <a:gd name="T76" fmla="*/ 69 w 116"/>
                  <a:gd name="T77" fmla="*/ 43 h 392"/>
                  <a:gd name="T78" fmla="*/ 69 w 116"/>
                  <a:gd name="T79" fmla="*/ 262 h 392"/>
                  <a:gd name="T80" fmla="*/ 116 w 116"/>
                  <a:gd name="T81" fmla="*/ 262 h 392"/>
                  <a:gd name="T82" fmla="*/ 1 w 116"/>
                  <a:gd name="T83" fmla="*/ 392 h 392"/>
                  <a:gd name="T84" fmla="*/ 0 w 116"/>
                  <a:gd name="T85" fmla="*/ 391 h 392"/>
                  <a:gd name="T86" fmla="*/ 0 w 116"/>
                  <a:gd name="T87" fmla="*/ 194 h 392"/>
                  <a:gd name="T88" fmla="*/ 37 w 116"/>
                  <a:gd name="T89" fmla="*/ 129 h 392"/>
                  <a:gd name="T90" fmla="*/ 20 w 116"/>
                  <a:gd name="T91" fmla="*/ 129 h 392"/>
                  <a:gd name="T92" fmla="*/ 0 w 116"/>
                  <a:gd name="T93" fmla="*/ 165 h 392"/>
                  <a:gd name="T94" fmla="*/ 0 w 116"/>
                  <a:gd name="T95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6" h="392">
                    <a:moveTo>
                      <a:pt x="31" y="180"/>
                    </a:moveTo>
                    <a:lnTo>
                      <a:pt x="26" y="180"/>
                    </a:lnTo>
                    <a:lnTo>
                      <a:pt x="21" y="181"/>
                    </a:lnTo>
                    <a:lnTo>
                      <a:pt x="17" y="183"/>
                    </a:lnTo>
                    <a:lnTo>
                      <a:pt x="13" y="187"/>
                    </a:lnTo>
                    <a:lnTo>
                      <a:pt x="10" y="191"/>
                    </a:lnTo>
                    <a:lnTo>
                      <a:pt x="8" y="195"/>
                    </a:lnTo>
                    <a:lnTo>
                      <a:pt x="7" y="199"/>
                    </a:lnTo>
                    <a:lnTo>
                      <a:pt x="7" y="205"/>
                    </a:lnTo>
                    <a:lnTo>
                      <a:pt x="7" y="209"/>
                    </a:lnTo>
                    <a:lnTo>
                      <a:pt x="8" y="214"/>
                    </a:lnTo>
                    <a:lnTo>
                      <a:pt x="10" y="218"/>
                    </a:lnTo>
                    <a:lnTo>
                      <a:pt x="13" y="222"/>
                    </a:lnTo>
                    <a:lnTo>
                      <a:pt x="17" y="225"/>
                    </a:lnTo>
                    <a:lnTo>
                      <a:pt x="21" y="228"/>
                    </a:lnTo>
                    <a:lnTo>
                      <a:pt x="26" y="229"/>
                    </a:lnTo>
                    <a:lnTo>
                      <a:pt x="31" y="230"/>
                    </a:lnTo>
                    <a:lnTo>
                      <a:pt x="36" y="229"/>
                    </a:lnTo>
                    <a:lnTo>
                      <a:pt x="41" y="228"/>
                    </a:lnTo>
                    <a:lnTo>
                      <a:pt x="45" y="225"/>
                    </a:lnTo>
                    <a:lnTo>
                      <a:pt x="48" y="222"/>
                    </a:lnTo>
                    <a:lnTo>
                      <a:pt x="52" y="218"/>
                    </a:lnTo>
                    <a:lnTo>
                      <a:pt x="54" y="214"/>
                    </a:lnTo>
                    <a:lnTo>
                      <a:pt x="55" y="209"/>
                    </a:lnTo>
                    <a:lnTo>
                      <a:pt x="56" y="205"/>
                    </a:lnTo>
                    <a:lnTo>
                      <a:pt x="55" y="199"/>
                    </a:lnTo>
                    <a:lnTo>
                      <a:pt x="54" y="195"/>
                    </a:lnTo>
                    <a:lnTo>
                      <a:pt x="52" y="191"/>
                    </a:lnTo>
                    <a:lnTo>
                      <a:pt x="48" y="187"/>
                    </a:lnTo>
                    <a:lnTo>
                      <a:pt x="45" y="183"/>
                    </a:lnTo>
                    <a:lnTo>
                      <a:pt x="41" y="181"/>
                    </a:lnTo>
                    <a:lnTo>
                      <a:pt x="36" y="180"/>
                    </a:lnTo>
                    <a:lnTo>
                      <a:pt x="31" y="180"/>
                    </a:lnTo>
                    <a:close/>
                    <a:moveTo>
                      <a:pt x="0" y="0"/>
                    </a:moveTo>
                    <a:lnTo>
                      <a:pt x="26" y="0"/>
                    </a:lnTo>
                    <a:lnTo>
                      <a:pt x="43" y="3"/>
                    </a:lnTo>
                    <a:lnTo>
                      <a:pt x="56" y="12"/>
                    </a:lnTo>
                    <a:lnTo>
                      <a:pt x="65" y="26"/>
                    </a:lnTo>
                    <a:lnTo>
                      <a:pt x="69" y="43"/>
                    </a:lnTo>
                    <a:lnTo>
                      <a:pt x="69" y="262"/>
                    </a:lnTo>
                    <a:lnTo>
                      <a:pt x="116" y="262"/>
                    </a:lnTo>
                    <a:lnTo>
                      <a:pt x="1" y="392"/>
                    </a:lnTo>
                    <a:lnTo>
                      <a:pt x="0" y="391"/>
                    </a:lnTo>
                    <a:lnTo>
                      <a:pt x="0" y="194"/>
                    </a:lnTo>
                    <a:lnTo>
                      <a:pt x="37" y="129"/>
                    </a:lnTo>
                    <a:lnTo>
                      <a:pt x="20" y="129"/>
                    </a:lnTo>
                    <a:lnTo>
                      <a:pt x="0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669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44"/>
              <p:cNvSpPr>
                <a:spLocks noEditPoints="1"/>
              </p:cNvSpPr>
              <p:nvPr/>
            </p:nvSpPr>
            <p:spPr bwMode="auto">
              <a:xfrm>
                <a:off x="5789613" y="1027113"/>
                <a:ext cx="90488" cy="309563"/>
              </a:xfrm>
              <a:custGeom>
                <a:avLst/>
                <a:gdLst>
                  <a:gd name="T0" fmla="*/ 85 w 116"/>
                  <a:gd name="T1" fmla="*/ 128 h 391"/>
                  <a:gd name="T2" fmla="*/ 81 w 116"/>
                  <a:gd name="T3" fmla="*/ 129 h 391"/>
                  <a:gd name="T4" fmla="*/ 76 w 116"/>
                  <a:gd name="T5" fmla="*/ 130 h 391"/>
                  <a:gd name="T6" fmla="*/ 72 w 116"/>
                  <a:gd name="T7" fmla="*/ 132 h 391"/>
                  <a:gd name="T8" fmla="*/ 67 w 116"/>
                  <a:gd name="T9" fmla="*/ 136 h 391"/>
                  <a:gd name="T10" fmla="*/ 65 w 116"/>
                  <a:gd name="T11" fmla="*/ 139 h 391"/>
                  <a:gd name="T12" fmla="*/ 63 w 116"/>
                  <a:gd name="T13" fmla="*/ 144 h 391"/>
                  <a:gd name="T14" fmla="*/ 61 w 116"/>
                  <a:gd name="T15" fmla="*/ 148 h 391"/>
                  <a:gd name="T16" fmla="*/ 60 w 116"/>
                  <a:gd name="T17" fmla="*/ 154 h 391"/>
                  <a:gd name="T18" fmla="*/ 61 w 116"/>
                  <a:gd name="T19" fmla="*/ 158 h 391"/>
                  <a:gd name="T20" fmla="*/ 63 w 116"/>
                  <a:gd name="T21" fmla="*/ 163 h 391"/>
                  <a:gd name="T22" fmla="*/ 65 w 116"/>
                  <a:gd name="T23" fmla="*/ 168 h 391"/>
                  <a:gd name="T24" fmla="*/ 67 w 116"/>
                  <a:gd name="T25" fmla="*/ 171 h 391"/>
                  <a:gd name="T26" fmla="*/ 72 w 116"/>
                  <a:gd name="T27" fmla="*/ 174 h 391"/>
                  <a:gd name="T28" fmla="*/ 76 w 116"/>
                  <a:gd name="T29" fmla="*/ 177 h 391"/>
                  <a:gd name="T30" fmla="*/ 81 w 116"/>
                  <a:gd name="T31" fmla="*/ 178 h 391"/>
                  <a:gd name="T32" fmla="*/ 85 w 116"/>
                  <a:gd name="T33" fmla="*/ 179 h 391"/>
                  <a:gd name="T34" fmla="*/ 91 w 116"/>
                  <a:gd name="T35" fmla="*/ 178 h 391"/>
                  <a:gd name="T36" fmla="*/ 95 w 116"/>
                  <a:gd name="T37" fmla="*/ 177 h 391"/>
                  <a:gd name="T38" fmla="*/ 100 w 116"/>
                  <a:gd name="T39" fmla="*/ 174 h 391"/>
                  <a:gd name="T40" fmla="*/ 103 w 116"/>
                  <a:gd name="T41" fmla="*/ 171 h 391"/>
                  <a:gd name="T42" fmla="*/ 107 w 116"/>
                  <a:gd name="T43" fmla="*/ 168 h 391"/>
                  <a:gd name="T44" fmla="*/ 109 w 116"/>
                  <a:gd name="T45" fmla="*/ 163 h 391"/>
                  <a:gd name="T46" fmla="*/ 110 w 116"/>
                  <a:gd name="T47" fmla="*/ 158 h 391"/>
                  <a:gd name="T48" fmla="*/ 110 w 116"/>
                  <a:gd name="T49" fmla="*/ 154 h 391"/>
                  <a:gd name="T50" fmla="*/ 110 w 116"/>
                  <a:gd name="T51" fmla="*/ 148 h 391"/>
                  <a:gd name="T52" fmla="*/ 109 w 116"/>
                  <a:gd name="T53" fmla="*/ 144 h 391"/>
                  <a:gd name="T54" fmla="*/ 107 w 116"/>
                  <a:gd name="T55" fmla="*/ 139 h 391"/>
                  <a:gd name="T56" fmla="*/ 103 w 116"/>
                  <a:gd name="T57" fmla="*/ 136 h 391"/>
                  <a:gd name="T58" fmla="*/ 100 w 116"/>
                  <a:gd name="T59" fmla="*/ 132 h 391"/>
                  <a:gd name="T60" fmla="*/ 95 w 116"/>
                  <a:gd name="T61" fmla="*/ 130 h 391"/>
                  <a:gd name="T62" fmla="*/ 91 w 116"/>
                  <a:gd name="T63" fmla="*/ 129 h 391"/>
                  <a:gd name="T64" fmla="*/ 85 w 116"/>
                  <a:gd name="T65" fmla="*/ 128 h 391"/>
                  <a:gd name="T66" fmla="*/ 90 w 116"/>
                  <a:gd name="T67" fmla="*/ 0 h 391"/>
                  <a:gd name="T68" fmla="*/ 116 w 116"/>
                  <a:gd name="T69" fmla="*/ 0 h 391"/>
                  <a:gd name="T70" fmla="*/ 116 w 116"/>
                  <a:gd name="T71" fmla="*/ 165 h 391"/>
                  <a:gd name="T72" fmla="*/ 80 w 116"/>
                  <a:gd name="T73" fmla="*/ 229 h 391"/>
                  <a:gd name="T74" fmla="*/ 97 w 116"/>
                  <a:gd name="T75" fmla="*/ 229 h 391"/>
                  <a:gd name="T76" fmla="*/ 116 w 116"/>
                  <a:gd name="T77" fmla="*/ 194 h 391"/>
                  <a:gd name="T78" fmla="*/ 116 w 116"/>
                  <a:gd name="T79" fmla="*/ 391 h 391"/>
                  <a:gd name="T80" fmla="*/ 0 w 116"/>
                  <a:gd name="T81" fmla="*/ 262 h 391"/>
                  <a:gd name="T82" fmla="*/ 48 w 116"/>
                  <a:gd name="T83" fmla="*/ 262 h 391"/>
                  <a:gd name="T84" fmla="*/ 48 w 116"/>
                  <a:gd name="T85" fmla="*/ 43 h 391"/>
                  <a:gd name="T86" fmla="*/ 51 w 116"/>
                  <a:gd name="T87" fmla="*/ 26 h 391"/>
                  <a:gd name="T88" fmla="*/ 60 w 116"/>
                  <a:gd name="T89" fmla="*/ 12 h 391"/>
                  <a:gd name="T90" fmla="*/ 74 w 116"/>
                  <a:gd name="T91" fmla="*/ 3 h 391"/>
                  <a:gd name="T92" fmla="*/ 90 w 116"/>
                  <a:gd name="T9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6" h="391">
                    <a:moveTo>
                      <a:pt x="85" y="128"/>
                    </a:moveTo>
                    <a:lnTo>
                      <a:pt x="81" y="129"/>
                    </a:lnTo>
                    <a:lnTo>
                      <a:pt x="76" y="130"/>
                    </a:lnTo>
                    <a:lnTo>
                      <a:pt x="72" y="132"/>
                    </a:lnTo>
                    <a:lnTo>
                      <a:pt x="67" y="136"/>
                    </a:lnTo>
                    <a:lnTo>
                      <a:pt x="65" y="139"/>
                    </a:lnTo>
                    <a:lnTo>
                      <a:pt x="63" y="144"/>
                    </a:lnTo>
                    <a:lnTo>
                      <a:pt x="61" y="148"/>
                    </a:lnTo>
                    <a:lnTo>
                      <a:pt x="60" y="154"/>
                    </a:lnTo>
                    <a:lnTo>
                      <a:pt x="61" y="158"/>
                    </a:lnTo>
                    <a:lnTo>
                      <a:pt x="63" y="163"/>
                    </a:lnTo>
                    <a:lnTo>
                      <a:pt x="65" y="168"/>
                    </a:lnTo>
                    <a:lnTo>
                      <a:pt x="67" y="171"/>
                    </a:lnTo>
                    <a:lnTo>
                      <a:pt x="72" y="174"/>
                    </a:lnTo>
                    <a:lnTo>
                      <a:pt x="76" y="177"/>
                    </a:lnTo>
                    <a:lnTo>
                      <a:pt x="81" y="178"/>
                    </a:lnTo>
                    <a:lnTo>
                      <a:pt x="85" y="179"/>
                    </a:lnTo>
                    <a:lnTo>
                      <a:pt x="91" y="178"/>
                    </a:lnTo>
                    <a:lnTo>
                      <a:pt x="95" y="177"/>
                    </a:lnTo>
                    <a:lnTo>
                      <a:pt x="100" y="174"/>
                    </a:lnTo>
                    <a:lnTo>
                      <a:pt x="103" y="171"/>
                    </a:lnTo>
                    <a:lnTo>
                      <a:pt x="107" y="168"/>
                    </a:lnTo>
                    <a:lnTo>
                      <a:pt x="109" y="163"/>
                    </a:lnTo>
                    <a:lnTo>
                      <a:pt x="110" y="158"/>
                    </a:lnTo>
                    <a:lnTo>
                      <a:pt x="110" y="154"/>
                    </a:lnTo>
                    <a:lnTo>
                      <a:pt x="110" y="148"/>
                    </a:lnTo>
                    <a:lnTo>
                      <a:pt x="109" y="144"/>
                    </a:lnTo>
                    <a:lnTo>
                      <a:pt x="107" y="139"/>
                    </a:lnTo>
                    <a:lnTo>
                      <a:pt x="103" y="136"/>
                    </a:lnTo>
                    <a:lnTo>
                      <a:pt x="100" y="132"/>
                    </a:lnTo>
                    <a:lnTo>
                      <a:pt x="95" y="130"/>
                    </a:lnTo>
                    <a:lnTo>
                      <a:pt x="91" y="129"/>
                    </a:lnTo>
                    <a:lnTo>
                      <a:pt x="85" y="128"/>
                    </a:lnTo>
                    <a:close/>
                    <a:moveTo>
                      <a:pt x="90" y="0"/>
                    </a:moveTo>
                    <a:lnTo>
                      <a:pt x="116" y="0"/>
                    </a:lnTo>
                    <a:lnTo>
                      <a:pt x="116" y="165"/>
                    </a:lnTo>
                    <a:lnTo>
                      <a:pt x="80" y="229"/>
                    </a:lnTo>
                    <a:lnTo>
                      <a:pt x="97" y="229"/>
                    </a:lnTo>
                    <a:lnTo>
                      <a:pt x="116" y="194"/>
                    </a:lnTo>
                    <a:lnTo>
                      <a:pt x="116" y="391"/>
                    </a:lnTo>
                    <a:lnTo>
                      <a:pt x="0" y="262"/>
                    </a:lnTo>
                    <a:lnTo>
                      <a:pt x="48" y="262"/>
                    </a:lnTo>
                    <a:lnTo>
                      <a:pt x="48" y="43"/>
                    </a:lnTo>
                    <a:lnTo>
                      <a:pt x="51" y="26"/>
                    </a:lnTo>
                    <a:lnTo>
                      <a:pt x="60" y="12"/>
                    </a:lnTo>
                    <a:lnTo>
                      <a:pt x="74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45"/>
              <p:cNvSpPr>
                <a:spLocks/>
              </p:cNvSpPr>
              <p:nvPr/>
            </p:nvSpPr>
            <p:spPr bwMode="auto">
              <a:xfrm>
                <a:off x="5846763" y="1138238"/>
                <a:ext cx="19050" cy="20638"/>
              </a:xfrm>
              <a:custGeom>
                <a:avLst/>
                <a:gdLst>
                  <a:gd name="T0" fmla="*/ 12 w 25"/>
                  <a:gd name="T1" fmla="*/ 0 h 26"/>
                  <a:gd name="T2" fmla="*/ 16 w 25"/>
                  <a:gd name="T3" fmla="*/ 0 h 26"/>
                  <a:gd name="T4" fmla="*/ 19 w 25"/>
                  <a:gd name="T5" fmla="*/ 1 h 26"/>
                  <a:gd name="T6" fmla="*/ 21 w 25"/>
                  <a:gd name="T7" fmla="*/ 4 h 26"/>
                  <a:gd name="T8" fmla="*/ 24 w 25"/>
                  <a:gd name="T9" fmla="*/ 7 h 26"/>
                  <a:gd name="T10" fmla="*/ 25 w 25"/>
                  <a:gd name="T11" fmla="*/ 9 h 26"/>
                  <a:gd name="T12" fmla="*/ 25 w 25"/>
                  <a:gd name="T13" fmla="*/ 14 h 26"/>
                  <a:gd name="T14" fmla="*/ 25 w 25"/>
                  <a:gd name="T15" fmla="*/ 17 h 26"/>
                  <a:gd name="T16" fmla="*/ 24 w 25"/>
                  <a:gd name="T17" fmla="*/ 20 h 26"/>
                  <a:gd name="T18" fmla="*/ 21 w 25"/>
                  <a:gd name="T19" fmla="*/ 23 h 26"/>
                  <a:gd name="T20" fmla="*/ 19 w 25"/>
                  <a:gd name="T21" fmla="*/ 25 h 26"/>
                  <a:gd name="T22" fmla="*/ 16 w 25"/>
                  <a:gd name="T23" fmla="*/ 26 h 26"/>
                  <a:gd name="T24" fmla="*/ 12 w 25"/>
                  <a:gd name="T25" fmla="*/ 26 h 26"/>
                  <a:gd name="T26" fmla="*/ 9 w 25"/>
                  <a:gd name="T27" fmla="*/ 26 h 26"/>
                  <a:gd name="T28" fmla="*/ 5 w 25"/>
                  <a:gd name="T29" fmla="*/ 25 h 26"/>
                  <a:gd name="T30" fmla="*/ 3 w 25"/>
                  <a:gd name="T31" fmla="*/ 23 h 26"/>
                  <a:gd name="T32" fmla="*/ 1 w 25"/>
                  <a:gd name="T33" fmla="*/ 20 h 26"/>
                  <a:gd name="T34" fmla="*/ 0 w 25"/>
                  <a:gd name="T35" fmla="*/ 17 h 26"/>
                  <a:gd name="T36" fmla="*/ 0 w 25"/>
                  <a:gd name="T37" fmla="*/ 14 h 26"/>
                  <a:gd name="T38" fmla="*/ 0 w 25"/>
                  <a:gd name="T39" fmla="*/ 9 h 26"/>
                  <a:gd name="T40" fmla="*/ 1 w 25"/>
                  <a:gd name="T41" fmla="*/ 7 h 26"/>
                  <a:gd name="T42" fmla="*/ 3 w 25"/>
                  <a:gd name="T43" fmla="*/ 4 h 26"/>
                  <a:gd name="T44" fmla="*/ 5 w 25"/>
                  <a:gd name="T45" fmla="*/ 1 h 26"/>
                  <a:gd name="T46" fmla="*/ 9 w 25"/>
                  <a:gd name="T47" fmla="*/ 0 h 26"/>
                  <a:gd name="T48" fmla="*/ 12 w 25"/>
                  <a:gd name="T4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26">
                    <a:moveTo>
                      <a:pt x="12" y="0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1" y="4"/>
                    </a:lnTo>
                    <a:lnTo>
                      <a:pt x="24" y="7"/>
                    </a:lnTo>
                    <a:lnTo>
                      <a:pt x="25" y="9"/>
                    </a:lnTo>
                    <a:lnTo>
                      <a:pt x="25" y="14"/>
                    </a:lnTo>
                    <a:lnTo>
                      <a:pt x="25" y="17"/>
                    </a:lnTo>
                    <a:lnTo>
                      <a:pt x="24" y="20"/>
                    </a:lnTo>
                    <a:lnTo>
                      <a:pt x="21" y="23"/>
                    </a:lnTo>
                    <a:lnTo>
                      <a:pt x="19" y="25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46"/>
              <p:cNvSpPr>
                <a:spLocks/>
              </p:cNvSpPr>
              <p:nvPr/>
            </p:nvSpPr>
            <p:spPr bwMode="auto">
              <a:xfrm>
                <a:off x="5895975" y="1179513"/>
                <a:ext cx="19050" cy="20638"/>
              </a:xfrm>
              <a:custGeom>
                <a:avLst/>
                <a:gdLst>
                  <a:gd name="T0" fmla="*/ 11 w 24"/>
                  <a:gd name="T1" fmla="*/ 0 h 26"/>
                  <a:gd name="T2" fmla="*/ 15 w 24"/>
                  <a:gd name="T3" fmla="*/ 1 h 26"/>
                  <a:gd name="T4" fmla="*/ 18 w 24"/>
                  <a:gd name="T5" fmla="*/ 3 h 26"/>
                  <a:gd name="T6" fmla="*/ 20 w 24"/>
                  <a:gd name="T7" fmla="*/ 5 h 26"/>
                  <a:gd name="T8" fmla="*/ 23 w 24"/>
                  <a:gd name="T9" fmla="*/ 7 h 26"/>
                  <a:gd name="T10" fmla="*/ 24 w 24"/>
                  <a:gd name="T11" fmla="*/ 11 h 26"/>
                  <a:gd name="T12" fmla="*/ 24 w 24"/>
                  <a:gd name="T13" fmla="*/ 14 h 26"/>
                  <a:gd name="T14" fmla="*/ 24 w 24"/>
                  <a:gd name="T15" fmla="*/ 17 h 26"/>
                  <a:gd name="T16" fmla="*/ 23 w 24"/>
                  <a:gd name="T17" fmla="*/ 21 h 26"/>
                  <a:gd name="T18" fmla="*/ 20 w 24"/>
                  <a:gd name="T19" fmla="*/ 23 h 26"/>
                  <a:gd name="T20" fmla="*/ 18 w 24"/>
                  <a:gd name="T21" fmla="*/ 25 h 26"/>
                  <a:gd name="T22" fmla="*/ 15 w 24"/>
                  <a:gd name="T23" fmla="*/ 26 h 26"/>
                  <a:gd name="T24" fmla="*/ 11 w 24"/>
                  <a:gd name="T25" fmla="*/ 26 h 26"/>
                  <a:gd name="T26" fmla="*/ 8 w 24"/>
                  <a:gd name="T27" fmla="*/ 26 h 26"/>
                  <a:gd name="T28" fmla="*/ 6 w 24"/>
                  <a:gd name="T29" fmla="*/ 25 h 26"/>
                  <a:gd name="T30" fmla="*/ 3 w 24"/>
                  <a:gd name="T31" fmla="*/ 23 h 26"/>
                  <a:gd name="T32" fmla="*/ 1 w 24"/>
                  <a:gd name="T33" fmla="*/ 21 h 26"/>
                  <a:gd name="T34" fmla="*/ 0 w 24"/>
                  <a:gd name="T35" fmla="*/ 17 h 26"/>
                  <a:gd name="T36" fmla="*/ 0 w 24"/>
                  <a:gd name="T37" fmla="*/ 14 h 26"/>
                  <a:gd name="T38" fmla="*/ 0 w 24"/>
                  <a:gd name="T39" fmla="*/ 11 h 26"/>
                  <a:gd name="T40" fmla="*/ 1 w 24"/>
                  <a:gd name="T41" fmla="*/ 7 h 26"/>
                  <a:gd name="T42" fmla="*/ 3 w 24"/>
                  <a:gd name="T43" fmla="*/ 5 h 26"/>
                  <a:gd name="T44" fmla="*/ 6 w 24"/>
                  <a:gd name="T45" fmla="*/ 3 h 26"/>
                  <a:gd name="T46" fmla="*/ 8 w 24"/>
                  <a:gd name="T47" fmla="*/ 1 h 26"/>
                  <a:gd name="T48" fmla="*/ 11 w 24"/>
                  <a:gd name="T4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26">
                    <a:moveTo>
                      <a:pt x="11" y="0"/>
                    </a:moveTo>
                    <a:lnTo>
                      <a:pt x="15" y="1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4" y="17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1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A669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47"/>
              <p:cNvSpPr>
                <a:spLocks/>
              </p:cNvSpPr>
              <p:nvPr/>
            </p:nvSpPr>
            <p:spPr bwMode="auto">
              <a:xfrm>
                <a:off x="5721350" y="1354138"/>
                <a:ext cx="68263" cy="103188"/>
              </a:xfrm>
              <a:custGeom>
                <a:avLst/>
                <a:gdLst>
                  <a:gd name="T0" fmla="*/ 49 w 86"/>
                  <a:gd name="T1" fmla="*/ 0 h 130"/>
                  <a:gd name="T2" fmla="*/ 63 w 86"/>
                  <a:gd name="T3" fmla="*/ 1 h 130"/>
                  <a:gd name="T4" fmla="*/ 73 w 86"/>
                  <a:gd name="T5" fmla="*/ 3 h 130"/>
                  <a:gd name="T6" fmla="*/ 81 w 86"/>
                  <a:gd name="T7" fmla="*/ 7 h 130"/>
                  <a:gd name="T8" fmla="*/ 75 w 86"/>
                  <a:gd name="T9" fmla="*/ 30 h 130"/>
                  <a:gd name="T10" fmla="*/ 68 w 86"/>
                  <a:gd name="T11" fmla="*/ 27 h 130"/>
                  <a:gd name="T12" fmla="*/ 59 w 86"/>
                  <a:gd name="T13" fmla="*/ 25 h 130"/>
                  <a:gd name="T14" fmla="*/ 49 w 86"/>
                  <a:gd name="T15" fmla="*/ 24 h 130"/>
                  <a:gd name="T16" fmla="*/ 39 w 86"/>
                  <a:gd name="T17" fmla="*/ 25 h 130"/>
                  <a:gd name="T18" fmla="*/ 32 w 86"/>
                  <a:gd name="T19" fmla="*/ 30 h 130"/>
                  <a:gd name="T20" fmla="*/ 31 w 86"/>
                  <a:gd name="T21" fmla="*/ 36 h 130"/>
                  <a:gd name="T22" fmla="*/ 33 w 86"/>
                  <a:gd name="T23" fmla="*/ 43 h 130"/>
                  <a:gd name="T24" fmla="*/ 40 w 86"/>
                  <a:gd name="T25" fmla="*/ 48 h 130"/>
                  <a:gd name="T26" fmla="*/ 54 w 86"/>
                  <a:gd name="T27" fmla="*/ 53 h 130"/>
                  <a:gd name="T28" fmla="*/ 68 w 86"/>
                  <a:gd name="T29" fmla="*/ 60 h 130"/>
                  <a:gd name="T30" fmla="*/ 78 w 86"/>
                  <a:gd name="T31" fmla="*/ 69 h 130"/>
                  <a:gd name="T32" fmla="*/ 84 w 86"/>
                  <a:gd name="T33" fmla="*/ 79 h 130"/>
                  <a:gd name="T34" fmla="*/ 86 w 86"/>
                  <a:gd name="T35" fmla="*/ 91 h 130"/>
                  <a:gd name="T36" fmla="*/ 84 w 86"/>
                  <a:gd name="T37" fmla="*/ 103 h 130"/>
                  <a:gd name="T38" fmla="*/ 78 w 86"/>
                  <a:gd name="T39" fmla="*/ 113 h 130"/>
                  <a:gd name="T40" fmla="*/ 68 w 86"/>
                  <a:gd name="T41" fmla="*/ 122 h 130"/>
                  <a:gd name="T42" fmla="*/ 54 w 86"/>
                  <a:gd name="T43" fmla="*/ 128 h 130"/>
                  <a:gd name="T44" fmla="*/ 35 w 86"/>
                  <a:gd name="T45" fmla="*/ 130 h 130"/>
                  <a:gd name="T46" fmla="*/ 22 w 86"/>
                  <a:gd name="T47" fmla="*/ 129 h 130"/>
                  <a:gd name="T48" fmla="*/ 9 w 86"/>
                  <a:gd name="T49" fmla="*/ 126 h 130"/>
                  <a:gd name="T50" fmla="*/ 0 w 86"/>
                  <a:gd name="T51" fmla="*/ 122 h 130"/>
                  <a:gd name="T52" fmla="*/ 6 w 86"/>
                  <a:gd name="T53" fmla="*/ 99 h 130"/>
                  <a:gd name="T54" fmla="*/ 20 w 86"/>
                  <a:gd name="T55" fmla="*/ 104 h 130"/>
                  <a:gd name="T56" fmla="*/ 38 w 86"/>
                  <a:gd name="T57" fmla="*/ 107 h 130"/>
                  <a:gd name="T58" fmla="*/ 48 w 86"/>
                  <a:gd name="T59" fmla="*/ 105 h 130"/>
                  <a:gd name="T60" fmla="*/ 55 w 86"/>
                  <a:gd name="T61" fmla="*/ 100 h 130"/>
                  <a:gd name="T62" fmla="*/ 57 w 86"/>
                  <a:gd name="T63" fmla="*/ 93 h 130"/>
                  <a:gd name="T64" fmla="*/ 55 w 86"/>
                  <a:gd name="T65" fmla="*/ 86 h 130"/>
                  <a:gd name="T66" fmla="*/ 48 w 86"/>
                  <a:gd name="T67" fmla="*/ 80 h 130"/>
                  <a:gd name="T68" fmla="*/ 37 w 86"/>
                  <a:gd name="T69" fmla="*/ 75 h 130"/>
                  <a:gd name="T70" fmla="*/ 22 w 86"/>
                  <a:gd name="T71" fmla="*/ 69 h 130"/>
                  <a:gd name="T72" fmla="*/ 12 w 86"/>
                  <a:gd name="T73" fmla="*/ 61 h 130"/>
                  <a:gd name="T74" fmla="*/ 4 w 86"/>
                  <a:gd name="T75" fmla="*/ 51 h 130"/>
                  <a:gd name="T76" fmla="*/ 1 w 86"/>
                  <a:gd name="T77" fmla="*/ 39 h 130"/>
                  <a:gd name="T78" fmla="*/ 4 w 86"/>
                  <a:gd name="T79" fmla="*/ 26 h 130"/>
                  <a:gd name="T80" fmla="*/ 9 w 86"/>
                  <a:gd name="T81" fmla="*/ 16 h 130"/>
                  <a:gd name="T82" fmla="*/ 20 w 86"/>
                  <a:gd name="T83" fmla="*/ 8 h 130"/>
                  <a:gd name="T84" fmla="*/ 33 w 86"/>
                  <a:gd name="T85" fmla="*/ 2 h 130"/>
                  <a:gd name="T86" fmla="*/ 49 w 86"/>
                  <a:gd name="T8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6" h="130">
                    <a:moveTo>
                      <a:pt x="49" y="0"/>
                    </a:moveTo>
                    <a:lnTo>
                      <a:pt x="63" y="1"/>
                    </a:lnTo>
                    <a:lnTo>
                      <a:pt x="73" y="3"/>
                    </a:lnTo>
                    <a:lnTo>
                      <a:pt x="81" y="7"/>
                    </a:lnTo>
                    <a:lnTo>
                      <a:pt x="75" y="30"/>
                    </a:lnTo>
                    <a:lnTo>
                      <a:pt x="68" y="27"/>
                    </a:lnTo>
                    <a:lnTo>
                      <a:pt x="59" y="25"/>
                    </a:lnTo>
                    <a:lnTo>
                      <a:pt x="49" y="24"/>
                    </a:lnTo>
                    <a:lnTo>
                      <a:pt x="39" y="25"/>
                    </a:lnTo>
                    <a:lnTo>
                      <a:pt x="32" y="30"/>
                    </a:lnTo>
                    <a:lnTo>
                      <a:pt x="31" y="36"/>
                    </a:lnTo>
                    <a:lnTo>
                      <a:pt x="33" y="43"/>
                    </a:lnTo>
                    <a:lnTo>
                      <a:pt x="40" y="48"/>
                    </a:lnTo>
                    <a:lnTo>
                      <a:pt x="54" y="53"/>
                    </a:lnTo>
                    <a:lnTo>
                      <a:pt x="68" y="60"/>
                    </a:lnTo>
                    <a:lnTo>
                      <a:pt x="78" y="69"/>
                    </a:lnTo>
                    <a:lnTo>
                      <a:pt x="84" y="79"/>
                    </a:lnTo>
                    <a:lnTo>
                      <a:pt x="86" y="91"/>
                    </a:lnTo>
                    <a:lnTo>
                      <a:pt x="84" y="103"/>
                    </a:lnTo>
                    <a:lnTo>
                      <a:pt x="78" y="113"/>
                    </a:lnTo>
                    <a:lnTo>
                      <a:pt x="68" y="122"/>
                    </a:lnTo>
                    <a:lnTo>
                      <a:pt x="54" y="128"/>
                    </a:lnTo>
                    <a:lnTo>
                      <a:pt x="35" y="130"/>
                    </a:lnTo>
                    <a:lnTo>
                      <a:pt x="22" y="129"/>
                    </a:lnTo>
                    <a:lnTo>
                      <a:pt x="9" y="126"/>
                    </a:lnTo>
                    <a:lnTo>
                      <a:pt x="0" y="122"/>
                    </a:lnTo>
                    <a:lnTo>
                      <a:pt x="6" y="99"/>
                    </a:lnTo>
                    <a:lnTo>
                      <a:pt x="20" y="104"/>
                    </a:lnTo>
                    <a:lnTo>
                      <a:pt x="38" y="107"/>
                    </a:lnTo>
                    <a:lnTo>
                      <a:pt x="48" y="105"/>
                    </a:lnTo>
                    <a:lnTo>
                      <a:pt x="55" y="100"/>
                    </a:lnTo>
                    <a:lnTo>
                      <a:pt x="57" y="93"/>
                    </a:lnTo>
                    <a:lnTo>
                      <a:pt x="55" y="86"/>
                    </a:lnTo>
                    <a:lnTo>
                      <a:pt x="48" y="80"/>
                    </a:lnTo>
                    <a:lnTo>
                      <a:pt x="37" y="75"/>
                    </a:lnTo>
                    <a:lnTo>
                      <a:pt x="22" y="69"/>
                    </a:lnTo>
                    <a:lnTo>
                      <a:pt x="12" y="61"/>
                    </a:lnTo>
                    <a:lnTo>
                      <a:pt x="4" y="51"/>
                    </a:lnTo>
                    <a:lnTo>
                      <a:pt x="1" y="39"/>
                    </a:lnTo>
                    <a:lnTo>
                      <a:pt x="4" y="26"/>
                    </a:lnTo>
                    <a:lnTo>
                      <a:pt x="9" y="16"/>
                    </a:lnTo>
                    <a:lnTo>
                      <a:pt x="20" y="8"/>
                    </a:lnTo>
                    <a:lnTo>
                      <a:pt x="33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48"/>
              <p:cNvSpPr>
                <a:spLocks noEditPoints="1"/>
              </p:cNvSpPr>
              <p:nvPr/>
            </p:nvSpPr>
            <p:spPr bwMode="auto">
              <a:xfrm>
                <a:off x="5797550" y="1355725"/>
                <a:ext cx="90488" cy="100013"/>
              </a:xfrm>
              <a:custGeom>
                <a:avLst/>
                <a:gdLst>
                  <a:gd name="T0" fmla="*/ 55 w 114"/>
                  <a:gd name="T1" fmla="*/ 22 h 126"/>
                  <a:gd name="T2" fmla="*/ 52 w 114"/>
                  <a:gd name="T3" fmla="*/ 34 h 126"/>
                  <a:gd name="T4" fmla="*/ 49 w 114"/>
                  <a:gd name="T5" fmla="*/ 46 h 126"/>
                  <a:gd name="T6" fmla="*/ 41 w 114"/>
                  <a:gd name="T7" fmla="*/ 73 h 126"/>
                  <a:gd name="T8" fmla="*/ 70 w 114"/>
                  <a:gd name="T9" fmla="*/ 73 h 126"/>
                  <a:gd name="T10" fmla="*/ 62 w 114"/>
                  <a:gd name="T11" fmla="*/ 46 h 126"/>
                  <a:gd name="T12" fmla="*/ 58 w 114"/>
                  <a:gd name="T13" fmla="*/ 34 h 126"/>
                  <a:gd name="T14" fmla="*/ 55 w 114"/>
                  <a:gd name="T15" fmla="*/ 22 h 126"/>
                  <a:gd name="T16" fmla="*/ 55 w 114"/>
                  <a:gd name="T17" fmla="*/ 22 h 126"/>
                  <a:gd name="T18" fmla="*/ 38 w 114"/>
                  <a:gd name="T19" fmla="*/ 0 h 126"/>
                  <a:gd name="T20" fmla="*/ 74 w 114"/>
                  <a:gd name="T21" fmla="*/ 0 h 126"/>
                  <a:gd name="T22" fmla="*/ 114 w 114"/>
                  <a:gd name="T23" fmla="*/ 126 h 126"/>
                  <a:gd name="T24" fmla="*/ 83 w 114"/>
                  <a:gd name="T25" fmla="*/ 126 h 126"/>
                  <a:gd name="T26" fmla="*/ 73 w 114"/>
                  <a:gd name="T27" fmla="*/ 93 h 126"/>
                  <a:gd name="T28" fmla="*/ 38 w 114"/>
                  <a:gd name="T29" fmla="*/ 93 h 126"/>
                  <a:gd name="T30" fmla="*/ 29 w 114"/>
                  <a:gd name="T31" fmla="*/ 126 h 126"/>
                  <a:gd name="T32" fmla="*/ 0 w 114"/>
                  <a:gd name="T33" fmla="*/ 126 h 126"/>
                  <a:gd name="T34" fmla="*/ 38 w 114"/>
                  <a:gd name="T3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26">
                    <a:moveTo>
                      <a:pt x="55" y="22"/>
                    </a:moveTo>
                    <a:lnTo>
                      <a:pt x="52" y="34"/>
                    </a:lnTo>
                    <a:lnTo>
                      <a:pt x="49" y="46"/>
                    </a:lnTo>
                    <a:lnTo>
                      <a:pt x="41" y="73"/>
                    </a:lnTo>
                    <a:lnTo>
                      <a:pt x="70" y="73"/>
                    </a:lnTo>
                    <a:lnTo>
                      <a:pt x="62" y="46"/>
                    </a:lnTo>
                    <a:lnTo>
                      <a:pt x="58" y="34"/>
                    </a:lnTo>
                    <a:lnTo>
                      <a:pt x="55" y="22"/>
                    </a:lnTo>
                    <a:lnTo>
                      <a:pt x="55" y="22"/>
                    </a:lnTo>
                    <a:close/>
                    <a:moveTo>
                      <a:pt x="38" y="0"/>
                    </a:moveTo>
                    <a:lnTo>
                      <a:pt x="74" y="0"/>
                    </a:lnTo>
                    <a:lnTo>
                      <a:pt x="114" y="126"/>
                    </a:lnTo>
                    <a:lnTo>
                      <a:pt x="83" y="126"/>
                    </a:lnTo>
                    <a:lnTo>
                      <a:pt x="73" y="93"/>
                    </a:lnTo>
                    <a:lnTo>
                      <a:pt x="38" y="93"/>
                    </a:lnTo>
                    <a:lnTo>
                      <a:pt x="29" y="126"/>
                    </a:lnTo>
                    <a:lnTo>
                      <a:pt x="0" y="126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49"/>
              <p:cNvSpPr>
                <a:spLocks/>
              </p:cNvSpPr>
              <p:nvPr/>
            </p:nvSpPr>
            <p:spPr bwMode="auto">
              <a:xfrm>
                <a:off x="5900738" y="1355725"/>
                <a:ext cx="63500" cy="100013"/>
              </a:xfrm>
              <a:custGeom>
                <a:avLst/>
                <a:gdLst>
                  <a:gd name="T0" fmla="*/ 0 w 79"/>
                  <a:gd name="T1" fmla="*/ 0 h 126"/>
                  <a:gd name="T2" fmla="*/ 29 w 79"/>
                  <a:gd name="T3" fmla="*/ 0 h 126"/>
                  <a:gd name="T4" fmla="*/ 29 w 79"/>
                  <a:gd name="T5" fmla="*/ 102 h 126"/>
                  <a:gd name="T6" fmla="*/ 79 w 79"/>
                  <a:gd name="T7" fmla="*/ 102 h 126"/>
                  <a:gd name="T8" fmla="*/ 79 w 79"/>
                  <a:gd name="T9" fmla="*/ 126 h 126"/>
                  <a:gd name="T10" fmla="*/ 0 w 79"/>
                  <a:gd name="T11" fmla="*/ 126 h 126"/>
                  <a:gd name="T12" fmla="*/ 0 w 79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26">
                    <a:moveTo>
                      <a:pt x="0" y="0"/>
                    </a:moveTo>
                    <a:lnTo>
                      <a:pt x="29" y="0"/>
                    </a:lnTo>
                    <a:lnTo>
                      <a:pt x="29" y="102"/>
                    </a:lnTo>
                    <a:lnTo>
                      <a:pt x="79" y="102"/>
                    </a:lnTo>
                    <a:lnTo>
                      <a:pt x="79" y="126"/>
                    </a:lnTo>
                    <a:lnTo>
                      <a:pt x="0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50"/>
              <p:cNvSpPr>
                <a:spLocks/>
              </p:cNvSpPr>
              <p:nvPr/>
            </p:nvSpPr>
            <p:spPr bwMode="auto">
              <a:xfrm>
                <a:off x="5976938" y="1355725"/>
                <a:ext cx="63500" cy="100013"/>
              </a:xfrm>
              <a:custGeom>
                <a:avLst/>
                <a:gdLst>
                  <a:gd name="T0" fmla="*/ 0 w 80"/>
                  <a:gd name="T1" fmla="*/ 0 h 126"/>
                  <a:gd name="T2" fmla="*/ 78 w 80"/>
                  <a:gd name="T3" fmla="*/ 0 h 126"/>
                  <a:gd name="T4" fmla="*/ 78 w 80"/>
                  <a:gd name="T5" fmla="*/ 24 h 126"/>
                  <a:gd name="T6" fmla="*/ 29 w 80"/>
                  <a:gd name="T7" fmla="*/ 24 h 126"/>
                  <a:gd name="T8" fmla="*/ 29 w 80"/>
                  <a:gd name="T9" fmla="*/ 50 h 126"/>
                  <a:gd name="T10" fmla="*/ 75 w 80"/>
                  <a:gd name="T11" fmla="*/ 50 h 126"/>
                  <a:gd name="T12" fmla="*/ 75 w 80"/>
                  <a:gd name="T13" fmla="*/ 73 h 126"/>
                  <a:gd name="T14" fmla="*/ 29 w 80"/>
                  <a:gd name="T15" fmla="*/ 73 h 126"/>
                  <a:gd name="T16" fmla="*/ 29 w 80"/>
                  <a:gd name="T17" fmla="*/ 102 h 126"/>
                  <a:gd name="T18" fmla="*/ 80 w 80"/>
                  <a:gd name="T19" fmla="*/ 102 h 126"/>
                  <a:gd name="T20" fmla="*/ 80 w 80"/>
                  <a:gd name="T21" fmla="*/ 126 h 126"/>
                  <a:gd name="T22" fmla="*/ 0 w 80"/>
                  <a:gd name="T23" fmla="*/ 126 h 126"/>
                  <a:gd name="T24" fmla="*/ 0 w 80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126">
                    <a:moveTo>
                      <a:pt x="0" y="0"/>
                    </a:moveTo>
                    <a:lnTo>
                      <a:pt x="78" y="0"/>
                    </a:lnTo>
                    <a:lnTo>
                      <a:pt x="78" y="24"/>
                    </a:lnTo>
                    <a:lnTo>
                      <a:pt x="29" y="24"/>
                    </a:lnTo>
                    <a:lnTo>
                      <a:pt x="29" y="50"/>
                    </a:lnTo>
                    <a:lnTo>
                      <a:pt x="75" y="50"/>
                    </a:lnTo>
                    <a:lnTo>
                      <a:pt x="75" y="73"/>
                    </a:lnTo>
                    <a:lnTo>
                      <a:pt x="29" y="73"/>
                    </a:lnTo>
                    <a:lnTo>
                      <a:pt x="29" y="102"/>
                    </a:lnTo>
                    <a:lnTo>
                      <a:pt x="80" y="102"/>
                    </a:lnTo>
                    <a:lnTo>
                      <a:pt x="80" y="126"/>
                    </a:lnTo>
                    <a:lnTo>
                      <a:pt x="0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7" name="Group 1136"/>
            <p:cNvGrpSpPr/>
            <p:nvPr/>
          </p:nvGrpSpPr>
          <p:grpSpPr>
            <a:xfrm>
              <a:off x="8189913" y="3489325"/>
              <a:ext cx="314325" cy="312738"/>
              <a:chOff x="8189913" y="3489325"/>
              <a:chExt cx="314325" cy="312738"/>
            </a:xfrm>
          </p:grpSpPr>
          <p:sp>
            <p:nvSpPr>
              <p:cNvPr id="1047" name="Freeform 51"/>
              <p:cNvSpPr>
                <a:spLocks/>
              </p:cNvSpPr>
              <p:nvPr/>
            </p:nvSpPr>
            <p:spPr bwMode="auto">
              <a:xfrm>
                <a:off x="8189913" y="3489325"/>
                <a:ext cx="314325" cy="312738"/>
              </a:xfrm>
              <a:custGeom>
                <a:avLst/>
                <a:gdLst>
                  <a:gd name="T0" fmla="*/ 197 w 394"/>
                  <a:gd name="T1" fmla="*/ 0 h 394"/>
                  <a:gd name="T2" fmla="*/ 230 w 394"/>
                  <a:gd name="T3" fmla="*/ 3 h 394"/>
                  <a:gd name="T4" fmla="*/ 262 w 394"/>
                  <a:gd name="T5" fmla="*/ 10 h 394"/>
                  <a:gd name="T6" fmla="*/ 291 w 394"/>
                  <a:gd name="T7" fmla="*/ 24 h 394"/>
                  <a:gd name="T8" fmla="*/ 317 w 394"/>
                  <a:gd name="T9" fmla="*/ 41 h 394"/>
                  <a:gd name="T10" fmla="*/ 341 w 394"/>
                  <a:gd name="T11" fmla="*/ 61 h 394"/>
                  <a:gd name="T12" fmla="*/ 359 w 394"/>
                  <a:gd name="T13" fmla="*/ 84 h 394"/>
                  <a:gd name="T14" fmla="*/ 374 w 394"/>
                  <a:gd name="T15" fmla="*/ 109 h 394"/>
                  <a:gd name="T16" fmla="*/ 385 w 394"/>
                  <a:gd name="T17" fmla="*/ 136 h 394"/>
                  <a:gd name="T18" fmla="*/ 390 w 394"/>
                  <a:gd name="T19" fmla="*/ 155 h 394"/>
                  <a:gd name="T20" fmla="*/ 393 w 394"/>
                  <a:gd name="T21" fmla="*/ 176 h 394"/>
                  <a:gd name="T22" fmla="*/ 394 w 394"/>
                  <a:gd name="T23" fmla="*/ 197 h 394"/>
                  <a:gd name="T24" fmla="*/ 392 w 394"/>
                  <a:gd name="T25" fmla="*/ 227 h 394"/>
                  <a:gd name="T26" fmla="*/ 391 w 394"/>
                  <a:gd name="T27" fmla="*/ 236 h 394"/>
                  <a:gd name="T28" fmla="*/ 388 w 394"/>
                  <a:gd name="T29" fmla="*/ 244 h 394"/>
                  <a:gd name="T30" fmla="*/ 377 w 394"/>
                  <a:gd name="T31" fmla="*/ 278 h 394"/>
                  <a:gd name="T32" fmla="*/ 360 w 394"/>
                  <a:gd name="T33" fmla="*/ 308 h 394"/>
                  <a:gd name="T34" fmla="*/ 340 w 394"/>
                  <a:gd name="T35" fmla="*/ 333 h 394"/>
                  <a:gd name="T36" fmla="*/ 317 w 394"/>
                  <a:gd name="T37" fmla="*/ 354 h 394"/>
                  <a:gd name="T38" fmla="*/ 290 w 394"/>
                  <a:gd name="T39" fmla="*/ 371 h 394"/>
                  <a:gd name="T40" fmla="*/ 262 w 394"/>
                  <a:gd name="T41" fmla="*/ 383 h 394"/>
                  <a:gd name="T42" fmla="*/ 230 w 394"/>
                  <a:gd name="T43" fmla="*/ 391 h 394"/>
                  <a:gd name="T44" fmla="*/ 197 w 394"/>
                  <a:gd name="T45" fmla="*/ 394 h 394"/>
                  <a:gd name="T46" fmla="*/ 162 w 394"/>
                  <a:gd name="T47" fmla="*/ 391 h 394"/>
                  <a:gd name="T48" fmla="*/ 128 w 394"/>
                  <a:gd name="T49" fmla="*/ 382 h 394"/>
                  <a:gd name="T50" fmla="*/ 97 w 394"/>
                  <a:gd name="T51" fmla="*/ 367 h 394"/>
                  <a:gd name="T52" fmla="*/ 70 w 394"/>
                  <a:gd name="T53" fmla="*/ 348 h 394"/>
                  <a:gd name="T54" fmla="*/ 46 w 394"/>
                  <a:gd name="T55" fmla="*/ 324 h 394"/>
                  <a:gd name="T56" fmla="*/ 27 w 394"/>
                  <a:gd name="T57" fmla="*/ 297 h 394"/>
                  <a:gd name="T58" fmla="*/ 12 w 394"/>
                  <a:gd name="T59" fmla="*/ 265 h 394"/>
                  <a:gd name="T60" fmla="*/ 3 w 394"/>
                  <a:gd name="T61" fmla="*/ 233 h 394"/>
                  <a:gd name="T62" fmla="*/ 0 w 394"/>
                  <a:gd name="T63" fmla="*/ 197 h 394"/>
                  <a:gd name="T64" fmla="*/ 3 w 394"/>
                  <a:gd name="T65" fmla="*/ 162 h 394"/>
                  <a:gd name="T66" fmla="*/ 12 w 394"/>
                  <a:gd name="T67" fmla="*/ 128 h 394"/>
                  <a:gd name="T68" fmla="*/ 27 w 394"/>
                  <a:gd name="T69" fmla="*/ 98 h 394"/>
                  <a:gd name="T70" fmla="*/ 46 w 394"/>
                  <a:gd name="T71" fmla="*/ 71 h 394"/>
                  <a:gd name="T72" fmla="*/ 70 w 394"/>
                  <a:gd name="T73" fmla="*/ 47 h 394"/>
                  <a:gd name="T74" fmla="*/ 97 w 394"/>
                  <a:gd name="T75" fmla="*/ 27 h 394"/>
                  <a:gd name="T76" fmla="*/ 128 w 394"/>
                  <a:gd name="T77" fmla="*/ 13 h 394"/>
                  <a:gd name="T78" fmla="*/ 162 w 394"/>
                  <a:gd name="T79" fmla="*/ 4 h 394"/>
                  <a:gd name="T80" fmla="*/ 197 w 394"/>
                  <a:gd name="T81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4" h="394">
                    <a:moveTo>
                      <a:pt x="197" y="0"/>
                    </a:moveTo>
                    <a:lnTo>
                      <a:pt x="230" y="3"/>
                    </a:lnTo>
                    <a:lnTo>
                      <a:pt x="262" y="10"/>
                    </a:lnTo>
                    <a:lnTo>
                      <a:pt x="291" y="24"/>
                    </a:lnTo>
                    <a:lnTo>
                      <a:pt x="317" y="41"/>
                    </a:lnTo>
                    <a:lnTo>
                      <a:pt x="341" y="61"/>
                    </a:lnTo>
                    <a:lnTo>
                      <a:pt x="359" y="84"/>
                    </a:lnTo>
                    <a:lnTo>
                      <a:pt x="374" y="109"/>
                    </a:lnTo>
                    <a:lnTo>
                      <a:pt x="385" y="136"/>
                    </a:lnTo>
                    <a:lnTo>
                      <a:pt x="390" y="155"/>
                    </a:lnTo>
                    <a:lnTo>
                      <a:pt x="393" y="176"/>
                    </a:lnTo>
                    <a:lnTo>
                      <a:pt x="394" y="197"/>
                    </a:lnTo>
                    <a:lnTo>
                      <a:pt x="392" y="227"/>
                    </a:lnTo>
                    <a:lnTo>
                      <a:pt x="391" y="236"/>
                    </a:lnTo>
                    <a:lnTo>
                      <a:pt x="388" y="244"/>
                    </a:lnTo>
                    <a:lnTo>
                      <a:pt x="377" y="278"/>
                    </a:lnTo>
                    <a:lnTo>
                      <a:pt x="360" y="308"/>
                    </a:lnTo>
                    <a:lnTo>
                      <a:pt x="340" y="333"/>
                    </a:lnTo>
                    <a:lnTo>
                      <a:pt x="317" y="354"/>
                    </a:lnTo>
                    <a:lnTo>
                      <a:pt x="290" y="371"/>
                    </a:lnTo>
                    <a:lnTo>
                      <a:pt x="262" y="383"/>
                    </a:lnTo>
                    <a:lnTo>
                      <a:pt x="230" y="391"/>
                    </a:lnTo>
                    <a:lnTo>
                      <a:pt x="197" y="394"/>
                    </a:lnTo>
                    <a:lnTo>
                      <a:pt x="162" y="391"/>
                    </a:lnTo>
                    <a:lnTo>
                      <a:pt x="128" y="382"/>
                    </a:lnTo>
                    <a:lnTo>
                      <a:pt x="97" y="367"/>
                    </a:lnTo>
                    <a:lnTo>
                      <a:pt x="70" y="348"/>
                    </a:lnTo>
                    <a:lnTo>
                      <a:pt x="46" y="324"/>
                    </a:lnTo>
                    <a:lnTo>
                      <a:pt x="27" y="297"/>
                    </a:lnTo>
                    <a:lnTo>
                      <a:pt x="12" y="265"/>
                    </a:lnTo>
                    <a:lnTo>
                      <a:pt x="3" y="233"/>
                    </a:lnTo>
                    <a:lnTo>
                      <a:pt x="0" y="197"/>
                    </a:lnTo>
                    <a:lnTo>
                      <a:pt x="3" y="162"/>
                    </a:lnTo>
                    <a:lnTo>
                      <a:pt x="12" y="128"/>
                    </a:lnTo>
                    <a:lnTo>
                      <a:pt x="27" y="98"/>
                    </a:lnTo>
                    <a:lnTo>
                      <a:pt x="46" y="71"/>
                    </a:lnTo>
                    <a:lnTo>
                      <a:pt x="70" y="47"/>
                    </a:lnTo>
                    <a:lnTo>
                      <a:pt x="97" y="27"/>
                    </a:lnTo>
                    <a:lnTo>
                      <a:pt x="128" y="13"/>
                    </a:lnTo>
                    <a:lnTo>
                      <a:pt x="162" y="4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49D1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52"/>
              <p:cNvSpPr>
                <a:spLocks noEditPoints="1"/>
              </p:cNvSpPr>
              <p:nvPr/>
            </p:nvSpPr>
            <p:spPr bwMode="auto">
              <a:xfrm>
                <a:off x="8226425" y="3524250"/>
                <a:ext cx="241300" cy="241300"/>
              </a:xfrm>
              <a:custGeom>
                <a:avLst/>
                <a:gdLst>
                  <a:gd name="T0" fmla="*/ 152 w 304"/>
                  <a:gd name="T1" fmla="*/ 18 h 303"/>
                  <a:gd name="T2" fmla="*/ 121 w 304"/>
                  <a:gd name="T3" fmla="*/ 22 h 303"/>
                  <a:gd name="T4" fmla="*/ 94 w 304"/>
                  <a:gd name="T5" fmla="*/ 31 h 303"/>
                  <a:gd name="T6" fmla="*/ 69 w 304"/>
                  <a:gd name="T7" fmla="*/ 47 h 303"/>
                  <a:gd name="T8" fmla="*/ 49 w 304"/>
                  <a:gd name="T9" fmla="*/ 68 h 303"/>
                  <a:gd name="T10" fmla="*/ 33 w 304"/>
                  <a:gd name="T11" fmla="*/ 92 h 303"/>
                  <a:gd name="T12" fmla="*/ 23 w 304"/>
                  <a:gd name="T13" fmla="*/ 121 h 303"/>
                  <a:gd name="T14" fmla="*/ 19 w 304"/>
                  <a:gd name="T15" fmla="*/ 151 h 303"/>
                  <a:gd name="T16" fmla="*/ 23 w 304"/>
                  <a:gd name="T17" fmla="*/ 182 h 303"/>
                  <a:gd name="T18" fmla="*/ 33 w 304"/>
                  <a:gd name="T19" fmla="*/ 209 h 303"/>
                  <a:gd name="T20" fmla="*/ 49 w 304"/>
                  <a:gd name="T21" fmla="*/ 234 h 303"/>
                  <a:gd name="T22" fmla="*/ 69 w 304"/>
                  <a:gd name="T23" fmla="*/ 254 h 303"/>
                  <a:gd name="T24" fmla="*/ 94 w 304"/>
                  <a:gd name="T25" fmla="*/ 270 h 303"/>
                  <a:gd name="T26" fmla="*/ 121 w 304"/>
                  <a:gd name="T27" fmla="*/ 281 h 303"/>
                  <a:gd name="T28" fmla="*/ 152 w 304"/>
                  <a:gd name="T29" fmla="*/ 284 h 303"/>
                  <a:gd name="T30" fmla="*/ 183 w 304"/>
                  <a:gd name="T31" fmla="*/ 281 h 303"/>
                  <a:gd name="T32" fmla="*/ 211 w 304"/>
                  <a:gd name="T33" fmla="*/ 270 h 303"/>
                  <a:gd name="T34" fmla="*/ 236 w 304"/>
                  <a:gd name="T35" fmla="*/ 254 h 303"/>
                  <a:gd name="T36" fmla="*/ 256 w 304"/>
                  <a:gd name="T37" fmla="*/ 234 h 303"/>
                  <a:gd name="T38" fmla="*/ 272 w 304"/>
                  <a:gd name="T39" fmla="*/ 209 h 303"/>
                  <a:gd name="T40" fmla="*/ 281 w 304"/>
                  <a:gd name="T41" fmla="*/ 182 h 303"/>
                  <a:gd name="T42" fmla="*/ 286 w 304"/>
                  <a:gd name="T43" fmla="*/ 151 h 303"/>
                  <a:gd name="T44" fmla="*/ 281 w 304"/>
                  <a:gd name="T45" fmla="*/ 121 h 303"/>
                  <a:gd name="T46" fmla="*/ 272 w 304"/>
                  <a:gd name="T47" fmla="*/ 92 h 303"/>
                  <a:gd name="T48" fmla="*/ 256 w 304"/>
                  <a:gd name="T49" fmla="*/ 68 h 303"/>
                  <a:gd name="T50" fmla="*/ 236 w 304"/>
                  <a:gd name="T51" fmla="*/ 47 h 303"/>
                  <a:gd name="T52" fmla="*/ 211 w 304"/>
                  <a:gd name="T53" fmla="*/ 31 h 303"/>
                  <a:gd name="T54" fmla="*/ 183 w 304"/>
                  <a:gd name="T55" fmla="*/ 22 h 303"/>
                  <a:gd name="T56" fmla="*/ 152 w 304"/>
                  <a:gd name="T57" fmla="*/ 18 h 303"/>
                  <a:gd name="T58" fmla="*/ 152 w 304"/>
                  <a:gd name="T59" fmla="*/ 0 h 303"/>
                  <a:gd name="T60" fmla="*/ 183 w 304"/>
                  <a:gd name="T61" fmla="*/ 3 h 303"/>
                  <a:gd name="T62" fmla="*/ 211 w 304"/>
                  <a:gd name="T63" fmla="*/ 11 h 303"/>
                  <a:gd name="T64" fmla="*/ 237 w 304"/>
                  <a:gd name="T65" fmla="*/ 26 h 303"/>
                  <a:gd name="T66" fmla="*/ 260 w 304"/>
                  <a:gd name="T67" fmla="*/ 44 h 303"/>
                  <a:gd name="T68" fmla="*/ 278 w 304"/>
                  <a:gd name="T69" fmla="*/ 66 h 303"/>
                  <a:gd name="T70" fmla="*/ 292 w 304"/>
                  <a:gd name="T71" fmla="*/ 92 h 303"/>
                  <a:gd name="T72" fmla="*/ 300 w 304"/>
                  <a:gd name="T73" fmla="*/ 121 h 303"/>
                  <a:gd name="T74" fmla="*/ 304 w 304"/>
                  <a:gd name="T75" fmla="*/ 151 h 303"/>
                  <a:gd name="T76" fmla="*/ 300 w 304"/>
                  <a:gd name="T77" fmla="*/ 182 h 303"/>
                  <a:gd name="T78" fmla="*/ 292 w 304"/>
                  <a:gd name="T79" fmla="*/ 210 h 303"/>
                  <a:gd name="T80" fmla="*/ 278 w 304"/>
                  <a:gd name="T81" fmla="*/ 236 h 303"/>
                  <a:gd name="T82" fmla="*/ 260 w 304"/>
                  <a:gd name="T83" fmla="*/ 258 h 303"/>
                  <a:gd name="T84" fmla="*/ 237 w 304"/>
                  <a:gd name="T85" fmla="*/ 277 h 303"/>
                  <a:gd name="T86" fmla="*/ 211 w 304"/>
                  <a:gd name="T87" fmla="*/ 291 h 303"/>
                  <a:gd name="T88" fmla="*/ 183 w 304"/>
                  <a:gd name="T89" fmla="*/ 300 h 303"/>
                  <a:gd name="T90" fmla="*/ 152 w 304"/>
                  <a:gd name="T91" fmla="*/ 303 h 303"/>
                  <a:gd name="T92" fmla="*/ 121 w 304"/>
                  <a:gd name="T93" fmla="*/ 300 h 303"/>
                  <a:gd name="T94" fmla="*/ 93 w 304"/>
                  <a:gd name="T95" fmla="*/ 291 h 303"/>
                  <a:gd name="T96" fmla="*/ 67 w 304"/>
                  <a:gd name="T97" fmla="*/ 277 h 303"/>
                  <a:gd name="T98" fmla="*/ 44 w 304"/>
                  <a:gd name="T99" fmla="*/ 258 h 303"/>
                  <a:gd name="T100" fmla="*/ 26 w 304"/>
                  <a:gd name="T101" fmla="*/ 236 h 303"/>
                  <a:gd name="T102" fmla="*/ 13 w 304"/>
                  <a:gd name="T103" fmla="*/ 210 h 303"/>
                  <a:gd name="T104" fmla="*/ 4 w 304"/>
                  <a:gd name="T105" fmla="*/ 182 h 303"/>
                  <a:gd name="T106" fmla="*/ 0 w 304"/>
                  <a:gd name="T107" fmla="*/ 151 h 303"/>
                  <a:gd name="T108" fmla="*/ 4 w 304"/>
                  <a:gd name="T109" fmla="*/ 121 h 303"/>
                  <a:gd name="T110" fmla="*/ 13 w 304"/>
                  <a:gd name="T111" fmla="*/ 92 h 303"/>
                  <a:gd name="T112" fmla="*/ 26 w 304"/>
                  <a:gd name="T113" fmla="*/ 66 h 303"/>
                  <a:gd name="T114" fmla="*/ 44 w 304"/>
                  <a:gd name="T115" fmla="*/ 44 h 303"/>
                  <a:gd name="T116" fmla="*/ 67 w 304"/>
                  <a:gd name="T117" fmla="*/ 26 h 303"/>
                  <a:gd name="T118" fmla="*/ 93 w 304"/>
                  <a:gd name="T119" fmla="*/ 11 h 303"/>
                  <a:gd name="T120" fmla="*/ 121 w 304"/>
                  <a:gd name="T121" fmla="*/ 3 h 303"/>
                  <a:gd name="T122" fmla="*/ 152 w 304"/>
                  <a:gd name="T12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4" h="303">
                    <a:moveTo>
                      <a:pt x="152" y="18"/>
                    </a:moveTo>
                    <a:lnTo>
                      <a:pt x="121" y="22"/>
                    </a:lnTo>
                    <a:lnTo>
                      <a:pt x="94" y="31"/>
                    </a:lnTo>
                    <a:lnTo>
                      <a:pt x="69" y="47"/>
                    </a:lnTo>
                    <a:lnTo>
                      <a:pt x="49" y="68"/>
                    </a:lnTo>
                    <a:lnTo>
                      <a:pt x="33" y="92"/>
                    </a:lnTo>
                    <a:lnTo>
                      <a:pt x="23" y="121"/>
                    </a:lnTo>
                    <a:lnTo>
                      <a:pt x="19" y="151"/>
                    </a:lnTo>
                    <a:lnTo>
                      <a:pt x="23" y="182"/>
                    </a:lnTo>
                    <a:lnTo>
                      <a:pt x="33" y="209"/>
                    </a:lnTo>
                    <a:lnTo>
                      <a:pt x="49" y="234"/>
                    </a:lnTo>
                    <a:lnTo>
                      <a:pt x="69" y="254"/>
                    </a:lnTo>
                    <a:lnTo>
                      <a:pt x="94" y="270"/>
                    </a:lnTo>
                    <a:lnTo>
                      <a:pt x="121" y="281"/>
                    </a:lnTo>
                    <a:lnTo>
                      <a:pt x="152" y="284"/>
                    </a:lnTo>
                    <a:lnTo>
                      <a:pt x="183" y="281"/>
                    </a:lnTo>
                    <a:lnTo>
                      <a:pt x="211" y="270"/>
                    </a:lnTo>
                    <a:lnTo>
                      <a:pt x="236" y="254"/>
                    </a:lnTo>
                    <a:lnTo>
                      <a:pt x="256" y="234"/>
                    </a:lnTo>
                    <a:lnTo>
                      <a:pt x="272" y="209"/>
                    </a:lnTo>
                    <a:lnTo>
                      <a:pt x="281" y="182"/>
                    </a:lnTo>
                    <a:lnTo>
                      <a:pt x="286" y="151"/>
                    </a:lnTo>
                    <a:lnTo>
                      <a:pt x="281" y="121"/>
                    </a:lnTo>
                    <a:lnTo>
                      <a:pt x="272" y="92"/>
                    </a:lnTo>
                    <a:lnTo>
                      <a:pt x="256" y="68"/>
                    </a:lnTo>
                    <a:lnTo>
                      <a:pt x="236" y="47"/>
                    </a:lnTo>
                    <a:lnTo>
                      <a:pt x="211" y="31"/>
                    </a:lnTo>
                    <a:lnTo>
                      <a:pt x="183" y="22"/>
                    </a:lnTo>
                    <a:lnTo>
                      <a:pt x="152" y="18"/>
                    </a:lnTo>
                    <a:close/>
                    <a:moveTo>
                      <a:pt x="152" y="0"/>
                    </a:moveTo>
                    <a:lnTo>
                      <a:pt x="183" y="3"/>
                    </a:lnTo>
                    <a:lnTo>
                      <a:pt x="211" y="11"/>
                    </a:lnTo>
                    <a:lnTo>
                      <a:pt x="237" y="26"/>
                    </a:lnTo>
                    <a:lnTo>
                      <a:pt x="260" y="44"/>
                    </a:lnTo>
                    <a:lnTo>
                      <a:pt x="278" y="66"/>
                    </a:lnTo>
                    <a:lnTo>
                      <a:pt x="292" y="92"/>
                    </a:lnTo>
                    <a:lnTo>
                      <a:pt x="300" y="121"/>
                    </a:lnTo>
                    <a:lnTo>
                      <a:pt x="304" y="151"/>
                    </a:lnTo>
                    <a:lnTo>
                      <a:pt x="300" y="182"/>
                    </a:lnTo>
                    <a:lnTo>
                      <a:pt x="292" y="210"/>
                    </a:lnTo>
                    <a:lnTo>
                      <a:pt x="278" y="236"/>
                    </a:lnTo>
                    <a:lnTo>
                      <a:pt x="260" y="258"/>
                    </a:lnTo>
                    <a:lnTo>
                      <a:pt x="237" y="277"/>
                    </a:lnTo>
                    <a:lnTo>
                      <a:pt x="211" y="291"/>
                    </a:lnTo>
                    <a:lnTo>
                      <a:pt x="183" y="300"/>
                    </a:lnTo>
                    <a:lnTo>
                      <a:pt x="152" y="303"/>
                    </a:lnTo>
                    <a:lnTo>
                      <a:pt x="121" y="300"/>
                    </a:lnTo>
                    <a:lnTo>
                      <a:pt x="93" y="291"/>
                    </a:lnTo>
                    <a:lnTo>
                      <a:pt x="67" y="277"/>
                    </a:lnTo>
                    <a:lnTo>
                      <a:pt x="44" y="258"/>
                    </a:lnTo>
                    <a:lnTo>
                      <a:pt x="26" y="236"/>
                    </a:lnTo>
                    <a:lnTo>
                      <a:pt x="13" y="210"/>
                    </a:lnTo>
                    <a:lnTo>
                      <a:pt x="4" y="182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3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7" y="26"/>
                    </a:lnTo>
                    <a:lnTo>
                      <a:pt x="93" y="11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53"/>
              <p:cNvSpPr>
                <a:spLocks/>
              </p:cNvSpPr>
              <p:nvPr/>
            </p:nvSpPr>
            <p:spPr bwMode="auto">
              <a:xfrm>
                <a:off x="8307388" y="3571875"/>
                <a:ext cx="80963" cy="147638"/>
              </a:xfrm>
              <a:custGeom>
                <a:avLst/>
                <a:gdLst>
                  <a:gd name="T0" fmla="*/ 41 w 102"/>
                  <a:gd name="T1" fmla="*/ 0 h 185"/>
                  <a:gd name="T2" fmla="*/ 62 w 102"/>
                  <a:gd name="T3" fmla="*/ 0 h 185"/>
                  <a:gd name="T4" fmla="*/ 62 w 102"/>
                  <a:gd name="T5" fmla="*/ 19 h 185"/>
                  <a:gd name="T6" fmla="*/ 76 w 102"/>
                  <a:gd name="T7" fmla="*/ 21 h 185"/>
                  <a:gd name="T8" fmla="*/ 87 w 102"/>
                  <a:gd name="T9" fmla="*/ 23 h 185"/>
                  <a:gd name="T10" fmla="*/ 95 w 102"/>
                  <a:gd name="T11" fmla="*/ 27 h 185"/>
                  <a:gd name="T12" fmla="*/ 90 w 102"/>
                  <a:gd name="T13" fmla="*/ 53 h 185"/>
                  <a:gd name="T14" fmla="*/ 82 w 102"/>
                  <a:gd name="T15" fmla="*/ 49 h 185"/>
                  <a:gd name="T16" fmla="*/ 70 w 102"/>
                  <a:gd name="T17" fmla="*/ 46 h 185"/>
                  <a:gd name="T18" fmla="*/ 57 w 102"/>
                  <a:gd name="T19" fmla="*/ 45 h 185"/>
                  <a:gd name="T20" fmla="*/ 46 w 102"/>
                  <a:gd name="T21" fmla="*/ 46 h 185"/>
                  <a:gd name="T22" fmla="*/ 41 w 102"/>
                  <a:gd name="T23" fmla="*/ 49 h 185"/>
                  <a:gd name="T24" fmla="*/ 37 w 102"/>
                  <a:gd name="T25" fmla="*/ 53 h 185"/>
                  <a:gd name="T26" fmla="*/ 36 w 102"/>
                  <a:gd name="T27" fmla="*/ 57 h 185"/>
                  <a:gd name="T28" fmla="*/ 39 w 102"/>
                  <a:gd name="T29" fmla="*/ 63 h 185"/>
                  <a:gd name="T30" fmla="*/ 43 w 102"/>
                  <a:gd name="T31" fmla="*/ 67 h 185"/>
                  <a:gd name="T32" fmla="*/ 51 w 102"/>
                  <a:gd name="T33" fmla="*/ 72 h 185"/>
                  <a:gd name="T34" fmla="*/ 63 w 102"/>
                  <a:gd name="T35" fmla="*/ 78 h 185"/>
                  <a:gd name="T36" fmla="*/ 82 w 102"/>
                  <a:gd name="T37" fmla="*/ 84 h 185"/>
                  <a:gd name="T38" fmla="*/ 93 w 102"/>
                  <a:gd name="T39" fmla="*/ 95 h 185"/>
                  <a:gd name="T40" fmla="*/ 100 w 102"/>
                  <a:gd name="T41" fmla="*/ 106 h 185"/>
                  <a:gd name="T42" fmla="*/ 102 w 102"/>
                  <a:gd name="T43" fmla="*/ 120 h 185"/>
                  <a:gd name="T44" fmla="*/ 100 w 102"/>
                  <a:gd name="T45" fmla="*/ 131 h 185"/>
                  <a:gd name="T46" fmla="*/ 95 w 102"/>
                  <a:gd name="T47" fmla="*/ 142 h 185"/>
                  <a:gd name="T48" fmla="*/ 87 w 102"/>
                  <a:gd name="T49" fmla="*/ 151 h 185"/>
                  <a:gd name="T50" fmla="*/ 76 w 102"/>
                  <a:gd name="T51" fmla="*/ 158 h 185"/>
                  <a:gd name="T52" fmla="*/ 61 w 102"/>
                  <a:gd name="T53" fmla="*/ 161 h 185"/>
                  <a:gd name="T54" fmla="*/ 61 w 102"/>
                  <a:gd name="T55" fmla="*/ 185 h 185"/>
                  <a:gd name="T56" fmla="*/ 40 w 102"/>
                  <a:gd name="T57" fmla="*/ 185 h 185"/>
                  <a:gd name="T58" fmla="*/ 40 w 102"/>
                  <a:gd name="T59" fmla="*/ 164 h 185"/>
                  <a:gd name="T60" fmla="*/ 24 w 102"/>
                  <a:gd name="T61" fmla="*/ 161 h 185"/>
                  <a:gd name="T62" fmla="*/ 11 w 102"/>
                  <a:gd name="T63" fmla="*/ 158 h 185"/>
                  <a:gd name="T64" fmla="*/ 0 w 102"/>
                  <a:gd name="T65" fmla="*/ 154 h 185"/>
                  <a:gd name="T66" fmla="*/ 7 w 102"/>
                  <a:gd name="T67" fmla="*/ 128 h 185"/>
                  <a:gd name="T68" fmla="*/ 18 w 102"/>
                  <a:gd name="T69" fmla="*/ 132 h 185"/>
                  <a:gd name="T70" fmla="*/ 31 w 102"/>
                  <a:gd name="T71" fmla="*/ 135 h 185"/>
                  <a:gd name="T72" fmla="*/ 45 w 102"/>
                  <a:gd name="T73" fmla="*/ 137 h 185"/>
                  <a:gd name="T74" fmla="*/ 57 w 102"/>
                  <a:gd name="T75" fmla="*/ 135 h 185"/>
                  <a:gd name="T76" fmla="*/ 65 w 102"/>
                  <a:gd name="T77" fmla="*/ 131 h 185"/>
                  <a:gd name="T78" fmla="*/ 67 w 102"/>
                  <a:gd name="T79" fmla="*/ 123 h 185"/>
                  <a:gd name="T80" fmla="*/ 65 w 102"/>
                  <a:gd name="T81" fmla="*/ 115 h 185"/>
                  <a:gd name="T82" fmla="*/ 57 w 102"/>
                  <a:gd name="T83" fmla="*/ 109 h 185"/>
                  <a:gd name="T84" fmla="*/ 43 w 102"/>
                  <a:gd name="T85" fmla="*/ 103 h 185"/>
                  <a:gd name="T86" fmla="*/ 30 w 102"/>
                  <a:gd name="T87" fmla="*/ 98 h 185"/>
                  <a:gd name="T88" fmla="*/ 18 w 102"/>
                  <a:gd name="T89" fmla="*/ 91 h 185"/>
                  <a:gd name="T90" fmla="*/ 9 w 102"/>
                  <a:gd name="T91" fmla="*/ 83 h 185"/>
                  <a:gd name="T92" fmla="*/ 3 w 102"/>
                  <a:gd name="T93" fmla="*/ 73 h 185"/>
                  <a:gd name="T94" fmla="*/ 2 w 102"/>
                  <a:gd name="T95" fmla="*/ 62 h 185"/>
                  <a:gd name="T96" fmla="*/ 5 w 102"/>
                  <a:gd name="T97" fmla="*/ 47 h 185"/>
                  <a:gd name="T98" fmla="*/ 11 w 102"/>
                  <a:gd name="T99" fmla="*/ 36 h 185"/>
                  <a:gd name="T100" fmla="*/ 24 w 102"/>
                  <a:gd name="T101" fmla="*/ 27 h 185"/>
                  <a:gd name="T102" fmla="*/ 41 w 102"/>
                  <a:gd name="T103" fmla="*/ 21 h 185"/>
                  <a:gd name="T104" fmla="*/ 41 w 102"/>
                  <a:gd name="T10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" h="185">
                    <a:moveTo>
                      <a:pt x="41" y="0"/>
                    </a:moveTo>
                    <a:lnTo>
                      <a:pt x="62" y="0"/>
                    </a:lnTo>
                    <a:lnTo>
                      <a:pt x="62" y="19"/>
                    </a:lnTo>
                    <a:lnTo>
                      <a:pt x="76" y="21"/>
                    </a:lnTo>
                    <a:lnTo>
                      <a:pt x="87" y="23"/>
                    </a:lnTo>
                    <a:lnTo>
                      <a:pt x="95" y="27"/>
                    </a:lnTo>
                    <a:lnTo>
                      <a:pt x="90" y="53"/>
                    </a:lnTo>
                    <a:lnTo>
                      <a:pt x="82" y="49"/>
                    </a:lnTo>
                    <a:lnTo>
                      <a:pt x="70" y="46"/>
                    </a:lnTo>
                    <a:lnTo>
                      <a:pt x="57" y="45"/>
                    </a:lnTo>
                    <a:lnTo>
                      <a:pt x="46" y="46"/>
                    </a:lnTo>
                    <a:lnTo>
                      <a:pt x="41" y="49"/>
                    </a:lnTo>
                    <a:lnTo>
                      <a:pt x="37" y="53"/>
                    </a:lnTo>
                    <a:lnTo>
                      <a:pt x="36" y="57"/>
                    </a:lnTo>
                    <a:lnTo>
                      <a:pt x="39" y="63"/>
                    </a:lnTo>
                    <a:lnTo>
                      <a:pt x="43" y="67"/>
                    </a:lnTo>
                    <a:lnTo>
                      <a:pt x="51" y="72"/>
                    </a:lnTo>
                    <a:lnTo>
                      <a:pt x="63" y="78"/>
                    </a:lnTo>
                    <a:lnTo>
                      <a:pt x="82" y="84"/>
                    </a:lnTo>
                    <a:lnTo>
                      <a:pt x="93" y="95"/>
                    </a:lnTo>
                    <a:lnTo>
                      <a:pt x="100" y="106"/>
                    </a:lnTo>
                    <a:lnTo>
                      <a:pt x="102" y="120"/>
                    </a:lnTo>
                    <a:lnTo>
                      <a:pt x="100" y="131"/>
                    </a:lnTo>
                    <a:lnTo>
                      <a:pt x="95" y="142"/>
                    </a:lnTo>
                    <a:lnTo>
                      <a:pt x="87" y="151"/>
                    </a:lnTo>
                    <a:lnTo>
                      <a:pt x="76" y="158"/>
                    </a:lnTo>
                    <a:lnTo>
                      <a:pt x="61" y="161"/>
                    </a:lnTo>
                    <a:lnTo>
                      <a:pt x="61" y="185"/>
                    </a:lnTo>
                    <a:lnTo>
                      <a:pt x="40" y="185"/>
                    </a:lnTo>
                    <a:lnTo>
                      <a:pt x="40" y="164"/>
                    </a:lnTo>
                    <a:lnTo>
                      <a:pt x="24" y="161"/>
                    </a:lnTo>
                    <a:lnTo>
                      <a:pt x="11" y="158"/>
                    </a:lnTo>
                    <a:lnTo>
                      <a:pt x="0" y="154"/>
                    </a:lnTo>
                    <a:lnTo>
                      <a:pt x="7" y="128"/>
                    </a:lnTo>
                    <a:lnTo>
                      <a:pt x="18" y="132"/>
                    </a:lnTo>
                    <a:lnTo>
                      <a:pt x="31" y="135"/>
                    </a:lnTo>
                    <a:lnTo>
                      <a:pt x="45" y="137"/>
                    </a:lnTo>
                    <a:lnTo>
                      <a:pt x="57" y="135"/>
                    </a:lnTo>
                    <a:lnTo>
                      <a:pt x="65" y="131"/>
                    </a:lnTo>
                    <a:lnTo>
                      <a:pt x="67" y="123"/>
                    </a:lnTo>
                    <a:lnTo>
                      <a:pt x="65" y="115"/>
                    </a:lnTo>
                    <a:lnTo>
                      <a:pt x="57" y="109"/>
                    </a:lnTo>
                    <a:lnTo>
                      <a:pt x="43" y="103"/>
                    </a:lnTo>
                    <a:lnTo>
                      <a:pt x="30" y="98"/>
                    </a:lnTo>
                    <a:lnTo>
                      <a:pt x="18" y="91"/>
                    </a:lnTo>
                    <a:lnTo>
                      <a:pt x="9" y="83"/>
                    </a:lnTo>
                    <a:lnTo>
                      <a:pt x="3" y="73"/>
                    </a:lnTo>
                    <a:lnTo>
                      <a:pt x="2" y="62"/>
                    </a:lnTo>
                    <a:lnTo>
                      <a:pt x="5" y="47"/>
                    </a:lnTo>
                    <a:lnTo>
                      <a:pt x="11" y="36"/>
                    </a:lnTo>
                    <a:lnTo>
                      <a:pt x="24" y="27"/>
                    </a:lnTo>
                    <a:lnTo>
                      <a:pt x="41" y="2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50" name="Freeform 54"/>
            <p:cNvSpPr>
              <a:spLocks/>
            </p:cNvSpPr>
            <p:nvPr/>
          </p:nvSpPr>
          <p:spPr bwMode="auto">
            <a:xfrm>
              <a:off x="6297613" y="4376738"/>
              <a:ext cx="222250" cy="268288"/>
            </a:xfrm>
            <a:custGeom>
              <a:avLst/>
              <a:gdLst>
                <a:gd name="T0" fmla="*/ 60 w 279"/>
                <a:gd name="T1" fmla="*/ 0 h 338"/>
                <a:gd name="T2" fmla="*/ 69 w 279"/>
                <a:gd name="T3" fmla="*/ 3 h 338"/>
                <a:gd name="T4" fmla="*/ 77 w 279"/>
                <a:gd name="T5" fmla="*/ 8 h 338"/>
                <a:gd name="T6" fmla="*/ 116 w 279"/>
                <a:gd name="T7" fmla="*/ 63 h 338"/>
                <a:gd name="T8" fmla="*/ 119 w 279"/>
                <a:gd name="T9" fmla="*/ 71 h 338"/>
                <a:gd name="T10" fmla="*/ 120 w 279"/>
                <a:gd name="T11" fmla="*/ 79 h 338"/>
                <a:gd name="T12" fmla="*/ 117 w 279"/>
                <a:gd name="T13" fmla="*/ 87 h 338"/>
                <a:gd name="T14" fmla="*/ 111 w 279"/>
                <a:gd name="T15" fmla="*/ 93 h 338"/>
                <a:gd name="T16" fmla="*/ 100 w 279"/>
                <a:gd name="T17" fmla="*/ 101 h 338"/>
                <a:gd name="T18" fmla="*/ 96 w 279"/>
                <a:gd name="T19" fmla="*/ 104 h 338"/>
                <a:gd name="T20" fmla="*/ 91 w 279"/>
                <a:gd name="T21" fmla="*/ 105 h 338"/>
                <a:gd name="T22" fmla="*/ 86 w 279"/>
                <a:gd name="T23" fmla="*/ 106 h 338"/>
                <a:gd name="T24" fmla="*/ 82 w 279"/>
                <a:gd name="T25" fmla="*/ 105 h 338"/>
                <a:gd name="T26" fmla="*/ 185 w 279"/>
                <a:gd name="T27" fmla="*/ 249 h 338"/>
                <a:gd name="T28" fmla="*/ 186 w 279"/>
                <a:gd name="T29" fmla="*/ 244 h 338"/>
                <a:gd name="T30" fmla="*/ 188 w 279"/>
                <a:gd name="T31" fmla="*/ 241 h 338"/>
                <a:gd name="T32" fmla="*/ 191 w 279"/>
                <a:gd name="T33" fmla="*/ 237 h 338"/>
                <a:gd name="T34" fmla="*/ 194 w 279"/>
                <a:gd name="T35" fmla="*/ 234 h 338"/>
                <a:gd name="T36" fmla="*/ 205 w 279"/>
                <a:gd name="T37" fmla="*/ 226 h 338"/>
                <a:gd name="T38" fmla="*/ 213 w 279"/>
                <a:gd name="T39" fmla="*/ 222 h 338"/>
                <a:gd name="T40" fmla="*/ 221 w 279"/>
                <a:gd name="T41" fmla="*/ 221 h 338"/>
                <a:gd name="T42" fmla="*/ 229 w 279"/>
                <a:gd name="T43" fmla="*/ 225 h 338"/>
                <a:gd name="T44" fmla="*/ 236 w 279"/>
                <a:gd name="T45" fmla="*/ 230 h 338"/>
                <a:gd name="T46" fmla="*/ 275 w 279"/>
                <a:gd name="T47" fmla="*/ 285 h 338"/>
                <a:gd name="T48" fmla="*/ 277 w 279"/>
                <a:gd name="T49" fmla="*/ 288 h 338"/>
                <a:gd name="T50" fmla="*/ 278 w 279"/>
                <a:gd name="T51" fmla="*/ 293 h 338"/>
                <a:gd name="T52" fmla="*/ 279 w 279"/>
                <a:gd name="T53" fmla="*/ 297 h 338"/>
                <a:gd name="T54" fmla="*/ 279 w 279"/>
                <a:gd name="T55" fmla="*/ 301 h 338"/>
                <a:gd name="T56" fmla="*/ 277 w 279"/>
                <a:gd name="T57" fmla="*/ 306 h 338"/>
                <a:gd name="T58" fmla="*/ 275 w 279"/>
                <a:gd name="T59" fmla="*/ 311 h 338"/>
                <a:gd name="T60" fmla="*/ 270 w 279"/>
                <a:gd name="T61" fmla="*/ 314 h 338"/>
                <a:gd name="T62" fmla="*/ 260 w 279"/>
                <a:gd name="T63" fmla="*/ 322 h 338"/>
                <a:gd name="T64" fmla="*/ 259 w 279"/>
                <a:gd name="T65" fmla="*/ 323 h 338"/>
                <a:gd name="T66" fmla="*/ 250 w 279"/>
                <a:gd name="T67" fmla="*/ 327 h 338"/>
                <a:gd name="T68" fmla="*/ 239 w 279"/>
                <a:gd name="T69" fmla="*/ 326 h 338"/>
                <a:gd name="T70" fmla="*/ 236 w 279"/>
                <a:gd name="T71" fmla="*/ 328 h 338"/>
                <a:gd name="T72" fmla="*/ 236 w 279"/>
                <a:gd name="T73" fmla="*/ 328 h 338"/>
                <a:gd name="T74" fmla="*/ 234 w 279"/>
                <a:gd name="T75" fmla="*/ 330 h 338"/>
                <a:gd name="T76" fmla="*/ 226 w 279"/>
                <a:gd name="T77" fmla="*/ 333 h 338"/>
                <a:gd name="T78" fmla="*/ 218 w 279"/>
                <a:gd name="T79" fmla="*/ 336 h 338"/>
                <a:gd name="T80" fmla="*/ 213 w 279"/>
                <a:gd name="T81" fmla="*/ 337 h 338"/>
                <a:gd name="T82" fmla="*/ 194 w 279"/>
                <a:gd name="T83" fmla="*/ 338 h 338"/>
                <a:gd name="T84" fmla="*/ 175 w 279"/>
                <a:gd name="T85" fmla="*/ 333 h 338"/>
                <a:gd name="T86" fmla="*/ 158 w 279"/>
                <a:gd name="T87" fmla="*/ 324 h 338"/>
                <a:gd name="T88" fmla="*/ 144 w 279"/>
                <a:gd name="T89" fmla="*/ 310 h 338"/>
                <a:gd name="T90" fmla="*/ 13 w 279"/>
                <a:gd name="T91" fmla="*/ 127 h 338"/>
                <a:gd name="T92" fmla="*/ 4 w 279"/>
                <a:gd name="T93" fmla="*/ 113 h 338"/>
                <a:gd name="T94" fmla="*/ 0 w 279"/>
                <a:gd name="T95" fmla="*/ 96 h 338"/>
                <a:gd name="T96" fmla="*/ 0 w 279"/>
                <a:gd name="T97" fmla="*/ 79 h 338"/>
                <a:gd name="T98" fmla="*/ 4 w 279"/>
                <a:gd name="T99" fmla="*/ 63 h 338"/>
                <a:gd name="T100" fmla="*/ 12 w 279"/>
                <a:gd name="T101" fmla="*/ 48 h 338"/>
                <a:gd name="T102" fmla="*/ 24 w 279"/>
                <a:gd name="T103" fmla="*/ 34 h 338"/>
                <a:gd name="T104" fmla="*/ 26 w 279"/>
                <a:gd name="T105" fmla="*/ 32 h 338"/>
                <a:gd name="T106" fmla="*/ 26 w 279"/>
                <a:gd name="T107" fmla="*/ 25 h 338"/>
                <a:gd name="T108" fmla="*/ 30 w 279"/>
                <a:gd name="T109" fmla="*/ 17 h 338"/>
                <a:gd name="T110" fmla="*/ 36 w 279"/>
                <a:gd name="T111" fmla="*/ 12 h 338"/>
                <a:gd name="T112" fmla="*/ 47 w 279"/>
                <a:gd name="T113" fmla="*/ 4 h 338"/>
                <a:gd name="T114" fmla="*/ 51 w 279"/>
                <a:gd name="T115" fmla="*/ 2 h 338"/>
                <a:gd name="T116" fmla="*/ 60 w 279"/>
                <a:gd name="T117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9" h="338">
                  <a:moveTo>
                    <a:pt x="60" y="0"/>
                  </a:moveTo>
                  <a:lnTo>
                    <a:pt x="69" y="3"/>
                  </a:lnTo>
                  <a:lnTo>
                    <a:pt x="77" y="8"/>
                  </a:lnTo>
                  <a:lnTo>
                    <a:pt x="116" y="63"/>
                  </a:lnTo>
                  <a:lnTo>
                    <a:pt x="119" y="71"/>
                  </a:lnTo>
                  <a:lnTo>
                    <a:pt x="120" y="79"/>
                  </a:lnTo>
                  <a:lnTo>
                    <a:pt x="117" y="87"/>
                  </a:lnTo>
                  <a:lnTo>
                    <a:pt x="111" y="93"/>
                  </a:lnTo>
                  <a:lnTo>
                    <a:pt x="100" y="101"/>
                  </a:lnTo>
                  <a:lnTo>
                    <a:pt x="96" y="104"/>
                  </a:lnTo>
                  <a:lnTo>
                    <a:pt x="91" y="105"/>
                  </a:lnTo>
                  <a:lnTo>
                    <a:pt x="86" y="106"/>
                  </a:lnTo>
                  <a:lnTo>
                    <a:pt x="82" y="105"/>
                  </a:lnTo>
                  <a:lnTo>
                    <a:pt x="185" y="249"/>
                  </a:lnTo>
                  <a:lnTo>
                    <a:pt x="186" y="244"/>
                  </a:lnTo>
                  <a:lnTo>
                    <a:pt x="188" y="241"/>
                  </a:lnTo>
                  <a:lnTo>
                    <a:pt x="191" y="237"/>
                  </a:lnTo>
                  <a:lnTo>
                    <a:pt x="194" y="234"/>
                  </a:lnTo>
                  <a:lnTo>
                    <a:pt x="205" y="226"/>
                  </a:lnTo>
                  <a:lnTo>
                    <a:pt x="213" y="222"/>
                  </a:lnTo>
                  <a:lnTo>
                    <a:pt x="221" y="221"/>
                  </a:lnTo>
                  <a:lnTo>
                    <a:pt x="229" y="225"/>
                  </a:lnTo>
                  <a:lnTo>
                    <a:pt x="236" y="230"/>
                  </a:lnTo>
                  <a:lnTo>
                    <a:pt x="275" y="285"/>
                  </a:lnTo>
                  <a:lnTo>
                    <a:pt x="277" y="288"/>
                  </a:lnTo>
                  <a:lnTo>
                    <a:pt x="278" y="293"/>
                  </a:lnTo>
                  <a:lnTo>
                    <a:pt x="279" y="297"/>
                  </a:lnTo>
                  <a:lnTo>
                    <a:pt x="279" y="301"/>
                  </a:lnTo>
                  <a:lnTo>
                    <a:pt x="277" y="306"/>
                  </a:lnTo>
                  <a:lnTo>
                    <a:pt x="275" y="311"/>
                  </a:lnTo>
                  <a:lnTo>
                    <a:pt x="270" y="314"/>
                  </a:lnTo>
                  <a:lnTo>
                    <a:pt x="260" y="322"/>
                  </a:lnTo>
                  <a:lnTo>
                    <a:pt x="259" y="323"/>
                  </a:lnTo>
                  <a:lnTo>
                    <a:pt x="250" y="327"/>
                  </a:lnTo>
                  <a:lnTo>
                    <a:pt x="239" y="326"/>
                  </a:lnTo>
                  <a:lnTo>
                    <a:pt x="236" y="328"/>
                  </a:lnTo>
                  <a:lnTo>
                    <a:pt x="236" y="328"/>
                  </a:lnTo>
                  <a:lnTo>
                    <a:pt x="234" y="330"/>
                  </a:lnTo>
                  <a:lnTo>
                    <a:pt x="226" y="333"/>
                  </a:lnTo>
                  <a:lnTo>
                    <a:pt x="218" y="336"/>
                  </a:lnTo>
                  <a:lnTo>
                    <a:pt x="213" y="337"/>
                  </a:lnTo>
                  <a:lnTo>
                    <a:pt x="194" y="338"/>
                  </a:lnTo>
                  <a:lnTo>
                    <a:pt x="175" y="333"/>
                  </a:lnTo>
                  <a:lnTo>
                    <a:pt x="158" y="324"/>
                  </a:lnTo>
                  <a:lnTo>
                    <a:pt x="144" y="310"/>
                  </a:lnTo>
                  <a:lnTo>
                    <a:pt x="13" y="127"/>
                  </a:lnTo>
                  <a:lnTo>
                    <a:pt x="4" y="113"/>
                  </a:lnTo>
                  <a:lnTo>
                    <a:pt x="0" y="96"/>
                  </a:lnTo>
                  <a:lnTo>
                    <a:pt x="0" y="79"/>
                  </a:lnTo>
                  <a:lnTo>
                    <a:pt x="4" y="63"/>
                  </a:lnTo>
                  <a:lnTo>
                    <a:pt x="12" y="48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6" y="25"/>
                  </a:lnTo>
                  <a:lnTo>
                    <a:pt x="30" y="17"/>
                  </a:lnTo>
                  <a:lnTo>
                    <a:pt x="36" y="12"/>
                  </a:lnTo>
                  <a:lnTo>
                    <a:pt x="47" y="4"/>
                  </a:lnTo>
                  <a:lnTo>
                    <a:pt x="51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E2F5B"/>
            </a:solidFill>
            <a:ln w="0">
              <a:solidFill>
                <a:srgbClr val="FE2F5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55"/>
            <p:cNvSpPr>
              <a:spLocks/>
            </p:cNvSpPr>
            <p:nvPr/>
          </p:nvSpPr>
          <p:spPr bwMode="auto">
            <a:xfrm>
              <a:off x="6435725" y="4314825"/>
              <a:ext cx="123825" cy="177800"/>
            </a:xfrm>
            <a:custGeom>
              <a:avLst/>
              <a:gdLst>
                <a:gd name="T0" fmla="*/ 74 w 156"/>
                <a:gd name="T1" fmla="*/ 0 h 224"/>
                <a:gd name="T2" fmla="*/ 98 w 156"/>
                <a:gd name="T3" fmla="*/ 2 h 224"/>
                <a:gd name="T4" fmla="*/ 118 w 156"/>
                <a:gd name="T5" fmla="*/ 9 h 224"/>
                <a:gd name="T6" fmla="*/ 132 w 156"/>
                <a:gd name="T7" fmla="*/ 21 h 224"/>
                <a:gd name="T8" fmla="*/ 144 w 156"/>
                <a:gd name="T9" fmla="*/ 34 h 224"/>
                <a:gd name="T10" fmla="*/ 150 w 156"/>
                <a:gd name="T11" fmla="*/ 50 h 224"/>
                <a:gd name="T12" fmla="*/ 153 w 156"/>
                <a:gd name="T13" fmla="*/ 69 h 224"/>
                <a:gd name="T14" fmla="*/ 149 w 156"/>
                <a:gd name="T15" fmla="*/ 91 h 224"/>
                <a:gd name="T16" fmla="*/ 141 w 156"/>
                <a:gd name="T17" fmla="*/ 110 h 224"/>
                <a:gd name="T18" fmla="*/ 128 w 156"/>
                <a:gd name="T19" fmla="*/ 129 h 224"/>
                <a:gd name="T20" fmla="*/ 112 w 156"/>
                <a:gd name="T21" fmla="*/ 147 h 224"/>
                <a:gd name="T22" fmla="*/ 94 w 156"/>
                <a:gd name="T23" fmla="*/ 164 h 224"/>
                <a:gd name="T24" fmla="*/ 73 w 156"/>
                <a:gd name="T25" fmla="*/ 181 h 224"/>
                <a:gd name="T26" fmla="*/ 73 w 156"/>
                <a:gd name="T27" fmla="*/ 181 h 224"/>
                <a:gd name="T28" fmla="*/ 156 w 156"/>
                <a:gd name="T29" fmla="*/ 181 h 224"/>
                <a:gd name="T30" fmla="*/ 156 w 156"/>
                <a:gd name="T31" fmla="*/ 224 h 224"/>
                <a:gd name="T32" fmla="*/ 0 w 156"/>
                <a:gd name="T33" fmla="*/ 224 h 224"/>
                <a:gd name="T34" fmla="*/ 0 w 156"/>
                <a:gd name="T35" fmla="*/ 193 h 224"/>
                <a:gd name="T36" fmla="*/ 28 w 156"/>
                <a:gd name="T37" fmla="*/ 167 h 224"/>
                <a:gd name="T38" fmla="*/ 51 w 156"/>
                <a:gd name="T39" fmla="*/ 147 h 224"/>
                <a:gd name="T40" fmla="*/ 69 w 156"/>
                <a:gd name="T41" fmla="*/ 129 h 224"/>
                <a:gd name="T42" fmla="*/ 82 w 156"/>
                <a:gd name="T43" fmla="*/ 115 h 224"/>
                <a:gd name="T44" fmla="*/ 93 w 156"/>
                <a:gd name="T45" fmla="*/ 100 h 224"/>
                <a:gd name="T46" fmla="*/ 98 w 156"/>
                <a:gd name="T47" fmla="*/ 86 h 224"/>
                <a:gd name="T48" fmla="*/ 101 w 156"/>
                <a:gd name="T49" fmla="*/ 74 h 224"/>
                <a:gd name="T50" fmla="*/ 99 w 156"/>
                <a:gd name="T51" fmla="*/ 64 h 224"/>
                <a:gd name="T52" fmla="*/ 95 w 156"/>
                <a:gd name="T53" fmla="*/ 55 h 224"/>
                <a:gd name="T54" fmla="*/ 88 w 156"/>
                <a:gd name="T55" fmla="*/ 48 h 224"/>
                <a:gd name="T56" fmla="*/ 78 w 156"/>
                <a:gd name="T57" fmla="*/ 43 h 224"/>
                <a:gd name="T58" fmla="*/ 64 w 156"/>
                <a:gd name="T59" fmla="*/ 42 h 224"/>
                <a:gd name="T60" fmla="*/ 46 w 156"/>
                <a:gd name="T61" fmla="*/ 44 h 224"/>
                <a:gd name="T62" fmla="*/ 30 w 156"/>
                <a:gd name="T63" fmla="*/ 51 h 224"/>
                <a:gd name="T64" fmla="*/ 18 w 156"/>
                <a:gd name="T65" fmla="*/ 60 h 224"/>
                <a:gd name="T66" fmla="*/ 3 w 156"/>
                <a:gd name="T67" fmla="*/ 23 h 224"/>
                <a:gd name="T68" fmla="*/ 17 w 156"/>
                <a:gd name="T69" fmla="*/ 14 h 224"/>
                <a:gd name="T70" fmla="*/ 34 w 156"/>
                <a:gd name="T71" fmla="*/ 7 h 224"/>
                <a:gd name="T72" fmla="*/ 53 w 156"/>
                <a:gd name="T73" fmla="*/ 2 h 224"/>
                <a:gd name="T74" fmla="*/ 74 w 156"/>
                <a:gd name="T7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224">
                  <a:moveTo>
                    <a:pt x="74" y="0"/>
                  </a:moveTo>
                  <a:lnTo>
                    <a:pt x="98" y="2"/>
                  </a:lnTo>
                  <a:lnTo>
                    <a:pt x="118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0" y="50"/>
                  </a:lnTo>
                  <a:lnTo>
                    <a:pt x="153" y="69"/>
                  </a:lnTo>
                  <a:lnTo>
                    <a:pt x="149" y="91"/>
                  </a:lnTo>
                  <a:lnTo>
                    <a:pt x="141" y="110"/>
                  </a:lnTo>
                  <a:lnTo>
                    <a:pt x="128" y="129"/>
                  </a:lnTo>
                  <a:lnTo>
                    <a:pt x="112" y="147"/>
                  </a:lnTo>
                  <a:lnTo>
                    <a:pt x="94" y="164"/>
                  </a:lnTo>
                  <a:lnTo>
                    <a:pt x="73" y="181"/>
                  </a:lnTo>
                  <a:lnTo>
                    <a:pt x="73" y="181"/>
                  </a:lnTo>
                  <a:lnTo>
                    <a:pt x="156" y="181"/>
                  </a:lnTo>
                  <a:lnTo>
                    <a:pt x="156" y="224"/>
                  </a:lnTo>
                  <a:lnTo>
                    <a:pt x="0" y="224"/>
                  </a:lnTo>
                  <a:lnTo>
                    <a:pt x="0" y="193"/>
                  </a:lnTo>
                  <a:lnTo>
                    <a:pt x="28" y="167"/>
                  </a:lnTo>
                  <a:lnTo>
                    <a:pt x="51" y="147"/>
                  </a:lnTo>
                  <a:lnTo>
                    <a:pt x="69" y="129"/>
                  </a:lnTo>
                  <a:lnTo>
                    <a:pt x="82" y="115"/>
                  </a:lnTo>
                  <a:lnTo>
                    <a:pt x="93" y="100"/>
                  </a:lnTo>
                  <a:lnTo>
                    <a:pt x="98" y="86"/>
                  </a:lnTo>
                  <a:lnTo>
                    <a:pt x="101" y="74"/>
                  </a:lnTo>
                  <a:lnTo>
                    <a:pt x="99" y="64"/>
                  </a:lnTo>
                  <a:lnTo>
                    <a:pt x="95" y="55"/>
                  </a:lnTo>
                  <a:lnTo>
                    <a:pt x="88" y="48"/>
                  </a:lnTo>
                  <a:lnTo>
                    <a:pt x="78" y="43"/>
                  </a:lnTo>
                  <a:lnTo>
                    <a:pt x="64" y="42"/>
                  </a:lnTo>
                  <a:lnTo>
                    <a:pt x="46" y="44"/>
                  </a:lnTo>
                  <a:lnTo>
                    <a:pt x="30" y="51"/>
                  </a:lnTo>
                  <a:lnTo>
                    <a:pt x="18" y="60"/>
                  </a:lnTo>
                  <a:lnTo>
                    <a:pt x="3" y="23"/>
                  </a:lnTo>
                  <a:lnTo>
                    <a:pt x="17" y="14"/>
                  </a:lnTo>
                  <a:lnTo>
                    <a:pt x="34" y="7"/>
                  </a:lnTo>
                  <a:lnTo>
                    <a:pt x="53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6FDFF"/>
            </a:solidFill>
            <a:ln w="0">
              <a:solidFill>
                <a:srgbClr val="D6FD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56"/>
            <p:cNvSpPr>
              <a:spLocks noEditPoints="1"/>
            </p:cNvSpPr>
            <p:nvPr/>
          </p:nvSpPr>
          <p:spPr bwMode="auto">
            <a:xfrm>
              <a:off x="6580188" y="4318000"/>
              <a:ext cx="138113" cy="174625"/>
            </a:xfrm>
            <a:custGeom>
              <a:avLst/>
              <a:gdLst>
                <a:gd name="T0" fmla="*/ 98 w 173"/>
                <a:gd name="T1" fmla="*/ 38 h 219"/>
                <a:gd name="T2" fmla="*/ 88 w 173"/>
                <a:gd name="T3" fmla="*/ 59 h 219"/>
                <a:gd name="T4" fmla="*/ 77 w 173"/>
                <a:gd name="T5" fmla="*/ 79 h 219"/>
                <a:gd name="T6" fmla="*/ 48 w 173"/>
                <a:gd name="T7" fmla="*/ 128 h 219"/>
                <a:gd name="T8" fmla="*/ 48 w 173"/>
                <a:gd name="T9" fmla="*/ 128 h 219"/>
                <a:gd name="T10" fmla="*/ 98 w 173"/>
                <a:gd name="T11" fmla="*/ 128 h 219"/>
                <a:gd name="T12" fmla="*/ 98 w 173"/>
                <a:gd name="T13" fmla="*/ 79 h 219"/>
                <a:gd name="T14" fmla="*/ 100 w 173"/>
                <a:gd name="T15" fmla="*/ 38 h 219"/>
                <a:gd name="T16" fmla="*/ 98 w 173"/>
                <a:gd name="T17" fmla="*/ 38 h 219"/>
                <a:gd name="T18" fmla="*/ 84 w 173"/>
                <a:gd name="T19" fmla="*/ 0 h 219"/>
                <a:gd name="T20" fmla="*/ 146 w 173"/>
                <a:gd name="T21" fmla="*/ 0 h 219"/>
                <a:gd name="T22" fmla="*/ 146 w 173"/>
                <a:gd name="T23" fmla="*/ 128 h 219"/>
                <a:gd name="T24" fmla="*/ 173 w 173"/>
                <a:gd name="T25" fmla="*/ 128 h 219"/>
                <a:gd name="T26" fmla="*/ 173 w 173"/>
                <a:gd name="T27" fmla="*/ 166 h 219"/>
                <a:gd name="T28" fmla="*/ 146 w 173"/>
                <a:gd name="T29" fmla="*/ 166 h 219"/>
                <a:gd name="T30" fmla="*/ 146 w 173"/>
                <a:gd name="T31" fmla="*/ 219 h 219"/>
                <a:gd name="T32" fmla="*/ 98 w 173"/>
                <a:gd name="T33" fmla="*/ 219 h 219"/>
                <a:gd name="T34" fmla="*/ 98 w 173"/>
                <a:gd name="T35" fmla="*/ 166 h 219"/>
                <a:gd name="T36" fmla="*/ 0 w 173"/>
                <a:gd name="T37" fmla="*/ 166 h 219"/>
                <a:gd name="T38" fmla="*/ 0 w 173"/>
                <a:gd name="T39" fmla="*/ 133 h 219"/>
                <a:gd name="T40" fmla="*/ 84 w 173"/>
                <a:gd name="T4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219">
                  <a:moveTo>
                    <a:pt x="98" y="38"/>
                  </a:moveTo>
                  <a:lnTo>
                    <a:pt x="88" y="59"/>
                  </a:lnTo>
                  <a:lnTo>
                    <a:pt x="77" y="79"/>
                  </a:lnTo>
                  <a:lnTo>
                    <a:pt x="48" y="128"/>
                  </a:lnTo>
                  <a:lnTo>
                    <a:pt x="48" y="128"/>
                  </a:lnTo>
                  <a:lnTo>
                    <a:pt x="98" y="128"/>
                  </a:lnTo>
                  <a:lnTo>
                    <a:pt x="98" y="79"/>
                  </a:lnTo>
                  <a:lnTo>
                    <a:pt x="100" y="38"/>
                  </a:lnTo>
                  <a:lnTo>
                    <a:pt x="98" y="38"/>
                  </a:lnTo>
                  <a:close/>
                  <a:moveTo>
                    <a:pt x="84" y="0"/>
                  </a:moveTo>
                  <a:lnTo>
                    <a:pt x="146" y="0"/>
                  </a:lnTo>
                  <a:lnTo>
                    <a:pt x="146" y="128"/>
                  </a:lnTo>
                  <a:lnTo>
                    <a:pt x="173" y="128"/>
                  </a:lnTo>
                  <a:lnTo>
                    <a:pt x="173" y="166"/>
                  </a:lnTo>
                  <a:lnTo>
                    <a:pt x="146" y="166"/>
                  </a:lnTo>
                  <a:lnTo>
                    <a:pt x="146" y="219"/>
                  </a:lnTo>
                  <a:lnTo>
                    <a:pt x="98" y="219"/>
                  </a:lnTo>
                  <a:lnTo>
                    <a:pt x="98" y="166"/>
                  </a:lnTo>
                  <a:lnTo>
                    <a:pt x="0" y="166"/>
                  </a:lnTo>
                  <a:lnTo>
                    <a:pt x="0" y="13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6FDFF"/>
            </a:solidFill>
            <a:ln w="0">
              <a:solidFill>
                <a:srgbClr val="D6FD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57"/>
            <p:cNvSpPr>
              <a:spLocks/>
            </p:cNvSpPr>
            <p:nvPr/>
          </p:nvSpPr>
          <p:spPr bwMode="auto">
            <a:xfrm>
              <a:off x="6313488" y="4179888"/>
              <a:ext cx="465138" cy="466725"/>
            </a:xfrm>
            <a:custGeom>
              <a:avLst/>
              <a:gdLst>
                <a:gd name="T0" fmla="*/ 216 w 585"/>
                <a:gd name="T1" fmla="*/ 9 h 588"/>
                <a:gd name="T2" fmla="*/ 290 w 585"/>
                <a:gd name="T3" fmla="*/ 0 h 588"/>
                <a:gd name="T4" fmla="*/ 376 w 585"/>
                <a:gd name="T5" fmla="*/ 13 h 588"/>
                <a:gd name="T6" fmla="*/ 451 w 585"/>
                <a:gd name="T7" fmla="*/ 48 h 588"/>
                <a:gd name="T8" fmla="*/ 513 w 585"/>
                <a:gd name="T9" fmla="*/ 101 h 588"/>
                <a:gd name="T10" fmla="*/ 558 w 585"/>
                <a:gd name="T11" fmla="*/ 170 h 588"/>
                <a:gd name="T12" fmla="*/ 582 w 585"/>
                <a:gd name="T13" fmla="*/ 251 h 588"/>
                <a:gd name="T14" fmla="*/ 583 w 585"/>
                <a:gd name="T15" fmla="*/ 332 h 588"/>
                <a:gd name="T16" fmla="*/ 565 w 585"/>
                <a:gd name="T17" fmla="*/ 402 h 588"/>
                <a:gd name="T18" fmla="*/ 530 w 585"/>
                <a:gd name="T19" fmla="*/ 465 h 588"/>
                <a:gd name="T20" fmla="*/ 498 w 585"/>
                <a:gd name="T21" fmla="*/ 503 h 588"/>
                <a:gd name="T22" fmla="*/ 438 w 585"/>
                <a:gd name="T23" fmla="*/ 548 h 588"/>
                <a:gd name="T24" fmla="*/ 368 w 585"/>
                <a:gd name="T25" fmla="*/ 578 h 588"/>
                <a:gd name="T26" fmla="*/ 290 w 585"/>
                <a:gd name="T27" fmla="*/ 588 h 588"/>
                <a:gd name="T28" fmla="*/ 287 w 585"/>
                <a:gd name="T29" fmla="*/ 563 h 588"/>
                <a:gd name="T30" fmla="*/ 332 w 585"/>
                <a:gd name="T31" fmla="*/ 560 h 588"/>
                <a:gd name="T32" fmla="*/ 410 w 585"/>
                <a:gd name="T33" fmla="*/ 536 h 588"/>
                <a:gd name="T34" fmla="*/ 478 w 585"/>
                <a:gd name="T35" fmla="*/ 488 h 588"/>
                <a:gd name="T36" fmla="*/ 511 w 585"/>
                <a:gd name="T37" fmla="*/ 449 h 588"/>
                <a:gd name="T38" fmla="*/ 548 w 585"/>
                <a:gd name="T39" fmla="*/ 376 h 588"/>
                <a:gd name="T40" fmla="*/ 560 w 585"/>
                <a:gd name="T41" fmla="*/ 294 h 588"/>
                <a:gd name="T42" fmla="*/ 551 w 585"/>
                <a:gd name="T43" fmla="*/ 225 h 588"/>
                <a:gd name="T44" fmla="*/ 524 w 585"/>
                <a:gd name="T45" fmla="*/ 160 h 588"/>
                <a:gd name="T46" fmla="*/ 481 w 585"/>
                <a:gd name="T47" fmla="*/ 103 h 588"/>
                <a:gd name="T48" fmla="*/ 426 w 585"/>
                <a:gd name="T49" fmla="*/ 60 h 588"/>
                <a:gd name="T50" fmla="*/ 360 w 585"/>
                <a:gd name="T51" fmla="*/ 34 h 588"/>
                <a:gd name="T52" fmla="*/ 290 w 585"/>
                <a:gd name="T53" fmla="*/ 25 h 588"/>
                <a:gd name="T54" fmla="*/ 239 w 585"/>
                <a:gd name="T55" fmla="*/ 30 h 588"/>
                <a:gd name="T56" fmla="*/ 184 w 585"/>
                <a:gd name="T57" fmla="*/ 47 h 588"/>
                <a:gd name="T58" fmla="*/ 125 w 585"/>
                <a:gd name="T59" fmla="*/ 81 h 588"/>
                <a:gd name="T60" fmla="*/ 74 w 585"/>
                <a:gd name="T61" fmla="*/ 133 h 588"/>
                <a:gd name="T62" fmla="*/ 38 w 585"/>
                <a:gd name="T63" fmla="*/ 197 h 588"/>
                <a:gd name="T64" fmla="*/ 0 w 585"/>
                <a:gd name="T65" fmla="*/ 243 h 588"/>
                <a:gd name="T66" fmla="*/ 27 w 585"/>
                <a:gd name="T67" fmla="*/ 162 h 588"/>
                <a:gd name="T68" fmla="*/ 74 w 585"/>
                <a:gd name="T69" fmla="*/ 94 h 588"/>
                <a:gd name="T70" fmla="*/ 139 w 585"/>
                <a:gd name="T71" fmla="*/ 42 h 588"/>
                <a:gd name="T72" fmla="*/ 170 w 585"/>
                <a:gd name="T73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5" h="588">
                  <a:moveTo>
                    <a:pt x="170" y="0"/>
                  </a:moveTo>
                  <a:lnTo>
                    <a:pt x="216" y="9"/>
                  </a:lnTo>
                  <a:lnTo>
                    <a:pt x="252" y="3"/>
                  </a:lnTo>
                  <a:lnTo>
                    <a:pt x="290" y="0"/>
                  </a:lnTo>
                  <a:lnTo>
                    <a:pt x="334" y="4"/>
                  </a:lnTo>
                  <a:lnTo>
                    <a:pt x="376" y="13"/>
                  </a:lnTo>
                  <a:lnTo>
                    <a:pt x="414" y="27"/>
                  </a:lnTo>
                  <a:lnTo>
                    <a:pt x="451" y="48"/>
                  </a:lnTo>
                  <a:lnTo>
                    <a:pt x="483" y="73"/>
                  </a:lnTo>
                  <a:lnTo>
                    <a:pt x="513" y="101"/>
                  </a:lnTo>
                  <a:lnTo>
                    <a:pt x="538" y="134"/>
                  </a:lnTo>
                  <a:lnTo>
                    <a:pt x="558" y="170"/>
                  </a:lnTo>
                  <a:lnTo>
                    <a:pt x="573" y="209"/>
                  </a:lnTo>
                  <a:lnTo>
                    <a:pt x="582" y="251"/>
                  </a:lnTo>
                  <a:lnTo>
                    <a:pt x="585" y="294"/>
                  </a:lnTo>
                  <a:lnTo>
                    <a:pt x="583" y="332"/>
                  </a:lnTo>
                  <a:lnTo>
                    <a:pt x="576" y="368"/>
                  </a:lnTo>
                  <a:lnTo>
                    <a:pt x="565" y="402"/>
                  </a:lnTo>
                  <a:lnTo>
                    <a:pt x="549" y="435"/>
                  </a:lnTo>
                  <a:lnTo>
                    <a:pt x="530" y="465"/>
                  </a:lnTo>
                  <a:lnTo>
                    <a:pt x="550" y="482"/>
                  </a:lnTo>
                  <a:lnTo>
                    <a:pt x="498" y="503"/>
                  </a:lnTo>
                  <a:lnTo>
                    <a:pt x="470" y="527"/>
                  </a:lnTo>
                  <a:lnTo>
                    <a:pt x="438" y="548"/>
                  </a:lnTo>
                  <a:lnTo>
                    <a:pt x="404" y="565"/>
                  </a:lnTo>
                  <a:lnTo>
                    <a:pt x="368" y="578"/>
                  </a:lnTo>
                  <a:lnTo>
                    <a:pt x="330" y="585"/>
                  </a:lnTo>
                  <a:lnTo>
                    <a:pt x="290" y="588"/>
                  </a:lnTo>
                  <a:lnTo>
                    <a:pt x="269" y="587"/>
                  </a:lnTo>
                  <a:lnTo>
                    <a:pt x="287" y="563"/>
                  </a:lnTo>
                  <a:lnTo>
                    <a:pt x="290" y="563"/>
                  </a:lnTo>
                  <a:lnTo>
                    <a:pt x="332" y="560"/>
                  </a:lnTo>
                  <a:lnTo>
                    <a:pt x="372" y="551"/>
                  </a:lnTo>
                  <a:lnTo>
                    <a:pt x="410" y="536"/>
                  </a:lnTo>
                  <a:lnTo>
                    <a:pt x="446" y="515"/>
                  </a:lnTo>
                  <a:lnTo>
                    <a:pt x="478" y="488"/>
                  </a:lnTo>
                  <a:lnTo>
                    <a:pt x="488" y="431"/>
                  </a:lnTo>
                  <a:lnTo>
                    <a:pt x="511" y="449"/>
                  </a:lnTo>
                  <a:lnTo>
                    <a:pt x="532" y="414"/>
                  </a:lnTo>
                  <a:lnTo>
                    <a:pt x="548" y="376"/>
                  </a:lnTo>
                  <a:lnTo>
                    <a:pt x="557" y="336"/>
                  </a:lnTo>
                  <a:lnTo>
                    <a:pt x="560" y="294"/>
                  </a:lnTo>
                  <a:lnTo>
                    <a:pt x="558" y="259"/>
                  </a:lnTo>
                  <a:lnTo>
                    <a:pt x="551" y="225"/>
                  </a:lnTo>
                  <a:lnTo>
                    <a:pt x="540" y="191"/>
                  </a:lnTo>
                  <a:lnTo>
                    <a:pt x="524" y="160"/>
                  </a:lnTo>
                  <a:lnTo>
                    <a:pt x="505" y="131"/>
                  </a:lnTo>
                  <a:lnTo>
                    <a:pt x="481" y="103"/>
                  </a:lnTo>
                  <a:lnTo>
                    <a:pt x="454" y="81"/>
                  </a:lnTo>
                  <a:lnTo>
                    <a:pt x="426" y="60"/>
                  </a:lnTo>
                  <a:lnTo>
                    <a:pt x="394" y="46"/>
                  </a:lnTo>
                  <a:lnTo>
                    <a:pt x="360" y="34"/>
                  </a:lnTo>
                  <a:lnTo>
                    <a:pt x="326" y="27"/>
                  </a:lnTo>
                  <a:lnTo>
                    <a:pt x="290" y="25"/>
                  </a:lnTo>
                  <a:lnTo>
                    <a:pt x="264" y="26"/>
                  </a:lnTo>
                  <a:lnTo>
                    <a:pt x="239" y="30"/>
                  </a:lnTo>
                  <a:lnTo>
                    <a:pt x="193" y="76"/>
                  </a:lnTo>
                  <a:lnTo>
                    <a:pt x="184" y="47"/>
                  </a:lnTo>
                  <a:lnTo>
                    <a:pt x="154" y="61"/>
                  </a:lnTo>
                  <a:lnTo>
                    <a:pt x="125" y="81"/>
                  </a:lnTo>
                  <a:lnTo>
                    <a:pt x="99" y="103"/>
                  </a:lnTo>
                  <a:lnTo>
                    <a:pt x="74" y="133"/>
                  </a:lnTo>
                  <a:lnTo>
                    <a:pt x="53" y="163"/>
                  </a:lnTo>
                  <a:lnTo>
                    <a:pt x="38" y="197"/>
                  </a:lnTo>
                  <a:lnTo>
                    <a:pt x="27" y="234"/>
                  </a:lnTo>
                  <a:lnTo>
                    <a:pt x="0" y="243"/>
                  </a:lnTo>
                  <a:lnTo>
                    <a:pt x="10" y="202"/>
                  </a:lnTo>
                  <a:lnTo>
                    <a:pt x="27" y="162"/>
                  </a:lnTo>
                  <a:lnTo>
                    <a:pt x="47" y="126"/>
                  </a:lnTo>
                  <a:lnTo>
                    <a:pt x="74" y="94"/>
                  </a:lnTo>
                  <a:lnTo>
                    <a:pt x="105" y="66"/>
                  </a:lnTo>
                  <a:lnTo>
                    <a:pt x="139" y="42"/>
                  </a:lnTo>
                  <a:lnTo>
                    <a:pt x="176" y="2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38" name="Group 1137"/>
            <p:cNvGrpSpPr/>
            <p:nvPr/>
          </p:nvGrpSpPr>
          <p:grpSpPr>
            <a:xfrm>
              <a:off x="5699125" y="1903413"/>
              <a:ext cx="2192338" cy="1835150"/>
              <a:chOff x="5699125" y="1903413"/>
              <a:chExt cx="2192338" cy="1835150"/>
            </a:xfrm>
          </p:grpSpPr>
          <p:sp>
            <p:nvSpPr>
              <p:cNvPr id="1054" name="Freeform 58"/>
              <p:cNvSpPr>
                <a:spLocks/>
              </p:cNvSpPr>
              <p:nvPr/>
            </p:nvSpPr>
            <p:spPr bwMode="auto">
              <a:xfrm>
                <a:off x="5880100" y="2447925"/>
                <a:ext cx="1828800" cy="1163638"/>
              </a:xfrm>
              <a:custGeom>
                <a:avLst/>
                <a:gdLst>
                  <a:gd name="T0" fmla="*/ 1812 w 2304"/>
                  <a:gd name="T1" fmla="*/ 21 h 1465"/>
                  <a:gd name="T2" fmla="*/ 1835 w 2304"/>
                  <a:gd name="T3" fmla="*/ 61 h 1465"/>
                  <a:gd name="T4" fmla="*/ 1873 w 2304"/>
                  <a:gd name="T5" fmla="*/ 90 h 1465"/>
                  <a:gd name="T6" fmla="*/ 1926 w 2304"/>
                  <a:gd name="T7" fmla="*/ 107 h 1465"/>
                  <a:gd name="T8" fmla="*/ 1989 w 2304"/>
                  <a:gd name="T9" fmla="*/ 109 h 1465"/>
                  <a:gd name="T10" fmla="*/ 2051 w 2304"/>
                  <a:gd name="T11" fmla="*/ 99 h 1465"/>
                  <a:gd name="T12" fmla="*/ 2100 w 2304"/>
                  <a:gd name="T13" fmla="*/ 70 h 1465"/>
                  <a:gd name="T14" fmla="*/ 2128 w 2304"/>
                  <a:gd name="T15" fmla="*/ 28 h 1465"/>
                  <a:gd name="T16" fmla="*/ 2134 w 2304"/>
                  <a:gd name="T17" fmla="*/ 4 h 1465"/>
                  <a:gd name="T18" fmla="*/ 2134 w 2304"/>
                  <a:gd name="T19" fmla="*/ 0 h 1465"/>
                  <a:gd name="T20" fmla="*/ 2146 w 2304"/>
                  <a:gd name="T21" fmla="*/ 43 h 1465"/>
                  <a:gd name="T22" fmla="*/ 2178 w 2304"/>
                  <a:gd name="T23" fmla="*/ 78 h 1465"/>
                  <a:gd name="T24" fmla="*/ 2223 w 2304"/>
                  <a:gd name="T25" fmla="*/ 100 h 1465"/>
                  <a:gd name="T26" fmla="*/ 2280 w 2304"/>
                  <a:gd name="T27" fmla="*/ 109 h 1465"/>
                  <a:gd name="T28" fmla="*/ 2304 w 2304"/>
                  <a:gd name="T29" fmla="*/ 1465 h 1465"/>
                  <a:gd name="T30" fmla="*/ 0 w 2304"/>
                  <a:gd name="T31" fmla="*/ 109 h 1465"/>
                  <a:gd name="T32" fmla="*/ 35 w 2304"/>
                  <a:gd name="T33" fmla="*/ 109 h 1465"/>
                  <a:gd name="T34" fmla="*/ 95 w 2304"/>
                  <a:gd name="T35" fmla="*/ 99 h 1465"/>
                  <a:gd name="T36" fmla="*/ 143 w 2304"/>
                  <a:gd name="T37" fmla="*/ 73 h 1465"/>
                  <a:gd name="T38" fmla="*/ 173 w 2304"/>
                  <a:gd name="T39" fmla="*/ 34 h 1465"/>
                  <a:gd name="T40" fmla="*/ 181 w 2304"/>
                  <a:gd name="T41" fmla="*/ 0 h 1465"/>
                  <a:gd name="T42" fmla="*/ 193 w 2304"/>
                  <a:gd name="T43" fmla="*/ 43 h 1465"/>
                  <a:gd name="T44" fmla="*/ 224 w 2304"/>
                  <a:gd name="T45" fmla="*/ 78 h 1465"/>
                  <a:gd name="T46" fmla="*/ 271 w 2304"/>
                  <a:gd name="T47" fmla="*/ 100 h 1465"/>
                  <a:gd name="T48" fmla="*/ 326 w 2304"/>
                  <a:gd name="T49" fmla="*/ 109 h 1465"/>
                  <a:gd name="T50" fmla="*/ 389 w 2304"/>
                  <a:gd name="T51" fmla="*/ 107 h 1465"/>
                  <a:gd name="T52" fmla="*/ 442 w 2304"/>
                  <a:gd name="T53" fmla="*/ 90 h 1465"/>
                  <a:gd name="T54" fmla="*/ 480 w 2304"/>
                  <a:gd name="T55" fmla="*/ 61 h 1465"/>
                  <a:gd name="T56" fmla="*/ 503 w 2304"/>
                  <a:gd name="T57" fmla="*/ 22 h 1465"/>
                  <a:gd name="T58" fmla="*/ 510 w 2304"/>
                  <a:gd name="T59" fmla="*/ 22 h 1465"/>
                  <a:gd name="T60" fmla="*/ 532 w 2304"/>
                  <a:gd name="T61" fmla="*/ 61 h 1465"/>
                  <a:gd name="T62" fmla="*/ 572 w 2304"/>
                  <a:gd name="T63" fmla="*/ 90 h 1465"/>
                  <a:gd name="T64" fmla="*/ 623 w 2304"/>
                  <a:gd name="T65" fmla="*/ 107 h 1465"/>
                  <a:gd name="T66" fmla="*/ 686 w 2304"/>
                  <a:gd name="T67" fmla="*/ 109 h 1465"/>
                  <a:gd name="T68" fmla="*/ 743 w 2304"/>
                  <a:gd name="T69" fmla="*/ 100 h 1465"/>
                  <a:gd name="T70" fmla="*/ 788 w 2304"/>
                  <a:gd name="T71" fmla="*/ 78 h 1465"/>
                  <a:gd name="T72" fmla="*/ 820 w 2304"/>
                  <a:gd name="T73" fmla="*/ 43 h 1465"/>
                  <a:gd name="T74" fmla="*/ 832 w 2304"/>
                  <a:gd name="T75" fmla="*/ 0 h 1465"/>
                  <a:gd name="T76" fmla="*/ 844 w 2304"/>
                  <a:gd name="T77" fmla="*/ 43 h 1465"/>
                  <a:gd name="T78" fmla="*/ 875 w 2304"/>
                  <a:gd name="T79" fmla="*/ 78 h 1465"/>
                  <a:gd name="T80" fmla="*/ 922 w 2304"/>
                  <a:gd name="T81" fmla="*/ 100 h 1465"/>
                  <a:gd name="T82" fmla="*/ 977 w 2304"/>
                  <a:gd name="T83" fmla="*/ 109 h 1465"/>
                  <a:gd name="T84" fmla="*/ 1041 w 2304"/>
                  <a:gd name="T85" fmla="*/ 107 h 1465"/>
                  <a:gd name="T86" fmla="*/ 1093 w 2304"/>
                  <a:gd name="T87" fmla="*/ 90 h 1465"/>
                  <a:gd name="T88" fmla="*/ 1131 w 2304"/>
                  <a:gd name="T89" fmla="*/ 61 h 1465"/>
                  <a:gd name="T90" fmla="*/ 1154 w 2304"/>
                  <a:gd name="T91" fmla="*/ 21 h 1465"/>
                  <a:gd name="T92" fmla="*/ 1161 w 2304"/>
                  <a:gd name="T93" fmla="*/ 21 h 1465"/>
                  <a:gd name="T94" fmla="*/ 1184 w 2304"/>
                  <a:gd name="T95" fmla="*/ 61 h 1465"/>
                  <a:gd name="T96" fmla="*/ 1222 w 2304"/>
                  <a:gd name="T97" fmla="*/ 90 h 1465"/>
                  <a:gd name="T98" fmla="*/ 1274 w 2304"/>
                  <a:gd name="T99" fmla="*/ 107 h 1465"/>
                  <a:gd name="T100" fmla="*/ 1338 w 2304"/>
                  <a:gd name="T101" fmla="*/ 109 h 1465"/>
                  <a:gd name="T102" fmla="*/ 1394 w 2304"/>
                  <a:gd name="T103" fmla="*/ 100 h 1465"/>
                  <a:gd name="T104" fmla="*/ 1440 w 2304"/>
                  <a:gd name="T105" fmla="*/ 78 h 1465"/>
                  <a:gd name="T106" fmla="*/ 1471 w 2304"/>
                  <a:gd name="T107" fmla="*/ 43 h 1465"/>
                  <a:gd name="T108" fmla="*/ 1483 w 2304"/>
                  <a:gd name="T109" fmla="*/ 0 h 1465"/>
                  <a:gd name="T110" fmla="*/ 1495 w 2304"/>
                  <a:gd name="T111" fmla="*/ 43 h 1465"/>
                  <a:gd name="T112" fmla="*/ 1527 w 2304"/>
                  <a:gd name="T113" fmla="*/ 78 h 1465"/>
                  <a:gd name="T114" fmla="*/ 1572 w 2304"/>
                  <a:gd name="T115" fmla="*/ 100 h 1465"/>
                  <a:gd name="T116" fmla="*/ 1629 w 2304"/>
                  <a:gd name="T117" fmla="*/ 109 h 1465"/>
                  <a:gd name="T118" fmla="*/ 1692 w 2304"/>
                  <a:gd name="T119" fmla="*/ 107 h 1465"/>
                  <a:gd name="T120" fmla="*/ 1744 w 2304"/>
                  <a:gd name="T121" fmla="*/ 90 h 1465"/>
                  <a:gd name="T122" fmla="*/ 1783 w 2304"/>
                  <a:gd name="T123" fmla="*/ 61 h 1465"/>
                  <a:gd name="T124" fmla="*/ 1805 w 2304"/>
                  <a:gd name="T125" fmla="*/ 21 h 1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04" h="1465">
                    <a:moveTo>
                      <a:pt x="1809" y="0"/>
                    </a:moveTo>
                    <a:lnTo>
                      <a:pt x="1812" y="21"/>
                    </a:lnTo>
                    <a:lnTo>
                      <a:pt x="1821" y="43"/>
                    </a:lnTo>
                    <a:lnTo>
                      <a:pt x="1835" y="61"/>
                    </a:lnTo>
                    <a:lnTo>
                      <a:pt x="1852" y="78"/>
                    </a:lnTo>
                    <a:lnTo>
                      <a:pt x="1873" y="90"/>
                    </a:lnTo>
                    <a:lnTo>
                      <a:pt x="1898" y="100"/>
                    </a:lnTo>
                    <a:lnTo>
                      <a:pt x="1926" y="107"/>
                    </a:lnTo>
                    <a:lnTo>
                      <a:pt x="1954" y="109"/>
                    </a:lnTo>
                    <a:lnTo>
                      <a:pt x="1989" y="109"/>
                    </a:lnTo>
                    <a:lnTo>
                      <a:pt x="2021" y="107"/>
                    </a:lnTo>
                    <a:lnTo>
                      <a:pt x="2051" y="99"/>
                    </a:lnTo>
                    <a:lnTo>
                      <a:pt x="2077" y="86"/>
                    </a:lnTo>
                    <a:lnTo>
                      <a:pt x="2100" y="70"/>
                    </a:lnTo>
                    <a:lnTo>
                      <a:pt x="2117" y="49"/>
                    </a:lnTo>
                    <a:lnTo>
                      <a:pt x="2128" y="28"/>
                    </a:lnTo>
                    <a:lnTo>
                      <a:pt x="2134" y="3"/>
                    </a:lnTo>
                    <a:lnTo>
                      <a:pt x="2134" y="4"/>
                    </a:lnTo>
                    <a:lnTo>
                      <a:pt x="2134" y="1"/>
                    </a:lnTo>
                    <a:lnTo>
                      <a:pt x="2134" y="0"/>
                    </a:lnTo>
                    <a:lnTo>
                      <a:pt x="2137" y="21"/>
                    </a:lnTo>
                    <a:lnTo>
                      <a:pt x="2146" y="43"/>
                    </a:lnTo>
                    <a:lnTo>
                      <a:pt x="2160" y="61"/>
                    </a:lnTo>
                    <a:lnTo>
                      <a:pt x="2178" y="78"/>
                    </a:lnTo>
                    <a:lnTo>
                      <a:pt x="2200" y="90"/>
                    </a:lnTo>
                    <a:lnTo>
                      <a:pt x="2223" y="100"/>
                    </a:lnTo>
                    <a:lnTo>
                      <a:pt x="2251" y="107"/>
                    </a:lnTo>
                    <a:lnTo>
                      <a:pt x="2280" y="109"/>
                    </a:lnTo>
                    <a:lnTo>
                      <a:pt x="2304" y="109"/>
                    </a:lnTo>
                    <a:lnTo>
                      <a:pt x="2304" y="1465"/>
                    </a:lnTo>
                    <a:lnTo>
                      <a:pt x="0" y="1465"/>
                    </a:lnTo>
                    <a:lnTo>
                      <a:pt x="0" y="109"/>
                    </a:lnTo>
                    <a:lnTo>
                      <a:pt x="1" y="109"/>
                    </a:lnTo>
                    <a:lnTo>
                      <a:pt x="35" y="109"/>
                    </a:lnTo>
                    <a:lnTo>
                      <a:pt x="67" y="107"/>
                    </a:lnTo>
                    <a:lnTo>
                      <a:pt x="95" y="99"/>
                    </a:lnTo>
                    <a:lnTo>
                      <a:pt x="121" y="88"/>
                    </a:lnTo>
                    <a:lnTo>
                      <a:pt x="143" y="73"/>
                    </a:lnTo>
                    <a:lnTo>
                      <a:pt x="161" y="55"/>
                    </a:lnTo>
                    <a:lnTo>
                      <a:pt x="173" y="34"/>
                    </a:lnTo>
                    <a:lnTo>
                      <a:pt x="180" y="11"/>
                    </a:lnTo>
                    <a:lnTo>
                      <a:pt x="181" y="0"/>
                    </a:lnTo>
                    <a:lnTo>
                      <a:pt x="184" y="22"/>
                    </a:lnTo>
                    <a:lnTo>
                      <a:pt x="193" y="43"/>
                    </a:lnTo>
                    <a:lnTo>
                      <a:pt x="207" y="61"/>
                    </a:lnTo>
                    <a:lnTo>
                      <a:pt x="224" y="78"/>
                    </a:lnTo>
                    <a:lnTo>
                      <a:pt x="246" y="90"/>
                    </a:lnTo>
                    <a:lnTo>
                      <a:pt x="271" y="100"/>
                    </a:lnTo>
                    <a:lnTo>
                      <a:pt x="298" y="107"/>
                    </a:lnTo>
                    <a:lnTo>
                      <a:pt x="326" y="109"/>
                    </a:lnTo>
                    <a:lnTo>
                      <a:pt x="361" y="109"/>
                    </a:lnTo>
                    <a:lnTo>
                      <a:pt x="389" y="107"/>
                    </a:lnTo>
                    <a:lnTo>
                      <a:pt x="417" y="100"/>
                    </a:lnTo>
                    <a:lnTo>
                      <a:pt x="442" y="90"/>
                    </a:lnTo>
                    <a:lnTo>
                      <a:pt x="463" y="78"/>
                    </a:lnTo>
                    <a:lnTo>
                      <a:pt x="480" y="61"/>
                    </a:lnTo>
                    <a:lnTo>
                      <a:pt x="494" y="43"/>
                    </a:lnTo>
                    <a:lnTo>
                      <a:pt x="503" y="22"/>
                    </a:lnTo>
                    <a:lnTo>
                      <a:pt x="506" y="0"/>
                    </a:lnTo>
                    <a:lnTo>
                      <a:pt x="510" y="22"/>
                    </a:lnTo>
                    <a:lnTo>
                      <a:pt x="519" y="43"/>
                    </a:lnTo>
                    <a:lnTo>
                      <a:pt x="532" y="61"/>
                    </a:lnTo>
                    <a:lnTo>
                      <a:pt x="550" y="78"/>
                    </a:lnTo>
                    <a:lnTo>
                      <a:pt x="572" y="90"/>
                    </a:lnTo>
                    <a:lnTo>
                      <a:pt x="596" y="100"/>
                    </a:lnTo>
                    <a:lnTo>
                      <a:pt x="623" y="107"/>
                    </a:lnTo>
                    <a:lnTo>
                      <a:pt x="652" y="109"/>
                    </a:lnTo>
                    <a:lnTo>
                      <a:pt x="686" y="109"/>
                    </a:lnTo>
                    <a:lnTo>
                      <a:pt x="716" y="107"/>
                    </a:lnTo>
                    <a:lnTo>
                      <a:pt x="743" y="100"/>
                    </a:lnTo>
                    <a:lnTo>
                      <a:pt x="767" y="90"/>
                    </a:lnTo>
                    <a:lnTo>
                      <a:pt x="788" y="78"/>
                    </a:lnTo>
                    <a:lnTo>
                      <a:pt x="806" y="61"/>
                    </a:lnTo>
                    <a:lnTo>
                      <a:pt x="820" y="43"/>
                    </a:lnTo>
                    <a:lnTo>
                      <a:pt x="829" y="21"/>
                    </a:lnTo>
                    <a:lnTo>
                      <a:pt x="832" y="0"/>
                    </a:lnTo>
                    <a:lnTo>
                      <a:pt x="836" y="21"/>
                    </a:lnTo>
                    <a:lnTo>
                      <a:pt x="844" y="43"/>
                    </a:lnTo>
                    <a:lnTo>
                      <a:pt x="857" y="61"/>
                    </a:lnTo>
                    <a:lnTo>
                      <a:pt x="875" y="78"/>
                    </a:lnTo>
                    <a:lnTo>
                      <a:pt x="897" y="90"/>
                    </a:lnTo>
                    <a:lnTo>
                      <a:pt x="922" y="100"/>
                    </a:lnTo>
                    <a:lnTo>
                      <a:pt x="948" y="107"/>
                    </a:lnTo>
                    <a:lnTo>
                      <a:pt x="977" y="109"/>
                    </a:lnTo>
                    <a:lnTo>
                      <a:pt x="1012" y="109"/>
                    </a:lnTo>
                    <a:lnTo>
                      <a:pt x="1041" y="107"/>
                    </a:lnTo>
                    <a:lnTo>
                      <a:pt x="1068" y="100"/>
                    </a:lnTo>
                    <a:lnTo>
                      <a:pt x="1093" y="90"/>
                    </a:lnTo>
                    <a:lnTo>
                      <a:pt x="1114" y="78"/>
                    </a:lnTo>
                    <a:lnTo>
                      <a:pt x="1131" y="61"/>
                    </a:lnTo>
                    <a:lnTo>
                      <a:pt x="1145" y="43"/>
                    </a:lnTo>
                    <a:lnTo>
                      <a:pt x="1154" y="21"/>
                    </a:lnTo>
                    <a:lnTo>
                      <a:pt x="1157" y="0"/>
                    </a:lnTo>
                    <a:lnTo>
                      <a:pt x="1161" y="21"/>
                    </a:lnTo>
                    <a:lnTo>
                      <a:pt x="1170" y="43"/>
                    </a:lnTo>
                    <a:lnTo>
                      <a:pt x="1184" y="61"/>
                    </a:lnTo>
                    <a:lnTo>
                      <a:pt x="1201" y="78"/>
                    </a:lnTo>
                    <a:lnTo>
                      <a:pt x="1222" y="90"/>
                    </a:lnTo>
                    <a:lnTo>
                      <a:pt x="1247" y="100"/>
                    </a:lnTo>
                    <a:lnTo>
                      <a:pt x="1274" y="107"/>
                    </a:lnTo>
                    <a:lnTo>
                      <a:pt x="1302" y="109"/>
                    </a:lnTo>
                    <a:lnTo>
                      <a:pt x="1338" y="109"/>
                    </a:lnTo>
                    <a:lnTo>
                      <a:pt x="1367" y="107"/>
                    </a:lnTo>
                    <a:lnTo>
                      <a:pt x="1394" y="100"/>
                    </a:lnTo>
                    <a:lnTo>
                      <a:pt x="1418" y="90"/>
                    </a:lnTo>
                    <a:lnTo>
                      <a:pt x="1440" y="78"/>
                    </a:lnTo>
                    <a:lnTo>
                      <a:pt x="1458" y="61"/>
                    </a:lnTo>
                    <a:lnTo>
                      <a:pt x="1471" y="43"/>
                    </a:lnTo>
                    <a:lnTo>
                      <a:pt x="1479" y="21"/>
                    </a:lnTo>
                    <a:lnTo>
                      <a:pt x="1483" y="0"/>
                    </a:lnTo>
                    <a:lnTo>
                      <a:pt x="1486" y="21"/>
                    </a:lnTo>
                    <a:lnTo>
                      <a:pt x="1495" y="43"/>
                    </a:lnTo>
                    <a:lnTo>
                      <a:pt x="1509" y="61"/>
                    </a:lnTo>
                    <a:lnTo>
                      <a:pt x="1527" y="78"/>
                    </a:lnTo>
                    <a:lnTo>
                      <a:pt x="1548" y="90"/>
                    </a:lnTo>
                    <a:lnTo>
                      <a:pt x="1572" y="100"/>
                    </a:lnTo>
                    <a:lnTo>
                      <a:pt x="1599" y="107"/>
                    </a:lnTo>
                    <a:lnTo>
                      <a:pt x="1629" y="109"/>
                    </a:lnTo>
                    <a:lnTo>
                      <a:pt x="1663" y="109"/>
                    </a:lnTo>
                    <a:lnTo>
                      <a:pt x="1692" y="107"/>
                    </a:lnTo>
                    <a:lnTo>
                      <a:pt x="1719" y="100"/>
                    </a:lnTo>
                    <a:lnTo>
                      <a:pt x="1744" y="90"/>
                    </a:lnTo>
                    <a:lnTo>
                      <a:pt x="1765" y="78"/>
                    </a:lnTo>
                    <a:lnTo>
                      <a:pt x="1783" y="61"/>
                    </a:lnTo>
                    <a:lnTo>
                      <a:pt x="1796" y="43"/>
                    </a:lnTo>
                    <a:lnTo>
                      <a:pt x="1805" y="21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59"/>
              <p:cNvSpPr>
                <a:spLocks/>
              </p:cNvSpPr>
              <p:nvPr/>
            </p:nvSpPr>
            <p:spPr bwMode="auto">
              <a:xfrm>
                <a:off x="5880100" y="2116138"/>
                <a:ext cx="1828800" cy="419100"/>
              </a:xfrm>
              <a:custGeom>
                <a:avLst/>
                <a:gdLst>
                  <a:gd name="T0" fmla="*/ 2304 w 2304"/>
                  <a:gd name="T1" fmla="*/ 0 h 526"/>
                  <a:gd name="T2" fmla="*/ 2280 w 2304"/>
                  <a:gd name="T3" fmla="*/ 526 h 526"/>
                  <a:gd name="T4" fmla="*/ 2223 w 2304"/>
                  <a:gd name="T5" fmla="*/ 517 h 526"/>
                  <a:gd name="T6" fmla="*/ 2178 w 2304"/>
                  <a:gd name="T7" fmla="*/ 495 h 526"/>
                  <a:gd name="T8" fmla="*/ 2146 w 2304"/>
                  <a:gd name="T9" fmla="*/ 460 h 526"/>
                  <a:gd name="T10" fmla="*/ 2134 w 2304"/>
                  <a:gd name="T11" fmla="*/ 417 h 526"/>
                  <a:gd name="T12" fmla="*/ 2134 w 2304"/>
                  <a:gd name="T13" fmla="*/ 421 h 526"/>
                  <a:gd name="T14" fmla="*/ 2128 w 2304"/>
                  <a:gd name="T15" fmla="*/ 445 h 526"/>
                  <a:gd name="T16" fmla="*/ 2100 w 2304"/>
                  <a:gd name="T17" fmla="*/ 487 h 526"/>
                  <a:gd name="T18" fmla="*/ 2051 w 2304"/>
                  <a:gd name="T19" fmla="*/ 516 h 526"/>
                  <a:gd name="T20" fmla="*/ 1989 w 2304"/>
                  <a:gd name="T21" fmla="*/ 526 h 526"/>
                  <a:gd name="T22" fmla="*/ 1926 w 2304"/>
                  <a:gd name="T23" fmla="*/ 524 h 526"/>
                  <a:gd name="T24" fmla="*/ 1873 w 2304"/>
                  <a:gd name="T25" fmla="*/ 507 h 526"/>
                  <a:gd name="T26" fmla="*/ 1835 w 2304"/>
                  <a:gd name="T27" fmla="*/ 478 h 526"/>
                  <a:gd name="T28" fmla="*/ 1812 w 2304"/>
                  <a:gd name="T29" fmla="*/ 438 h 526"/>
                  <a:gd name="T30" fmla="*/ 1805 w 2304"/>
                  <a:gd name="T31" fmla="*/ 438 h 526"/>
                  <a:gd name="T32" fmla="*/ 1783 w 2304"/>
                  <a:gd name="T33" fmla="*/ 478 h 526"/>
                  <a:gd name="T34" fmla="*/ 1744 w 2304"/>
                  <a:gd name="T35" fmla="*/ 507 h 526"/>
                  <a:gd name="T36" fmla="*/ 1692 w 2304"/>
                  <a:gd name="T37" fmla="*/ 524 h 526"/>
                  <a:gd name="T38" fmla="*/ 1629 w 2304"/>
                  <a:gd name="T39" fmla="*/ 526 h 526"/>
                  <a:gd name="T40" fmla="*/ 1572 w 2304"/>
                  <a:gd name="T41" fmla="*/ 517 h 526"/>
                  <a:gd name="T42" fmla="*/ 1527 w 2304"/>
                  <a:gd name="T43" fmla="*/ 495 h 526"/>
                  <a:gd name="T44" fmla="*/ 1495 w 2304"/>
                  <a:gd name="T45" fmla="*/ 460 h 526"/>
                  <a:gd name="T46" fmla="*/ 1483 w 2304"/>
                  <a:gd name="T47" fmla="*/ 417 h 526"/>
                  <a:gd name="T48" fmla="*/ 1471 w 2304"/>
                  <a:gd name="T49" fmla="*/ 460 h 526"/>
                  <a:gd name="T50" fmla="*/ 1440 w 2304"/>
                  <a:gd name="T51" fmla="*/ 495 h 526"/>
                  <a:gd name="T52" fmla="*/ 1394 w 2304"/>
                  <a:gd name="T53" fmla="*/ 517 h 526"/>
                  <a:gd name="T54" fmla="*/ 1338 w 2304"/>
                  <a:gd name="T55" fmla="*/ 526 h 526"/>
                  <a:gd name="T56" fmla="*/ 1274 w 2304"/>
                  <a:gd name="T57" fmla="*/ 524 h 526"/>
                  <a:gd name="T58" fmla="*/ 1222 w 2304"/>
                  <a:gd name="T59" fmla="*/ 507 h 526"/>
                  <a:gd name="T60" fmla="*/ 1184 w 2304"/>
                  <a:gd name="T61" fmla="*/ 478 h 526"/>
                  <a:gd name="T62" fmla="*/ 1161 w 2304"/>
                  <a:gd name="T63" fmla="*/ 438 h 526"/>
                  <a:gd name="T64" fmla="*/ 1154 w 2304"/>
                  <a:gd name="T65" fmla="*/ 438 h 526"/>
                  <a:gd name="T66" fmla="*/ 1131 w 2304"/>
                  <a:gd name="T67" fmla="*/ 478 h 526"/>
                  <a:gd name="T68" fmla="*/ 1093 w 2304"/>
                  <a:gd name="T69" fmla="*/ 507 h 526"/>
                  <a:gd name="T70" fmla="*/ 1041 w 2304"/>
                  <a:gd name="T71" fmla="*/ 524 h 526"/>
                  <a:gd name="T72" fmla="*/ 977 w 2304"/>
                  <a:gd name="T73" fmla="*/ 526 h 526"/>
                  <a:gd name="T74" fmla="*/ 922 w 2304"/>
                  <a:gd name="T75" fmla="*/ 517 h 526"/>
                  <a:gd name="T76" fmla="*/ 875 w 2304"/>
                  <a:gd name="T77" fmla="*/ 495 h 526"/>
                  <a:gd name="T78" fmla="*/ 844 w 2304"/>
                  <a:gd name="T79" fmla="*/ 460 h 526"/>
                  <a:gd name="T80" fmla="*/ 832 w 2304"/>
                  <a:gd name="T81" fmla="*/ 417 h 526"/>
                  <a:gd name="T82" fmla="*/ 820 w 2304"/>
                  <a:gd name="T83" fmla="*/ 460 h 526"/>
                  <a:gd name="T84" fmla="*/ 788 w 2304"/>
                  <a:gd name="T85" fmla="*/ 495 h 526"/>
                  <a:gd name="T86" fmla="*/ 743 w 2304"/>
                  <a:gd name="T87" fmla="*/ 517 h 526"/>
                  <a:gd name="T88" fmla="*/ 686 w 2304"/>
                  <a:gd name="T89" fmla="*/ 526 h 526"/>
                  <a:gd name="T90" fmla="*/ 623 w 2304"/>
                  <a:gd name="T91" fmla="*/ 524 h 526"/>
                  <a:gd name="T92" fmla="*/ 572 w 2304"/>
                  <a:gd name="T93" fmla="*/ 507 h 526"/>
                  <a:gd name="T94" fmla="*/ 532 w 2304"/>
                  <a:gd name="T95" fmla="*/ 478 h 526"/>
                  <a:gd name="T96" fmla="*/ 510 w 2304"/>
                  <a:gd name="T97" fmla="*/ 439 h 526"/>
                  <a:gd name="T98" fmla="*/ 503 w 2304"/>
                  <a:gd name="T99" fmla="*/ 439 h 526"/>
                  <a:gd name="T100" fmla="*/ 480 w 2304"/>
                  <a:gd name="T101" fmla="*/ 478 h 526"/>
                  <a:gd name="T102" fmla="*/ 442 w 2304"/>
                  <a:gd name="T103" fmla="*/ 507 h 526"/>
                  <a:gd name="T104" fmla="*/ 389 w 2304"/>
                  <a:gd name="T105" fmla="*/ 524 h 526"/>
                  <a:gd name="T106" fmla="*/ 326 w 2304"/>
                  <a:gd name="T107" fmla="*/ 526 h 526"/>
                  <a:gd name="T108" fmla="*/ 271 w 2304"/>
                  <a:gd name="T109" fmla="*/ 517 h 526"/>
                  <a:gd name="T110" fmla="*/ 224 w 2304"/>
                  <a:gd name="T111" fmla="*/ 495 h 526"/>
                  <a:gd name="T112" fmla="*/ 193 w 2304"/>
                  <a:gd name="T113" fmla="*/ 460 h 526"/>
                  <a:gd name="T114" fmla="*/ 181 w 2304"/>
                  <a:gd name="T115" fmla="*/ 417 h 526"/>
                  <a:gd name="T116" fmla="*/ 173 w 2304"/>
                  <a:gd name="T117" fmla="*/ 451 h 526"/>
                  <a:gd name="T118" fmla="*/ 143 w 2304"/>
                  <a:gd name="T119" fmla="*/ 490 h 526"/>
                  <a:gd name="T120" fmla="*/ 95 w 2304"/>
                  <a:gd name="T121" fmla="*/ 516 h 526"/>
                  <a:gd name="T122" fmla="*/ 35 w 2304"/>
                  <a:gd name="T123" fmla="*/ 526 h 526"/>
                  <a:gd name="T124" fmla="*/ 0 w 2304"/>
                  <a:gd name="T125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04" h="526">
                    <a:moveTo>
                      <a:pt x="0" y="0"/>
                    </a:moveTo>
                    <a:lnTo>
                      <a:pt x="2304" y="0"/>
                    </a:lnTo>
                    <a:lnTo>
                      <a:pt x="2304" y="526"/>
                    </a:lnTo>
                    <a:lnTo>
                      <a:pt x="2280" y="526"/>
                    </a:lnTo>
                    <a:lnTo>
                      <a:pt x="2251" y="524"/>
                    </a:lnTo>
                    <a:lnTo>
                      <a:pt x="2223" y="517"/>
                    </a:lnTo>
                    <a:lnTo>
                      <a:pt x="2200" y="507"/>
                    </a:lnTo>
                    <a:lnTo>
                      <a:pt x="2178" y="495"/>
                    </a:lnTo>
                    <a:lnTo>
                      <a:pt x="2160" y="478"/>
                    </a:lnTo>
                    <a:lnTo>
                      <a:pt x="2146" y="460"/>
                    </a:lnTo>
                    <a:lnTo>
                      <a:pt x="2137" y="438"/>
                    </a:lnTo>
                    <a:lnTo>
                      <a:pt x="2134" y="417"/>
                    </a:lnTo>
                    <a:lnTo>
                      <a:pt x="2134" y="418"/>
                    </a:lnTo>
                    <a:lnTo>
                      <a:pt x="2134" y="421"/>
                    </a:lnTo>
                    <a:lnTo>
                      <a:pt x="2134" y="420"/>
                    </a:lnTo>
                    <a:lnTo>
                      <a:pt x="2128" y="445"/>
                    </a:lnTo>
                    <a:lnTo>
                      <a:pt x="2117" y="466"/>
                    </a:lnTo>
                    <a:lnTo>
                      <a:pt x="2100" y="487"/>
                    </a:lnTo>
                    <a:lnTo>
                      <a:pt x="2077" y="503"/>
                    </a:lnTo>
                    <a:lnTo>
                      <a:pt x="2051" y="516"/>
                    </a:lnTo>
                    <a:lnTo>
                      <a:pt x="2021" y="524"/>
                    </a:lnTo>
                    <a:lnTo>
                      <a:pt x="1989" y="526"/>
                    </a:lnTo>
                    <a:lnTo>
                      <a:pt x="1954" y="526"/>
                    </a:lnTo>
                    <a:lnTo>
                      <a:pt x="1926" y="524"/>
                    </a:lnTo>
                    <a:lnTo>
                      <a:pt x="1898" y="517"/>
                    </a:lnTo>
                    <a:lnTo>
                      <a:pt x="1873" y="507"/>
                    </a:lnTo>
                    <a:lnTo>
                      <a:pt x="1852" y="495"/>
                    </a:lnTo>
                    <a:lnTo>
                      <a:pt x="1835" y="478"/>
                    </a:lnTo>
                    <a:lnTo>
                      <a:pt x="1821" y="460"/>
                    </a:lnTo>
                    <a:lnTo>
                      <a:pt x="1812" y="438"/>
                    </a:lnTo>
                    <a:lnTo>
                      <a:pt x="1809" y="417"/>
                    </a:lnTo>
                    <a:lnTo>
                      <a:pt x="1805" y="438"/>
                    </a:lnTo>
                    <a:lnTo>
                      <a:pt x="1796" y="460"/>
                    </a:lnTo>
                    <a:lnTo>
                      <a:pt x="1783" y="478"/>
                    </a:lnTo>
                    <a:lnTo>
                      <a:pt x="1765" y="495"/>
                    </a:lnTo>
                    <a:lnTo>
                      <a:pt x="1744" y="507"/>
                    </a:lnTo>
                    <a:lnTo>
                      <a:pt x="1719" y="517"/>
                    </a:lnTo>
                    <a:lnTo>
                      <a:pt x="1692" y="524"/>
                    </a:lnTo>
                    <a:lnTo>
                      <a:pt x="1663" y="526"/>
                    </a:lnTo>
                    <a:lnTo>
                      <a:pt x="1629" y="526"/>
                    </a:lnTo>
                    <a:lnTo>
                      <a:pt x="1599" y="524"/>
                    </a:lnTo>
                    <a:lnTo>
                      <a:pt x="1572" y="517"/>
                    </a:lnTo>
                    <a:lnTo>
                      <a:pt x="1548" y="507"/>
                    </a:lnTo>
                    <a:lnTo>
                      <a:pt x="1527" y="495"/>
                    </a:lnTo>
                    <a:lnTo>
                      <a:pt x="1509" y="478"/>
                    </a:lnTo>
                    <a:lnTo>
                      <a:pt x="1495" y="460"/>
                    </a:lnTo>
                    <a:lnTo>
                      <a:pt x="1486" y="438"/>
                    </a:lnTo>
                    <a:lnTo>
                      <a:pt x="1483" y="417"/>
                    </a:lnTo>
                    <a:lnTo>
                      <a:pt x="1479" y="438"/>
                    </a:lnTo>
                    <a:lnTo>
                      <a:pt x="1471" y="460"/>
                    </a:lnTo>
                    <a:lnTo>
                      <a:pt x="1458" y="478"/>
                    </a:lnTo>
                    <a:lnTo>
                      <a:pt x="1440" y="495"/>
                    </a:lnTo>
                    <a:lnTo>
                      <a:pt x="1418" y="507"/>
                    </a:lnTo>
                    <a:lnTo>
                      <a:pt x="1394" y="517"/>
                    </a:lnTo>
                    <a:lnTo>
                      <a:pt x="1367" y="524"/>
                    </a:lnTo>
                    <a:lnTo>
                      <a:pt x="1338" y="526"/>
                    </a:lnTo>
                    <a:lnTo>
                      <a:pt x="1302" y="526"/>
                    </a:lnTo>
                    <a:lnTo>
                      <a:pt x="1274" y="524"/>
                    </a:lnTo>
                    <a:lnTo>
                      <a:pt x="1247" y="517"/>
                    </a:lnTo>
                    <a:lnTo>
                      <a:pt x="1222" y="507"/>
                    </a:lnTo>
                    <a:lnTo>
                      <a:pt x="1201" y="495"/>
                    </a:lnTo>
                    <a:lnTo>
                      <a:pt x="1184" y="478"/>
                    </a:lnTo>
                    <a:lnTo>
                      <a:pt x="1170" y="460"/>
                    </a:lnTo>
                    <a:lnTo>
                      <a:pt x="1161" y="438"/>
                    </a:lnTo>
                    <a:lnTo>
                      <a:pt x="1157" y="417"/>
                    </a:lnTo>
                    <a:lnTo>
                      <a:pt x="1154" y="438"/>
                    </a:lnTo>
                    <a:lnTo>
                      <a:pt x="1145" y="460"/>
                    </a:lnTo>
                    <a:lnTo>
                      <a:pt x="1131" y="478"/>
                    </a:lnTo>
                    <a:lnTo>
                      <a:pt x="1114" y="495"/>
                    </a:lnTo>
                    <a:lnTo>
                      <a:pt x="1093" y="507"/>
                    </a:lnTo>
                    <a:lnTo>
                      <a:pt x="1068" y="517"/>
                    </a:lnTo>
                    <a:lnTo>
                      <a:pt x="1041" y="524"/>
                    </a:lnTo>
                    <a:lnTo>
                      <a:pt x="1012" y="526"/>
                    </a:lnTo>
                    <a:lnTo>
                      <a:pt x="977" y="526"/>
                    </a:lnTo>
                    <a:lnTo>
                      <a:pt x="948" y="524"/>
                    </a:lnTo>
                    <a:lnTo>
                      <a:pt x="922" y="517"/>
                    </a:lnTo>
                    <a:lnTo>
                      <a:pt x="897" y="507"/>
                    </a:lnTo>
                    <a:lnTo>
                      <a:pt x="875" y="495"/>
                    </a:lnTo>
                    <a:lnTo>
                      <a:pt x="857" y="478"/>
                    </a:lnTo>
                    <a:lnTo>
                      <a:pt x="844" y="460"/>
                    </a:lnTo>
                    <a:lnTo>
                      <a:pt x="836" y="438"/>
                    </a:lnTo>
                    <a:lnTo>
                      <a:pt x="832" y="417"/>
                    </a:lnTo>
                    <a:lnTo>
                      <a:pt x="829" y="438"/>
                    </a:lnTo>
                    <a:lnTo>
                      <a:pt x="820" y="460"/>
                    </a:lnTo>
                    <a:lnTo>
                      <a:pt x="806" y="478"/>
                    </a:lnTo>
                    <a:lnTo>
                      <a:pt x="788" y="495"/>
                    </a:lnTo>
                    <a:lnTo>
                      <a:pt x="767" y="507"/>
                    </a:lnTo>
                    <a:lnTo>
                      <a:pt x="743" y="517"/>
                    </a:lnTo>
                    <a:lnTo>
                      <a:pt x="716" y="524"/>
                    </a:lnTo>
                    <a:lnTo>
                      <a:pt x="686" y="526"/>
                    </a:lnTo>
                    <a:lnTo>
                      <a:pt x="652" y="526"/>
                    </a:lnTo>
                    <a:lnTo>
                      <a:pt x="623" y="524"/>
                    </a:lnTo>
                    <a:lnTo>
                      <a:pt x="596" y="517"/>
                    </a:lnTo>
                    <a:lnTo>
                      <a:pt x="572" y="507"/>
                    </a:lnTo>
                    <a:lnTo>
                      <a:pt x="550" y="495"/>
                    </a:lnTo>
                    <a:lnTo>
                      <a:pt x="532" y="478"/>
                    </a:lnTo>
                    <a:lnTo>
                      <a:pt x="519" y="460"/>
                    </a:lnTo>
                    <a:lnTo>
                      <a:pt x="510" y="439"/>
                    </a:lnTo>
                    <a:lnTo>
                      <a:pt x="506" y="417"/>
                    </a:lnTo>
                    <a:lnTo>
                      <a:pt x="503" y="439"/>
                    </a:lnTo>
                    <a:lnTo>
                      <a:pt x="494" y="460"/>
                    </a:lnTo>
                    <a:lnTo>
                      <a:pt x="480" y="478"/>
                    </a:lnTo>
                    <a:lnTo>
                      <a:pt x="463" y="495"/>
                    </a:lnTo>
                    <a:lnTo>
                      <a:pt x="442" y="507"/>
                    </a:lnTo>
                    <a:lnTo>
                      <a:pt x="417" y="517"/>
                    </a:lnTo>
                    <a:lnTo>
                      <a:pt x="389" y="524"/>
                    </a:lnTo>
                    <a:lnTo>
                      <a:pt x="361" y="526"/>
                    </a:lnTo>
                    <a:lnTo>
                      <a:pt x="326" y="526"/>
                    </a:lnTo>
                    <a:lnTo>
                      <a:pt x="298" y="524"/>
                    </a:lnTo>
                    <a:lnTo>
                      <a:pt x="271" y="517"/>
                    </a:lnTo>
                    <a:lnTo>
                      <a:pt x="246" y="507"/>
                    </a:lnTo>
                    <a:lnTo>
                      <a:pt x="224" y="495"/>
                    </a:lnTo>
                    <a:lnTo>
                      <a:pt x="207" y="478"/>
                    </a:lnTo>
                    <a:lnTo>
                      <a:pt x="193" y="460"/>
                    </a:lnTo>
                    <a:lnTo>
                      <a:pt x="184" y="439"/>
                    </a:lnTo>
                    <a:lnTo>
                      <a:pt x="181" y="417"/>
                    </a:lnTo>
                    <a:lnTo>
                      <a:pt x="180" y="428"/>
                    </a:lnTo>
                    <a:lnTo>
                      <a:pt x="173" y="451"/>
                    </a:lnTo>
                    <a:lnTo>
                      <a:pt x="161" y="472"/>
                    </a:lnTo>
                    <a:lnTo>
                      <a:pt x="143" y="490"/>
                    </a:lnTo>
                    <a:lnTo>
                      <a:pt x="121" y="505"/>
                    </a:lnTo>
                    <a:lnTo>
                      <a:pt x="95" y="516"/>
                    </a:lnTo>
                    <a:lnTo>
                      <a:pt x="67" y="524"/>
                    </a:lnTo>
                    <a:lnTo>
                      <a:pt x="35" y="526"/>
                    </a:lnTo>
                    <a:lnTo>
                      <a:pt x="1" y="526"/>
                    </a:lnTo>
                    <a:lnTo>
                      <a:pt x="0" y="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5E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60"/>
              <p:cNvSpPr>
                <a:spLocks/>
              </p:cNvSpPr>
              <p:nvPr/>
            </p:nvSpPr>
            <p:spPr bwMode="auto">
              <a:xfrm>
                <a:off x="6099175" y="2460625"/>
                <a:ext cx="1387475" cy="965200"/>
              </a:xfrm>
              <a:custGeom>
                <a:avLst/>
                <a:gdLst>
                  <a:gd name="T0" fmla="*/ 0 w 1748"/>
                  <a:gd name="T1" fmla="*/ 0 h 1215"/>
                  <a:gd name="T2" fmla="*/ 1748 w 1748"/>
                  <a:gd name="T3" fmla="*/ 0 h 1215"/>
                  <a:gd name="T4" fmla="*/ 11 w 1748"/>
                  <a:gd name="T5" fmla="*/ 1215 h 1215"/>
                  <a:gd name="T6" fmla="*/ 0 w 1748"/>
                  <a:gd name="T7" fmla="*/ 1215 h 1215"/>
                  <a:gd name="T8" fmla="*/ 0 w 1748"/>
                  <a:gd name="T9" fmla="*/ 0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8" h="1215">
                    <a:moveTo>
                      <a:pt x="0" y="0"/>
                    </a:moveTo>
                    <a:lnTo>
                      <a:pt x="1748" y="0"/>
                    </a:lnTo>
                    <a:lnTo>
                      <a:pt x="11" y="1215"/>
                    </a:lnTo>
                    <a:lnTo>
                      <a:pt x="0" y="12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E6E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61"/>
              <p:cNvSpPr>
                <a:spLocks/>
              </p:cNvSpPr>
              <p:nvPr/>
            </p:nvSpPr>
            <p:spPr bwMode="auto">
              <a:xfrm>
                <a:off x="6108700" y="2460625"/>
                <a:ext cx="1381125" cy="965200"/>
              </a:xfrm>
              <a:custGeom>
                <a:avLst/>
                <a:gdLst>
                  <a:gd name="T0" fmla="*/ 1737 w 1741"/>
                  <a:gd name="T1" fmla="*/ 0 h 1215"/>
                  <a:gd name="T2" fmla="*/ 1741 w 1741"/>
                  <a:gd name="T3" fmla="*/ 0 h 1215"/>
                  <a:gd name="T4" fmla="*/ 1741 w 1741"/>
                  <a:gd name="T5" fmla="*/ 1215 h 1215"/>
                  <a:gd name="T6" fmla="*/ 0 w 1741"/>
                  <a:gd name="T7" fmla="*/ 1215 h 1215"/>
                  <a:gd name="T8" fmla="*/ 1737 w 1741"/>
                  <a:gd name="T9" fmla="*/ 0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1215">
                    <a:moveTo>
                      <a:pt x="1737" y="0"/>
                    </a:moveTo>
                    <a:lnTo>
                      <a:pt x="1741" y="0"/>
                    </a:lnTo>
                    <a:lnTo>
                      <a:pt x="1741" y="1215"/>
                    </a:lnTo>
                    <a:lnTo>
                      <a:pt x="0" y="1215"/>
                    </a:ln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52C5C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62"/>
              <p:cNvSpPr>
                <a:spLocks/>
              </p:cNvSpPr>
              <p:nvPr/>
            </p:nvSpPr>
            <p:spPr bwMode="auto">
              <a:xfrm>
                <a:off x="5813425" y="3582988"/>
                <a:ext cx="1962150" cy="155575"/>
              </a:xfrm>
              <a:custGeom>
                <a:avLst/>
                <a:gdLst>
                  <a:gd name="T0" fmla="*/ 99 w 2472"/>
                  <a:gd name="T1" fmla="*/ 0 h 196"/>
                  <a:gd name="T2" fmla="*/ 2373 w 2472"/>
                  <a:gd name="T3" fmla="*/ 0 h 196"/>
                  <a:gd name="T4" fmla="*/ 2399 w 2472"/>
                  <a:gd name="T5" fmla="*/ 4 h 196"/>
                  <a:gd name="T6" fmla="*/ 2423 w 2472"/>
                  <a:gd name="T7" fmla="*/ 14 h 196"/>
                  <a:gd name="T8" fmla="*/ 2442 w 2472"/>
                  <a:gd name="T9" fmla="*/ 28 h 196"/>
                  <a:gd name="T10" fmla="*/ 2458 w 2472"/>
                  <a:gd name="T11" fmla="*/ 49 h 196"/>
                  <a:gd name="T12" fmla="*/ 2467 w 2472"/>
                  <a:gd name="T13" fmla="*/ 71 h 196"/>
                  <a:gd name="T14" fmla="*/ 2472 w 2472"/>
                  <a:gd name="T15" fmla="*/ 98 h 196"/>
                  <a:gd name="T16" fmla="*/ 2467 w 2472"/>
                  <a:gd name="T17" fmla="*/ 124 h 196"/>
                  <a:gd name="T18" fmla="*/ 2458 w 2472"/>
                  <a:gd name="T19" fmla="*/ 147 h 196"/>
                  <a:gd name="T20" fmla="*/ 2442 w 2472"/>
                  <a:gd name="T21" fmla="*/ 168 h 196"/>
                  <a:gd name="T22" fmla="*/ 2423 w 2472"/>
                  <a:gd name="T23" fmla="*/ 182 h 196"/>
                  <a:gd name="T24" fmla="*/ 2399 w 2472"/>
                  <a:gd name="T25" fmla="*/ 193 h 196"/>
                  <a:gd name="T26" fmla="*/ 2373 w 2472"/>
                  <a:gd name="T27" fmla="*/ 196 h 196"/>
                  <a:gd name="T28" fmla="*/ 99 w 2472"/>
                  <a:gd name="T29" fmla="*/ 196 h 196"/>
                  <a:gd name="T30" fmla="*/ 72 w 2472"/>
                  <a:gd name="T31" fmla="*/ 193 h 196"/>
                  <a:gd name="T32" fmla="*/ 49 w 2472"/>
                  <a:gd name="T33" fmla="*/ 182 h 196"/>
                  <a:gd name="T34" fmla="*/ 29 w 2472"/>
                  <a:gd name="T35" fmla="*/ 168 h 196"/>
                  <a:gd name="T36" fmla="*/ 14 w 2472"/>
                  <a:gd name="T37" fmla="*/ 147 h 196"/>
                  <a:gd name="T38" fmla="*/ 3 w 2472"/>
                  <a:gd name="T39" fmla="*/ 124 h 196"/>
                  <a:gd name="T40" fmla="*/ 0 w 2472"/>
                  <a:gd name="T41" fmla="*/ 98 h 196"/>
                  <a:gd name="T42" fmla="*/ 3 w 2472"/>
                  <a:gd name="T43" fmla="*/ 71 h 196"/>
                  <a:gd name="T44" fmla="*/ 14 w 2472"/>
                  <a:gd name="T45" fmla="*/ 49 h 196"/>
                  <a:gd name="T46" fmla="*/ 29 w 2472"/>
                  <a:gd name="T47" fmla="*/ 28 h 196"/>
                  <a:gd name="T48" fmla="*/ 49 w 2472"/>
                  <a:gd name="T49" fmla="*/ 14 h 196"/>
                  <a:gd name="T50" fmla="*/ 72 w 2472"/>
                  <a:gd name="T51" fmla="*/ 4 h 196"/>
                  <a:gd name="T52" fmla="*/ 99 w 2472"/>
                  <a:gd name="T53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72" h="196">
                    <a:moveTo>
                      <a:pt x="99" y="0"/>
                    </a:moveTo>
                    <a:lnTo>
                      <a:pt x="2373" y="0"/>
                    </a:lnTo>
                    <a:lnTo>
                      <a:pt x="2399" y="4"/>
                    </a:lnTo>
                    <a:lnTo>
                      <a:pt x="2423" y="14"/>
                    </a:lnTo>
                    <a:lnTo>
                      <a:pt x="2442" y="28"/>
                    </a:lnTo>
                    <a:lnTo>
                      <a:pt x="2458" y="49"/>
                    </a:lnTo>
                    <a:lnTo>
                      <a:pt x="2467" y="71"/>
                    </a:lnTo>
                    <a:lnTo>
                      <a:pt x="2472" y="98"/>
                    </a:lnTo>
                    <a:lnTo>
                      <a:pt x="2467" y="124"/>
                    </a:lnTo>
                    <a:lnTo>
                      <a:pt x="2458" y="147"/>
                    </a:lnTo>
                    <a:lnTo>
                      <a:pt x="2442" y="168"/>
                    </a:lnTo>
                    <a:lnTo>
                      <a:pt x="2423" y="182"/>
                    </a:lnTo>
                    <a:lnTo>
                      <a:pt x="2399" y="193"/>
                    </a:lnTo>
                    <a:lnTo>
                      <a:pt x="2373" y="196"/>
                    </a:lnTo>
                    <a:lnTo>
                      <a:pt x="99" y="196"/>
                    </a:lnTo>
                    <a:lnTo>
                      <a:pt x="72" y="193"/>
                    </a:lnTo>
                    <a:lnTo>
                      <a:pt x="49" y="182"/>
                    </a:lnTo>
                    <a:lnTo>
                      <a:pt x="29" y="168"/>
                    </a:lnTo>
                    <a:lnTo>
                      <a:pt x="14" y="147"/>
                    </a:lnTo>
                    <a:lnTo>
                      <a:pt x="3" y="124"/>
                    </a:lnTo>
                    <a:lnTo>
                      <a:pt x="0" y="98"/>
                    </a:lnTo>
                    <a:lnTo>
                      <a:pt x="3" y="71"/>
                    </a:lnTo>
                    <a:lnTo>
                      <a:pt x="14" y="49"/>
                    </a:lnTo>
                    <a:lnTo>
                      <a:pt x="29" y="28"/>
                    </a:lnTo>
                    <a:lnTo>
                      <a:pt x="49" y="14"/>
                    </a:lnTo>
                    <a:lnTo>
                      <a:pt x="72" y="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63"/>
              <p:cNvSpPr>
                <a:spLocks/>
              </p:cNvSpPr>
              <p:nvPr/>
            </p:nvSpPr>
            <p:spPr bwMode="auto">
              <a:xfrm>
                <a:off x="6443663" y="2841625"/>
                <a:ext cx="703263" cy="406400"/>
              </a:xfrm>
              <a:custGeom>
                <a:avLst/>
                <a:gdLst>
                  <a:gd name="T0" fmla="*/ 72 w 887"/>
                  <a:gd name="T1" fmla="*/ 0 h 512"/>
                  <a:gd name="T2" fmla="*/ 814 w 887"/>
                  <a:gd name="T3" fmla="*/ 0 h 512"/>
                  <a:gd name="T4" fmla="*/ 834 w 887"/>
                  <a:gd name="T5" fmla="*/ 2 h 512"/>
                  <a:gd name="T6" fmla="*/ 852 w 887"/>
                  <a:gd name="T7" fmla="*/ 9 h 512"/>
                  <a:gd name="T8" fmla="*/ 866 w 887"/>
                  <a:gd name="T9" fmla="*/ 20 h 512"/>
                  <a:gd name="T10" fmla="*/ 878 w 887"/>
                  <a:gd name="T11" fmla="*/ 34 h 512"/>
                  <a:gd name="T12" fmla="*/ 885 w 887"/>
                  <a:gd name="T13" fmla="*/ 50 h 512"/>
                  <a:gd name="T14" fmla="*/ 887 w 887"/>
                  <a:gd name="T15" fmla="*/ 68 h 512"/>
                  <a:gd name="T16" fmla="*/ 887 w 887"/>
                  <a:gd name="T17" fmla="*/ 444 h 512"/>
                  <a:gd name="T18" fmla="*/ 885 w 887"/>
                  <a:gd name="T19" fmla="*/ 462 h 512"/>
                  <a:gd name="T20" fmla="*/ 878 w 887"/>
                  <a:gd name="T21" fmla="*/ 478 h 512"/>
                  <a:gd name="T22" fmla="*/ 866 w 887"/>
                  <a:gd name="T23" fmla="*/ 491 h 512"/>
                  <a:gd name="T24" fmla="*/ 852 w 887"/>
                  <a:gd name="T25" fmla="*/ 503 h 512"/>
                  <a:gd name="T26" fmla="*/ 834 w 887"/>
                  <a:gd name="T27" fmla="*/ 509 h 512"/>
                  <a:gd name="T28" fmla="*/ 814 w 887"/>
                  <a:gd name="T29" fmla="*/ 512 h 512"/>
                  <a:gd name="T30" fmla="*/ 72 w 887"/>
                  <a:gd name="T31" fmla="*/ 512 h 512"/>
                  <a:gd name="T32" fmla="*/ 53 w 887"/>
                  <a:gd name="T33" fmla="*/ 509 h 512"/>
                  <a:gd name="T34" fmla="*/ 36 w 887"/>
                  <a:gd name="T35" fmla="*/ 503 h 512"/>
                  <a:gd name="T36" fmla="*/ 21 w 887"/>
                  <a:gd name="T37" fmla="*/ 491 h 512"/>
                  <a:gd name="T38" fmla="*/ 9 w 887"/>
                  <a:gd name="T39" fmla="*/ 478 h 512"/>
                  <a:gd name="T40" fmla="*/ 2 w 887"/>
                  <a:gd name="T41" fmla="*/ 462 h 512"/>
                  <a:gd name="T42" fmla="*/ 0 w 887"/>
                  <a:gd name="T43" fmla="*/ 444 h 512"/>
                  <a:gd name="T44" fmla="*/ 0 w 887"/>
                  <a:gd name="T45" fmla="*/ 68 h 512"/>
                  <a:gd name="T46" fmla="*/ 2 w 887"/>
                  <a:gd name="T47" fmla="*/ 50 h 512"/>
                  <a:gd name="T48" fmla="*/ 9 w 887"/>
                  <a:gd name="T49" fmla="*/ 34 h 512"/>
                  <a:gd name="T50" fmla="*/ 21 w 887"/>
                  <a:gd name="T51" fmla="*/ 20 h 512"/>
                  <a:gd name="T52" fmla="*/ 36 w 887"/>
                  <a:gd name="T53" fmla="*/ 9 h 512"/>
                  <a:gd name="T54" fmla="*/ 53 w 887"/>
                  <a:gd name="T55" fmla="*/ 2 h 512"/>
                  <a:gd name="T56" fmla="*/ 72 w 887"/>
                  <a:gd name="T5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87" h="512">
                    <a:moveTo>
                      <a:pt x="72" y="0"/>
                    </a:moveTo>
                    <a:lnTo>
                      <a:pt x="814" y="0"/>
                    </a:lnTo>
                    <a:lnTo>
                      <a:pt x="834" y="2"/>
                    </a:lnTo>
                    <a:lnTo>
                      <a:pt x="852" y="9"/>
                    </a:lnTo>
                    <a:lnTo>
                      <a:pt x="866" y="20"/>
                    </a:lnTo>
                    <a:lnTo>
                      <a:pt x="878" y="34"/>
                    </a:lnTo>
                    <a:lnTo>
                      <a:pt x="885" y="50"/>
                    </a:lnTo>
                    <a:lnTo>
                      <a:pt x="887" y="68"/>
                    </a:lnTo>
                    <a:lnTo>
                      <a:pt x="887" y="444"/>
                    </a:lnTo>
                    <a:lnTo>
                      <a:pt x="885" y="462"/>
                    </a:lnTo>
                    <a:lnTo>
                      <a:pt x="878" y="478"/>
                    </a:lnTo>
                    <a:lnTo>
                      <a:pt x="866" y="491"/>
                    </a:lnTo>
                    <a:lnTo>
                      <a:pt x="852" y="503"/>
                    </a:lnTo>
                    <a:lnTo>
                      <a:pt x="834" y="509"/>
                    </a:lnTo>
                    <a:lnTo>
                      <a:pt x="814" y="512"/>
                    </a:lnTo>
                    <a:lnTo>
                      <a:pt x="72" y="512"/>
                    </a:lnTo>
                    <a:lnTo>
                      <a:pt x="53" y="509"/>
                    </a:lnTo>
                    <a:lnTo>
                      <a:pt x="36" y="503"/>
                    </a:lnTo>
                    <a:lnTo>
                      <a:pt x="21" y="491"/>
                    </a:lnTo>
                    <a:lnTo>
                      <a:pt x="9" y="478"/>
                    </a:lnTo>
                    <a:lnTo>
                      <a:pt x="2" y="462"/>
                    </a:lnTo>
                    <a:lnTo>
                      <a:pt x="0" y="444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9" y="34"/>
                    </a:lnTo>
                    <a:lnTo>
                      <a:pt x="21" y="20"/>
                    </a:lnTo>
                    <a:lnTo>
                      <a:pt x="36" y="9"/>
                    </a:lnTo>
                    <a:lnTo>
                      <a:pt x="53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4FBD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64"/>
              <p:cNvSpPr>
                <a:spLocks noEditPoints="1"/>
              </p:cNvSpPr>
              <p:nvPr/>
            </p:nvSpPr>
            <p:spPr bwMode="auto">
              <a:xfrm>
                <a:off x="6397625" y="2801938"/>
                <a:ext cx="793750" cy="493713"/>
              </a:xfrm>
              <a:custGeom>
                <a:avLst/>
                <a:gdLst>
                  <a:gd name="T0" fmla="*/ 129 w 1000"/>
                  <a:gd name="T1" fmla="*/ 33 h 622"/>
                  <a:gd name="T2" fmla="*/ 104 w 1000"/>
                  <a:gd name="T3" fmla="*/ 36 h 622"/>
                  <a:gd name="T4" fmla="*/ 81 w 1000"/>
                  <a:gd name="T5" fmla="*/ 45 h 622"/>
                  <a:gd name="T6" fmla="*/ 61 w 1000"/>
                  <a:gd name="T7" fmla="*/ 59 h 622"/>
                  <a:gd name="T8" fmla="*/ 47 w 1000"/>
                  <a:gd name="T9" fmla="*/ 78 h 622"/>
                  <a:gd name="T10" fmla="*/ 36 w 1000"/>
                  <a:gd name="T11" fmla="*/ 100 h 622"/>
                  <a:gd name="T12" fmla="*/ 33 w 1000"/>
                  <a:gd name="T13" fmla="*/ 123 h 622"/>
                  <a:gd name="T14" fmla="*/ 33 w 1000"/>
                  <a:gd name="T15" fmla="*/ 499 h 622"/>
                  <a:gd name="T16" fmla="*/ 35 w 1000"/>
                  <a:gd name="T17" fmla="*/ 520 h 622"/>
                  <a:gd name="T18" fmla="*/ 43 w 1000"/>
                  <a:gd name="T19" fmla="*/ 538 h 622"/>
                  <a:gd name="T20" fmla="*/ 53 w 1000"/>
                  <a:gd name="T21" fmla="*/ 555 h 622"/>
                  <a:gd name="T22" fmla="*/ 68 w 1000"/>
                  <a:gd name="T23" fmla="*/ 570 h 622"/>
                  <a:gd name="T24" fmla="*/ 85 w 1000"/>
                  <a:gd name="T25" fmla="*/ 580 h 622"/>
                  <a:gd name="T26" fmla="*/ 107 w 1000"/>
                  <a:gd name="T27" fmla="*/ 589 h 622"/>
                  <a:gd name="T28" fmla="*/ 132 w 1000"/>
                  <a:gd name="T29" fmla="*/ 591 h 622"/>
                  <a:gd name="T30" fmla="*/ 874 w 1000"/>
                  <a:gd name="T31" fmla="*/ 591 h 622"/>
                  <a:gd name="T32" fmla="*/ 898 w 1000"/>
                  <a:gd name="T33" fmla="*/ 588 h 622"/>
                  <a:gd name="T34" fmla="*/ 921 w 1000"/>
                  <a:gd name="T35" fmla="*/ 579 h 622"/>
                  <a:gd name="T36" fmla="*/ 941 w 1000"/>
                  <a:gd name="T37" fmla="*/ 565 h 622"/>
                  <a:gd name="T38" fmla="*/ 956 w 1000"/>
                  <a:gd name="T39" fmla="*/ 546 h 622"/>
                  <a:gd name="T40" fmla="*/ 965 w 1000"/>
                  <a:gd name="T41" fmla="*/ 524 h 622"/>
                  <a:gd name="T42" fmla="*/ 969 w 1000"/>
                  <a:gd name="T43" fmla="*/ 499 h 622"/>
                  <a:gd name="T44" fmla="*/ 969 w 1000"/>
                  <a:gd name="T45" fmla="*/ 124 h 622"/>
                  <a:gd name="T46" fmla="*/ 966 w 1000"/>
                  <a:gd name="T47" fmla="*/ 104 h 622"/>
                  <a:gd name="T48" fmla="*/ 960 w 1000"/>
                  <a:gd name="T49" fmla="*/ 86 h 622"/>
                  <a:gd name="T50" fmla="*/ 949 w 1000"/>
                  <a:gd name="T51" fmla="*/ 69 h 622"/>
                  <a:gd name="T52" fmla="*/ 935 w 1000"/>
                  <a:gd name="T53" fmla="*/ 54 h 622"/>
                  <a:gd name="T54" fmla="*/ 918 w 1000"/>
                  <a:gd name="T55" fmla="*/ 44 h 622"/>
                  <a:gd name="T56" fmla="*/ 896 w 1000"/>
                  <a:gd name="T57" fmla="*/ 35 h 622"/>
                  <a:gd name="T58" fmla="*/ 871 w 1000"/>
                  <a:gd name="T59" fmla="*/ 33 h 622"/>
                  <a:gd name="T60" fmla="*/ 129 w 1000"/>
                  <a:gd name="T61" fmla="*/ 33 h 622"/>
                  <a:gd name="T62" fmla="*/ 93 w 1000"/>
                  <a:gd name="T63" fmla="*/ 0 h 622"/>
                  <a:gd name="T64" fmla="*/ 908 w 1000"/>
                  <a:gd name="T65" fmla="*/ 0 h 622"/>
                  <a:gd name="T66" fmla="*/ 932 w 1000"/>
                  <a:gd name="T67" fmla="*/ 3 h 622"/>
                  <a:gd name="T68" fmla="*/ 955 w 1000"/>
                  <a:gd name="T69" fmla="*/ 12 h 622"/>
                  <a:gd name="T70" fmla="*/ 973 w 1000"/>
                  <a:gd name="T71" fmla="*/ 27 h 622"/>
                  <a:gd name="T72" fmla="*/ 988 w 1000"/>
                  <a:gd name="T73" fmla="*/ 46 h 622"/>
                  <a:gd name="T74" fmla="*/ 997 w 1000"/>
                  <a:gd name="T75" fmla="*/ 68 h 622"/>
                  <a:gd name="T76" fmla="*/ 1000 w 1000"/>
                  <a:gd name="T77" fmla="*/ 93 h 622"/>
                  <a:gd name="T78" fmla="*/ 1000 w 1000"/>
                  <a:gd name="T79" fmla="*/ 529 h 622"/>
                  <a:gd name="T80" fmla="*/ 997 w 1000"/>
                  <a:gd name="T81" fmla="*/ 554 h 622"/>
                  <a:gd name="T82" fmla="*/ 988 w 1000"/>
                  <a:gd name="T83" fmla="*/ 576 h 622"/>
                  <a:gd name="T84" fmla="*/ 973 w 1000"/>
                  <a:gd name="T85" fmla="*/ 595 h 622"/>
                  <a:gd name="T86" fmla="*/ 955 w 1000"/>
                  <a:gd name="T87" fmla="*/ 609 h 622"/>
                  <a:gd name="T88" fmla="*/ 932 w 1000"/>
                  <a:gd name="T89" fmla="*/ 618 h 622"/>
                  <a:gd name="T90" fmla="*/ 908 w 1000"/>
                  <a:gd name="T91" fmla="*/ 622 h 622"/>
                  <a:gd name="T92" fmla="*/ 93 w 1000"/>
                  <a:gd name="T93" fmla="*/ 622 h 622"/>
                  <a:gd name="T94" fmla="*/ 69 w 1000"/>
                  <a:gd name="T95" fmla="*/ 618 h 622"/>
                  <a:gd name="T96" fmla="*/ 47 w 1000"/>
                  <a:gd name="T97" fmla="*/ 609 h 622"/>
                  <a:gd name="T98" fmla="*/ 27 w 1000"/>
                  <a:gd name="T99" fmla="*/ 595 h 622"/>
                  <a:gd name="T100" fmla="*/ 14 w 1000"/>
                  <a:gd name="T101" fmla="*/ 576 h 622"/>
                  <a:gd name="T102" fmla="*/ 4 w 1000"/>
                  <a:gd name="T103" fmla="*/ 554 h 622"/>
                  <a:gd name="T104" fmla="*/ 0 w 1000"/>
                  <a:gd name="T105" fmla="*/ 529 h 622"/>
                  <a:gd name="T106" fmla="*/ 0 w 1000"/>
                  <a:gd name="T107" fmla="*/ 93 h 622"/>
                  <a:gd name="T108" fmla="*/ 4 w 1000"/>
                  <a:gd name="T109" fmla="*/ 68 h 622"/>
                  <a:gd name="T110" fmla="*/ 14 w 1000"/>
                  <a:gd name="T111" fmla="*/ 46 h 622"/>
                  <a:gd name="T112" fmla="*/ 27 w 1000"/>
                  <a:gd name="T113" fmla="*/ 27 h 622"/>
                  <a:gd name="T114" fmla="*/ 47 w 1000"/>
                  <a:gd name="T115" fmla="*/ 12 h 622"/>
                  <a:gd name="T116" fmla="*/ 69 w 1000"/>
                  <a:gd name="T117" fmla="*/ 3 h 622"/>
                  <a:gd name="T118" fmla="*/ 93 w 1000"/>
                  <a:gd name="T11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00" h="622">
                    <a:moveTo>
                      <a:pt x="129" y="33"/>
                    </a:moveTo>
                    <a:lnTo>
                      <a:pt x="104" y="36"/>
                    </a:lnTo>
                    <a:lnTo>
                      <a:pt x="81" y="45"/>
                    </a:lnTo>
                    <a:lnTo>
                      <a:pt x="61" y="59"/>
                    </a:lnTo>
                    <a:lnTo>
                      <a:pt x="47" y="78"/>
                    </a:lnTo>
                    <a:lnTo>
                      <a:pt x="36" y="100"/>
                    </a:lnTo>
                    <a:lnTo>
                      <a:pt x="33" y="123"/>
                    </a:lnTo>
                    <a:lnTo>
                      <a:pt x="33" y="499"/>
                    </a:lnTo>
                    <a:lnTo>
                      <a:pt x="35" y="520"/>
                    </a:lnTo>
                    <a:lnTo>
                      <a:pt x="43" y="538"/>
                    </a:lnTo>
                    <a:lnTo>
                      <a:pt x="53" y="555"/>
                    </a:lnTo>
                    <a:lnTo>
                      <a:pt x="68" y="570"/>
                    </a:lnTo>
                    <a:lnTo>
                      <a:pt x="85" y="580"/>
                    </a:lnTo>
                    <a:lnTo>
                      <a:pt x="107" y="589"/>
                    </a:lnTo>
                    <a:lnTo>
                      <a:pt x="132" y="591"/>
                    </a:lnTo>
                    <a:lnTo>
                      <a:pt x="874" y="591"/>
                    </a:lnTo>
                    <a:lnTo>
                      <a:pt x="898" y="588"/>
                    </a:lnTo>
                    <a:lnTo>
                      <a:pt x="921" y="579"/>
                    </a:lnTo>
                    <a:lnTo>
                      <a:pt x="941" y="565"/>
                    </a:lnTo>
                    <a:lnTo>
                      <a:pt x="956" y="546"/>
                    </a:lnTo>
                    <a:lnTo>
                      <a:pt x="965" y="524"/>
                    </a:lnTo>
                    <a:lnTo>
                      <a:pt x="969" y="499"/>
                    </a:lnTo>
                    <a:lnTo>
                      <a:pt x="969" y="124"/>
                    </a:lnTo>
                    <a:lnTo>
                      <a:pt x="966" y="104"/>
                    </a:lnTo>
                    <a:lnTo>
                      <a:pt x="960" y="86"/>
                    </a:lnTo>
                    <a:lnTo>
                      <a:pt x="949" y="69"/>
                    </a:lnTo>
                    <a:lnTo>
                      <a:pt x="935" y="54"/>
                    </a:lnTo>
                    <a:lnTo>
                      <a:pt x="918" y="44"/>
                    </a:lnTo>
                    <a:lnTo>
                      <a:pt x="896" y="35"/>
                    </a:lnTo>
                    <a:lnTo>
                      <a:pt x="871" y="33"/>
                    </a:lnTo>
                    <a:lnTo>
                      <a:pt x="129" y="33"/>
                    </a:lnTo>
                    <a:close/>
                    <a:moveTo>
                      <a:pt x="93" y="0"/>
                    </a:moveTo>
                    <a:lnTo>
                      <a:pt x="908" y="0"/>
                    </a:lnTo>
                    <a:lnTo>
                      <a:pt x="932" y="3"/>
                    </a:lnTo>
                    <a:lnTo>
                      <a:pt x="955" y="12"/>
                    </a:lnTo>
                    <a:lnTo>
                      <a:pt x="973" y="27"/>
                    </a:lnTo>
                    <a:lnTo>
                      <a:pt x="988" y="46"/>
                    </a:lnTo>
                    <a:lnTo>
                      <a:pt x="997" y="68"/>
                    </a:lnTo>
                    <a:lnTo>
                      <a:pt x="1000" y="93"/>
                    </a:lnTo>
                    <a:lnTo>
                      <a:pt x="1000" y="529"/>
                    </a:lnTo>
                    <a:lnTo>
                      <a:pt x="997" y="554"/>
                    </a:lnTo>
                    <a:lnTo>
                      <a:pt x="988" y="576"/>
                    </a:lnTo>
                    <a:lnTo>
                      <a:pt x="973" y="595"/>
                    </a:lnTo>
                    <a:lnTo>
                      <a:pt x="955" y="609"/>
                    </a:lnTo>
                    <a:lnTo>
                      <a:pt x="932" y="618"/>
                    </a:lnTo>
                    <a:lnTo>
                      <a:pt x="908" y="622"/>
                    </a:lnTo>
                    <a:lnTo>
                      <a:pt x="93" y="622"/>
                    </a:lnTo>
                    <a:lnTo>
                      <a:pt x="69" y="618"/>
                    </a:lnTo>
                    <a:lnTo>
                      <a:pt x="47" y="609"/>
                    </a:lnTo>
                    <a:lnTo>
                      <a:pt x="27" y="595"/>
                    </a:lnTo>
                    <a:lnTo>
                      <a:pt x="14" y="576"/>
                    </a:lnTo>
                    <a:lnTo>
                      <a:pt x="4" y="554"/>
                    </a:lnTo>
                    <a:lnTo>
                      <a:pt x="0" y="529"/>
                    </a:lnTo>
                    <a:lnTo>
                      <a:pt x="0" y="93"/>
                    </a:lnTo>
                    <a:lnTo>
                      <a:pt x="4" y="68"/>
                    </a:lnTo>
                    <a:lnTo>
                      <a:pt x="14" y="46"/>
                    </a:lnTo>
                    <a:lnTo>
                      <a:pt x="27" y="27"/>
                    </a:lnTo>
                    <a:lnTo>
                      <a:pt x="47" y="12"/>
                    </a:lnTo>
                    <a:lnTo>
                      <a:pt x="69" y="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39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65"/>
              <p:cNvSpPr>
                <a:spLocks/>
              </p:cNvSpPr>
              <p:nvPr/>
            </p:nvSpPr>
            <p:spPr bwMode="auto">
              <a:xfrm>
                <a:off x="6423025" y="2827338"/>
                <a:ext cx="703263" cy="434975"/>
              </a:xfrm>
              <a:custGeom>
                <a:avLst/>
                <a:gdLst>
                  <a:gd name="T0" fmla="*/ 96 w 885"/>
                  <a:gd name="T1" fmla="*/ 0 h 547"/>
                  <a:gd name="T2" fmla="*/ 838 w 885"/>
                  <a:gd name="T3" fmla="*/ 0 h 547"/>
                  <a:gd name="T4" fmla="*/ 863 w 885"/>
                  <a:gd name="T5" fmla="*/ 2 h 547"/>
                  <a:gd name="T6" fmla="*/ 885 w 885"/>
                  <a:gd name="T7" fmla="*/ 11 h 547"/>
                  <a:gd name="T8" fmla="*/ 863 w 885"/>
                  <a:gd name="T9" fmla="*/ 3 h 547"/>
                  <a:gd name="T10" fmla="*/ 841 w 885"/>
                  <a:gd name="T11" fmla="*/ 0 h 547"/>
                  <a:gd name="T12" fmla="*/ 99 w 885"/>
                  <a:gd name="T13" fmla="*/ 0 h 547"/>
                  <a:gd name="T14" fmla="*/ 72 w 885"/>
                  <a:gd name="T15" fmla="*/ 3 h 547"/>
                  <a:gd name="T16" fmla="*/ 50 w 885"/>
                  <a:gd name="T17" fmla="*/ 12 h 547"/>
                  <a:gd name="T18" fmla="*/ 31 w 885"/>
                  <a:gd name="T19" fmla="*/ 27 h 547"/>
                  <a:gd name="T20" fmla="*/ 15 w 885"/>
                  <a:gd name="T21" fmla="*/ 45 h 547"/>
                  <a:gd name="T22" fmla="*/ 6 w 885"/>
                  <a:gd name="T23" fmla="*/ 68 h 547"/>
                  <a:gd name="T24" fmla="*/ 2 w 885"/>
                  <a:gd name="T25" fmla="*/ 91 h 547"/>
                  <a:gd name="T26" fmla="*/ 2 w 885"/>
                  <a:gd name="T27" fmla="*/ 466 h 547"/>
                  <a:gd name="T28" fmla="*/ 5 w 885"/>
                  <a:gd name="T29" fmla="*/ 487 h 547"/>
                  <a:gd name="T30" fmla="*/ 11 w 885"/>
                  <a:gd name="T31" fmla="*/ 506 h 547"/>
                  <a:gd name="T32" fmla="*/ 22 w 885"/>
                  <a:gd name="T33" fmla="*/ 522 h 547"/>
                  <a:gd name="T34" fmla="*/ 35 w 885"/>
                  <a:gd name="T35" fmla="*/ 536 h 547"/>
                  <a:gd name="T36" fmla="*/ 52 w 885"/>
                  <a:gd name="T37" fmla="*/ 547 h 547"/>
                  <a:gd name="T38" fmla="*/ 35 w 885"/>
                  <a:gd name="T39" fmla="*/ 537 h 547"/>
                  <a:gd name="T40" fmla="*/ 20 w 885"/>
                  <a:gd name="T41" fmla="*/ 522 h 547"/>
                  <a:gd name="T42" fmla="*/ 10 w 885"/>
                  <a:gd name="T43" fmla="*/ 505 h 547"/>
                  <a:gd name="T44" fmla="*/ 2 w 885"/>
                  <a:gd name="T45" fmla="*/ 487 h 547"/>
                  <a:gd name="T46" fmla="*/ 0 w 885"/>
                  <a:gd name="T47" fmla="*/ 466 h 547"/>
                  <a:gd name="T48" fmla="*/ 0 w 885"/>
                  <a:gd name="T49" fmla="*/ 90 h 547"/>
                  <a:gd name="T50" fmla="*/ 3 w 885"/>
                  <a:gd name="T51" fmla="*/ 67 h 547"/>
                  <a:gd name="T52" fmla="*/ 14 w 885"/>
                  <a:gd name="T53" fmla="*/ 45 h 547"/>
                  <a:gd name="T54" fmla="*/ 28 w 885"/>
                  <a:gd name="T55" fmla="*/ 26 h 547"/>
                  <a:gd name="T56" fmla="*/ 48 w 885"/>
                  <a:gd name="T57" fmla="*/ 12 h 547"/>
                  <a:gd name="T58" fmla="*/ 71 w 885"/>
                  <a:gd name="T59" fmla="*/ 3 h 547"/>
                  <a:gd name="T60" fmla="*/ 96 w 885"/>
                  <a:gd name="T61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5" h="547">
                    <a:moveTo>
                      <a:pt x="96" y="0"/>
                    </a:moveTo>
                    <a:lnTo>
                      <a:pt x="838" y="0"/>
                    </a:lnTo>
                    <a:lnTo>
                      <a:pt x="863" y="2"/>
                    </a:lnTo>
                    <a:lnTo>
                      <a:pt x="885" y="11"/>
                    </a:lnTo>
                    <a:lnTo>
                      <a:pt x="863" y="3"/>
                    </a:lnTo>
                    <a:lnTo>
                      <a:pt x="841" y="0"/>
                    </a:lnTo>
                    <a:lnTo>
                      <a:pt x="99" y="0"/>
                    </a:lnTo>
                    <a:lnTo>
                      <a:pt x="72" y="3"/>
                    </a:lnTo>
                    <a:lnTo>
                      <a:pt x="50" y="12"/>
                    </a:lnTo>
                    <a:lnTo>
                      <a:pt x="31" y="27"/>
                    </a:lnTo>
                    <a:lnTo>
                      <a:pt x="15" y="45"/>
                    </a:lnTo>
                    <a:lnTo>
                      <a:pt x="6" y="68"/>
                    </a:lnTo>
                    <a:lnTo>
                      <a:pt x="2" y="91"/>
                    </a:lnTo>
                    <a:lnTo>
                      <a:pt x="2" y="466"/>
                    </a:lnTo>
                    <a:lnTo>
                      <a:pt x="5" y="487"/>
                    </a:lnTo>
                    <a:lnTo>
                      <a:pt x="11" y="506"/>
                    </a:lnTo>
                    <a:lnTo>
                      <a:pt x="22" y="522"/>
                    </a:lnTo>
                    <a:lnTo>
                      <a:pt x="35" y="536"/>
                    </a:lnTo>
                    <a:lnTo>
                      <a:pt x="52" y="547"/>
                    </a:lnTo>
                    <a:lnTo>
                      <a:pt x="35" y="537"/>
                    </a:lnTo>
                    <a:lnTo>
                      <a:pt x="20" y="522"/>
                    </a:lnTo>
                    <a:lnTo>
                      <a:pt x="10" y="505"/>
                    </a:lnTo>
                    <a:lnTo>
                      <a:pt x="2" y="487"/>
                    </a:lnTo>
                    <a:lnTo>
                      <a:pt x="0" y="466"/>
                    </a:lnTo>
                    <a:lnTo>
                      <a:pt x="0" y="90"/>
                    </a:lnTo>
                    <a:lnTo>
                      <a:pt x="3" y="67"/>
                    </a:lnTo>
                    <a:lnTo>
                      <a:pt x="14" y="45"/>
                    </a:lnTo>
                    <a:lnTo>
                      <a:pt x="28" y="26"/>
                    </a:lnTo>
                    <a:lnTo>
                      <a:pt x="48" y="12"/>
                    </a:lnTo>
                    <a:lnTo>
                      <a:pt x="71" y="3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66"/>
              <p:cNvSpPr>
                <a:spLocks/>
              </p:cNvSpPr>
              <p:nvPr/>
            </p:nvSpPr>
            <p:spPr bwMode="auto">
              <a:xfrm>
                <a:off x="6824663" y="2944813"/>
                <a:ext cx="112713" cy="219075"/>
              </a:xfrm>
              <a:custGeom>
                <a:avLst/>
                <a:gdLst>
                  <a:gd name="T0" fmla="*/ 0 w 142"/>
                  <a:gd name="T1" fmla="*/ 0 h 276"/>
                  <a:gd name="T2" fmla="*/ 137 w 142"/>
                  <a:gd name="T3" fmla="*/ 0 h 276"/>
                  <a:gd name="T4" fmla="*/ 137 w 142"/>
                  <a:gd name="T5" fmla="*/ 51 h 276"/>
                  <a:gd name="T6" fmla="*/ 51 w 142"/>
                  <a:gd name="T7" fmla="*/ 51 h 276"/>
                  <a:gd name="T8" fmla="*/ 51 w 142"/>
                  <a:gd name="T9" fmla="*/ 109 h 276"/>
                  <a:gd name="T10" fmla="*/ 133 w 142"/>
                  <a:gd name="T11" fmla="*/ 109 h 276"/>
                  <a:gd name="T12" fmla="*/ 133 w 142"/>
                  <a:gd name="T13" fmla="*/ 160 h 276"/>
                  <a:gd name="T14" fmla="*/ 51 w 142"/>
                  <a:gd name="T15" fmla="*/ 160 h 276"/>
                  <a:gd name="T16" fmla="*/ 51 w 142"/>
                  <a:gd name="T17" fmla="*/ 225 h 276"/>
                  <a:gd name="T18" fmla="*/ 142 w 142"/>
                  <a:gd name="T19" fmla="*/ 225 h 276"/>
                  <a:gd name="T20" fmla="*/ 142 w 142"/>
                  <a:gd name="T21" fmla="*/ 276 h 276"/>
                  <a:gd name="T22" fmla="*/ 0 w 142"/>
                  <a:gd name="T23" fmla="*/ 276 h 276"/>
                  <a:gd name="T24" fmla="*/ 0 w 142"/>
                  <a:gd name="T25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" h="276">
                    <a:moveTo>
                      <a:pt x="0" y="0"/>
                    </a:moveTo>
                    <a:lnTo>
                      <a:pt x="137" y="0"/>
                    </a:lnTo>
                    <a:lnTo>
                      <a:pt x="137" y="51"/>
                    </a:lnTo>
                    <a:lnTo>
                      <a:pt x="51" y="51"/>
                    </a:lnTo>
                    <a:lnTo>
                      <a:pt x="51" y="109"/>
                    </a:lnTo>
                    <a:lnTo>
                      <a:pt x="133" y="109"/>
                    </a:lnTo>
                    <a:lnTo>
                      <a:pt x="133" y="160"/>
                    </a:lnTo>
                    <a:lnTo>
                      <a:pt x="51" y="160"/>
                    </a:lnTo>
                    <a:lnTo>
                      <a:pt x="51" y="225"/>
                    </a:lnTo>
                    <a:lnTo>
                      <a:pt x="142" y="225"/>
                    </a:lnTo>
                    <a:lnTo>
                      <a:pt x="142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67"/>
              <p:cNvSpPr>
                <a:spLocks/>
              </p:cNvSpPr>
              <p:nvPr/>
            </p:nvSpPr>
            <p:spPr bwMode="auto">
              <a:xfrm>
                <a:off x="6970713" y="2944813"/>
                <a:ext cx="146050" cy="219075"/>
              </a:xfrm>
              <a:custGeom>
                <a:avLst/>
                <a:gdLst>
                  <a:gd name="T0" fmla="*/ 0 w 183"/>
                  <a:gd name="T1" fmla="*/ 0 h 276"/>
                  <a:gd name="T2" fmla="*/ 58 w 183"/>
                  <a:gd name="T3" fmla="*/ 0 h 276"/>
                  <a:gd name="T4" fmla="*/ 104 w 183"/>
                  <a:gd name="T5" fmla="*/ 101 h 276"/>
                  <a:gd name="T6" fmla="*/ 118 w 183"/>
                  <a:gd name="T7" fmla="*/ 131 h 276"/>
                  <a:gd name="T8" fmla="*/ 130 w 183"/>
                  <a:gd name="T9" fmla="*/ 164 h 276"/>
                  <a:gd name="T10" fmla="*/ 140 w 183"/>
                  <a:gd name="T11" fmla="*/ 196 h 276"/>
                  <a:gd name="T12" fmla="*/ 141 w 183"/>
                  <a:gd name="T13" fmla="*/ 196 h 276"/>
                  <a:gd name="T14" fmla="*/ 138 w 183"/>
                  <a:gd name="T15" fmla="*/ 140 h 276"/>
                  <a:gd name="T16" fmla="*/ 138 w 183"/>
                  <a:gd name="T17" fmla="*/ 80 h 276"/>
                  <a:gd name="T18" fmla="*/ 138 w 183"/>
                  <a:gd name="T19" fmla="*/ 0 h 276"/>
                  <a:gd name="T20" fmla="*/ 183 w 183"/>
                  <a:gd name="T21" fmla="*/ 0 h 276"/>
                  <a:gd name="T22" fmla="*/ 183 w 183"/>
                  <a:gd name="T23" fmla="*/ 276 h 276"/>
                  <a:gd name="T24" fmla="*/ 131 w 183"/>
                  <a:gd name="T25" fmla="*/ 276 h 276"/>
                  <a:gd name="T26" fmla="*/ 84 w 183"/>
                  <a:gd name="T27" fmla="*/ 170 h 276"/>
                  <a:gd name="T28" fmla="*/ 70 w 183"/>
                  <a:gd name="T29" fmla="*/ 138 h 276"/>
                  <a:gd name="T30" fmla="*/ 56 w 183"/>
                  <a:gd name="T31" fmla="*/ 105 h 276"/>
                  <a:gd name="T32" fmla="*/ 45 w 183"/>
                  <a:gd name="T33" fmla="*/ 71 h 276"/>
                  <a:gd name="T34" fmla="*/ 44 w 183"/>
                  <a:gd name="T35" fmla="*/ 72 h 276"/>
                  <a:gd name="T36" fmla="*/ 45 w 183"/>
                  <a:gd name="T37" fmla="*/ 110 h 276"/>
                  <a:gd name="T38" fmla="*/ 45 w 183"/>
                  <a:gd name="T39" fmla="*/ 150 h 276"/>
                  <a:gd name="T40" fmla="*/ 45 w 183"/>
                  <a:gd name="T41" fmla="*/ 194 h 276"/>
                  <a:gd name="T42" fmla="*/ 45 w 183"/>
                  <a:gd name="T43" fmla="*/ 276 h 276"/>
                  <a:gd name="T44" fmla="*/ 0 w 183"/>
                  <a:gd name="T45" fmla="*/ 276 h 276"/>
                  <a:gd name="T46" fmla="*/ 0 w 183"/>
                  <a:gd name="T4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" h="276">
                    <a:moveTo>
                      <a:pt x="0" y="0"/>
                    </a:moveTo>
                    <a:lnTo>
                      <a:pt x="58" y="0"/>
                    </a:lnTo>
                    <a:lnTo>
                      <a:pt x="104" y="101"/>
                    </a:lnTo>
                    <a:lnTo>
                      <a:pt x="118" y="131"/>
                    </a:lnTo>
                    <a:lnTo>
                      <a:pt x="130" y="164"/>
                    </a:lnTo>
                    <a:lnTo>
                      <a:pt x="140" y="196"/>
                    </a:lnTo>
                    <a:lnTo>
                      <a:pt x="141" y="196"/>
                    </a:lnTo>
                    <a:lnTo>
                      <a:pt x="138" y="140"/>
                    </a:lnTo>
                    <a:lnTo>
                      <a:pt x="138" y="80"/>
                    </a:lnTo>
                    <a:lnTo>
                      <a:pt x="138" y="0"/>
                    </a:lnTo>
                    <a:lnTo>
                      <a:pt x="183" y="0"/>
                    </a:lnTo>
                    <a:lnTo>
                      <a:pt x="183" y="276"/>
                    </a:lnTo>
                    <a:lnTo>
                      <a:pt x="131" y="276"/>
                    </a:lnTo>
                    <a:lnTo>
                      <a:pt x="84" y="170"/>
                    </a:lnTo>
                    <a:lnTo>
                      <a:pt x="70" y="138"/>
                    </a:lnTo>
                    <a:lnTo>
                      <a:pt x="56" y="105"/>
                    </a:lnTo>
                    <a:lnTo>
                      <a:pt x="45" y="71"/>
                    </a:lnTo>
                    <a:lnTo>
                      <a:pt x="44" y="72"/>
                    </a:lnTo>
                    <a:lnTo>
                      <a:pt x="45" y="110"/>
                    </a:lnTo>
                    <a:lnTo>
                      <a:pt x="45" y="150"/>
                    </a:lnTo>
                    <a:lnTo>
                      <a:pt x="45" y="194"/>
                    </a:lnTo>
                    <a:lnTo>
                      <a:pt x="45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68"/>
              <p:cNvSpPr>
                <a:spLocks noEditPoints="1"/>
              </p:cNvSpPr>
              <p:nvPr/>
            </p:nvSpPr>
            <p:spPr bwMode="auto">
              <a:xfrm>
                <a:off x="6665913" y="2943225"/>
                <a:ext cx="127000" cy="220663"/>
              </a:xfrm>
              <a:custGeom>
                <a:avLst/>
                <a:gdLst>
                  <a:gd name="T0" fmla="*/ 70 w 160"/>
                  <a:gd name="T1" fmla="*/ 47 h 278"/>
                  <a:gd name="T2" fmla="*/ 58 w 160"/>
                  <a:gd name="T3" fmla="*/ 47 h 278"/>
                  <a:gd name="T4" fmla="*/ 50 w 160"/>
                  <a:gd name="T5" fmla="*/ 50 h 278"/>
                  <a:gd name="T6" fmla="*/ 50 w 160"/>
                  <a:gd name="T7" fmla="*/ 131 h 278"/>
                  <a:gd name="T8" fmla="*/ 54 w 160"/>
                  <a:gd name="T9" fmla="*/ 132 h 278"/>
                  <a:gd name="T10" fmla="*/ 60 w 160"/>
                  <a:gd name="T11" fmla="*/ 132 h 278"/>
                  <a:gd name="T12" fmla="*/ 67 w 160"/>
                  <a:gd name="T13" fmla="*/ 132 h 278"/>
                  <a:gd name="T14" fmla="*/ 81 w 160"/>
                  <a:gd name="T15" fmla="*/ 131 h 278"/>
                  <a:gd name="T16" fmla="*/ 93 w 160"/>
                  <a:gd name="T17" fmla="*/ 125 h 278"/>
                  <a:gd name="T18" fmla="*/ 102 w 160"/>
                  <a:gd name="T19" fmla="*/ 115 h 278"/>
                  <a:gd name="T20" fmla="*/ 107 w 160"/>
                  <a:gd name="T21" fmla="*/ 103 h 278"/>
                  <a:gd name="T22" fmla="*/ 110 w 160"/>
                  <a:gd name="T23" fmla="*/ 87 h 278"/>
                  <a:gd name="T24" fmla="*/ 107 w 160"/>
                  <a:gd name="T25" fmla="*/ 73 h 278"/>
                  <a:gd name="T26" fmla="*/ 103 w 160"/>
                  <a:gd name="T27" fmla="*/ 62 h 278"/>
                  <a:gd name="T28" fmla="*/ 95 w 160"/>
                  <a:gd name="T29" fmla="*/ 54 h 278"/>
                  <a:gd name="T30" fmla="*/ 84 w 160"/>
                  <a:gd name="T31" fmla="*/ 48 h 278"/>
                  <a:gd name="T32" fmla="*/ 70 w 160"/>
                  <a:gd name="T33" fmla="*/ 47 h 278"/>
                  <a:gd name="T34" fmla="*/ 68 w 160"/>
                  <a:gd name="T35" fmla="*/ 0 h 278"/>
                  <a:gd name="T36" fmla="*/ 89 w 160"/>
                  <a:gd name="T37" fmla="*/ 1 h 278"/>
                  <a:gd name="T38" fmla="*/ 107 w 160"/>
                  <a:gd name="T39" fmla="*/ 5 h 278"/>
                  <a:gd name="T40" fmla="*/ 123 w 160"/>
                  <a:gd name="T41" fmla="*/ 12 h 278"/>
                  <a:gd name="T42" fmla="*/ 136 w 160"/>
                  <a:gd name="T43" fmla="*/ 21 h 278"/>
                  <a:gd name="T44" fmla="*/ 145 w 160"/>
                  <a:gd name="T45" fmla="*/ 34 h 278"/>
                  <a:gd name="T46" fmla="*/ 153 w 160"/>
                  <a:gd name="T47" fmla="*/ 48 h 278"/>
                  <a:gd name="T48" fmla="*/ 157 w 160"/>
                  <a:gd name="T49" fmla="*/ 67 h 278"/>
                  <a:gd name="T50" fmla="*/ 160 w 160"/>
                  <a:gd name="T51" fmla="*/ 86 h 278"/>
                  <a:gd name="T52" fmla="*/ 157 w 160"/>
                  <a:gd name="T53" fmla="*/ 112 h 278"/>
                  <a:gd name="T54" fmla="*/ 150 w 160"/>
                  <a:gd name="T55" fmla="*/ 133 h 278"/>
                  <a:gd name="T56" fmla="*/ 139 w 160"/>
                  <a:gd name="T57" fmla="*/ 152 h 278"/>
                  <a:gd name="T58" fmla="*/ 124 w 160"/>
                  <a:gd name="T59" fmla="*/ 165 h 278"/>
                  <a:gd name="T60" fmla="*/ 107 w 160"/>
                  <a:gd name="T61" fmla="*/ 174 h 278"/>
                  <a:gd name="T62" fmla="*/ 88 w 160"/>
                  <a:gd name="T63" fmla="*/ 179 h 278"/>
                  <a:gd name="T64" fmla="*/ 67 w 160"/>
                  <a:gd name="T65" fmla="*/ 181 h 278"/>
                  <a:gd name="T66" fmla="*/ 60 w 160"/>
                  <a:gd name="T67" fmla="*/ 181 h 278"/>
                  <a:gd name="T68" fmla="*/ 54 w 160"/>
                  <a:gd name="T69" fmla="*/ 180 h 278"/>
                  <a:gd name="T70" fmla="*/ 50 w 160"/>
                  <a:gd name="T71" fmla="*/ 180 h 278"/>
                  <a:gd name="T72" fmla="*/ 50 w 160"/>
                  <a:gd name="T73" fmla="*/ 278 h 278"/>
                  <a:gd name="T74" fmla="*/ 0 w 160"/>
                  <a:gd name="T75" fmla="*/ 278 h 278"/>
                  <a:gd name="T76" fmla="*/ 0 w 160"/>
                  <a:gd name="T77" fmla="*/ 5 h 278"/>
                  <a:gd name="T78" fmla="*/ 17 w 160"/>
                  <a:gd name="T79" fmla="*/ 2 h 278"/>
                  <a:gd name="T80" fmla="*/ 39 w 160"/>
                  <a:gd name="T81" fmla="*/ 0 h 278"/>
                  <a:gd name="T82" fmla="*/ 68 w 160"/>
                  <a:gd name="T83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278">
                    <a:moveTo>
                      <a:pt x="70" y="47"/>
                    </a:moveTo>
                    <a:lnTo>
                      <a:pt x="58" y="47"/>
                    </a:lnTo>
                    <a:lnTo>
                      <a:pt x="50" y="50"/>
                    </a:lnTo>
                    <a:lnTo>
                      <a:pt x="50" y="131"/>
                    </a:lnTo>
                    <a:lnTo>
                      <a:pt x="54" y="132"/>
                    </a:lnTo>
                    <a:lnTo>
                      <a:pt x="60" y="132"/>
                    </a:lnTo>
                    <a:lnTo>
                      <a:pt x="67" y="132"/>
                    </a:lnTo>
                    <a:lnTo>
                      <a:pt x="81" y="131"/>
                    </a:lnTo>
                    <a:lnTo>
                      <a:pt x="93" y="125"/>
                    </a:lnTo>
                    <a:lnTo>
                      <a:pt x="102" y="115"/>
                    </a:lnTo>
                    <a:lnTo>
                      <a:pt x="107" y="103"/>
                    </a:lnTo>
                    <a:lnTo>
                      <a:pt x="110" y="87"/>
                    </a:lnTo>
                    <a:lnTo>
                      <a:pt x="107" y="73"/>
                    </a:lnTo>
                    <a:lnTo>
                      <a:pt x="103" y="62"/>
                    </a:lnTo>
                    <a:lnTo>
                      <a:pt x="95" y="54"/>
                    </a:lnTo>
                    <a:lnTo>
                      <a:pt x="84" y="48"/>
                    </a:lnTo>
                    <a:lnTo>
                      <a:pt x="70" y="47"/>
                    </a:lnTo>
                    <a:close/>
                    <a:moveTo>
                      <a:pt x="68" y="0"/>
                    </a:moveTo>
                    <a:lnTo>
                      <a:pt x="89" y="1"/>
                    </a:lnTo>
                    <a:lnTo>
                      <a:pt x="107" y="5"/>
                    </a:lnTo>
                    <a:lnTo>
                      <a:pt x="123" y="12"/>
                    </a:lnTo>
                    <a:lnTo>
                      <a:pt x="136" y="21"/>
                    </a:lnTo>
                    <a:lnTo>
                      <a:pt x="145" y="34"/>
                    </a:lnTo>
                    <a:lnTo>
                      <a:pt x="153" y="48"/>
                    </a:lnTo>
                    <a:lnTo>
                      <a:pt x="157" y="67"/>
                    </a:lnTo>
                    <a:lnTo>
                      <a:pt x="160" y="86"/>
                    </a:lnTo>
                    <a:lnTo>
                      <a:pt x="157" y="112"/>
                    </a:lnTo>
                    <a:lnTo>
                      <a:pt x="150" y="133"/>
                    </a:lnTo>
                    <a:lnTo>
                      <a:pt x="139" y="152"/>
                    </a:lnTo>
                    <a:lnTo>
                      <a:pt x="124" y="165"/>
                    </a:lnTo>
                    <a:lnTo>
                      <a:pt x="107" y="174"/>
                    </a:lnTo>
                    <a:lnTo>
                      <a:pt x="88" y="179"/>
                    </a:lnTo>
                    <a:lnTo>
                      <a:pt x="67" y="181"/>
                    </a:lnTo>
                    <a:lnTo>
                      <a:pt x="60" y="181"/>
                    </a:lnTo>
                    <a:lnTo>
                      <a:pt x="54" y="180"/>
                    </a:lnTo>
                    <a:lnTo>
                      <a:pt x="50" y="180"/>
                    </a:lnTo>
                    <a:lnTo>
                      <a:pt x="50" y="278"/>
                    </a:lnTo>
                    <a:lnTo>
                      <a:pt x="0" y="278"/>
                    </a:lnTo>
                    <a:lnTo>
                      <a:pt x="0" y="5"/>
                    </a:lnTo>
                    <a:lnTo>
                      <a:pt x="17" y="2"/>
                    </a:lnTo>
                    <a:lnTo>
                      <a:pt x="39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69"/>
              <p:cNvSpPr>
                <a:spLocks noEditPoints="1"/>
              </p:cNvSpPr>
              <p:nvPr/>
            </p:nvSpPr>
            <p:spPr bwMode="auto">
              <a:xfrm>
                <a:off x="6464300" y="2941638"/>
                <a:ext cx="169863" cy="225425"/>
              </a:xfrm>
              <a:custGeom>
                <a:avLst/>
                <a:gdLst>
                  <a:gd name="T0" fmla="*/ 106 w 214"/>
                  <a:gd name="T1" fmla="*/ 50 h 286"/>
                  <a:gd name="T2" fmla="*/ 93 w 214"/>
                  <a:gd name="T3" fmla="*/ 53 h 286"/>
                  <a:gd name="T4" fmla="*/ 82 w 214"/>
                  <a:gd name="T5" fmla="*/ 59 h 286"/>
                  <a:gd name="T6" fmla="*/ 71 w 214"/>
                  <a:gd name="T7" fmla="*/ 70 h 286"/>
                  <a:gd name="T8" fmla="*/ 63 w 214"/>
                  <a:gd name="T9" fmla="*/ 84 h 286"/>
                  <a:gd name="T10" fmla="*/ 58 w 214"/>
                  <a:gd name="T11" fmla="*/ 101 h 286"/>
                  <a:gd name="T12" fmla="*/ 54 w 214"/>
                  <a:gd name="T13" fmla="*/ 122 h 286"/>
                  <a:gd name="T14" fmla="*/ 53 w 214"/>
                  <a:gd name="T15" fmla="*/ 144 h 286"/>
                  <a:gd name="T16" fmla="*/ 54 w 214"/>
                  <a:gd name="T17" fmla="*/ 169 h 286"/>
                  <a:gd name="T18" fmla="*/ 59 w 214"/>
                  <a:gd name="T19" fmla="*/ 192 h 286"/>
                  <a:gd name="T20" fmla="*/ 67 w 214"/>
                  <a:gd name="T21" fmla="*/ 211 h 286"/>
                  <a:gd name="T22" fmla="*/ 78 w 214"/>
                  <a:gd name="T23" fmla="*/ 225 h 286"/>
                  <a:gd name="T24" fmla="*/ 92 w 214"/>
                  <a:gd name="T25" fmla="*/ 234 h 286"/>
                  <a:gd name="T26" fmla="*/ 106 w 214"/>
                  <a:gd name="T27" fmla="*/ 236 h 286"/>
                  <a:gd name="T28" fmla="*/ 121 w 214"/>
                  <a:gd name="T29" fmla="*/ 234 h 286"/>
                  <a:gd name="T30" fmla="*/ 132 w 214"/>
                  <a:gd name="T31" fmla="*/ 227 h 286"/>
                  <a:gd name="T32" fmla="*/ 143 w 214"/>
                  <a:gd name="T33" fmla="*/ 217 h 286"/>
                  <a:gd name="T34" fmla="*/ 151 w 214"/>
                  <a:gd name="T35" fmla="*/ 202 h 286"/>
                  <a:gd name="T36" fmla="*/ 156 w 214"/>
                  <a:gd name="T37" fmla="*/ 185 h 286"/>
                  <a:gd name="T38" fmla="*/ 160 w 214"/>
                  <a:gd name="T39" fmla="*/ 165 h 286"/>
                  <a:gd name="T40" fmla="*/ 161 w 214"/>
                  <a:gd name="T41" fmla="*/ 142 h 286"/>
                  <a:gd name="T42" fmla="*/ 160 w 214"/>
                  <a:gd name="T43" fmla="*/ 122 h 286"/>
                  <a:gd name="T44" fmla="*/ 156 w 214"/>
                  <a:gd name="T45" fmla="*/ 102 h 286"/>
                  <a:gd name="T46" fmla="*/ 151 w 214"/>
                  <a:gd name="T47" fmla="*/ 85 h 286"/>
                  <a:gd name="T48" fmla="*/ 143 w 214"/>
                  <a:gd name="T49" fmla="*/ 71 h 286"/>
                  <a:gd name="T50" fmla="*/ 132 w 214"/>
                  <a:gd name="T51" fmla="*/ 59 h 286"/>
                  <a:gd name="T52" fmla="*/ 120 w 214"/>
                  <a:gd name="T53" fmla="*/ 53 h 286"/>
                  <a:gd name="T54" fmla="*/ 106 w 214"/>
                  <a:gd name="T55" fmla="*/ 50 h 286"/>
                  <a:gd name="T56" fmla="*/ 108 w 214"/>
                  <a:gd name="T57" fmla="*/ 0 h 286"/>
                  <a:gd name="T58" fmla="*/ 132 w 214"/>
                  <a:gd name="T59" fmla="*/ 3 h 286"/>
                  <a:gd name="T60" fmla="*/ 153 w 214"/>
                  <a:gd name="T61" fmla="*/ 11 h 286"/>
                  <a:gd name="T62" fmla="*/ 171 w 214"/>
                  <a:gd name="T63" fmla="*/ 24 h 286"/>
                  <a:gd name="T64" fmla="*/ 187 w 214"/>
                  <a:gd name="T65" fmla="*/ 41 h 286"/>
                  <a:gd name="T66" fmla="*/ 198 w 214"/>
                  <a:gd name="T67" fmla="*/ 63 h 286"/>
                  <a:gd name="T68" fmla="*/ 207 w 214"/>
                  <a:gd name="T69" fmla="*/ 87 h 286"/>
                  <a:gd name="T70" fmla="*/ 212 w 214"/>
                  <a:gd name="T71" fmla="*/ 113 h 286"/>
                  <a:gd name="T72" fmla="*/ 214 w 214"/>
                  <a:gd name="T73" fmla="*/ 140 h 286"/>
                  <a:gd name="T74" fmla="*/ 212 w 214"/>
                  <a:gd name="T75" fmla="*/ 173 h 286"/>
                  <a:gd name="T76" fmla="*/ 206 w 214"/>
                  <a:gd name="T77" fmla="*/ 201 h 286"/>
                  <a:gd name="T78" fmla="*/ 196 w 214"/>
                  <a:gd name="T79" fmla="*/ 227 h 286"/>
                  <a:gd name="T80" fmla="*/ 183 w 214"/>
                  <a:gd name="T81" fmla="*/ 247 h 286"/>
                  <a:gd name="T82" fmla="*/ 168 w 214"/>
                  <a:gd name="T83" fmla="*/ 264 h 286"/>
                  <a:gd name="T84" fmla="*/ 149 w 214"/>
                  <a:gd name="T85" fmla="*/ 277 h 286"/>
                  <a:gd name="T86" fmla="*/ 128 w 214"/>
                  <a:gd name="T87" fmla="*/ 284 h 286"/>
                  <a:gd name="T88" fmla="*/ 104 w 214"/>
                  <a:gd name="T89" fmla="*/ 286 h 286"/>
                  <a:gd name="T90" fmla="*/ 80 w 214"/>
                  <a:gd name="T91" fmla="*/ 284 h 286"/>
                  <a:gd name="T92" fmla="*/ 60 w 214"/>
                  <a:gd name="T93" fmla="*/ 276 h 286"/>
                  <a:gd name="T94" fmla="*/ 42 w 214"/>
                  <a:gd name="T95" fmla="*/ 262 h 286"/>
                  <a:gd name="T96" fmla="*/ 27 w 214"/>
                  <a:gd name="T97" fmla="*/ 245 h 286"/>
                  <a:gd name="T98" fmla="*/ 16 w 214"/>
                  <a:gd name="T99" fmla="*/ 225 h 286"/>
                  <a:gd name="T100" fmla="*/ 7 w 214"/>
                  <a:gd name="T101" fmla="*/ 201 h 286"/>
                  <a:gd name="T102" fmla="*/ 1 w 214"/>
                  <a:gd name="T103" fmla="*/ 174 h 286"/>
                  <a:gd name="T104" fmla="*/ 0 w 214"/>
                  <a:gd name="T105" fmla="*/ 145 h 286"/>
                  <a:gd name="T106" fmla="*/ 1 w 214"/>
                  <a:gd name="T107" fmla="*/ 115 h 286"/>
                  <a:gd name="T108" fmla="*/ 7 w 214"/>
                  <a:gd name="T109" fmla="*/ 88 h 286"/>
                  <a:gd name="T110" fmla="*/ 17 w 214"/>
                  <a:gd name="T111" fmla="*/ 63 h 286"/>
                  <a:gd name="T112" fmla="*/ 29 w 214"/>
                  <a:gd name="T113" fmla="*/ 41 h 286"/>
                  <a:gd name="T114" fmla="*/ 45 w 214"/>
                  <a:gd name="T115" fmla="*/ 24 h 286"/>
                  <a:gd name="T116" fmla="*/ 63 w 214"/>
                  <a:gd name="T117" fmla="*/ 11 h 286"/>
                  <a:gd name="T118" fmla="*/ 85 w 214"/>
                  <a:gd name="T119" fmla="*/ 3 h 286"/>
                  <a:gd name="T120" fmla="*/ 108 w 214"/>
                  <a:gd name="T1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4" h="286">
                    <a:moveTo>
                      <a:pt x="106" y="50"/>
                    </a:moveTo>
                    <a:lnTo>
                      <a:pt x="93" y="53"/>
                    </a:lnTo>
                    <a:lnTo>
                      <a:pt x="82" y="59"/>
                    </a:lnTo>
                    <a:lnTo>
                      <a:pt x="71" y="70"/>
                    </a:lnTo>
                    <a:lnTo>
                      <a:pt x="63" y="84"/>
                    </a:lnTo>
                    <a:lnTo>
                      <a:pt x="58" y="101"/>
                    </a:lnTo>
                    <a:lnTo>
                      <a:pt x="54" y="122"/>
                    </a:lnTo>
                    <a:lnTo>
                      <a:pt x="53" y="144"/>
                    </a:lnTo>
                    <a:lnTo>
                      <a:pt x="54" y="169"/>
                    </a:lnTo>
                    <a:lnTo>
                      <a:pt x="59" y="192"/>
                    </a:lnTo>
                    <a:lnTo>
                      <a:pt x="67" y="211"/>
                    </a:lnTo>
                    <a:lnTo>
                      <a:pt x="78" y="225"/>
                    </a:lnTo>
                    <a:lnTo>
                      <a:pt x="92" y="234"/>
                    </a:lnTo>
                    <a:lnTo>
                      <a:pt x="106" y="236"/>
                    </a:lnTo>
                    <a:lnTo>
                      <a:pt x="121" y="234"/>
                    </a:lnTo>
                    <a:lnTo>
                      <a:pt x="132" y="227"/>
                    </a:lnTo>
                    <a:lnTo>
                      <a:pt x="143" y="217"/>
                    </a:lnTo>
                    <a:lnTo>
                      <a:pt x="151" y="202"/>
                    </a:lnTo>
                    <a:lnTo>
                      <a:pt x="156" y="185"/>
                    </a:lnTo>
                    <a:lnTo>
                      <a:pt x="160" y="165"/>
                    </a:lnTo>
                    <a:lnTo>
                      <a:pt x="161" y="142"/>
                    </a:lnTo>
                    <a:lnTo>
                      <a:pt x="160" y="122"/>
                    </a:lnTo>
                    <a:lnTo>
                      <a:pt x="156" y="102"/>
                    </a:lnTo>
                    <a:lnTo>
                      <a:pt x="151" y="85"/>
                    </a:lnTo>
                    <a:lnTo>
                      <a:pt x="143" y="71"/>
                    </a:lnTo>
                    <a:lnTo>
                      <a:pt x="132" y="59"/>
                    </a:lnTo>
                    <a:lnTo>
                      <a:pt x="120" y="53"/>
                    </a:lnTo>
                    <a:lnTo>
                      <a:pt x="106" y="50"/>
                    </a:lnTo>
                    <a:close/>
                    <a:moveTo>
                      <a:pt x="108" y="0"/>
                    </a:moveTo>
                    <a:lnTo>
                      <a:pt x="132" y="3"/>
                    </a:lnTo>
                    <a:lnTo>
                      <a:pt x="153" y="11"/>
                    </a:lnTo>
                    <a:lnTo>
                      <a:pt x="171" y="24"/>
                    </a:lnTo>
                    <a:lnTo>
                      <a:pt x="187" y="41"/>
                    </a:lnTo>
                    <a:lnTo>
                      <a:pt x="198" y="63"/>
                    </a:lnTo>
                    <a:lnTo>
                      <a:pt x="207" y="87"/>
                    </a:lnTo>
                    <a:lnTo>
                      <a:pt x="212" y="113"/>
                    </a:lnTo>
                    <a:lnTo>
                      <a:pt x="214" y="140"/>
                    </a:lnTo>
                    <a:lnTo>
                      <a:pt x="212" y="173"/>
                    </a:lnTo>
                    <a:lnTo>
                      <a:pt x="206" y="201"/>
                    </a:lnTo>
                    <a:lnTo>
                      <a:pt x="196" y="227"/>
                    </a:lnTo>
                    <a:lnTo>
                      <a:pt x="183" y="247"/>
                    </a:lnTo>
                    <a:lnTo>
                      <a:pt x="168" y="264"/>
                    </a:lnTo>
                    <a:lnTo>
                      <a:pt x="149" y="277"/>
                    </a:lnTo>
                    <a:lnTo>
                      <a:pt x="128" y="284"/>
                    </a:lnTo>
                    <a:lnTo>
                      <a:pt x="104" y="286"/>
                    </a:lnTo>
                    <a:lnTo>
                      <a:pt x="80" y="284"/>
                    </a:lnTo>
                    <a:lnTo>
                      <a:pt x="60" y="276"/>
                    </a:lnTo>
                    <a:lnTo>
                      <a:pt x="42" y="262"/>
                    </a:lnTo>
                    <a:lnTo>
                      <a:pt x="27" y="245"/>
                    </a:lnTo>
                    <a:lnTo>
                      <a:pt x="16" y="225"/>
                    </a:lnTo>
                    <a:lnTo>
                      <a:pt x="7" y="201"/>
                    </a:lnTo>
                    <a:lnTo>
                      <a:pt x="1" y="174"/>
                    </a:lnTo>
                    <a:lnTo>
                      <a:pt x="0" y="145"/>
                    </a:lnTo>
                    <a:lnTo>
                      <a:pt x="1" y="115"/>
                    </a:lnTo>
                    <a:lnTo>
                      <a:pt x="7" y="88"/>
                    </a:lnTo>
                    <a:lnTo>
                      <a:pt x="17" y="63"/>
                    </a:lnTo>
                    <a:lnTo>
                      <a:pt x="29" y="41"/>
                    </a:lnTo>
                    <a:lnTo>
                      <a:pt x="45" y="24"/>
                    </a:lnTo>
                    <a:lnTo>
                      <a:pt x="63" y="11"/>
                    </a:lnTo>
                    <a:lnTo>
                      <a:pt x="85" y="3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70"/>
              <p:cNvSpPr>
                <a:spLocks/>
              </p:cNvSpPr>
              <p:nvPr/>
            </p:nvSpPr>
            <p:spPr bwMode="auto">
              <a:xfrm>
                <a:off x="6537325" y="2628900"/>
                <a:ext cx="501650" cy="173038"/>
              </a:xfrm>
              <a:custGeom>
                <a:avLst/>
                <a:gdLst>
                  <a:gd name="T0" fmla="*/ 297 w 631"/>
                  <a:gd name="T1" fmla="*/ 0 h 218"/>
                  <a:gd name="T2" fmla="*/ 312 w 631"/>
                  <a:gd name="T3" fmla="*/ 3 h 218"/>
                  <a:gd name="T4" fmla="*/ 326 w 631"/>
                  <a:gd name="T5" fmla="*/ 9 h 218"/>
                  <a:gd name="T6" fmla="*/ 336 w 631"/>
                  <a:gd name="T7" fmla="*/ 20 h 218"/>
                  <a:gd name="T8" fmla="*/ 344 w 631"/>
                  <a:gd name="T9" fmla="*/ 33 h 218"/>
                  <a:gd name="T10" fmla="*/ 346 w 631"/>
                  <a:gd name="T11" fmla="*/ 48 h 218"/>
                  <a:gd name="T12" fmla="*/ 631 w 631"/>
                  <a:gd name="T13" fmla="*/ 218 h 218"/>
                  <a:gd name="T14" fmla="*/ 556 w 631"/>
                  <a:gd name="T15" fmla="*/ 218 h 218"/>
                  <a:gd name="T16" fmla="*/ 333 w 631"/>
                  <a:gd name="T17" fmla="*/ 85 h 218"/>
                  <a:gd name="T18" fmla="*/ 323 w 631"/>
                  <a:gd name="T19" fmla="*/ 93 h 218"/>
                  <a:gd name="T20" fmla="*/ 310 w 631"/>
                  <a:gd name="T21" fmla="*/ 99 h 218"/>
                  <a:gd name="T22" fmla="*/ 297 w 631"/>
                  <a:gd name="T23" fmla="*/ 100 h 218"/>
                  <a:gd name="T24" fmla="*/ 284 w 631"/>
                  <a:gd name="T25" fmla="*/ 99 h 218"/>
                  <a:gd name="T26" fmla="*/ 273 w 631"/>
                  <a:gd name="T27" fmla="*/ 94 h 218"/>
                  <a:gd name="T28" fmla="*/ 263 w 631"/>
                  <a:gd name="T29" fmla="*/ 86 h 218"/>
                  <a:gd name="T30" fmla="*/ 69 w 631"/>
                  <a:gd name="T31" fmla="*/ 218 h 218"/>
                  <a:gd name="T32" fmla="*/ 0 w 631"/>
                  <a:gd name="T33" fmla="*/ 218 h 218"/>
                  <a:gd name="T34" fmla="*/ 247 w 631"/>
                  <a:gd name="T35" fmla="*/ 51 h 218"/>
                  <a:gd name="T36" fmla="*/ 247 w 631"/>
                  <a:gd name="T37" fmla="*/ 50 h 218"/>
                  <a:gd name="T38" fmla="*/ 249 w 631"/>
                  <a:gd name="T39" fmla="*/ 34 h 218"/>
                  <a:gd name="T40" fmla="*/ 256 w 631"/>
                  <a:gd name="T41" fmla="*/ 21 h 218"/>
                  <a:gd name="T42" fmla="*/ 267 w 631"/>
                  <a:gd name="T43" fmla="*/ 9 h 218"/>
                  <a:gd name="T44" fmla="*/ 281 w 631"/>
                  <a:gd name="T45" fmla="*/ 3 h 218"/>
                  <a:gd name="T46" fmla="*/ 297 w 631"/>
                  <a:gd name="T4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1" h="218">
                    <a:moveTo>
                      <a:pt x="297" y="0"/>
                    </a:moveTo>
                    <a:lnTo>
                      <a:pt x="312" y="3"/>
                    </a:lnTo>
                    <a:lnTo>
                      <a:pt x="326" y="9"/>
                    </a:lnTo>
                    <a:lnTo>
                      <a:pt x="336" y="20"/>
                    </a:lnTo>
                    <a:lnTo>
                      <a:pt x="344" y="33"/>
                    </a:lnTo>
                    <a:lnTo>
                      <a:pt x="346" y="48"/>
                    </a:lnTo>
                    <a:lnTo>
                      <a:pt x="631" y="218"/>
                    </a:lnTo>
                    <a:lnTo>
                      <a:pt x="556" y="218"/>
                    </a:lnTo>
                    <a:lnTo>
                      <a:pt x="333" y="85"/>
                    </a:lnTo>
                    <a:lnTo>
                      <a:pt x="323" y="93"/>
                    </a:lnTo>
                    <a:lnTo>
                      <a:pt x="310" y="99"/>
                    </a:lnTo>
                    <a:lnTo>
                      <a:pt x="297" y="100"/>
                    </a:lnTo>
                    <a:lnTo>
                      <a:pt x="284" y="99"/>
                    </a:lnTo>
                    <a:lnTo>
                      <a:pt x="273" y="94"/>
                    </a:lnTo>
                    <a:lnTo>
                      <a:pt x="263" y="86"/>
                    </a:lnTo>
                    <a:lnTo>
                      <a:pt x="69" y="218"/>
                    </a:lnTo>
                    <a:lnTo>
                      <a:pt x="0" y="218"/>
                    </a:lnTo>
                    <a:lnTo>
                      <a:pt x="247" y="51"/>
                    </a:lnTo>
                    <a:lnTo>
                      <a:pt x="247" y="50"/>
                    </a:lnTo>
                    <a:lnTo>
                      <a:pt x="249" y="34"/>
                    </a:lnTo>
                    <a:lnTo>
                      <a:pt x="256" y="21"/>
                    </a:lnTo>
                    <a:lnTo>
                      <a:pt x="267" y="9"/>
                    </a:lnTo>
                    <a:lnTo>
                      <a:pt x="281" y="3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71"/>
              <p:cNvSpPr>
                <a:spLocks/>
              </p:cNvSpPr>
              <p:nvPr/>
            </p:nvSpPr>
            <p:spPr bwMode="auto">
              <a:xfrm>
                <a:off x="6732588" y="2627313"/>
                <a:ext cx="80963" cy="82550"/>
              </a:xfrm>
              <a:custGeom>
                <a:avLst/>
                <a:gdLst>
                  <a:gd name="T0" fmla="*/ 51 w 103"/>
                  <a:gd name="T1" fmla="*/ 0 h 104"/>
                  <a:gd name="T2" fmla="*/ 67 w 103"/>
                  <a:gd name="T3" fmla="*/ 2 h 104"/>
                  <a:gd name="T4" fmla="*/ 82 w 103"/>
                  <a:gd name="T5" fmla="*/ 10 h 104"/>
                  <a:gd name="T6" fmla="*/ 94 w 103"/>
                  <a:gd name="T7" fmla="*/ 22 h 104"/>
                  <a:gd name="T8" fmla="*/ 100 w 103"/>
                  <a:gd name="T9" fmla="*/ 35 h 104"/>
                  <a:gd name="T10" fmla="*/ 103 w 103"/>
                  <a:gd name="T11" fmla="*/ 52 h 104"/>
                  <a:gd name="T12" fmla="*/ 100 w 103"/>
                  <a:gd name="T13" fmla="*/ 68 h 104"/>
                  <a:gd name="T14" fmla="*/ 94 w 103"/>
                  <a:gd name="T15" fmla="*/ 83 h 104"/>
                  <a:gd name="T16" fmla="*/ 82 w 103"/>
                  <a:gd name="T17" fmla="*/ 94 h 104"/>
                  <a:gd name="T18" fmla="*/ 67 w 103"/>
                  <a:gd name="T19" fmla="*/ 101 h 104"/>
                  <a:gd name="T20" fmla="*/ 51 w 103"/>
                  <a:gd name="T21" fmla="*/ 104 h 104"/>
                  <a:gd name="T22" fmla="*/ 35 w 103"/>
                  <a:gd name="T23" fmla="*/ 101 h 104"/>
                  <a:gd name="T24" fmla="*/ 20 w 103"/>
                  <a:gd name="T25" fmla="*/ 94 h 104"/>
                  <a:gd name="T26" fmla="*/ 9 w 103"/>
                  <a:gd name="T27" fmla="*/ 83 h 104"/>
                  <a:gd name="T28" fmla="*/ 2 w 103"/>
                  <a:gd name="T29" fmla="*/ 68 h 104"/>
                  <a:gd name="T30" fmla="*/ 0 w 103"/>
                  <a:gd name="T31" fmla="*/ 52 h 104"/>
                  <a:gd name="T32" fmla="*/ 2 w 103"/>
                  <a:gd name="T33" fmla="*/ 35 h 104"/>
                  <a:gd name="T34" fmla="*/ 9 w 103"/>
                  <a:gd name="T35" fmla="*/ 22 h 104"/>
                  <a:gd name="T36" fmla="*/ 20 w 103"/>
                  <a:gd name="T37" fmla="*/ 10 h 104"/>
                  <a:gd name="T38" fmla="*/ 35 w 103"/>
                  <a:gd name="T39" fmla="*/ 2 h 104"/>
                  <a:gd name="T40" fmla="*/ 51 w 103"/>
                  <a:gd name="T4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" h="104">
                    <a:moveTo>
                      <a:pt x="51" y="0"/>
                    </a:moveTo>
                    <a:lnTo>
                      <a:pt x="67" y="2"/>
                    </a:lnTo>
                    <a:lnTo>
                      <a:pt x="82" y="10"/>
                    </a:lnTo>
                    <a:lnTo>
                      <a:pt x="94" y="22"/>
                    </a:lnTo>
                    <a:lnTo>
                      <a:pt x="100" y="35"/>
                    </a:lnTo>
                    <a:lnTo>
                      <a:pt x="103" y="52"/>
                    </a:lnTo>
                    <a:lnTo>
                      <a:pt x="100" y="68"/>
                    </a:lnTo>
                    <a:lnTo>
                      <a:pt x="94" y="83"/>
                    </a:lnTo>
                    <a:lnTo>
                      <a:pt x="82" y="94"/>
                    </a:lnTo>
                    <a:lnTo>
                      <a:pt x="67" y="101"/>
                    </a:lnTo>
                    <a:lnTo>
                      <a:pt x="51" y="104"/>
                    </a:lnTo>
                    <a:lnTo>
                      <a:pt x="35" y="101"/>
                    </a:lnTo>
                    <a:lnTo>
                      <a:pt x="20" y="94"/>
                    </a:lnTo>
                    <a:lnTo>
                      <a:pt x="9" y="83"/>
                    </a:lnTo>
                    <a:lnTo>
                      <a:pt x="2" y="6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9" y="22"/>
                    </a:lnTo>
                    <a:lnTo>
                      <a:pt x="20" y="10"/>
                    </a:lnTo>
                    <a:lnTo>
                      <a:pt x="35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72"/>
              <p:cNvSpPr>
                <a:spLocks/>
              </p:cNvSpPr>
              <p:nvPr/>
            </p:nvSpPr>
            <p:spPr bwMode="auto">
              <a:xfrm>
                <a:off x="5699125" y="2011363"/>
                <a:ext cx="249238" cy="377825"/>
              </a:xfrm>
              <a:custGeom>
                <a:avLst/>
                <a:gdLst>
                  <a:gd name="T0" fmla="*/ 10 w 315"/>
                  <a:gd name="T1" fmla="*/ 0 h 477"/>
                  <a:gd name="T2" fmla="*/ 315 w 315"/>
                  <a:gd name="T3" fmla="*/ 5 h 477"/>
                  <a:gd name="T4" fmla="*/ 305 w 315"/>
                  <a:gd name="T5" fmla="*/ 331 h 477"/>
                  <a:gd name="T6" fmla="*/ 306 w 315"/>
                  <a:gd name="T7" fmla="*/ 341 h 477"/>
                  <a:gd name="T8" fmla="*/ 306 w 315"/>
                  <a:gd name="T9" fmla="*/ 349 h 477"/>
                  <a:gd name="T10" fmla="*/ 305 w 315"/>
                  <a:gd name="T11" fmla="*/ 358 h 477"/>
                  <a:gd name="T12" fmla="*/ 306 w 315"/>
                  <a:gd name="T13" fmla="*/ 364 h 477"/>
                  <a:gd name="T14" fmla="*/ 297 w 315"/>
                  <a:gd name="T15" fmla="*/ 391 h 477"/>
                  <a:gd name="T16" fmla="*/ 282 w 315"/>
                  <a:gd name="T17" fmla="*/ 415 h 477"/>
                  <a:gd name="T18" fmla="*/ 264 w 315"/>
                  <a:gd name="T19" fmla="*/ 436 h 477"/>
                  <a:gd name="T20" fmla="*/ 242 w 315"/>
                  <a:gd name="T21" fmla="*/ 453 h 477"/>
                  <a:gd name="T22" fmla="*/ 217 w 315"/>
                  <a:gd name="T23" fmla="*/ 466 h 477"/>
                  <a:gd name="T24" fmla="*/ 189 w 315"/>
                  <a:gd name="T25" fmla="*/ 474 h 477"/>
                  <a:gd name="T26" fmla="*/ 160 w 315"/>
                  <a:gd name="T27" fmla="*/ 477 h 477"/>
                  <a:gd name="T28" fmla="*/ 146 w 315"/>
                  <a:gd name="T29" fmla="*/ 477 h 477"/>
                  <a:gd name="T30" fmla="*/ 115 w 315"/>
                  <a:gd name="T31" fmla="*/ 474 h 477"/>
                  <a:gd name="T32" fmla="*/ 88 w 315"/>
                  <a:gd name="T33" fmla="*/ 465 h 477"/>
                  <a:gd name="T34" fmla="*/ 63 w 315"/>
                  <a:gd name="T35" fmla="*/ 450 h 477"/>
                  <a:gd name="T36" fmla="*/ 42 w 315"/>
                  <a:gd name="T37" fmla="*/ 432 h 477"/>
                  <a:gd name="T38" fmla="*/ 24 w 315"/>
                  <a:gd name="T39" fmla="*/ 409 h 477"/>
                  <a:gd name="T40" fmla="*/ 10 w 315"/>
                  <a:gd name="T41" fmla="*/ 384 h 477"/>
                  <a:gd name="T42" fmla="*/ 2 w 315"/>
                  <a:gd name="T43" fmla="*/ 356 h 477"/>
                  <a:gd name="T44" fmla="*/ 0 w 315"/>
                  <a:gd name="T45" fmla="*/ 326 h 477"/>
                  <a:gd name="T46" fmla="*/ 10 w 315"/>
                  <a:gd name="T47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5" h="477">
                    <a:moveTo>
                      <a:pt x="10" y="0"/>
                    </a:moveTo>
                    <a:lnTo>
                      <a:pt x="315" y="5"/>
                    </a:lnTo>
                    <a:lnTo>
                      <a:pt x="305" y="331"/>
                    </a:lnTo>
                    <a:lnTo>
                      <a:pt x="306" y="341"/>
                    </a:lnTo>
                    <a:lnTo>
                      <a:pt x="306" y="349"/>
                    </a:lnTo>
                    <a:lnTo>
                      <a:pt x="305" y="358"/>
                    </a:lnTo>
                    <a:lnTo>
                      <a:pt x="306" y="364"/>
                    </a:lnTo>
                    <a:lnTo>
                      <a:pt x="297" y="391"/>
                    </a:lnTo>
                    <a:lnTo>
                      <a:pt x="282" y="415"/>
                    </a:lnTo>
                    <a:lnTo>
                      <a:pt x="264" y="436"/>
                    </a:lnTo>
                    <a:lnTo>
                      <a:pt x="242" y="453"/>
                    </a:lnTo>
                    <a:lnTo>
                      <a:pt x="217" y="466"/>
                    </a:lnTo>
                    <a:lnTo>
                      <a:pt x="189" y="474"/>
                    </a:lnTo>
                    <a:lnTo>
                      <a:pt x="160" y="477"/>
                    </a:lnTo>
                    <a:lnTo>
                      <a:pt x="146" y="477"/>
                    </a:lnTo>
                    <a:lnTo>
                      <a:pt x="115" y="474"/>
                    </a:lnTo>
                    <a:lnTo>
                      <a:pt x="88" y="465"/>
                    </a:lnTo>
                    <a:lnTo>
                      <a:pt x="63" y="450"/>
                    </a:lnTo>
                    <a:lnTo>
                      <a:pt x="42" y="432"/>
                    </a:lnTo>
                    <a:lnTo>
                      <a:pt x="24" y="409"/>
                    </a:lnTo>
                    <a:lnTo>
                      <a:pt x="10" y="384"/>
                    </a:lnTo>
                    <a:lnTo>
                      <a:pt x="2" y="356"/>
                    </a:lnTo>
                    <a:lnTo>
                      <a:pt x="0" y="3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73"/>
              <p:cNvSpPr>
                <a:spLocks/>
              </p:cNvSpPr>
              <p:nvPr/>
            </p:nvSpPr>
            <p:spPr bwMode="auto">
              <a:xfrm>
                <a:off x="5940425" y="2014538"/>
                <a:ext cx="250825" cy="377825"/>
              </a:xfrm>
              <a:custGeom>
                <a:avLst/>
                <a:gdLst>
                  <a:gd name="T0" fmla="*/ 10 w 315"/>
                  <a:gd name="T1" fmla="*/ 0 h 475"/>
                  <a:gd name="T2" fmla="*/ 315 w 315"/>
                  <a:gd name="T3" fmla="*/ 4 h 475"/>
                  <a:gd name="T4" fmla="*/ 306 w 315"/>
                  <a:gd name="T5" fmla="*/ 303 h 475"/>
                  <a:gd name="T6" fmla="*/ 307 w 315"/>
                  <a:gd name="T7" fmla="*/ 322 h 475"/>
                  <a:gd name="T8" fmla="*/ 310 w 315"/>
                  <a:gd name="T9" fmla="*/ 342 h 475"/>
                  <a:gd name="T10" fmla="*/ 304 w 315"/>
                  <a:gd name="T11" fmla="*/ 369 h 475"/>
                  <a:gd name="T12" fmla="*/ 294 w 315"/>
                  <a:gd name="T13" fmla="*/ 395 h 475"/>
                  <a:gd name="T14" fmla="*/ 279 w 315"/>
                  <a:gd name="T15" fmla="*/ 418 h 475"/>
                  <a:gd name="T16" fmla="*/ 260 w 315"/>
                  <a:gd name="T17" fmla="*/ 438 h 475"/>
                  <a:gd name="T18" fmla="*/ 239 w 315"/>
                  <a:gd name="T19" fmla="*/ 454 h 475"/>
                  <a:gd name="T20" fmla="*/ 214 w 315"/>
                  <a:gd name="T21" fmla="*/ 466 h 475"/>
                  <a:gd name="T22" fmla="*/ 187 w 315"/>
                  <a:gd name="T23" fmla="*/ 473 h 475"/>
                  <a:gd name="T24" fmla="*/ 157 w 315"/>
                  <a:gd name="T25" fmla="*/ 475 h 475"/>
                  <a:gd name="T26" fmla="*/ 144 w 315"/>
                  <a:gd name="T27" fmla="*/ 475 h 475"/>
                  <a:gd name="T28" fmla="*/ 114 w 315"/>
                  <a:gd name="T29" fmla="*/ 472 h 475"/>
                  <a:gd name="T30" fmla="*/ 87 w 315"/>
                  <a:gd name="T31" fmla="*/ 464 h 475"/>
                  <a:gd name="T32" fmla="*/ 62 w 315"/>
                  <a:gd name="T33" fmla="*/ 450 h 475"/>
                  <a:gd name="T34" fmla="*/ 40 w 315"/>
                  <a:gd name="T35" fmla="*/ 432 h 475"/>
                  <a:gd name="T36" fmla="*/ 23 w 315"/>
                  <a:gd name="T37" fmla="*/ 411 h 475"/>
                  <a:gd name="T38" fmla="*/ 10 w 315"/>
                  <a:gd name="T39" fmla="*/ 386 h 475"/>
                  <a:gd name="T40" fmla="*/ 1 w 315"/>
                  <a:gd name="T41" fmla="*/ 359 h 475"/>
                  <a:gd name="T42" fmla="*/ 2 w 315"/>
                  <a:gd name="T43" fmla="*/ 353 h 475"/>
                  <a:gd name="T44" fmla="*/ 1 w 315"/>
                  <a:gd name="T45" fmla="*/ 344 h 475"/>
                  <a:gd name="T46" fmla="*/ 1 w 315"/>
                  <a:gd name="T47" fmla="*/ 336 h 475"/>
                  <a:gd name="T48" fmla="*/ 0 w 315"/>
                  <a:gd name="T49" fmla="*/ 326 h 475"/>
                  <a:gd name="T50" fmla="*/ 10 w 315"/>
                  <a:gd name="T51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5" h="475">
                    <a:moveTo>
                      <a:pt x="10" y="0"/>
                    </a:moveTo>
                    <a:lnTo>
                      <a:pt x="315" y="4"/>
                    </a:lnTo>
                    <a:lnTo>
                      <a:pt x="306" y="303"/>
                    </a:lnTo>
                    <a:lnTo>
                      <a:pt x="307" y="322"/>
                    </a:lnTo>
                    <a:lnTo>
                      <a:pt x="310" y="342"/>
                    </a:lnTo>
                    <a:lnTo>
                      <a:pt x="304" y="369"/>
                    </a:lnTo>
                    <a:lnTo>
                      <a:pt x="294" y="395"/>
                    </a:lnTo>
                    <a:lnTo>
                      <a:pt x="279" y="418"/>
                    </a:lnTo>
                    <a:lnTo>
                      <a:pt x="260" y="438"/>
                    </a:lnTo>
                    <a:lnTo>
                      <a:pt x="239" y="454"/>
                    </a:lnTo>
                    <a:lnTo>
                      <a:pt x="214" y="466"/>
                    </a:lnTo>
                    <a:lnTo>
                      <a:pt x="187" y="473"/>
                    </a:lnTo>
                    <a:lnTo>
                      <a:pt x="157" y="475"/>
                    </a:lnTo>
                    <a:lnTo>
                      <a:pt x="144" y="475"/>
                    </a:lnTo>
                    <a:lnTo>
                      <a:pt x="114" y="472"/>
                    </a:lnTo>
                    <a:lnTo>
                      <a:pt x="87" y="464"/>
                    </a:lnTo>
                    <a:lnTo>
                      <a:pt x="62" y="450"/>
                    </a:lnTo>
                    <a:lnTo>
                      <a:pt x="40" y="432"/>
                    </a:lnTo>
                    <a:lnTo>
                      <a:pt x="23" y="411"/>
                    </a:lnTo>
                    <a:lnTo>
                      <a:pt x="10" y="386"/>
                    </a:lnTo>
                    <a:lnTo>
                      <a:pt x="1" y="359"/>
                    </a:lnTo>
                    <a:lnTo>
                      <a:pt x="2" y="353"/>
                    </a:lnTo>
                    <a:lnTo>
                      <a:pt x="1" y="344"/>
                    </a:lnTo>
                    <a:lnTo>
                      <a:pt x="1" y="336"/>
                    </a:lnTo>
                    <a:lnTo>
                      <a:pt x="0" y="3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74"/>
              <p:cNvSpPr>
                <a:spLocks/>
              </p:cNvSpPr>
              <p:nvPr/>
            </p:nvSpPr>
            <p:spPr bwMode="auto">
              <a:xfrm>
                <a:off x="6183313" y="2017713"/>
                <a:ext cx="250825" cy="357188"/>
              </a:xfrm>
              <a:custGeom>
                <a:avLst/>
                <a:gdLst>
                  <a:gd name="T0" fmla="*/ 9 w 314"/>
                  <a:gd name="T1" fmla="*/ 0 h 450"/>
                  <a:gd name="T2" fmla="*/ 314 w 314"/>
                  <a:gd name="T3" fmla="*/ 4 h 450"/>
                  <a:gd name="T4" fmla="*/ 304 w 314"/>
                  <a:gd name="T5" fmla="*/ 304 h 450"/>
                  <a:gd name="T6" fmla="*/ 307 w 314"/>
                  <a:gd name="T7" fmla="*/ 332 h 450"/>
                  <a:gd name="T8" fmla="*/ 299 w 314"/>
                  <a:gd name="T9" fmla="*/ 359 h 450"/>
                  <a:gd name="T10" fmla="*/ 284 w 314"/>
                  <a:gd name="T11" fmla="*/ 385 h 450"/>
                  <a:gd name="T12" fmla="*/ 266 w 314"/>
                  <a:gd name="T13" fmla="*/ 407 h 450"/>
                  <a:gd name="T14" fmla="*/ 244 w 314"/>
                  <a:gd name="T15" fmla="*/ 425 h 450"/>
                  <a:gd name="T16" fmla="*/ 218 w 314"/>
                  <a:gd name="T17" fmla="*/ 439 h 450"/>
                  <a:gd name="T18" fmla="*/ 190 w 314"/>
                  <a:gd name="T19" fmla="*/ 448 h 450"/>
                  <a:gd name="T20" fmla="*/ 159 w 314"/>
                  <a:gd name="T21" fmla="*/ 450 h 450"/>
                  <a:gd name="T22" fmla="*/ 146 w 314"/>
                  <a:gd name="T23" fmla="*/ 450 h 450"/>
                  <a:gd name="T24" fmla="*/ 117 w 314"/>
                  <a:gd name="T25" fmla="*/ 446 h 450"/>
                  <a:gd name="T26" fmla="*/ 90 w 314"/>
                  <a:gd name="T27" fmla="*/ 439 h 450"/>
                  <a:gd name="T28" fmla="*/ 65 w 314"/>
                  <a:gd name="T29" fmla="*/ 425 h 450"/>
                  <a:gd name="T30" fmla="*/ 45 w 314"/>
                  <a:gd name="T31" fmla="*/ 408 h 450"/>
                  <a:gd name="T32" fmla="*/ 27 w 314"/>
                  <a:gd name="T33" fmla="*/ 388 h 450"/>
                  <a:gd name="T34" fmla="*/ 13 w 314"/>
                  <a:gd name="T35" fmla="*/ 364 h 450"/>
                  <a:gd name="T36" fmla="*/ 4 w 314"/>
                  <a:gd name="T37" fmla="*/ 338 h 450"/>
                  <a:gd name="T38" fmla="*/ 1 w 314"/>
                  <a:gd name="T39" fmla="*/ 318 h 450"/>
                  <a:gd name="T40" fmla="*/ 0 w 314"/>
                  <a:gd name="T41" fmla="*/ 299 h 450"/>
                  <a:gd name="T42" fmla="*/ 9 w 314"/>
                  <a:gd name="T43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4" h="450">
                    <a:moveTo>
                      <a:pt x="9" y="0"/>
                    </a:moveTo>
                    <a:lnTo>
                      <a:pt x="314" y="4"/>
                    </a:lnTo>
                    <a:lnTo>
                      <a:pt x="304" y="304"/>
                    </a:lnTo>
                    <a:lnTo>
                      <a:pt x="307" y="332"/>
                    </a:lnTo>
                    <a:lnTo>
                      <a:pt x="299" y="359"/>
                    </a:lnTo>
                    <a:lnTo>
                      <a:pt x="284" y="385"/>
                    </a:lnTo>
                    <a:lnTo>
                      <a:pt x="266" y="407"/>
                    </a:lnTo>
                    <a:lnTo>
                      <a:pt x="244" y="425"/>
                    </a:lnTo>
                    <a:lnTo>
                      <a:pt x="218" y="439"/>
                    </a:lnTo>
                    <a:lnTo>
                      <a:pt x="190" y="448"/>
                    </a:lnTo>
                    <a:lnTo>
                      <a:pt x="159" y="450"/>
                    </a:lnTo>
                    <a:lnTo>
                      <a:pt x="146" y="450"/>
                    </a:lnTo>
                    <a:lnTo>
                      <a:pt x="117" y="446"/>
                    </a:lnTo>
                    <a:lnTo>
                      <a:pt x="90" y="439"/>
                    </a:lnTo>
                    <a:lnTo>
                      <a:pt x="65" y="425"/>
                    </a:lnTo>
                    <a:lnTo>
                      <a:pt x="45" y="408"/>
                    </a:lnTo>
                    <a:lnTo>
                      <a:pt x="27" y="388"/>
                    </a:lnTo>
                    <a:lnTo>
                      <a:pt x="13" y="364"/>
                    </a:lnTo>
                    <a:lnTo>
                      <a:pt x="4" y="338"/>
                    </a:lnTo>
                    <a:lnTo>
                      <a:pt x="1" y="318"/>
                    </a:lnTo>
                    <a:lnTo>
                      <a:pt x="0" y="29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75"/>
              <p:cNvSpPr>
                <a:spLocks/>
              </p:cNvSpPr>
              <p:nvPr/>
            </p:nvSpPr>
            <p:spPr bwMode="auto">
              <a:xfrm>
                <a:off x="6426200" y="2020888"/>
                <a:ext cx="249238" cy="357188"/>
              </a:xfrm>
              <a:custGeom>
                <a:avLst/>
                <a:gdLst>
                  <a:gd name="T0" fmla="*/ 10 w 315"/>
                  <a:gd name="T1" fmla="*/ 0 h 450"/>
                  <a:gd name="T2" fmla="*/ 315 w 315"/>
                  <a:gd name="T3" fmla="*/ 4 h 450"/>
                  <a:gd name="T4" fmla="*/ 306 w 315"/>
                  <a:gd name="T5" fmla="*/ 318 h 450"/>
                  <a:gd name="T6" fmla="*/ 307 w 315"/>
                  <a:gd name="T7" fmla="*/ 338 h 450"/>
                  <a:gd name="T8" fmla="*/ 297 w 315"/>
                  <a:gd name="T9" fmla="*/ 364 h 450"/>
                  <a:gd name="T10" fmla="*/ 283 w 315"/>
                  <a:gd name="T11" fmla="*/ 389 h 450"/>
                  <a:gd name="T12" fmla="*/ 264 w 315"/>
                  <a:gd name="T13" fmla="*/ 410 h 450"/>
                  <a:gd name="T14" fmla="*/ 243 w 315"/>
                  <a:gd name="T15" fmla="*/ 427 h 450"/>
                  <a:gd name="T16" fmla="*/ 218 w 315"/>
                  <a:gd name="T17" fmla="*/ 440 h 450"/>
                  <a:gd name="T18" fmla="*/ 191 w 315"/>
                  <a:gd name="T19" fmla="*/ 448 h 450"/>
                  <a:gd name="T20" fmla="*/ 161 w 315"/>
                  <a:gd name="T21" fmla="*/ 450 h 450"/>
                  <a:gd name="T22" fmla="*/ 146 w 315"/>
                  <a:gd name="T23" fmla="*/ 450 h 450"/>
                  <a:gd name="T24" fmla="*/ 117 w 315"/>
                  <a:gd name="T25" fmla="*/ 447 h 450"/>
                  <a:gd name="T26" fmla="*/ 89 w 315"/>
                  <a:gd name="T27" fmla="*/ 437 h 450"/>
                  <a:gd name="T28" fmla="*/ 64 w 315"/>
                  <a:gd name="T29" fmla="*/ 423 h 450"/>
                  <a:gd name="T30" fmla="*/ 42 w 315"/>
                  <a:gd name="T31" fmla="*/ 404 h 450"/>
                  <a:gd name="T32" fmla="*/ 24 w 315"/>
                  <a:gd name="T33" fmla="*/ 381 h 450"/>
                  <a:gd name="T34" fmla="*/ 10 w 315"/>
                  <a:gd name="T35" fmla="*/ 356 h 450"/>
                  <a:gd name="T36" fmla="*/ 3 w 315"/>
                  <a:gd name="T37" fmla="*/ 328 h 450"/>
                  <a:gd name="T38" fmla="*/ 0 w 315"/>
                  <a:gd name="T39" fmla="*/ 300 h 450"/>
                  <a:gd name="T40" fmla="*/ 10 w 315"/>
                  <a:gd name="T41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5" h="450">
                    <a:moveTo>
                      <a:pt x="10" y="0"/>
                    </a:moveTo>
                    <a:lnTo>
                      <a:pt x="315" y="4"/>
                    </a:lnTo>
                    <a:lnTo>
                      <a:pt x="306" y="318"/>
                    </a:lnTo>
                    <a:lnTo>
                      <a:pt x="307" y="338"/>
                    </a:lnTo>
                    <a:lnTo>
                      <a:pt x="297" y="364"/>
                    </a:lnTo>
                    <a:lnTo>
                      <a:pt x="283" y="389"/>
                    </a:lnTo>
                    <a:lnTo>
                      <a:pt x="264" y="410"/>
                    </a:lnTo>
                    <a:lnTo>
                      <a:pt x="243" y="427"/>
                    </a:lnTo>
                    <a:lnTo>
                      <a:pt x="218" y="440"/>
                    </a:lnTo>
                    <a:lnTo>
                      <a:pt x="191" y="448"/>
                    </a:lnTo>
                    <a:lnTo>
                      <a:pt x="161" y="450"/>
                    </a:lnTo>
                    <a:lnTo>
                      <a:pt x="146" y="450"/>
                    </a:lnTo>
                    <a:lnTo>
                      <a:pt x="117" y="447"/>
                    </a:lnTo>
                    <a:lnTo>
                      <a:pt x="89" y="437"/>
                    </a:lnTo>
                    <a:lnTo>
                      <a:pt x="64" y="423"/>
                    </a:lnTo>
                    <a:lnTo>
                      <a:pt x="42" y="404"/>
                    </a:lnTo>
                    <a:lnTo>
                      <a:pt x="24" y="381"/>
                    </a:lnTo>
                    <a:lnTo>
                      <a:pt x="10" y="356"/>
                    </a:lnTo>
                    <a:lnTo>
                      <a:pt x="3" y="328"/>
                    </a:lnTo>
                    <a:lnTo>
                      <a:pt x="0" y="30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76"/>
              <p:cNvSpPr>
                <a:spLocks/>
              </p:cNvSpPr>
              <p:nvPr/>
            </p:nvSpPr>
            <p:spPr bwMode="auto">
              <a:xfrm>
                <a:off x="6669088" y="2024063"/>
                <a:ext cx="249238" cy="368300"/>
              </a:xfrm>
              <a:custGeom>
                <a:avLst/>
                <a:gdLst>
                  <a:gd name="T0" fmla="*/ 9 w 315"/>
                  <a:gd name="T1" fmla="*/ 0 h 464"/>
                  <a:gd name="T2" fmla="*/ 315 w 315"/>
                  <a:gd name="T3" fmla="*/ 5 h 464"/>
                  <a:gd name="T4" fmla="*/ 305 w 315"/>
                  <a:gd name="T5" fmla="*/ 318 h 464"/>
                  <a:gd name="T6" fmla="*/ 307 w 315"/>
                  <a:gd name="T7" fmla="*/ 346 h 464"/>
                  <a:gd name="T8" fmla="*/ 298 w 315"/>
                  <a:gd name="T9" fmla="*/ 374 h 464"/>
                  <a:gd name="T10" fmla="*/ 284 w 315"/>
                  <a:gd name="T11" fmla="*/ 399 h 464"/>
                  <a:gd name="T12" fmla="*/ 266 w 315"/>
                  <a:gd name="T13" fmla="*/ 421 h 464"/>
                  <a:gd name="T14" fmla="*/ 244 w 315"/>
                  <a:gd name="T15" fmla="*/ 440 h 464"/>
                  <a:gd name="T16" fmla="*/ 219 w 315"/>
                  <a:gd name="T17" fmla="*/ 453 h 464"/>
                  <a:gd name="T18" fmla="*/ 190 w 315"/>
                  <a:gd name="T19" fmla="*/ 461 h 464"/>
                  <a:gd name="T20" fmla="*/ 160 w 315"/>
                  <a:gd name="T21" fmla="*/ 464 h 464"/>
                  <a:gd name="T22" fmla="*/ 146 w 315"/>
                  <a:gd name="T23" fmla="*/ 463 h 464"/>
                  <a:gd name="T24" fmla="*/ 115 w 315"/>
                  <a:gd name="T25" fmla="*/ 460 h 464"/>
                  <a:gd name="T26" fmla="*/ 86 w 315"/>
                  <a:gd name="T27" fmla="*/ 450 h 464"/>
                  <a:gd name="T28" fmla="*/ 60 w 315"/>
                  <a:gd name="T29" fmla="*/ 435 h 464"/>
                  <a:gd name="T30" fmla="*/ 37 w 315"/>
                  <a:gd name="T31" fmla="*/ 415 h 464"/>
                  <a:gd name="T32" fmla="*/ 20 w 315"/>
                  <a:gd name="T33" fmla="*/ 391 h 464"/>
                  <a:gd name="T34" fmla="*/ 8 w 315"/>
                  <a:gd name="T35" fmla="*/ 364 h 464"/>
                  <a:gd name="T36" fmla="*/ 1 w 315"/>
                  <a:gd name="T37" fmla="*/ 334 h 464"/>
                  <a:gd name="T38" fmla="*/ 0 w 315"/>
                  <a:gd name="T39" fmla="*/ 314 h 464"/>
                  <a:gd name="T40" fmla="*/ 9 w 315"/>
                  <a:gd name="T4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5" h="464">
                    <a:moveTo>
                      <a:pt x="9" y="0"/>
                    </a:moveTo>
                    <a:lnTo>
                      <a:pt x="315" y="5"/>
                    </a:lnTo>
                    <a:lnTo>
                      <a:pt x="305" y="318"/>
                    </a:lnTo>
                    <a:lnTo>
                      <a:pt x="307" y="346"/>
                    </a:lnTo>
                    <a:lnTo>
                      <a:pt x="298" y="374"/>
                    </a:lnTo>
                    <a:lnTo>
                      <a:pt x="284" y="399"/>
                    </a:lnTo>
                    <a:lnTo>
                      <a:pt x="266" y="421"/>
                    </a:lnTo>
                    <a:lnTo>
                      <a:pt x="244" y="440"/>
                    </a:lnTo>
                    <a:lnTo>
                      <a:pt x="219" y="453"/>
                    </a:lnTo>
                    <a:lnTo>
                      <a:pt x="190" y="461"/>
                    </a:lnTo>
                    <a:lnTo>
                      <a:pt x="160" y="464"/>
                    </a:lnTo>
                    <a:lnTo>
                      <a:pt x="146" y="463"/>
                    </a:lnTo>
                    <a:lnTo>
                      <a:pt x="115" y="460"/>
                    </a:lnTo>
                    <a:lnTo>
                      <a:pt x="86" y="450"/>
                    </a:lnTo>
                    <a:lnTo>
                      <a:pt x="60" y="435"/>
                    </a:lnTo>
                    <a:lnTo>
                      <a:pt x="37" y="415"/>
                    </a:lnTo>
                    <a:lnTo>
                      <a:pt x="20" y="391"/>
                    </a:lnTo>
                    <a:lnTo>
                      <a:pt x="8" y="364"/>
                    </a:lnTo>
                    <a:lnTo>
                      <a:pt x="1" y="334"/>
                    </a:lnTo>
                    <a:lnTo>
                      <a:pt x="0" y="3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77"/>
              <p:cNvSpPr>
                <a:spLocks/>
              </p:cNvSpPr>
              <p:nvPr/>
            </p:nvSpPr>
            <p:spPr bwMode="auto">
              <a:xfrm>
                <a:off x="6910388" y="2027238"/>
                <a:ext cx="249238" cy="368300"/>
              </a:xfrm>
              <a:custGeom>
                <a:avLst/>
                <a:gdLst>
                  <a:gd name="T0" fmla="*/ 10 w 315"/>
                  <a:gd name="T1" fmla="*/ 0 h 463"/>
                  <a:gd name="T2" fmla="*/ 315 w 315"/>
                  <a:gd name="T3" fmla="*/ 3 h 463"/>
                  <a:gd name="T4" fmla="*/ 306 w 315"/>
                  <a:gd name="T5" fmla="*/ 287 h 463"/>
                  <a:gd name="T6" fmla="*/ 307 w 315"/>
                  <a:gd name="T7" fmla="*/ 307 h 463"/>
                  <a:gd name="T8" fmla="*/ 310 w 315"/>
                  <a:gd name="T9" fmla="*/ 326 h 463"/>
                  <a:gd name="T10" fmla="*/ 306 w 315"/>
                  <a:gd name="T11" fmla="*/ 354 h 463"/>
                  <a:gd name="T12" fmla="*/ 295 w 315"/>
                  <a:gd name="T13" fmla="*/ 380 h 463"/>
                  <a:gd name="T14" fmla="*/ 281 w 315"/>
                  <a:gd name="T15" fmla="*/ 404 h 463"/>
                  <a:gd name="T16" fmla="*/ 263 w 315"/>
                  <a:gd name="T17" fmla="*/ 424 h 463"/>
                  <a:gd name="T18" fmla="*/ 241 w 315"/>
                  <a:gd name="T19" fmla="*/ 440 h 463"/>
                  <a:gd name="T20" fmla="*/ 216 w 315"/>
                  <a:gd name="T21" fmla="*/ 453 h 463"/>
                  <a:gd name="T22" fmla="*/ 189 w 315"/>
                  <a:gd name="T23" fmla="*/ 461 h 463"/>
                  <a:gd name="T24" fmla="*/ 161 w 315"/>
                  <a:gd name="T25" fmla="*/ 463 h 463"/>
                  <a:gd name="T26" fmla="*/ 146 w 315"/>
                  <a:gd name="T27" fmla="*/ 463 h 463"/>
                  <a:gd name="T28" fmla="*/ 115 w 315"/>
                  <a:gd name="T29" fmla="*/ 459 h 463"/>
                  <a:gd name="T30" fmla="*/ 88 w 315"/>
                  <a:gd name="T31" fmla="*/ 450 h 463"/>
                  <a:gd name="T32" fmla="*/ 63 w 315"/>
                  <a:gd name="T33" fmla="*/ 436 h 463"/>
                  <a:gd name="T34" fmla="*/ 41 w 315"/>
                  <a:gd name="T35" fmla="*/ 418 h 463"/>
                  <a:gd name="T36" fmla="*/ 24 w 315"/>
                  <a:gd name="T37" fmla="*/ 395 h 463"/>
                  <a:gd name="T38" fmla="*/ 10 w 315"/>
                  <a:gd name="T39" fmla="*/ 369 h 463"/>
                  <a:gd name="T40" fmla="*/ 2 w 315"/>
                  <a:gd name="T41" fmla="*/ 341 h 463"/>
                  <a:gd name="T42" fmla="*/ 0 w 315"/>
                  <a:gd name="T43" fmla="*/ 313 h 463"/>
                  <a:gd name="T44" fmla="*/ 10 w 315"/>
                  <a:gd name="T45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5" h="463">
                    <a:moveTo>
                      <a:pt x="10" y="0"/>
                    </a:moveTo>
                    <a:lnTo>
                      <a:pt x="315" y="3"/>
                    </a:lnTo>
                    <a:lnTo>
                      <a:pt x="306" y="287"/>
                    </a:lnTo>
                    <a:lnTo>
                      <a:pt x="307" y="307"/>
                    </a:lnTo>
                    <a:lnTo>
                      <a:pt x="310" y="326"/>
                    </a:lnTo>
                    <a:lnTo>
                      <a:pt x="306" y="354"/>
                    </a:lnTo>
                    <a:lnTo>
                      <a:pt x="295" y="380"/>
                    </a:lnTo>
                    <a:lnTo>
                      <a:pt x="281" y="404"/>
                    </a:lnTo>
                    <a:lnTo>
                      <a:pt x="263" y="424"/>
                    </a:lnTo>
                    <a:lnTo>
                      <a:pt x="241" y="440"/>
                    </a:lnTo>
                    <a:lnTo>
                      <a:pt x="216" y="453"/>
                    </a:lnTo>
                    <a:lnTo>
                      <a:pt x="189" y="461"/>
                    </a:lnTo>
                    <a:lnTo>
                      <a:pt x="161" y="463"/>
                    </a:lnTo>
                    <a:lnTo>
                      <a:pt x="146" y="463"/>
                    </a:lnTo>
                    <a:lnTo>
                      <a:pt x="115" y="459"/>
                    </a:lnTo>
                    <a:lnTo>
                      <a:pt x="88" y="450"/>
                    </a:lnTo>
                    <a:lnTo>
                      <a:pt x="63" y="436"/>
                    </a:lnTo>
                    <a:lnTo>
                      <a:pt x="41" y="418"/>
                    </a:lnTo>
                    <a:lnTo>
                      <a:pt x="24" y="395"/>
                    </a:lnTo>
                    <a:lnTo>
                      <a:pt x="10" y="369"/>
                    </a:lnTo>
                    <a:lnTo>
                      <a:pt x="2" y="341"/>
                    </a:lnTo>
                    <a:lnTo>
                      <a:pt x="0" y="3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78"/>
              <p:cNvSpPr>
                <a:spLocks/>
              </p:cNvSpPr>
              <p:nvPr/>
            </p:nvSpPr>
            <p:spPr bwMode="auto">
              <a:xfrm>
                <a:off x="7153275" y="2030413"/>
                <a:ext cx="249238" cy="344488"/>
              </a:xfrm>
              <a:custGeom>
                <a:avLst/>
                <a:gdLst>
                  <a:gd name="T0" fmla="*/ 9 w 313"/>
                  <a:gd name="T1" fmla="*/ 0 h 435"/>
                  <a:gd name="T2" fmla="*/ 313 w 313"/>
                  <a:gd name="T3" fmla="*/ 5 h 435"/>
                  <a:gd name="T4" fmla="*/ 304 w 313"/>
                  <a:gd name="T5" fmla="*/ 302 h 435"/>
                  <a:gd name="T6" fmla="*/ 306 w 313"/>
                  <a:gd name="T7" fmla="*/ 322 h 435"/>
                  <a:gd name="T8" fmla="*/ 296 w 313"/>
                  <a:gd name="T9" fmla="*/ 349 h 435"/>
                  <a:gd name="T10" fmla="*/ 282 w 313"/>
                  <a:gd name="T11" fmla="*/ 373 h 435"/>
                  <a:gd name="T12" fmla="*/ 264 w 313"/>
                  <a:gd name="T13" fmla="*/ 394 h 435"/>
                  <a:gd name="T14" fmla="*/ 241 w 313"/>
                  <a:gd name="T15" fmla="*/ 411 h 435"/>
                  <a:gd name="T16" fmla="*/ 216 w 313"/>
                  <a:gd name="T17" fmla="*/ 424 h 435"/>
                  <a:gd name="T18" fmla="*/ 189 w 313"/>
                  <a:gd name="T19" fmla="*/ 432 h 435"/>
                  <a:gd name="T20" fmla="*/ 159 w 313"/>
                  <a:gd name="T21" fmla="*/ 435 h 435"/>
                  <a:gd name="T22" fmla="*/ 146 w 313"/>
                  <a:gd name="T23" fmla="*/ 434 h 435"/>
                  <a:gd name="T24" fmla="*/ 116 w 313"/>
                  <a:gd name="T25" fmla="*/ 432 h 435"/>
                  <a:gd name="T26" fmla="*/ 90 w 313"/>
                  <a:gd name="T27" fmla="*/ 423 h 435"/>
                  <a:gd name="T28" fmla="*/ 67 w 313"/>
                  <a:gd name="T29" fmla="*/ 410 h 435"/>
                  <a:gd name="T30" fmla="*/ 45 w 313"/>
                  <a:gd name="T31" fmla="*/ 393 h 435"/>
                  <a:gd name="T32" fmla="*/ 27 w 313"/>
                  <a:gd name="T33" fmla="*/ 373 h 435"/>
                  <a:gd name="T34" fmla="*/ 13 w 313"/>
                  <a:gd name="T35" fmla="*/ 349 h 435"/>
                  <a:gd name="T36" fmla="*/ 4 w 313"/>
                  <a:gd name="T37" fmla="*/ 323 h 435"/>
                  <a:gd name="T38" fmla="*/ 1 w 313"/>
                  <a:gd name="T39" fmla="*/ 304 h 435"/>
                  <a:gd name="T40" fmla="*/ 0 w 313"/>
                  <a:gd name="T41" fmla="*/ 284 h 435"/>
                  <a:gd name="T42" fmla="*/ 9 w 313"/>
                  <a:gd name="T43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435">
                    <a:moveTo>
                      <a:pt x="9" y="0"/>
                    </a:moveTo>
                    <a:lnTo>
                      <a:pt x="313" y="5"/>
                    </a:lnTo>
                    <a:lnTo>
                      <a:pt x="304" y="302"/>
                    </a:lnTo>
                    <a:lnTo>
                      <a:pt x="306" y="322"/>
                    </a:lnTo>
                    <a:lnTo>
                      <a:pt x="296" y="349"/>
                    </a:lnTo>
                    <a:lnTo>
                      <a:pt x="282" y="373"/>
                    </a:lnTo>
                    <a:lnTo>
                      <a:pt x="264" y="394"/>
                    </a:lnTo>
                    <a:lnTo>
                      <a:pt x="241" y="411"/>
                    </a:lnTo>
                    <a:lnTo>
                      <a:pt x="216" y="424"/>
                    </a:lnTo>
                    <a:lnTo>
                      <a:pt x="189" y="432"/>
                    </a:lnTo>
                    <a:lnTo>
                      <a:pt x="159" y="435"/>
                    </a:lnTo>
                    <a:lnTo>
                      <a:pt x="146" y="434"/>
                    </a:lnTo>
                    <a:lnTo>
                      <a:pt x="116" y="432"/>
                    </a:lnTo>
                    <a:lnTo>
                      <a:pt x="90" y="423"/>
                    </a:lnTo>
                    <a:lnTo>
                      <a:pt x="67" y="410"/>
                    </a:lnTo>
                    <a:lnTo>
                      <a:pt x="45" y="393"/>
                    </a:lnTo>
                    <a:lnTo>
                      <a:pt x="27" y="373"/>
                    </a:lnTo>
                    <a:lnTo>
                      <a:pt x="13" y="349"/>
                    </a:lnTo>
                    <a:lnTo>
                      <a:pt x="4" y="323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79"/>
              <p:cNvSpPr>
                <a:spLocks/>
              </p:cNvSpPr>
              <p:nvPr/>
            </p:nvSpPr>
            <p:spPr bwMode="auto">
              <a:xfrm>
                <a:off x="7394575" y="2033588"/>
                <a:ext cx="250825" cy="355600"/>
              </a:xfrm>
              <a:custGeom>
                <a:avLst/>
                <a:gdLst>
                  <a:gd name="T0" fmla="*/ 9 w 315"/>
                  <a:gd name="T1" fmla="*/ 0 h 447"/>
                  <a:gd name="T2" fmla="*/ 315 w 315"/>
                  <a:gd name="T3" fmla="*/ 4 h 447"/>
                  <a:gd name="T4" fmla="*/ 305 w 315"/>
                  <a:gd name="T5" fmla="*/ 301 h 447"/>
                  <a:gd name="T6" fmla="*/ 307 w 315"/>
                  <a:gd name="T7" fmla="*/ 329 h 447"/>
                  <a:gd name="T8" fmla="*/ 299 w 315"/>
                  <a:gd name="T9" fmla="*/ 357 h 447"/>
                  <a:gd name="T10" fmla="*/ 285 w 315"/>
                  <a:gd name="T11" fmla="*/ 382 h 447"/>
                  <a:gd name="T12" fmla="*/ 267 w 315"/>
                  <a:gd name="T13" fmla="*/ 405 h 447"/>
                  <a:gd name="T14" fmla="*/ 245 w 315"/>
                  <a:gd name="T15" fmla="*/ 423 h 447"/>
                  <a:gd name="T16" fmla="*/ 219 w 315"/>
                  <a:gd name="T17" fmla="*/ 437 h 447"/>
                  <a:gd name="T18" fmla="*/ 191 w 315"/>
                  <a:gd name="T19" fmla="*/ 445 h 447"/>
                  <a:gd name="T20" fmla="*/ 161 w 315"/>
                  <a:gd name="T21" fmla="*/ 447 h 447"/>
                  <a:gd name="T22" fmla="*/ 147 w 315"/>
                  <a:gd name="T23" fmla="*/ 447 h 447"/>
                  <a:gd name="T24" fmla="*/ 115 w 315"/>
                  <a:gd name="T25" fmla="*/ 444 h 447"/>
                  <a:gd name="T26" fmla="*/ 86 w 315"/>
                  <a:gd name="T27" fmla="*/ 433 h 447"/>
                  <a:gd name="T28" fmla="*/ 60 w 315"/>
                  <a:gd name="T29" fmla="*/ 419 h 447"/>
                  <a:gd name="T30" fmla="*/ 39 w 315"/>
                  <a:gd name="T31" fmla="*/ 398 h 447"/>
                  <a:gd name="T32" fmla="*/ 21 w 315"/>
                  <a:gd name="T33" fmla="*/ 374 h 447"/>
                  <a:gd name="T34" fmla="*/ 8 w 315"/>
                  <a:gd name="T35" fmla="*/ 347 h 447"/>
                  <a:gd name="T36" fmla="*/ 2 w 315"/>
                  <a:gd name="T37" fmla="*/ 317 h 447"/>
                  <a:gd name="T38" fmla="*/ 0 w 315"/>
                  <a:gd name="T39" fmla="*/ 297 h 447"/>
                  <a:gd name="T40" fmla="*/ 9 w 315"/>
                  <a:gd name="T41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5" h="447">
                    <a:moveTo>
                      <a:pt x="9" y="0"/>
                    </a:moveTo>
                    <a:lnTo>
                      <a:pt x="315" y="4"/>
                    </a:lnTo>
                    <a:lnTo>
                      <a:pt x="305" y="301"/>
                    </a:lnTo>
                    <a:lnTo>
                      <a:pt x="307" y="329"/>
                    </a:lnTo>
                    <a:lnTo>
                      <a:pt x="299" y="357"/>
                    </a:lnTo>
                    <a:lnTo>
                      <a:pt x="285" y="382"/>
                    </a:lnTo>
                    <a:lnTo>
                      <a:pt x="267" y="405"/>
                    </a:lnTo>
                    <a:lnTo>
                      <a:pt x="245" y="423"/>
                    </a:lnTo>
                    <a:lnTo>
                      <a:pt x="219" y="437"/>
                    </a:lnTo>
                    <a:lnTo>
                      <a:pt x="191" y="445"/>
                    </a:lnTo>
                    <a:lnTo>
                      <a:pt x="161" y="447"/>
                    </a:lnTo>
                    <a:lnTo>
                      <a:pt x="147" y="447"/>
                    </a:lnTo>
                    <a:lnTo>
                      <a:pt x="115" y="444"/>
                    </a:lnTo>
                    <a:lnTo>
                      <a:pt x="86" y="433"/>
                    </a:lnTo>
                    <a:lnTo>
                      <a:pt x="60" y="419"/>
                    </a:lnTo>
                    <a:lnTo>
                      <a:pt x="39" y="398"/>
                    </a:lnTo>
                    <a:lnTo>
                      <a:pt x="21" y="374"/>
                    </a:lnTo>
                    <a:lnTo>
                      <a:pt x="8" y="347"/>
                    </a:lnTo>
                    <a:lnTo>
                      <a:pt x="2" y="317"/>
                    </a:lnTo>
                    <a:lnTo>
                      <a:pt x="0" y="29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80"/>
              <p:cNvSpPr>
                <a:spLocks/>
              </p:cNvSpPr>
              <p:nvPr/>
            </p:nvSpPr>
            <p:spPr bwMode="auto">
              <a:xfrm>
                <a:off x="7637463" y="2038350"/>
                <a:ext cx="254000" cy="354013"/>
              </a:xfrm>
              <a:custGeom>
                <a:avLst/>
                <a:gdLst>
                  <a:gd name="T0" fmla="*/ 10 w 321"/>
                  <a:gd name="T1" fmla="*/ 0 h 447"/>
                  <a:gd name="T2" fmla="*/ 321 w 321"/>
                  <a:gd name="T3" fmla="*/ 5 h 447"/>
                  <a:gd name="T4" fmla="*/ 312 w 321"/>
                  <a:gd name="T5" fmla="*/ 301 h 447"/>
                  <a:gd name="T6" fmla="*/ 307 w 321"/>
                  <a:gd name="T7" fmla="*/ 331 h 447"/>
                  <a:gd name="T8" fmla="*/ 299 w 321"/>
                  <a:gd name="T9" fmla="*/ 359 h 447"/>
                  <a:gd name="T10" fmla="*/ 284 w 321"/>
                  <a:gd name="T11" fmla="*/ 384 h 447"/>
                  <a:gd name="T12" fmla="*/ 266 w 321"/>
                  <a:gd name="T13" fmla="*/ 406 h 447"/>
                  <a:gd name="T14" fmla="*/ 244 w 321"/>
                  <a:gd name="T15" fmla="*/ 424 h 447"/>
                  <a:gd name="T16" fmla="*/ 219 w 321"/>
                  <a:gd name="T17" fmla="*/ 437 h 447"/>
                  <a:gd name="T18" fmla="*/ 190 w 321"/>
                  <a:gd name="T19" fmla="*/ 445 h 447"/>
                  <a:gd name="T20" fmla="*/ 161 w 321"/>
                  <a:gd name="T21" fmla="*/ 447 h 447"/>
                  <a:gd name="T22" fmla="*/ 146 w 321"/>
                  <a:gd name="T23" fmla="*/ 447 h 447"/>
                  <a:gd name="T24" fmla="*/ 117 w 321"/>
                  <a:gd name="T25" fmla="*/ 444 h 447"/>
                  <a:gd name="T26" fmla="*/ 88 w 321"/>
                  <a:gd name="T27" fmla="*/ 435 h 447"/>
                  <a:gd name="T28" fmla="*/ 64 w 321"/>
                  <a:gd name="T29" fmla="*/ 420 h 447"/>
                  <a:gd name="T30" fmla="*/ 42 w 321"/>
                  <a:gd name="T31" fmla="*/ 402 h 447"/>
                  <a:gd name="T32" fmla="*/ 24 w 321"/>
                  <a:gd name="T33" fmla="*/ 380 h 447"/>
                  <a:gd name="T34" fmla="*/ 10 w 321"/>
                  <a:gd name="T35" fmla="*/ 353 h 447"/>
                  <a:gd name="T36" fmla="*/ 2 w 321"/>
                  <a:gd name="T37" fmla="*/ 325 h 447"/>
                  <a:gd name="T38" fmla="*/ 0 w 321"/>
                  <a:gd name="T39" fmla="*/ 297 h 447"/>
                  <a:gd name="T40" fmla="*/ 10 w 321"/>
                  <a:gd name="T41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1" h="447">
                    <a:moveTo>
                      <a:pt x="10" y="0"/>
                    </a:moveTo>
                    <a:lnTo>
                      <a:pt x="321" y="5"/>
                    </a:lnTo>
                    <a:lnTo>
                      <a:pt x="312" y="301"/>
                    </a:lnTo>
                    <a:lnTo>
                      <a:pt x="307" y="331"/>
                    </a:lnTo>
                    <a:lnTo>
                      <a:pt x="299" y="359"/>
                    </a:lnTo>
                    <a:lnTo>
                      <a:pt x="284" y="384"/>
                    </a:lnTo>
                    <a:lnTo>
                      <a:pt x="266" y="406"/>
                    </a:lnTo>
                    <a:lnTo>
                      <a:pt x="244" y="424"/>
                    </a:lnTo>
                    <a:lnTo>
                      <a:pt x="219" y="437"/>
                    </a:lnTo>
                    <a:lnTo>
                      <a:pt x="190" y="445"/>
                    </a:lnTo>
                    <a:lnTo>
                      <a:pt x="161" y="447"/>
                    </a:lnTo>
                    <a:lnTo>
                      <a:pt x="146" y="447"/>
                    </a:lnTo>
                    <a:lnTo>
                      <a:pt x="117" y="444"/>
                    </a:lnTo>
                    <a:lnTo>
                      <a:pt x="88" y="435"/>
                    </a:lnTo>
                    <a:lnTo>
                      <a:pt x="64" y="420"/>
                    </a:lnTo>
                    <a:lnTo>
                      <a:pt x="42" y="402"/>
                    </a:lnTo>
                    <a:lnTo>
                      <a:pt x="24" y="380"/>
                    </a:lnTo>
                    <a:lnTo>
                      <a:pt x="10" y="353"/>
                    </a:lnTo>
                    <a:lnTo>
                      <a:pt x="2" y="325"/>
                    </a:lnTo>
                    <a:lnTo>
                      <a:pt x="0" y="29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81"/>
              <p:cNvSpPr>
                <a:spLocks/>
              </p:cNvSpPr>
              <p:nvPr/>
            </p:nvSpPr>
            <p:spPr bwMode="auto">
              <a:xfrm>
                <a:off x="5707063" y="1903413"/>
                <a:ext cx="352425" cy="111125"/>
              </a:xfrm>
              <a:custGeom>
                <a:avLst/>
                <a:gdLst>
                  <a:gd name="T0" fmla="*/ 221 w 443"/>
                  <a:gd name="T1" fmla="*/ 0 h 141"/>
                  <a:gd name="T2" fmla="*/ 443 w 443"/>
                  <a:gd name="T3" fmla="*/ 0 h 141"/>
                  <a:gd name="T4" fmla="*/ 305 w 443"/>
                  <a:gd name="T5" fmla="*/ 136 h 141"/>
                  <a:gd name="T6" fmla="*/ 305 w 443"/>
                  <a:gd name="T7" fmla="*/ 141 h 141"/>
                  <a:gd name="T8" fmla="*/ 0 w 443"/>
                  <a:gd name="T9" fmla="*/ 136 h 141"/>
                  <a:gd name="T10" fmla="*/ 0 w 443"/>
                  <a:gd name="T11" fmla="*/ 132 h 141"/>
                  <a:gd name="T12" fmla="*/ 221 w 443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3" h="141">
                    <a:moveTo>
                      <a:pt x="221" y="0"/>
                    </a:moveTo>
                    <a:lnTo>
                      <a:pt x="443" y="0"/>
                    </a:lnTo>
                    <a:lnTo>
                      <a:pt x="305" y="136"/>
                    </a:lnTo>
                    <a:lnTo>
                      <a:pt x="305" y="141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B6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82"/>
              <p:cNvSpPr>
                <a:spLocks/>
              </p:cNvSpPr>
              <p:nvPr/>
            </p:nvSpPr>
            <p:spPr bwMode="auto">
              <a:xfrm>
                <a:off x="5948363" y="1903413"/>
                <a:ext cx="315913" cy="114300"/>
              </a:xfrm>
              <a:custGeom>
                <a:avLst/>
                <a:gdLst>
                  <a:gd name="T0" fmla="*/ 138 w 396"/>
                  <a:gd name="T1" fmla="*/ 0 h 145"/>
                  <a:gd name="T2" fmla="*/ 396 w 396"/>
                  <a:gd name="T3" fmla="*/ 0 h 145"/>
                  <a:gd name="T4" fmla="*/ 305 w 396"/>
                  <a:gd name="T5" fmla="*/ 139 h 145"/>
                  <a:gd name="T6" fmla="*/ 305 w 396"/>
                  <a:gd name="T7" fmla="*/ 145 h 145"/>
                  <a:gd name="T8" fmla="*/ 0 w 396"/>
                  <a:gd name="T9" fmla="*/ 141 h 145"/>
                  <a:gd name="T10" fmla="*/ 0 w 396"/>
                  <a:gd name="T11" fmla="*/ 136 h 145"/>
                  <a:gd name="T12" fmla="*/ 138 w 396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145">
                    <a:moveTo>
                      <a:pt x="138" y="0"/>
                    </a:moveTo>
                    <a:lnTo>
                      <a:pt x="396" y="0"/>
                    </a:lnTo>
                    <a:lnTo>
                      <a:pt x="305" y="139"/>
                    </a:lnTo>
                    <a:lnTo>
                      <a:pt x="305" y="145"/>
                    </a:lnTo>
                    <a:lnTo>
                      <a:pt x="0" y="141"/>
                    </a:lnTo>
                    <a:lnTo>
                      <a:pt x="0" y="136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EADFF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83"/>
              <p:cNvSpPr>
                <a:spLocks/>
              </p:cNvSpPr>
              <p:nvPr/>
            </p:nvSpPr>
            <p:spPr bwMode="auto">
              <a:xfrm>
                <a:off x="6191250" y="1903413"/>
                <a:ext cx="284163" cy="117475"/>
              </a:xfrm>
              <a:custGeom>
                <a:avLst/>
                <a:gdLst>
                  <a:gd name="T0" fmla="*/ 91 w 359"/>
                  <a:gd name="T1" fmla="*/ 0 h 149"/>
                  <a:gd name="T2" fmla="*/ 359 w 359"/>
                  <a:gd name="T3" fmla="*/ 0 h 149"/>
                  <a:gd name="T4" fmla="*/ 305 w 359"/>
                  <a:gd name="T5" fmla="*/ 144 h 149"/>
                  <a:gd name="T6" fmla="*/ 305 w 359"/>
                  <a:gd name="T7" fmla="*/ 149 h 149"/>
                  <a:gd name="T8" fmla="*/ 0 w 359"/>
                  <a:gd name="T9" fmla="*/ 145 h 149"/>
                  <a:gd name="T10" fmla="*/ 0 w 359"/>
                  <a:gd name="T11" fmla="*/ 141 h 149"/>
                  <a:gd name="T12" fmla="*/ 0 w 359"/>
                  <a:gd name="T13" fmla="*/ 139 h 149"/>
                  <a:gd name="T14" fmla="*/ 91 w 359"/>
                  <a:gd name="T1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9" h="149">
                    <a:moveTo>
                      <a:pt x="91" y="0"/>
                    </a:moveTo>
                    <a:lnTo>
                      <a:pt x="359" y="0"/>
                    </a:lnTo>
                    <a:lnTo>
                      <a:pt x="305" y="144"/>
                    </a:lnTo>
                    <a:lnTo>
                      <a:pt x="305" y="149"/>
                    </a:lnTo>
                    <a:lnTo>
                      <a:pt x="0" y="145"/>
                    </a:lnTo>
                    <a:lnTo>
                      <a:pt x="0" y="141"/>
                    </a:lnTo>
                    <a:lnTo>
                      <a:pt x="0" y="139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84"/>
              <p:cNvSpPr>
                <a:spLocks/>
              </p:cNvSpPr>
              <p:nvPr/>
            </p:nvSpPr>
            <p:spPr bwMode="auto">
              <a:xfrm>
                <a:off x="6434138" y="1903413"/>
                <a:ext cx="242888" cy="120650"/>
              </a:xfrm>
              <a:custGeom>
                <a:avLst/>
                <a:gdLst>
                  <a:gd name="T0" fmla="*/ 54 w 307"/>
                  <a:gd name="T1" fmla="*/ 0 h 153"/>
                  <a:gd name="T2" fmla="*/ 307 w 307"/>
                  <a:gd name="T3" fmla="*/ 0 h 153"/>
                  <a:gd name="T4" fmla="*/ 305 w 307"/>
                  <a:gd name="T5" fmla="*/ 149 h 153"/>
                  <a:gd name="T6" fmla="*/ 305 w 307"/>
                  <a:gd name="T7" fmla="*/ 153 h 153"/>
                  <a:gd name="T8" fmla="*/ 0 w 307"/>
                  <a:gd name="T9" fmla="*/ 149 h 153"/>
                  <a:gd name="T10" fmla="*/ 0 w 307"/>
                  <a:gd name="T11" fmla="*/ 144 h 153"/>
                  <a:gd name="T12" fmla="*/ 54 w 307"/>
                  <a:gd name="T1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53">
                    <a:moveTo>
                      <a:pt x="54" y="0"/>
                    </a:moveTo>
                    <a:lnTo>
                      <a:pt x="307" y="0"/>
                    </a:lnTo>
                    <a:lnTo>
                      <a:pt x="305" y="149"/>
                    </a:lnTo>
                    <a:lnTo>
                      <a:pt x="305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ADFF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85"/>
              <p:cNvSpPr>
                <a:spLocks/>
              </p:cNvSpPr>
              <p:nvPr/>
            </p:nvSpPr>
            <p:spPr bwMode="auto">
              <a:xfrm>
                <a:off x="6675438" y="1903413"/>
                <a:ext cx="244475" cy="123825"/>
              </a:xfrm>
              <a:custGeom>
                <a:avLst/>
                <a:gdLst>
                  <a:gd name="T0" fmla="*/ 2 w 307"/>
                  <a:gd name="T1" fmla="*/ 0 h 158"/>
                  <a:gd name="T2" fmla="*/ 307 w 307"/>
                  <a:gd name="T3" fmla="*/ 0 h 158"/>
                  <a:gd name="T4" fmla="*/ 305 w 307"/>
                  <a:gd name="T5" fmla="*/ 153 h 158"/>
                  <a:gd name="T6" fmla="*/ 305 w 307"/>
                  <a:gd name="T7" fmla="*/ 155 h 158"/>
                  <a:gd name="T8" fmla="*/ 306 w 307"/>
                  <a:gd name="T9" fmla="*/ 155 h 158"/>
                  <a:gd name="T10" fmla="*/ 306 w 307"/>
                  <a:gd name="T11" fmla="*/ 158 h 158"/>
                  <a:gd name="T12" fmla="*/ 0 w 307"/>
                  <a:gd name="T13" fmla="*/ 153 h 158"/>
                  <a:gd name="T14" fmla="*/ 0 w 307"/>
                  <a:gd name="T15" fmla="*/ 149 h 158"/>
                  <a:gd name="T16" fmla="*/ 0 w 307"/>
                  <a:gd name="T17" fmla="*/ 149 h 158"/>
                  <a:gd name="T18" fmla="*/ 2 w 307"/>
                  <a:gd name="T1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7" h="158">
                    <a:moveTo>
                      <a:pt x="2" y="0"/>
                    </a:moveTo>
                    <a:lnTo>
                      <a:pt x="307" y="0"/>
                    </a:lnTo>
                    <a:lnTo>
                      <a:pt x="305" y="153"/>
                    </a:lnTo>
                    <a:lnTo>
                      <a:pt x="305" y="155"/>
                    </a:lnTo>
                    <a:lnTo>
                      <a:pt x="306" y="155"/>
                    </a:lnTo>
                    <a:lnTo>
                      <a:pt x="306" y="158"/>
                    </a:lnTo>
                    <a:lnTo>
                      <a:pt x="0" y="153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86"/>
              <p:cNvSpPr>
                <a:spLocks/>
              </p:cNvSpPr>
              <p:nvPr/>
            </p:nvSpPr>
            <p:spPr bwMode="auto">
              <a:xfrm>
                <a:off x="6916738" y="1903413"/>
                <a:ext cx="242888" cy="127000"/>
              </a:xfrm>
              <a:custGeom>
                <a:avLst/>
                <a:gdLst>
                  <a:gd name="T0" fmla="*/ 2 w 306"/>
                  <a:gd name="T1" fmla="*/ 0 h 161"/>
                  <a:gd name="T2" fmla="*/ 247 w 306"/>
                  <a:gd name="T3" fmla="*/ 0 h 161"/>
                  <a:gd name="T4" fmla="*/ 306 w 306"/>
                  <a:gd name="T5" fmla="*/ 156 h 161"/>
                  <a:gd name="T6" fmla="*/ 306 w 306"/>
                  <a:gd name="T7" fmla="*/ 161 h 161"/>
                  <a:gd name="T8" fmla="*/ 1 w 306"/>
                  <a:gd name="T9" fmla="*/ 158 h 161"/>
                  <a:gd name="T10" fmla="*/ 1 w 306"/>
                  <a:gd name="T11" fmla="*/ 155 h 161"/>
                  <a:gd name="T12" fmla="*/ 1 w 306"/>
                  <a:gd name="T13" fmla="*/ 153 h 161"/>
                  <a:gd name="T14" fmla="*/ 0 w 306"/>
                  <a:gd name="T15" fmla="*/ 153 h 161"/>
                  <a:gd name="T16" fmla="*/ 2 w 306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161">
                    <a:moveTo>
                      <a:pt x="2" y="0"/>
                    </a:moveTo>
                    <a:lnTo>
                      <a:pt x="247" y="0"/>
                    </a:lnTo>
                    <a:lnTo>
                      <a:pt x="306" y="156"/>
                    </a:lnTo>
                    <a:lnTo>
                      <a:pt x="306" y="161"/>
                    </a:lnTo>
                    <a:lnTo>
                      <a:pt x="1" y="158"/>
                    </a:lnTo>
                    <a:lnTo>
                      <a:pt x="1" y="155"/>
                    </a:lnTo>
                    <a:lnTo>
                      <a:pt x="1" y="153"/>
                    </a:lnTo>
                    <a:lnTo>
                      <a:pt x="0" y="15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ADFF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87"/>
              <p:cNvSpPr>
                <a:spLocks/>
              </p:cNvSpPr>
              <p:nvPr/>
            </p:nvSpPr>
            <p:spPr bwMode="auto">
              <a:xfrm>
                <a:off x="7113588" y="1903413"/>
                <a:ext cx="288925" cy="130175"/>
              </a:xfrm>
              <a:custGeom>
                <a:avLst/>
                <a:gdLst>
                  <a:gd name="T0" fmla="*/ 0 w 363"/>
                  <a:gd name="T1" fmla="*/ 0 h 166"/>
                  <a:gd name="T2" fmla="*/ 258 w 363"/>
                  <a:gd name="T3" fmla="*/ 0 h 166"/>
                  <a:gd name="T4" fmla="*/ 297 w 363"/>
                  <a:gd name="T5" fmla="*/ 59 h 166"/>
                  <a:gd name="T6" fmla="*/ 363 w 363"/>
                  <a:gd name="T7" fmla="*/ 161 h 166"/>
                  <a:gd name="T8" fmla="*/ 363 w 363"/>
                  <a:gd name="T9" fmla="*/ 166 h 166"/>
                  <a:gd name="T10" fmla="*/ 59 w 363"/>
                  <a:gd name="T11" fmla="*/ 161 h 166"/>
                  <a:gd name="T12" fmla="*/ 59 w 363"/>
                  <a:gd name="T13" fmla="*/ 156 h 166"/>
                  <a:gd name="T14" fmla="*/ 0 w 363"/>
                  <a:gd name="T1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3" h="166">
                    <a:moveTo>
                      <a:pt x="0" y="0"/>
                    </a:moveTo>
                    <a:lnTo>
                      <a:pt x="258" y="0"/>
                    </a:lnTo>
                    <a:lnTo>
                      <a:pt x="297" y="59"/>
                    </a:lnTo>
                    <a:lnTo>
                      <a:pt x="363" y="161"/>
                    </a:lnTo>
                    <a:lnTo>
                      <a:pt x="363" y="166"/>
                    </a:lnTo>
                    <a:lnTo>
                      <a:pt x="59" y="161"/>
                    </a:lnTo>
                    <a:lnTo>
                      <a:pt x="59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88"/>
              <p:cNvSpPr>
                <a:spLocks/>
              </p:cNvSpPr>
              <p:nvPr/>
            </p:nvSpPr>
            <p:spPr bwMode="auto">
              <a:xfrm>
                <a:off x="7318375" y="1903413"/>
                <a:ext cx="327025" cy="134938"/>
              </a:xfrm>
              <a:custGeom>
                <a:avLst/>
                <a:gdLst>
                  <a:gd name="T0" fmla="*/ 0 w 411"/>
                  <a:gd name="T1" fmla="*/ 0 h 170"/>
                  <a:gd name="T2" fmla="*/ 239 w 411"/>
                  <a:gd name="T3" fmla="*/ 0 h 170"/>
                  <a:gd name="T4" fmla="*/ 411 w 411"/>
                  <a:gd name="T5" fmla="*/ 167 h 170"/>
                  <a:gd name="T6" fmla="*/ 411 w 411"/>
                  <a:gd name="T7" fmla="*/ 170 h 170"/>
                  <a:gd name="T8" fmla="*/ 105 w 411"/>
                  <a:gd name="T9" fmla="*/ 166 h 170"/>
                  <a:gd name="T10" fmla="*/ 105 w 411"/>
                  <a:gd name="T11" fmla="*/ 161 h 170"/>
                  <a:gd name="T12" fmla="*/ 105 w 411"/>
                  <a:gd name="T13" fmla="*/ 161 h 170"/>
                  <a:gd name="T14" fmla="*/ 39 w 411"/>
                  <a:gd name="T15" fmla="*/ 59 h 170"/>
                  <a:gd name="T16" fmla="*/ 0 w 411"/>
                  <a:gd name="T1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1" h="170">
                    <a:moveTo>
                      <a:pt x="0" y="0"/>
                    </a:moveTo>
                    <a:lnTo>
                      <a:pt x="239" y="0"/>
                    </a:lnTo>
                    <a:lnTo>
                      <a:pt x="411" y="167"/>
                    </a:lnTo>
                    <a:lnTo>
                      <a:pt x="411" y="170"/>
                    </a:lnTo>
                    <a:lnTo>
                      <a:pt x="105" y="166"/>
                    </a:lnTo>
                    <a:lnTo>
                      <a:pt x="105" y="161"/>
                    </a:lnTo>
                    <a:lnTo>
                      <a:pt x="105" y="161"/>
                    </a:lnTo>
                    <a:lnTo>
                      <a:pt x="39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DFF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89"/>
              <p:cNvSpPr>
                <a:spLocks/>
              </p:cNvSpPr>
              <p:nvPr/>
            </p:nvSpPr>
            <p:spPr bwMode="auto">
              <a:xfrm>
                <a:off x="7508875" y="1903413"/>
                <a:ext cx="382588" cy="138113"/>
              </a:xfrm>
              <a:custGeom>
                <a:avLst/>
                <a:gdLst>
                  <a:gd name="T0" fmla="*/ 0 w 482"/>
                  <a:gd name="T1" fmla="*/ 0 h 175"/>
                  <a:gd name="T2" fmla="*/ 238 w 482"/>
                  <a:gd name="T3" fmla="*/ 0 h 175"/>
                  <a:gd name="T4" fmla="*/ 482 w 482"/>
                  <a:gd name="T5" fmla="*/ 170 h 175"/>
                  <a:gd name="T6" fmla="*/ 482 w 482"/>
                  <a:gd name="T7" fmla="*/ 175 h 175"/>
                  <a:gd name="T8" fmla="*/ 171 w 482"/>
                  <a:gd name="T9" fmla="*/ 170 h 175"/>
                  <a:gd name="T10" fmla="*/ 171 w 482"/>
                  <a:gd name="T11" fmla="*/ 167 h 175"/>
                  <a:gd name="T12" fmla="*/ 171 w 482"/>
                  <a:gd name="T13" fmla="*/ 166 h 175"/>
                  <a:gd name="T14" fmla="*/ 0 w 482"/>
                  <a:gd name="T1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2" h="175">
                    <a:moveTo>
                      <a:pt x="0" y="0"/>
                    </a:moveTo>
                    <a:lnTo>
                      <a:pt x="238" y="0"/>
                    </a:lnTo>
                    <a:lnTo>
                      <a:pt x="482" y="170"/>
                    </a:lnTo>
                    <a:lnTo>
                      <a:pt x="482" y="175"/>
                    </a:lnTo>
                    <a:lnTo>
                      <a:pt x="171" y="170"/>
                    </a:lnTo>
                    <a:lnTo>
                      <a:pt x="171" y="167"/>
                    </a:lnTo>
                    <a:lnTo>
                      <a:pt x="171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1" name="Group 1130"/>
            <p:cNvGrpSpPr/>
            <p:nvPr/>
          </p:nvGrpSpPr>
          <p:grpSpPr>
            <a:xfrm>
              <a:off x="7099300" y="838200"/>
              <a:ext cx="760413" cy="760413"/>
              <a:chOff x="7099300" y="838200"/>
              <a:chExt cx="760413" cy="760413"/>
            </a:xfrm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7392988" y="1320800"/>
                <a:ext cx="7938" cy="6350"/>
              </a:xfrm>
              <a:custGeom>
                <a:avLst/>
                <a:gdLst>
                  <a:gd name="T0" fmla="*/ 3 w 10"/>
                  <a:gd name="T1" fmla="*/ 0 h 9"/>
                  <a:gd name="T2" fmla="*/ 10 w 10"/>
                  <a:gd name="T3" fmla="*/ 4 h 9"/>
                  <a:gd name="T4" fmla="*/ 8 w 10"/>
                  <a:gd name="T5" fmla="*/ 9 h 9"/>
                  <a:gd name="T6" fmla="*/ 0 w 10"/>
                  <a:gd name="T7" fmla="*/ 6 h 9"/>
                  <a:gd name="T8" fmla="*/ 3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lnTo>
                      <a:pt x="10" y="4"/>
                    </a:lnTo>
                    <a:lnTo>
                      <a:pt x="8" y="9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7099300" y="838200"/>
                <a:ext cx="760413" cy="760413"/>
              </a:xfrm>
              <a:custGeom>
                <a:avLst/>
                <a:gdLst>
                  <a:gd name="T0" fmla="*/ 479 w 957"/>
                  <a:gd name="T1" fmla="*/ 0 h 957"/>
                  <a:gd name="T2" fmla="*/ 535 w 957"/>
                  <a:gd name="T3" fmla="*/ 3 h 957"/>
                  <a:gd name="T4" fmla="*/ 589 w 957"/>
                  <a:gd name="T5" fmla="*/ 12 h 957"/>
                  <a:gd name="T6" fmla="*/ 640 w 957"/>
                  <a:gd name="T7" fmla="*/ 28 h 957"/>
                  <a:gd name="T8" fmla="*/ 689 w 957"/>
                  <a:gd name="T9" fmla="*/ 49 h 957"/>
                  <a:gd name="T10" fmla="*/ 735 w 957"/>
                  <a:gd name="T11" fmla="*/ 75 h 957"/>
                  <a:gd name="T12" fmla="*/ 778 w 957"/>
                  <a:gd name="T13" fmla="*/ 105 h 957"/>
                  <a:gd name="T14" fmla="*/ 817 w 957"/>
                  <a:gd name="T15" fmla="*/ 140 h 957"/>
                  <a:gd name="T16" fmla="*/ 852 w 957"/>
                  <a:gd name="T17" fmla="*/ 179 h 957"/>
                  <a:gd name="T18" fmla="*/ 882 w 957"/>
                  <a:gd name="T19" fmla="*/ 222 h 957"/>
                  <a:gd name="T20" fmla="*/ 908 w 957"/>
                  <a:gd name="T21" fmla="*/ 268 h 957"/>
                  <a:gd name="T22" fmla="*/ 929 w 957"/>
                  <a:gd name="T23" fmla="*/ 317 h 957"/>
                  <a:gd name="T24" fmla="*/ 945 w 957"/>
                  <a:gd name="T25" fmla="*/ 369 h 957"/>
                  <a:gd name="T26" fmla="*/ 954 w 957"/>
                  <a:gd name="T27" fmla="*/ 423 h 957"/>
                  <a:gd name="T28" fmla="*/ 957 w 957"/>
                  <a:gd name="T29" fmla="*/ 478 h 957"/>
                  <a:gd name="T30" fmla="*/ 954 w 957"/>
                  <a:gd name="T31" fmla="*/ 535 h 957"/>
                  <a:gd name="T32" fmla="*/ 945 w 957"/>
                  <a:gd name="T33" fmla="*/ 588 h 957"/>
                  <a:gd name="T34" fmla="*/ 929 w 957"/>
                  <a:gd name="T35" fmla="*/ 640 h 957"/>
                  <a:gd name="T36" fmla="*/ 908 w 957"/>
                  <a:gd name="T37" fmla="*/ 689 h 957"/>
                  <a:gd name="T38" fmla="*/ 882 w 957"/>
                  <a:gd name="T39" fmla="*/ 735 h 957"/>
                  <a:gd name="T40" fmla="*/ 852 w 957"/>
                  <a:gd name="T41" fmla="*/ 778 h 957"/>
                  <a:gd name="T42" fmla="*/ 817 w 957"/>
                  <a:gd name="T43" fmla="*/ 817 h 957"/>
                  <a:gd name="T44" fmla="*/ 778 w 957"/>
                  <a:gd name="T45" fmla="*/ 852 h 957"/>
                  <a:gd name="T46" fmla="*/ 735 w 957"/>
                  <a:gd name="T47" fmla="*/ 882 h 957"/>
                  <a:gd name="T48" fmla="*/ 689 w 957"/>
                  <a:gd name="T49" fmla="*/ 908 h 957"/>
                  <a:gd name="T50" fmla="*/ 640 w 957"/>
                  <a:gd name="T51" fmla="*/ 929 h 957"/>
                  <a:gd name="T52" fmla="*/ 589 w 957"/>
                  <a:gd name="T53" fmla="*/ 945 h 957"/>
                  <a:gd name="T54" fmla="*/ 535 w 957"/>
                  <a:gd name="T55" fmla="*/ 954 h 957"/>
                  <a:gd name="T56" fmla="*/ 479 w 957"/>
                  <a:gd name="T57" fmla="*/ 957 h 957"/>
                  <a:gd name="T58" fmla="*/ 422 w 957"/>
                  <a:gd name="T59" fmla="*/ 954 h 957"/>
                  <a:gd name="T60" fmla="*/ 369 w 957"/>
                  <a:gd name="T61" fmla="*/ 945 h 957"/>
                  <a:gd name="T62" fmla="*/ 317 w 957"/>
                  <a:gd name="T63" fmla="*/ 929 h 957"/>
                  <a:gd name="T64" fmla="*/ 268 w 957"/>
                  <a:gd name="T65" fmla="*/ 908 h 957"/>
                  <a:gd name="T66" fmla="*/ 222 w 957"/>
                  <a:gd name="T67" fmla="*/ 882 h 957"/>
                  <a:gd name="T68" fmla="*/ 179 w 957"/>
                  <a:gd name="T69" fmla="*/ 852 h 957"/>
                  <a:gd name="T70" fmla="*/ 140 w 957"/>
                  <a:gd name="T71" fmla="*/ 817 h 957"/>
                  <a:gd name="T72" fmla="*/ 105 w 957"/>
                  <a:gd name="T73" fmla="*/ 778 h 957"/>
                  <a:gd name="T74" fmla="*/ 75 w 957"/>
                  <a:gd name="T75" fmla="*/ 735 h 957"/>
                  <a:gd name="T76" fmla="*/ 49 w 957"/>
                  <a:gd name="T77" fmla="*/ 689 h 957"/>
                  <a:gd name="T78" fmla="*/ 28 w 957"/>
                  <a:gd name="T79" fmla="*/ 640 h 957"/>
                  <a:gd name="T80" fmla="*/ 12 w 957"/>
                  <a:gd name="T81" fmla="*/ 588 h 957"/>
                  <a:gd name="T82" fmla="*/ 3 w 957"/>
                  <a:gd name="T83" fmla="*/ 535 h 957"/>
                  <a:gd name="T84" fmla="*/ 0 w 957"/>
                  <a:gd name="T85" fmla="*/ 478 h 957"/>
                  <a:gd name="T86" fmla="*/ 3 w 957"/>
                  <a:gd name="T87" fmla="*/ 423 h 957"/>
                  <a:gd name="T88" fmla="*/ 12 w 957"/>
                  <a:gd name="T89" fmla="*/ 369 h 957"/>
                  <a:gd name="T90" fmla="*/ 28 w 957"/>
                  <a:gd name="T91" fmla="*/ 317 h 957"/>
                  <a:gd name="T92" fmla="*/ 49 w 957"/>
                  <a:gd name="T93" fmla="*/ 268 h 957"/>
                  <a:gd name="T94" fmla="*/ 75 w 957"/>
                  <a:gd name="T95" fmla="*/ 222 h 957"/>
                  <a:gd name="T96" fmla="*/ 105 w 957"/>
                  <a:gd name="T97" fmla="*/ 179 h 957"/>
                  <a:gd name="T98" fmla="*/ 140 w 957"/>
                  <a:gd name="T99" fmla="*/ 140 h 957"/>
                  <a:gd name="T100" fmla="*/ 179 w 957"/>
                  <a:gd name="T101" fmla="*/ 105 h 957"/>
                  <a:gd name="T102" fmla="*/ 222 w 957"/>
                  <a:gd name="T103" fmla="*/ 75 h 957"/>
                  <a:gd name="T104" fmla="*/ 268 w 957"/>
                  <a:gd name="T105" fmla="*/ 49 h 957"/>
                  <a:gd name="T106" fmla="*/ 317 w 957"/>
                  <a:gd name="T107" fmla="*/ 28 h 957"/>
                  <a:gd name="T108" fmla="*/ 369 w 957"/>
                  <a:gd name="T109" fmla="*/ 12 h 957"/>
                  <a:gd name="T110" fmla="*/ 422 w 957"/>
                  <a:gd name="T111" fmla="*/ 3 h 957"/>
                  <a:gd name="T112" fmla="*/ 479 w 957"/>
                  <a:gd name="T113" fmla="*/ 0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57" h="957">
                    <a:moveTo>
                      <a:pt x="479" y="0"/>
                    </a:moveTo>
                    <a:lnTo>
                      <a:pt x="535" y="3"/>
                    </a:lnTo>
                    <a:lnTo>
                      <a:pt x="589" y="12"/>
                    </a:lnTo>
                    <a:lnTo>
                      <a:pt x="640" y="28"/>
                    </a:lnTo>
                    <a:lnTo>
                      <a:pt x="689" y="49"/>
                    </a:lnTo>
                    <a:lnTo>
                      <a:pt x="735" y="75"/>
                    </a:lnTo>
                    <a:lnTo>
                      <a:pt x="778" y="105"/>
                    </a:lnTo>
                    <a:lnTo>
                      <a:pt x="817" y="140"/>
                    </a:lnTo>
                    <a:lnTo>
                      <a:pt x="852" y="179"/>
                    </a:lnTo>
                    <a:lnTo>
                      <a:pt x="882" y="222"/>
                    </a:lnTo>
                    <a:lnTo>
                      <a:pt x="908" y="268"/>
                    </a:lnTo>
                    <a:lnTo>
                      <a:pt x="929" y="317"/>
                    </a:lnTo>
                    <a:lnTo>
                      <a:pt x="945" y="369"/>
                    </a:lnTo>
                    <a:lnTo>
                      <a:pt x="954" y="423"/>
                    </a:lnTo>
                    <a:lnTo>
                      <a:pt x="957" y="478"/>
                    </a:lnTo>
                    <a:lnTo>
                      <a:pt x="954" y="535"/>
                    </a:lnTo>
                    <a:lnTo>
                      <a:pt x="945" y="588"/>
                    </a:lnTo>
                    <a:lnTo>
                      <a:pt x="929" y="640"/>
                    </a:lnTo>
                    <a:lnTo>
                      <a:pt x="908" y="689"/>
                    </a:lnTo>
                    <a:lnTo>
                      <a:pt x="882" y="735"/>
                    </a:lnTo>
                    <a:lnTo>
                      <a:pt x="852" y="778"/>
                    </a:lnTo>
                    <a:lnTo>
                      <a:pt x="817" y="817"/>
                    </a:lnTo>
                    <a:lnTo>
                      <a:pt x="778" y="852"/>
                    </a:lnTo>
                    <a:lnTo>
                      <a:pt x="735" y="882"/>
                    </a:lnTo>
                    <a:lnTo>
                      <a:pt x="689" y="908"/>
                    </a:lnTo>
                    <a:lnTo>
                      <a:pt x="640" y="929"/>
                    </a:lnTo>
                    <a:lnTo>
                      <a:pt x="589" y="945"/>
                    </a:lnTo>
                    <a:lnTo>
                      <a:pt x="535" y="954"/>
                    </a:lnTo>
                    <a:lnTo>
                      <a:pt x="479" y="957"/>
                    </a:lnTo>
                    <a:lnTo>
                      <a:pt x="422" y="954"/>
                    </a:lnTo>
                    <a:lnTo>
                      <a:pt x="369" y="945"/>
                    </a:lnTo>
                    <a:lnTo>
                      <a:pt x="317" y="929"/>
                    </a:lnTo>
                    <a:lnTo>
                      <a:pt x="268" y="908"/>
                    </a:lnTo>
                    <a:lnTo>
                      <a:pt x="222" y="882"/>
                    </a:lnTo>
                    <a:lnTo>
                      <a:pt x="179" y="852"/>
                    </a:lnTo>
                    <a:lnTo>
                      <a:pt x="140" y="817"/>
                    </a:lnTo>
                    <a:lnTo>
                      <a:pt x="105" y="778"/>
                    </a:lnTo>
                    <a:lnTo>
                      <a:pt x="75" y="735"/>
                    </a:lnTo>
                    <a:lnTo>
                      <a:pt x="49" y="689"/>
                    </a:lnTo>
                    <a:lnTo>
                      <a:pt x="28" y="640"/>
                    </a:lnTo>
                    <a:lnTo>
                      <a:pt x="12" y="588"/>
                    </a:lnTo>
                    <a:lnTo>
                      <a:pt x="3" y="535"/>
                    </a:lnTo>
                    <a:lnTo>
                      <a:pt x="0" y="478"/>
                    </a:lnTo>
                    <a:lnTo>
                      <a:pt x="3" y="423"/>
                    </a:lnTo>
                    <a:lnTo>
                      <a:pt x="12" y="369"/>
                    </a:lnTo>
                    <a:lnTo>
                      <a:pt x="28" y="317"/>
                    </a:lnTo>
                    <a:lnTo>
                      <a:pt x="49" y="268"/>
                    </a:lnTo>
                    <a:lnTo>
                      <a:pt x="75" y="222"/>
                    </a:lnTo>
                    <a:lnTo>
                      <a:pt x="105" y="179"/>
                    </a:lnTo>
                    <a:lnTo>
                      <a:pt x="140" y="140"/>
                    </a:lnTo>
                    <a:lnTo>
                      <a:pt x="179" y="105"/>
                    </a:lnTo>
                    <a:lnTo>
                      <a:pt x="222" y="75"/>
                    </a:lnTo>
                    <a:lnTo>
                      <a:pt x="268" y="49"/>
                    </a:lnTo>
                    <a:lnTo>
                      <a:pt x="317" y="28"/>
                    </a:lnTo>
                    <a:lnTo>
                      <a:pt x="369" y="12"/>
                    </a:lnTo>
                    <a:lnTo>
                      <a:pt x="422" y="3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  <a:lumOff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Rectangle 90"/>
              <p:cNvSpPr>
                <a:spLocks noChangeArrowheads="1"/>
              </p:cNvSpPr>
              <p:nvPr/>
            </p:nvSpPr>
            <p:spPr bwMode="auto">
              <a:xfrm>
                <a:off x="7299325" y="1181100"/>
                <a:ext cx="365125" cy="317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Rectangle 91"/>
              <p:cNvSpPr>
                <a:spLocks noChangeArrowheads="1"/>
              </p:cNvSpPr>
              <p:nvPr/>
            </p:nvSpPr>
            <p:spPr bwMode="auto">
              <a:xfrm>
                <a:off x="7299325" y="1201738"/>
                <a:ext cx="166688" cy="4286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Rectangle 92"/>
              <p:cNvSpPr>
                <a:spLocks noChangeArrowheads="1"/>
              </p:cNvSpPr>
              <p:nvPr/>
            </p:nvSpPr>
            <p:spPr bwMode="auto">
              <a:xfrm>
                <a:off x="7496175" y="1274763"/>
                <a:ext cx="168275" cy="15716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Rectangle 93"/>
              <p:cNvSpPr>
                <a:spLocks noChangeArrowheads="1"/>
              </p:cNvSpPr>
              <p:nvPr/>
            </p:nvSpPr>
            <p:spPr bwMode="auto">
              <a:xfrm>
                <a:off x="7496175" y="1201738"/>
                <a:ext cx="168275" cy="4286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Rectangle 94"/>
              <p:cNvSpPr>
                <a:spLocks noChangeArrowheads="1"/>
              </p:cNvSpPr>
              <p:nvPr/>
            </p:nvSpPr>
            <p:spPr bwMode="auto">
              <a:xfrm>
                <a:off x="7299325" y="1274763"/>
                <a:ext cx="166688" cy="15716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95"/>
              <p:cNvSpPr>
                <a:spLocks/>
              </p:cNvSpPr>
              <p:nvPr/>
            </p:nvSpPr>
            <p:spPr bwMode="auto">
              <a:xfrm>
                <a:off x="7299325" y="1184275"/>
                <a:ext cx="365125" cy="17463"/>
              </a:xfrm>
              <a:custGeom>
                <a:avLst/>
                <a:gdLst>
                  <a:gd name="T0" fmla="*/ 0 w 461"/>
                  <a:gd name="T1" fmla="*/ 0 h 23"/>
                  <a:gd name="T2" fmla="*/ 461 w 461"/>
                  <a:gd name="T3" fmla="*/ 0 h 23"/>
                  <a:gd name="T4" fmla="*/ 461 w 461"/>
                  <a:gd name="T5" fmla="*/ 23 h 23"/>
                  <a:gd name="T6" fmla="*/ 249 w 461"/>
                  <a:gd name="T7" fmla="*/ 23 h 23"/>
                  <a:gd name="T8" fmla="*/ 249 w 461"/>
                  <a:gd name="T9" fmla="*/ 6 h 23"/>
                  <a:gd name="T10" fmla="*/ 211 w 461"/>
                  <a:gd name="T11" fmla="*/ 6 h 23"/>
                  <a:gd name="T12" fmla="*/ 211 w 461"/>
                  <a:gd name="T13" fmla="*/ 23 h 23"/>
                  <a:gd name="T14" fmla="*/ 0 w 461"/>
                  <a:gd name="T15" fmla="*/ 23 h 23"/>
                  <a:gd name="T16" fmla="*/ 0 w 461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23">
                    <a:moveTo>
                      <a:pt x="0" y="0"/>
                    </a:moveTo>
                    <a:lnTo>
                      <a:pt x="461" y="0"/>
                    </a:lnTo>
                    <a:lnTo>
                      <a:pt x="461" y="23"/>
                    </a:lnTo>
                    <a:lnTo>
                      <a:pt x="249" y="23"/>
                    </a:lnTo>
                    <a:lnTo>
                      <a:pt x="249" y="6"/>
                    </a:lnTo>
                    <a:lnTo>
                      <a:pt x="211" y="6"/>
                    </a:lnTo>
                    <a:lnTo>
                      <a:pt x="21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8D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Rectangle 96"/>
              <p:cNvSpPr>
                <a:spLocks noChangeArrowheads="1"/>
              </p:cNvSpPr>
              <p:nvPr/>
            </p:nvSpPr>
            <p:spPr bwMode="auto">
              <a:xfrm>
                <a:off x="7466013" y="1189038"/>
                <a:ext cx="30163" cy="12700"/>
              </a:xfrm>
              <a:prstGeom prst="rect">
                <a:avLst/>
              </a:prstGeom>
              <a:solidFill>
                <a:srgbClr val="B4011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Rectangle 97"/>
              <p:cNvSpPr>
                <a:spLocks noChangeArrowheads="1"/>
              </p:cNvSpPr>
              <p:nvPr/>
            </p:nvSpPr>
            <p:spPr bwMode="auto">
              <a:xfrm>
                <a:off x="7466013" y="1274763"/>
                <a:ext cx="30163" cy="157163"/>
              </a:xfrm>
              <a:prstGeom prst="rect">
                <a:avLst/>
              </a:prstGeom>
              <a:solidFill>
                <a:srgbClr val="E61F3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Rectangle 98"/>
              <p:cNvSpPr>
                <a:spLocks noChangeArrowheads="1"/>
              </p:cNvSpPr>
              <p:nvPr/>
            </p:nvSpPr>
            <p:spPr bwMode="auto">
              <a:xfrm>
                <a:off x="7466013" y="1201738"/>
                <a:ext cx="30163" cy="42863"/>
              </a:xfrm>
              <a:prstGeom prst="rect">
                <a:avLst/>
              </a:prstGeom>
              <a:solidFill>
                <a:srgbClr val="E61F3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Rectangle 99"/>
              <p:cNvSpPr>
                <a:spLocks noChangeArrowheads="1"/>
              </p:cNvSpPr>
              <p:nvPr/>
            </p:nvSpPr>
            <p:spPr bwMode="auto">
              <a:xfrm>
                <a:off x="7466013" y="1069975"/>
                <a:ext cx="30163" cy="119063"/>
              </a:xfrm>
              <a:prstGeom prst="rect">
                <a:avLst/>
              </a:prstGeom>
              <a:solidFill>
                <a:srgbClr val="E61F3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Rectangle 100"/>
              <p:cNvSpPr>
                <a:spLocks noChangeArrowheads="1"/>
              </p:cNvSpPr>
              <p:nvPr/>
            </p:nvSpPr>
            <p:spPr bwMode="auto">
              <a:xfrm>
                <a:off x="7496175" y="1244600"/>
                <a:ext cx="168275" cy="30163"/>
              </a:xfrm>
              <a:prstGeom prst="rect">
                <a:avLst/>
              </a:prstGeom>
              <a:solidFill>
                <a:srgbClr val="E61F3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Rectangle 101"/>
              <p:cNvSpPr>
                <a:spLocks noChangeArrowheads="1"/>
              </p:cNvSpPr>
              <p:nvPr/>
            </p:nvSpPr>
            <p:spPr bwMode="auto">
              <a:xfrm>
                <a:off x="7299325" y="1244600"/>
                <a:ext cx="166688" cy="30163"/>
              </a:xfrm>
              <a:prstGeom prst="rect">
                <a:avLst/>
              </a:prstGeom>
              <a:solidFill>
                <a:srgbClr val="E61F3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Rectangle 102"/>
              <p:cNvSpPr>
                <a:spLocks noChangeArrowheads="1"/>
              </p:cNvSpPr>
              <p:nvPr/>
            </p:nvSpPr>
            <p:spPr bwMode="auto">
              <a:xfrm>
                <a:off x="7466013" y="1244600"/>
                <a:ext cx="30163" cy="30163"/>
              </a:xfrm>
              <a:prstGeom prst="rect">
                <a:avLst/>
              </a:prstGeom>
              <a:solidFill>
                <a:srgbClr val="E61F3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Rectangle 103"/>
              <p:cNvSpPr>
                <a:spLocks noChangeArrowheads="1"/>
              </p:cNvSpPr>
              <p:nvPr/>
            </p:nvSpPr>
            <p:spPr bwMode="auto">
              <a:xfrm>
                <a:off x="7496175" y="1069975"/>
                <a:ext cx="206375" cy="11906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Rectangle 104"/>
              <p:cNvSpPr>
                <a:spLocks noChangeArrowheads="1"/>
              </p:cNvSpPr>
              <p:nvPr/>
            </p:nvSpPr>
            <p:spPr bwMode="auto">
              <a:xfrm>
                <a:off x="7259638" y="1069975"/>
                <a:ext cx="206375" cy="11906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05"/>
              <p:cNvSpPr>
                <a:spLocks/>
              </p:cNvSpPr>
              <p:nvPr/>
            </p:nvSpPr>
            <p:spPr bwMode="auto">
              <a:xfrm>
                <a:off x="7491413" y="955675"/>
                <a:ext cx="85725" cy="109538"/>
              </a:xfrm>
              <a:custGeom>
                <a:avLst/>
                <a:gdLst>
                  <a:gd name="T0" fmla="*/ 52 w 107"/>
                  <a:gd name="T1" fmla="*/ 0 h 140"/>
                  <a:gd name="T2" fmla="*/ 107 w 107"/>
                  <a:gd name="T3" fmla="*/ 65 h 140"/>
                  <a:gd name="T4" fmla="*/ 7 w 107"/>
                  <a:gd name="T5" fmla="*/ 140 h 140"/>
                  <a:gd name="T6" fmla="*/ 0 w 107"/>
                  <a:gd name="T7" fmla="*/ 118 h 140"/>
                  <a:gd name="T8" fmla="*/ 52 w 107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40">
                    <a:moveTo>
                      <a:pt x="52" y="0"/>
                    </a:moveTo>
                    <a:lnTo>
                      <a:pt x="107" y="65"/>
                    </a:lnTo>
                    <a:lnTo>
                      <a:pt x="7" y="140"/>
                    </a:lnTo>
                    <a:lnTo>
                      <a:pt x="0" y="11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B4011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06"/>
              <p:cNvSpPr>
                <a:spLocks/>
              </p:cNvSpPr>
              <p:nvPr/>
            </p:nvSpPr>
            <p:spPr bwMode="auto">
              <a:xfrm>
                <a:off x="7485063" y="995363"/>
                <a:ext cx="138113" cy="76200"/>
              </a:xfrm>
              <a:custGeom>
                <a:avLst/>
                <a:gdLst>
                  <a:gd name="T0" fmla="*/ 140 w 174"/>
                  <a:gd name="T1" fmla="*/ 0 h 95"/>
                  <a:gd name="T2" fmla="*/ 149 w 174"/>
                  <a:gd name="T3" fmla="*/ 2 h 95"/>
                  <a:gd name="T4" fmla="*/ 159 w 174"/>
                  <a:gd name="T5" fmla="*/ 13 h 95"/>
                  <a:gd name="T6" fmla="*/ 166 w 174"/>
                  <a:gd name="T7" fmla="*/ 25 h 95"/>
                  <a:gd name="T8" fmla="*/ 171 w 174"/>
                  <a:gd name="T9" fmla="*/ 41 h 95"/>
                  <a:gd name="T10" fmla="*/ 174 w 174"/>
                  <a:gd name="T11" fmla="*/ 56 h 95"/>
                  <a:gd name="T12" fmla="*/ 174 w 174"/>
                  <a:gd name="T13" fmla="*/ 72 h 95"/>
                  <a:gd name="T14" fmla="*/ 174 w 174"/>
                  <a:gd name="T15" fmla="*/ 83 h 95"/>
                  <a:gd name="T16" fmla="*/ 174 w 174"/>
                  <a:gd name="T17" fmla="*/ 92 h 95"/>
                  <a:gd name="T18" fmla="*/ 174 w 174"/>
                  <a:gd name="T19" fmla="*/ 95 h 95"/>
                  <a:gd name="T20" fmla="*/ 0 w 174"/>
                  <a:gd name="T21" fmla="*/ 94 h 95"/>
                  <a:gd name="T22" fmla="*/ 1 w 174"/>
                  <a:gd name="T23" fmla="*/ 93 h 95"/>
                  <a:gd name="T24" fmla="*/ 6 w 174"/>
                  <a:gd name="T25" fmla="*/ 87 h 95"/>
                  <a:gd name="T26" fmla="*/ 16 w 174"/>
                  <a:gd name="T27" fmla="*/ 80 h 95"/>
                  <a:gd name="T28" fmla="*/ 27 w 174"/>
                  <a:gd name="T29" fmla="*/ 70 h 95"/>
                  <a:gd name="T30" fmla="*/ 40 w 174"/>
                  <a:gd name="T31" fmla="*/ 59 h 95"/>
                  <a:gd name="T32" fmla="*/ 54 w 174"/>
                  <a:gd name="T33" fmla="*/ 48 h 95"/>
                  <a:gd name="T34" fmla="*/ 70 w 174"/>
                  <a:gd name="T35" fmla="*/ 35 h 95"/>
                  <a:gd name="T36" fmla="*/ 86 w 174"/>
                  <a:gd name="T37" fmla="*/ 25 h 95"/>
                  <a:gd name="T38" fmla="*/ 100 w 174"/>
                  <a:gd name="T39" fmla="*/ 15 h 95"/>
                  <a:gd name="T40" fmla="*/ 115 w 174"/>
                  <a:gd name="T41" fmla="*/ 7 h 95"/>
                  <a:gd name="T42" fmla="*/ 129 w 174"/>
                  <a:gd name="T43" fmla="*/ 2 h 95"/>
                  <a:gd name="T44" fmla="*/ 140 w 174"/>
                  <a:gd name="T4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4" h="95">
                    <a:moveTo>
                      <a:pt x="140" y="0"/>
                    </a:moveTo>
                    <a:lnTo>
                      <a:pt x="149" y="2"/>
                    </a:lnTo>
                    <a:lnTo>
                      <a:pt x="159" y="13"/>
                    </a:lnTo>
                    <a:lnTo>
                      <a:pt x="166" y="25"/>
                    </a:lnTo>
                    <a:lnTo>
                      <a:pt x="171" y="41"/>
                    </a:lnTo>
                    <a:lnTo>
                      <a:pt x="174" y="56"/>
                    </a:lnTo>
                    <a:lnTo>
                      <a:pt x="174" y="72"/>
                    </a:lnTo>
                    <a:lnTo>
                      <a:pt x="174" y="83"/>
                    </a:lnTo>
                    <a:lnTo>
                      <a:pt x="174" y="92"/>
                    </a:lnTo>
                    <a:lnTo>
                      <a:pt x="174" y="95"/>
                    </a:lnTo>
                    <a:lnTo>
                      <a:pt x="0" y="94"/>
                    </a:lnTo>
                    <a:lnTo>
                      <a:pt x="1" y="93"/>
                    </a:lnTo>
                    <a:lnTo>
                      <a:pt x="6" y="87"/>
                    </a:lnTo>
                    <a:lnTo>
                      <a:pt x="16" y="80"/>
                    </a:lnTo>
                    <a:lnTo>
                      <a:pt x="27" y="70"/>
                    </a:lnTo>
                    <a:lnTo>
                      <a:pt x="40" y="59"/>
                    </a:lnTo>
                    <a:lnTo>
                      <a:pt x="54" y="48"/>
                    </a:lnTo>
                    <a:lnTo>
                      <a:pt x="70" y="35"/>
                    </a:lnTo>
                    <a:lnTo>
                      <a:pt x="86" y="25"/>
                    </a:lnTo>
                    <a:lnTo>
                      <a:pt x="100" y="15"/>
                    </a:lnTo>
                    <a:lnTo>
                      <a:pt x="115" y="7"/>
                    </a:lnTo>
                    <a:lnTo>
                      <a:pt x="129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07"/>
              <p:cNvSpPr>
                <a:spLocks/>
              </p:cNvSpPr>
              <p:nvPr/>
            </p:nvSpPr>
            <p:spPr bwMode="auto">
              <a:xfrm>
                <a:off x="7383463" y="955675"/>
                <a:ext cx="85725" cy="109538"/>
              </a:xfrm>
              <a:custGeom>
                <a:avLst/>
                <a:gdLst>
                  <a:gd name="T0" fmla="*/ 56 w 107"/>
                  <a:gd name="T1" fmla="*/ 0 h 140"/>
                  <a:gd name="T2" fmla="*/ 107 w 107"/>
                  <a:gd name="T3" fmla="*/ 118 h 140"/>
                  <a:gd name="T4" fmla="*/ 101 w 107"/>
                  <a:gd name="T5" fmla="*/ 140 h 140"/>
                  <a:gd name="T6" fmla="*/ 0 w 107"/>
                  <a:gd name="T7" fmla="*/ 65 h 140"/>
                  <a:gd name="T8" fmla="*/ 56 w 107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40">
                    <a:moveTo>
                      <a:pt x="56" y="0"/>
                    </a:moveTo>
                    <a:lnTo>
                      <a:pt x="107" y="118"/>
                    </a:lnTo>
                    <a:lnTo>
                      <a:pt x="101" y="140"/>
                    </a:lnTo>
                    <a:lnTo>
                      <a:pt x="0" y="6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B4011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08"/>
              <p:cNvSpPr>
                <a:spLocks/>
              </p:cNvSpPr>
              <p:nvPr/>
            </p:nvSpPr>
            <p:spPr bwMode="auto">
              <a:xfrm>
                <a:off x="7339013" y="995363"/>
                <a:ext cx="138113" cy="74613"/>
              </a:xfrm>
              <a:custGeom>
                <a:avLst/>
                <a:gdLst>
                  <a:gd name="T0" fmla="*/ 34 w 176"/>
                  <a:gd name="T1" fmla="*/ 0 h 94"/>
                  <a:gd name="T2" fmla="*/ 45 w 176"/>
                  <a:gd name="T3" fmla="*/ 2 h 94"/>
                  <a:gd name="T4" fmla="*/ 59 w 176"/>
                  <a:gd name="T5" fmla="*/ 7 h 94"/>
                  <a:gd name="T6" fmla="*/ 74 w 176"/>
                  <a:gd name="T7" fmla="*/ 15 h 94"/>
                  <a:gd name="T8" fmla="*/ 88 w 176"/>
                  <a:gd name="T9" fmla="*/ 25 h 94"/>
                  <a:gd name="T10" fmla="*/ 104 w 176"/>
                  <a:gd name="T11" fmla="*/ 35 h 94"/>
                  <a:gd name="T12" fmla="*/ 120 w 176"/>
                  <a:gd name="T13" fmla="*/ 48 h 94"/>
                  <a:gd name="T14" fmla="*/ 135 w 176"/>
                  <a:gd name="T15" fmla="*/ 59 h 94"/>
                  <a:gd name="T16" fmla="*/ 147 w 176"/>
                  <a:gd name="T17" fmla="*/ 70 h 94"/>
                  <a:gd name="T18" fmla="*/ 159 w 176"/>
                  <a:gd name="T19" fmla="*/ 80 h 94"/>
                  <a:gd name="T20" fmla="*/ 168 w 176"/>
                  <a:gd name="T21" fmla="*/ 87 h 94"/>
                  <a:gd name="T22" fmla="*/ 173 w 176"/>
                  <a:gd name="T23" fmla="*/ 93 h 94"/>
                  <a:gd name="T24" fmla="*/ 176 w 176"/>
                  <a:gd name="T25" fmla="*/ 94 h 94"/>
                  <a:gd name="T26" fmla="*/ 0 w 176"/>
                  <a:gd name="T27" fmla="*/ 93 h 94"/>
                  <a:gd name="T28" fmla="*/ 0 w 176"/>
                  <a:gd name="T29" fmla="*/ 91 h 94"/>
                  <a:gd name="T30" fmla="*/ 0 w 176"/>
                  <a:gd name="T31" fmla="*/ 82 h 94"/>
                  <a:gd name="T32" fmla="*/ 0 w 176"/>
                  <a:gd name="T33" fmla="*/ 70 h 94"/>
                  <a:gd name="T34" fmla="*/ 1 w 176"/>
                  <a:gd name="T35" fmla="*/ 56 h 94"/>
                  <a:gd name="T36" fmla="*/ 3 w 176"/>
                  <a:gd name="T37" fmla="*/ 40 h 94"/>
                  <a:gd name="T38" fmla="*/ 8 w 176"/>
                  <a:gd name="T39" fmla="*/ 25 h 94"/>
                  <a:gd name="T40" fmla="*/ 15 w 176"/>
                  <a:gd name="T41" fmla="*/ 13 h 94"/>
                  <a:gd name="T42" fmla="*/ 25 w 176"/>
                  <a:gd name="T43" fmla="*/ 2 h 94"/>
                  <a:gd name="T44" fmla="*/ 34 w 176"/>
                  <a:gd name="T4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94">
                    <a:moveTo>
                      <a:pt x="34" y="0"/>
                    </a:moveTo>
                    <a:lnTo>
                      <a:pt x="45" y="2"/>
                    </a:lnTo>
                    <a:lnTo>
                      <a:pt x="59" y="7"/>
                    </a:lnTo>
                    <a:lnTo>
                      <a:pt x="74" y="15"/>
                    </a:lnTo>
                    <a:lnTo>
                      <a:pt x="88" y="25"/>
                    </a:lnTo>
                    <a:lnTo>
                      <a:pt x="104" y="35"/>
                    </a:lnTo>
                    <a:lnTo>
                      <a:pt x="120" y="48"/>
                    </a:lnTo>
                    <a:lnTo>
                      <a:pt x="135" y="59"/>
                    </a:lnTo>
                    <a:lnTo>
                      <a:pt x="147" y="70"/>
                    </a:lnTo>
                    <a:lnTo>
                      <a:pt x="159" y="80"/>
                    </a:lnTo>
                    <a:lnTo>
                      <a:pt x="168" y="87"/>
                    </a:lnTo>
                    <a:lnTo>
                      <a:pt x="173" y="93"/>
                    </a:lnTo>
                    <a:lnTo>
                      <a:pt x="176" y="94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1" y="56"/>
                    </a:lnTo>
                    <a:lnTo>
                      <a:pt x="3" y="40"/>
                    </a:lnTo>
                    <a:lnTo>
                      <a:pt x="8" y="25"/>
                    </a:lnTo>
                    <a:lnTo>
                      <a:pt x="15" y="13"/>
                    </a:lnTo>
                    <a:lnTo>
                      <a:pt x="25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09"/>
              <p:cNvSpPr>
                <a:spLocks/>
              </p:cNvSpPr>
              <p:nvPr/>
            </p:nvSpPr>
            <p:spPr bwMode="auto">
              <a:xfrm>
                <a:off x="7462838" y="1046163"/>
                <a:ext cx="39688" cy="25400"/>
              </a:xfrm>
              <a:custGeom>
                <a:avLst/>
                <a:gdLst>
                  <a:gd name="T0" fmla="*/ 16 w 50"/>
                  <a:gd name="T1" fmla="*/ 0 h 30"/>
                  <a:gd name="T2" fmla="*/ 36 w 50"/>
                  <a:gd name="T3" fmla="*/ 0 h 30"/>
                  <a:gd name="T4" fmla="*/ 40 w 50"/>
                  <a:gd name="T5" fmla="*/ 1 h 30"/>
                  <a:gd name="T6" fmla="*/ 45 w 50"/>
                  <a:gd name="T7" fmla="*/ 3 h 30"/>
                  <a:gd name="T8" fmla="*/ 48 w 50"/>
                  <a:gd name="T9" fmla="*/ 7 h 30"/>
                  <a:gd name="T10" fmla="*/ 50 w 50"/>
                  <a:gd name="T11" fmla="*/ 10 h 30"/>
                  <a:gd name="T12" fmla="*/ 50 w 50"/>
                  <a:gd name="T13" fmla="*/ 16 h 30"/>
                  <a:gd name="T14" fmla="*/ 50 w 50"/>
                  <a:gd name="T15" fmla="*/ 20 h 30"/>
                  <a:gd name="T16" fmla="*/ 48 w 50"/>
                  <a:gd name="T17" fmla="*/ 25 h 30"/>
                  <a:gd name="T18" fmla="*/ 45 w 50"/>
                  <a:gd name="T19" fmla="*/ 27 h 30"/>
                  <a:gd name="T20" fmla="*/ 40 w 50"/>
                  <a:gd name="T21" fmla="*/ 29 h 30"/>
                  <a:gd name="T22" fmla="*/ 36 w 50"/>
                  <a:gd name="T23" fmla="*/ 30 h 30"/>
                  <a:gd name="T24" fmla="*/ 16 w 50"/>
                  <a:gd name="T25" fmla="*/ 30 h 30"/>
                  <a:gd name="T26" fmla="*/ 11 w 50"/>
                  <a:gd name="T27" fmla="*/ 29 h 30"/>
                  <a:gd name="T28" fmla="*/ 7 w 50"/>
                  <a:gd name="T29" fmla="*/ 27 h 30"/>
                  <a:gd name="T30" fmla="*/ 4 w 50"/>
                  <a:gd name="T31" fmla="*/ 25 h 30"/>
                  <a:gd name="T32" fmla="*/ 2 w 50"/>
                  <a:gd name="T33" fmla="*/ 20 h 30"/>
                  <a:gd name="T34" fmla="*/ 0 w 50"/>
                  <a:gd name="T35" fmla="*/ 16 h 30"/>
                  <a:gd name="T36" fmla="*/ 2 w 50"/>
                  <a:gd name="T37" fmla="*/ 10 h 30"/>
                  <a:gd name="T38" fmla="*/ 4 w 50"/>
                  <a:gd name="T39" fmla="*/ 7 h 30"/>
                  <a:gd name="T40" fmla="*/ 7 w 50"/>
                  <a:gd name="T41" fmla="*/ 3 h 30"/>
                  <a:gd name="T42" fmla="*/ 11 w 50"/>
                  <a:gd name="T43" fmla="*/ 1 h 30"/>
                  <a:gd name="T44" fmla="*/ 16 w 50"/>
                  <a:gd name="T4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30">
                    <a:moveTo>
                      <a:pt x="16" y="0"/>
                    </a:moveTo>
                    <a:lnTo>
                      <a:pt x="36" y="0"/>
                    </a:lnTo>
                    <a:lnTo>
                      <a:pt x="40" y="1"/>
                    </a:lnTo>
                    <a:lnTo>
                      <a:pt x="45" y="3"/>
                    </a:lnTo>
                    <a:lnTo>
                      <a:pt x="48" y="7"/>
                    </a:lnTo>
                    <a:lnTo>
                      <a:pt x="50" y="10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0" y="29"/>
                    </a:lnTo>
                    <a:lnTo>
                      <a:pt x="36" y="30"/>
                    </a:lnTo>
                    <a:lnTo>
                      <a:pt x="16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4011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6" name="Group 1135"/>
            <p:cNvGrpSpPr/>
            <p:nvPr/>
          </p:nvGrpSpPr>
          <p:grpSpPr>
            <a:xfrm>
              <a:off x="5005388" y="3470275"/>
              <a:ext cx="366713" cy="360363"/>
              <a:chOff x="5005388" y="3470275"/>
              <a:chExt cx="366713" cy="360363"/>
            </a:xfrm>
          </p:grpSpPr>
          <p:sp>
            <p:nvSpPr>
              <p:cNvPr id="1106" name="Freeform 110"/>
              <p:cNvSpPr>
                <a:spLocks/>
              </p:cNvSpPr>
              <p:nvPr/>
            </p:nvSpPr>
            <p:spPr bwMode="auto">
              <a:xfrm>
                <a:off x="5057775" y="3478213"/>
                <a:ext cx="217488" cy="115888"/>
              </a:xfrm>
              <a:custGeom>
                <a:avLst/>
                <a:gdLst>
                  <a:gd name="T0" fmla="*/ 196 w 273"/>
                  <a:gd name="T1" fmla="*/ 0 h 147"/>
                  <a:gd name="T2" fmla="*/ 273 w 273"/>
                  <a:gd name="T3" fmla="*/ 104 h 147"/>
                  <a:gd name="T4" fmla="*/ 273 w 273"/>
                  <a:gd name="T5" fmla="*/ 104 h 147"/>
                  <a:gd name="T6" fmla="*/ 247 w 273"/>
                  <a:gd name="T7" fmla="*/ 123 h 147"/>
                  <a:gd name="T8" fmla="*/ 242 w 273"/>
                  <a:gd name="T9" fmla="*/ 127 h 147"/>
                  <a:gd name="T10" fmla="*/ 219 w 273"/>
                  <a:gd name="T11" fmla="*/ 144 h 147"/>
                  <a:gd name="T12" fmla="*/ 211 w 273"/>
                  <a:gd name="T13" fmla="*/ 104 h 147"/>
                  <a:gd name="T14" fmla="*/ 211 w 273"/>
                  <a:gd name="T15" fmla="*/ 104 h 147"/>
                  <a:gd name="T16" fmla="*/ 179 w 273"/>
                  <a:gd name="T17" fmla="*/ 111 h 147"/>
                  <a:gd name="T18" fmla="*/ 174 w 273"/>
                  <a:gd name="T19" fmla="*/ 112 h 147"/>
                  <a:gd name="T20" fmla="*/ 131 w 273"/>
                  <a:gd name="T21" fmla="*/ 121 h 147"/>
                  <a:gd name="T22" fmla="*/ 120 w 273"/>
                  <a:gd name="T23" fmla="*/ 123 h 147"/>
                  <a:gd name="T24" fmla="*/ 98 w 273"/>
                  <a:gd name="T25" fmla="*/ 128 h 147"/>
                  <a:gd name="T26" fmla="*/ 47 w 273"/>
                  <a:gd name="T27" fmla="*/ 138 h 147"/>
                  <a:gd name="T28" fmla="*/ 41 w 273"/>
                  <a:gd name="T29" fmla="*/ 139 h 147"/>
                  <a:gd name="T30" fmla="*/ 3 w 273"/>
                  <a:gd name="T31" fmla="*/ 147 h 147"/>
                  <a:gd name="T32" fmla="*/ 0 w 273"/>
                  <a:gd name="T33" fmla="*/ 144 h 147"/>
                  <a:gd name="T34" fmla="*/ 171 w 273"/>
                  <a:gd name="T35" fmla="*/ 18 h 147"/>
                  <a:gd name="T36" fmla="*/ 196 w 273"/>
                  <a:gd name="T37" fmla="*/ 0 h 147"/>
                  <a:gd name="T38" fmla="*/ 196 w 273"/>
                  <a:gd name="T3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3" h="147">
                    <a:moveTo>
                      <a:pt x="196" y="0"/>
                    </a:moveTo>
                    <a:lnTo>
                      <a:pt x="273" y="104"/>
                    </a:lnTo>
                    <a:lnTo>
                      <a:pt x="273" y="104"/>
                    </a:lnTo>
                    <a:lnTo>
                      <a:pt x="247" y="123"/>
                    </a:lnTo>
                    <a:lnTo>
                      <a:pt x="242" y="127"/>
                    </a:lnTo>
                    <a:lnTo>
                      <a:pt x="219" y="144"/>
                    </a:lnTo>
                    <a:lnTo>
                      <a:pt x="211" y="104"/>
                    </a:lnTo>
                    <a:lnTo>
                      <a:pt x="211" y="104"/>
                    </a:lnTo>
                    <a:lnTo>
                      <a:pt x="179" y="111"/>
                    </a:lnTo>
                    <a:lnTo>
                      <a:pt x="174" y="112"/>
                    </a:lnTo>
                    <a:lnTo>
                      <a:pt x="131" y="121"/>
                    </a:lnTo>
                    <a:lnTo>
                      <a:pt x="120" y="123"/>
                    </a:lnTo>
                    <a:lnTo>
                      <a:pt x="98" y="128"/>
                    </a:lnTo>
                    <a:lnTo>
                      <a:pt x="47" y="138"/>
                    </a:lnTo>
                    <a:lnTo>
                      <a:pt x="41" y="139"/>
                    </a:lnTo>
                    <a:lnTo>
                      <a:pt x="3" y="147"/>
                    </a:lnTo>
                    <a:lnTo>
                      <a:pt x="0" y="144"/>
                    </a:lnTo>
                    <a:lnTo>
                      <a:pt x="171" y="18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1"/>
              <p:cNvSpPr>
                <a:spLocks noEditPoints="1"/>
              </p:cNvSpPr>
              <p:nvPr/>
            </p:nvSpPr>
            <p:spPr bwMode="auto">
              <a:xfrm>
                <a:off x="5051425" y="3470275"/>
                <a:ext cx="230188" cy="130175"/>
              </a:xfrm>
              <a:custGeom>
                <a:avLst/>
                <a:gdLst>
                  <a:gd name="T0" fmla="*/ 204 w 291"/>
                  <a:gd name="T1" fmla="*/ 17 h 164"/>
                  <a:gd name="T2" fmla="*/ 30 w 291"/>
                  <a:gd name="T3" fmla="*/ 146 h 164"/>
                  <a:gd name="T4" fmla="*/ 224 w 291"/>
                  <a:gd name="T5" fmla="*/ 106 h 164"/>
                  <a:gd name="T6" fmla="*/ 232 w 291"/>
                  <a:gd name="T7" fmla="*/ 142 h 164"/>
                  <a:gd name="T8" fmla="*/ 274 w 291"/>
                  <a:gd name="T9" fmla="*/ 112 h 164"/>
                  <a:gd name="T10" fmla="*/ 204 w 291"/>
                  <a:gd name="T11" fmla="*/ 17 h 164"/>
                  <a:gd name="T12" fmla="*/ 206 w 291"/>
                  <a:gd name="T13" fmla="*/ 0 h 164"/>
                  <a:gd name="T14" fmla="*/ 291 w 291"/>
                  <a:gd name="T15" fmla="*/ 114 h 164"/>
                  <a:gd name="T16" fmla="*/ 287 w 291"/>
                  <a:gd name="T17" fmla="*/ 117 h 164"/>
                  <a:gd name="T18" fmla="*/ 224 w 291"/>
                  <a:gd name="T19" fmla="*/ 164 h 164"/>
                  <a:gd name="T20" fmla="*/ 215 w 291"/>
                  <a:gd name="T21" fmla="*/ 121 h 164"/>
                  <a:gd name="T22" fmla="*/ 9 w 291"/>
                  <a:gd name="T23" fmla="*/ 164 h 164"/>
                  <a:gd name="T24" fmla="*/ 0 w 291"/>
                  <a:gd name="T25" fmla="*/ 151 h 164"/>
                  <a:gd name="T26" fmla="*/ 206 w 291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1" h="164">
                    <a:moveTo>
                      <a:pt x="204" y="17"/>
                    </a:moveTo>
                    <a:lnTo>
                      <a:pt x="30" y="146"/>
                    </a:lnTo>
                    <a:lnTo>
                      <a:pt x="224" y="106"/>
                    </a:lnTo>
                    <a:lnTo>
                      <a:pt x="232" y="142"/>
                    </a:lnTo>
                    <a:lnTo>
                      <a:pt x="274" y="112"/>
                    </a:lnTo>
                    <a:lnTo>
                      <a:pt x="204" y="17"/>
                    </a:lnTo>
                    <a:close/>
                    <a:moveTo>
                      <a:pt x="206" y="0"/>
                    </a:moveTo>
                    <a:lnTo>
                      <a:pt x="291" y="114"/>
                    </a:lnTo>
                    <a:lnTo>
                      <a:pt x="287" y="117"/>
                    </a:lnTo>
                    <a:lnTo>
                      <a:pt x="224" y="164"/>
                    </a:lnTo>
                    <a:lnTo>
                      <a:pt x="215" y="121"/>
                    </a:lnTo>
                    <a:lnTo>
                      <a:pt x="9" y="164"/>
                    </a:lnTo>
                    <a:lnTo>
                      <a:pt x="0" y="15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2"/>
              <p:cNvSpPr>
                <a:spLocks/>
              </p:cNvSpPr>
              <p:nvPr/>
            </p:nvSpPr>
            <p:spPr bwMode="auto">
              <a:xfrm>
                <a:off x="5135563" y="3544888"/>
                <a:ext cx="60325" cy="34925"/>
              </a:xfrm>
              <a:custGeom>
                <a:avLst/>
                <a:gdLst>
                  <a:gd name="T0" fmla="*/ 39 w 76"/>
                  <a:gd name="T1" fmla="*/ 0 h 43"/>
                  <a:gd name="T2" fmla="*/ 51 w 76"/>
                  <a:gd name="T3" fmla="*/ 2 h 43"/>
                  <a:gd name="T4" fmla="*/ 62 w 76"/>
                  <a:gd name="T5" fmla="*/ 6 h 43"/>
                  <a:gd name="T6" fmla="*/ 70 w 76"/>
                  <a:gd name="T7" fmla="*/ 16 h 43"/>
                  <a:gd name="T8" fmla="*/ 73 w 76"/>
                  <a:gd name="T9" fmla="*/ 21 h 43"/>
                  <a:gd name="T10" fmla="*/ 76 w 76"/>
                  <a:gd name="T11" fmla="*/ 27 h 43"/>
                  <a:gd name="T12" fmla="*/ 33 w 76"/>
                  <a:gd name="T13" fmla="*/ 36 h 43"/>
                  <a:gd name="T14" fmla="*/ 29 w 76"/>
                  <a:gd name="T15" fmla="*/ 35 h 43"/>
                  <a:gd name="T16" fmla="*/ 28 w 76"/>
                  <a:gd name="T17" fmla="*/ 34 h 43"/>
                  <a:gd name="T18" fmla="*/ 27 w 76"/>
                  <a:gd name="T19" fmla="*/ 31 h 43"/>
                  <a:gd name="T20" fmla="*/ 26 w 76"/>
                  <a:gd name="T21" fmla="*/ 29 h 43"/>
                  <a:gd name="T22" fmla="*/ 27 w 76"/>
                  <a:gd name="T23" fmla="*/ 27 h 43"/>
                  <a:gd name="T24" fmla="*/ 29 w 76"/>
                  <a:gd name="T25" fmla="*/ 25 h 43"/>
                  <a:gd name="T26" fmla="*/ 33 w 76"/>
                  <a:gd name="T27" fmla="*/ 22 h 43"/>
                  <a:gd name="T28" fmla="*/ 36 w 76"/>
                  <a:gd name="T29" fmla="*/ 21 h 43"/>
                  <a:gd name="T30" fmla="*/ 38 w 76"/>
                  <a:gd name="T31" fmla="*/ 21 h 43"/>
                  <a:gd name="T32" fmla="*/ 37 w 76"/>
                  <a:gd name="T33" fmla="*/ 17 h 43"/>
                  <a:gd name="T34" fmla="*/ 34 w 76"/>
                  <a:gd name="T35" fmla="*/ 17 h 43"/>
                  <a:gd name="T36" fmla="*/ 31 w 76"/>
                  <a:gd name="T37" fmla="*/ 18 h 43"/>
                  <a:gd name="T38" fmla="*/ 28 w 76"/>
                  <a:gd name="T39" fmla="*/ 20 h 43"/>
                  <a:gd name="T40" fmla="*/ 23 w 76"/>
                  <a:gd name="T41" fmla="*/ 14 h 43"/>
                  <a:gd name="T42" fmla="*/ 20 w 76"/>
                  <a:gd name="T43" fmla="*/ 17 h 43"/>
                  <a:gd name="T44" fmla="*/ 25 w 76"/>
                  <a:gd name="T45" fmla="*/ 22 h 43"/>
                  <a:gd name="T46" fmla="*/ 22 w 76"/>
                  <a:gd name="T47" fmla="*/ 27 h 43"/>
                  <a:gd name="T48" fmla="*/ 21 w 76"/>
                  <a:gd name="T49" fmla="*/ 30 h 43"/>
                  <a:gd name="T50" fmla="*/ 21 w 76"/>
                  <a:gd name="T51" fmla="*/ 35 h 43"/>
                  <a:gd name="T52" fmla="*/ 22 w 76"/>
                  <a:gd name="T53" fmla="*/ 38 h 43"/>
                  <a:gd name="T54" fmla="*/ 0 w 76"/>
                  <a:gd name="T55" fmla="*/ 43 h 43"/>
                  <a:gd name="T56" fmla="*/ 1 w 76"/>
                  <a:gd name="T57" fmla="*/ 29 h 43"/>
                  <a:gd name="T58" fmla="*/ 6 w 76"/>
                  <a:gd name="T59" fmla="*/ 18 h 43"/>
                  <a:gd name="T60" fmla="*/ 16 w 76"/>
                  <a:gd name="T61" fmla="*/ 8 h 43"/>
                  <a:gd name="T62" fmla="*/ 27 w 76"/>
                  <a:gd name="T63" fmla="*/ 2 h 43"/>
                  <a:gd name="T64" fmla="*/ 39 w 76"/>
                  <a:gd name="T6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43">
                    <a:moveTo>
                      <a:pt x="39" y="0"/>
                    </a:moveTo>
                    <a:lnTo>
                      <a:pt x="51" y="2"/>
                    </a:lnTo>
                    <a:lnTo>
                      <a:pt x="62" y="6"/>
                    </a:lnTo>
                    <a:lnTo>
                      <a:pt x="70" y="16"/>
                    </a:lnTo>
                    <a:lnTo>
                      <a:pt x="73" y="21"/>
                    </a:lnTo>
                    <a:lnTo>
                      <a:pt x="76" y="27"/>
                    </a:lnTo>
                    <a:lnTo>
                      <a:pt x="33" y="36"/>
                    </a:lnTo>
                    <a:lnTo>
                      <a:pt x="29" y="35"/>
                    </a:lnTo>
                    <a:lnTo>
                      <a:pt x="28" y="34"/>
                    </a:lnTo>
                    <a:lnTo>
                      <a:pt x="27" y="31"/>
                    </a:lnTo>
                    <a:lnTo>
                      <a:pt x="26" y="29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33" y="22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1" y="18"/>
                    </a:lnTo>
                    <a:lnTo>
                      <a:pt x="28" y="20"/>
                    </a:lnTo>
                    <a:lnTo>
                      <a:pt x="23" y="14"/>
                    </a:lnTo>
                    <a:lnTo>
                      <a:pt x="20" y="17"/>
                    </a:lnTo>
                    <a:lnTo>
                      <a:pt x="25" y="22"/>
                    </a:lnTo>
                    <a:lnTo>
                      <a:pt x="22" y="27"/>
                    </a:lnTo>
                    <a:lnTo>
                      <a:pt x="21" y="30"/>
                    </a:lnTo>
                    <a:lnTo>
                      <a:pt x="21" y="35"/>
                    </a:lnTo>
                    <a:lnTo>
                      <a:pt x="22" y="38"/>
                    </a:lnTo>
                    <a:lnTo>
                      <a:pt x="0" y="43"/>
                    </a:lnTo>
                    <a:lnTo>
                      <a:pt x="1" y="29"/>
                    </a:lnTo>
                    <a:lnTo>
                      <a:pt x="6" y="18"/>
                    </a:lnTo>
                    <a:lnTo>
                      <a:pt x="16" y="8"/>
                    </a:lnTo>
                    <a:lnTo>
                      <a:pt x="27" y="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E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"/>
              <p:cNvSpPr>
                <a:spLocks noEditPoints="1"/>
              </p:cNvSpPr>
              <p:nvPr/>
            </p:nvSpPr>
            <p:spPr bwMode="auto">
              <a:xfrm>
                <a:off x="5057775" y="3478213"/>
                <a:ext cx="217488" cy="115888"/>
              </a:xfrm>
              <a:custGeom>
                <a:avLst/>
                <a:gdLst>
                  <a:gd name="T0" fmla="*/ 32 w 273"/>
                  <a:gd name="T1" fmla="*/ 121 h 147"/>
                  <a:gd name="T2" fmla="*/ 40 w 273"/>
                  <a:gd name="T3" fmla="*/ 127 h 147"/>
                  <a:gd name="T4" fmla="*/ 46 w 273"/>
                  <a:gd name="T5" fmla="*/ 135 h 147"/>
                  <a:gd name="T6" fmla="*/ 41 w 273"/>
                  <a:gd name="T7" fmla="*/ 139 h 147"/>
                  <a:gd name="T8" fmla="*/ 39 w 273"/>
                  <a:gd name="T9" fmla="*/ 133 h 147"/>
                  <a:gd name="T10" fmla="*/ 31 w 273"/>
                  <a:gd name="T11" fmla="*/ 127 h 147"/>
                  <a:gd name="T12" fmla="*/ 0 w 273"/>
                  <a:gd name="T13" fmla="*/ 144 h 147"/>
                  <a:gd name="T14" fmla="*/ 0 w 273"/>
                  <a:gd name="T15" fmla="*/ 144 h 147"/>
                  <a:gd name="T16" fmla="*/ 166 w 273"/>
                  <a:gd name="T17" fmla="*/ 22 h 147"/>
                  <a:gd name="T18" fmla="*/ 142 w 273"/>
                  <a:gd name="T19" fmla="*/ 39 h 147"/>
                  <a:gd name="T20" fmla="*/ 196 w 273"/>
                  <a:gd name="T21" fmla="*/ 0 h 147"/>
                  <a:gd name="T22" fmla="*/ 273 w 273"/>
                  <a:gd name="T23" fmla="*/ 104 h 147"/>
                  <a:gd name="T24" fmla="*/ 244 w 273"/>
                  <a:gd name="T25" fmla="*/ 81 h 147"/>
                  <a:gd name="T26" fmla="*/ 231 w 273"/>
                  <a:gd name="T27" fmla="*/ 98 h 147"/>
                  <a:gd name="T28" fmla="*/ 232 w 273"/>
                  <a:gd name="T29" fmla="*/ 110 h 147"/>
                  <a:gd name="T30" fmla="*/ 239 w 273"/>
                  <a:gd name="T31" fmla="*/ 119 h 147"/>
                  <a:gd name="T32" fmla="*/ 247 w 273"/>
                  <a:gd name="T33" fmla="*/ 123 h 147"/>
                  <a:gd name="T34" fmla="*/ 238 w 273"/>
                  <a:gd name="T35" fmla="*/ 124 h 147"/>
                  <a:gd name="T36" fmla="*/ 231 w 273"/>
                  <a:gd name="T37" fmla="*/ 119 h 147"/>
                  <a:gd name="T38" fmla="*/ 226 w 273"/>
                  <a:gd name="T39" fmla="*/ 97 h 147"/>
                  <a:gd name="T40" fmla="*/ 239 w 273"/>
                  <a:gd name="T41" fmla="*/ 77 h 147"/>
                  <a:gd name="T42" fmla="*/ 220 w 273"/>
                  <a:gd name="T43" fmla="*/ 30 h 147"/>
                  <a:gd name="T44" fmla="*/ 214 w 273"/>
                  <a:gd name="T45" fmla="*/ 38 h 147"/>
                  <a:gd name="T46" fmla="*/ 201 w 273"/>
                  <a:gd name="T47" fmla="*/ 46 h 147"/>
                  <a:gd name="T48" fmla="*/ 179 w 273"/>
                  <a:gd name="T49" fmla="*/ 43 h 147"/>
                  <a:gd name="T50" fmla="*/ 168 w 273"/>
                  <a:gd name="T51" fmla="*/ 31 h 147"/>
                  <a:gd name="T52" fmla="*/ 166 w 273"/>
                  <a:gd name="T53" fmla="*/ 22 h 147"/>
                  <a:gd name="T54" fmla="*/ 171 w 273"/>
                  <a:gd name="T55" fmla="*/ 23 h 147"/>
                  <a:gd name="T56" fmla="*/ 175 w 273"/>
                  <a:gd name="T57" fmla="*/ 33 h 147"/>
                  <a:gd name="T58" fmla="*/ 182 w 273"/>
                  <a:gd name="T59" fmla="*/ 38 h 147"/>
                  <a:gd name="T60" fmla="*/ 191 w 273"/>
                  <a:gd name="T61" fmla="*/ 42 h 147"/>
                  <a:gd name="T62" fmla="*/ 210 w 273"/>
                  <a:gd name="T63" fmla="*/ 35 h 147"/>
                  <a:gd name="T64" fmla="*/ 196 w 273"/>
                  <a:gd name="T6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3" h="147">
                    <a:moveTo>
                      <a:pt x="142" y="39"/>
                    </a:moveTo>
                    <a:lnTo>
                      <a:pt x="32" y="121"/>
                    </a:lnTo>
                    <a:lnTo>
                      <a:pt x="35" y="123"/>
                    </a:lnTo>
                    <a:lnTo>
                      <a:pt x="40" y="127"/>
                    </a:lnTo>
                    <a:lnTo>
                      <a:pt x="43" y="130"/>
                    </a:lnTo>
                    <a:lnTo>
                      <a:pt x="46" y="135"/>
                    </a:lnTo>
                    <a:lnTo>
                      <a:pt x="47" y="138"/>
                    </a:lnTo>
                    <a:lnTo>
                      <a:pt x="41" y="139"/>
                    </a:lnTo>
                    <a:lnTo>
                      <a:pt x="40" y="137"/>
                    </a:lnTo>
                    <a:lnTo>
                      <a:pt x="39" y="133"/>
                    </a:lnTo>
                    <a:lnTo>
                      <a:pt x="35" y="130"/>
                    </a:lnTo>
                    <a:lnTo>
                      <a:pt x="31" y="127"/>
                    </a:lnTo>
                    <a:lnTo>
                      <a:pt x="26" y="125"/>
                    </a:lnTo>
                    <a:lnTo>
                      <a:pt x="0" y="144"/>
                    </a:lnTo>
                    <a:lnTo>
                      <a:pt x="3" y="147"/>
                    </a:lnTo>
                    <a:lnTo>
                      <a:pt x="0" y="144"/>
                    </a:lnTo>
                    <a:lnTo>
                      <a:pt x="142" y="39"/>
                    </a:lnTo>
                    <a:close/>
                    <a:moveTo>
                      <a:pt x="166" y="22"/>
                    </a:moveTo>
                    <a:lnTo>
                      <a:pt x="166" y="22"/>
                    </a:lnTo>
                    <a:lnTo>
                      <a:pt x="142" y="39"/>
                    </a:lnTo>
                    <a:lnTo>
                      <a:pt x="166" y="22"/>
                    </a:lnTo>
                    <a:close/>
                    <a:moveTo>
                      <a:pt x="196" y="0"/>
                    </a:moveTo>
                    <a:lnTo>
                      <a:pt x="273" y="104"/>
                    </a:lnTo>
                    <a:lnTo>
                      <a:pt x="273" y="104"/>
                    </a:lnTo>
                    <a:lnTo>
                      <a:pt x="255" y="79"/>
                    </a:lnTo>
                    <a:lnTo>
                      <a:pt x="244" y="81"/>
                    </a:lnTo>
                    <a:lnTo>
                      <a:pt x="236" y="88"/>
                    </a:lnTo>
                    <a:lnTo>
                      <a:pt x="231" y="98"/>
                    </a:lnTo>
                    <a:lnTo>
                      <a:pt x="231" y="104"/>
                    </a:lnTo>
                    <a:lnTo>
                      <a:pt x="232" y="110"/>
                    </a:lnTo>
                    <a:lnTo>
                      <a:pt x="236" y="115"/>
                    </a:lnTo>
                    <a:lnTo>
                      <a:pt x="239" y="119"/>
                    </a:lnTo>
                    <a:lnTo>
                      <a:pt x="243" y="121"/>
                    </a:lnTo>
                    <a:lnTo>
                      <a:pt x="247" y="123"/>
                    </a:lnTo>
                    <a:lnTo>
                      <a:pt x="242" y="127"/>
                    </a:lnTo>
                    <a:lnTo>
                      <a:pt x="238" y="124"/>
                    </a:lnTo>
                    <a:lnTo>
                      <a:pt x="235" y="122"/>
                    </a:lnTo>
                    <a:lnTo>
                      <a:pt x="231" y="119"/>
                    </a:lnTo>
                    <a:lnTo>
                      <a:pt x="227" y="108"/>
                    </a:lnTo>
                    <a:lnTo>
                      <a:pt x="226" y="97"/>
                    </a:lnTo>
                    <a:lnTo>
                      <a:pt x="230" y="86"/>
                    </a:lnTo>
                    <a:lnTo>
                      <a:pt x="239" y="77"/>
                    </a:lnTo>
                    <a:lnTo>
                      <a:pt x="251" y="73"/>
                    </a:lnTo>
                    <a:lnTo>
                      <a:pt x="220" y="30"/>
                    </a:lnTo>
                    <a:lnTo>
                      <a:pt x="217" y="35"/>
                    </a:lnTo>
                    <a:lnTo>
                      <a:pt x="214" y="38"/>
                    </a:lnTo>
                    <a:lnTo>
                      <a:pt x="211" y="42"/>
                    </a:lnTo>
                    <a:lnTo>
                      <a:pt x="201" y="46"/>
                    </a:lnTo>
                    <a:lnTo>
                      <a:pt x="189" y="47"/>
                    </a:lnTo>
                    <a:lnTo>
                      <a:pt x="179" y="43"/>
                    </a:lnTo>
                    <a:lnTo>
                      <a:pt x="170" y="36"/>
                    </a:lnTo>
                    <a:lnTo>
                      <a:pt x="168" y="31"/>
                    </a:lnTo>
                    <a:lnTo>
                      <a:pt x="167" y="27"/>
                    </a:lnTo>
                    <a:lnTo>
                      <a:pt x="166" y="22"/>
                    </a:lnTo>
                    <a:lnTo>
                      <a:pt x="171" y="18"/>
                    </a:lnTo>
                    <a:lnTo>
                      <a:pt x="171" y="23"/>
                    </a:lnTo>
                    <a:lnTo>
                      <a:pt x="172" y="28"/>
                    </a:lnTo>
                    <a:lnTo>
                      <a:pt x="175" y="33"/>
                    </a:lnTo>
                    <a:lnTo>
                      <a:pt x="178" y="36"/>
                    </a:lnTo>
                    <a:lnTo>
                      <a:pt x="182" y="38"/>
                    </a:lnTo>
                    <a:lnTo>
                      <a:pt x="186" y="40"/>
                    </a:lnTo>
                    <a:lnTo>
                      <a:pt x="191" y="42"/>
                    </a:lnTo>
                    <a:lnTo>
                      <a:pt x="201" y="40"/>
                    </a:lnTo>
                    <a:lnTo>
                      <a:pt x="210" y="35"/>
                    </a:lnTo>
                    <a:lnTo>
                      <a:pt x="215" y="26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E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4"/>
              <p:cNvSpPr>
                <a:spLocks/>
              </p:cNvSpPr>
              <p:nvPr/>
            </p:nvSpPr>
            <p:spPr bwMode="auto">
              <a:xfrm>
                <a:off x="5057775" y="3578225"/>
                <a:ext cx="33338" cy="15875"/>
              </a:xfrm>
              <a:custGeom>
                <a:avLst/>
                <a:gdLst>
                  <a:gd name="T0" fmla="*/ 26 w 41"/>
                  <a:gd name="T1" fmla="*/ 0 h 22"/>
                  <a:gd name="T2" fmla="*/ 31 w 41"/>
                  <a:gd name="T3" fmla="*/ 2 h 22"/>
                  <a:gd name="T4" fmla="*/ 35 w 41"/>
                  <a:gd name="T5" fmla="*/ 5 h 22"/>
                  <a:gd name="T6" fmla="*/ 39 w 41"/>
                  <a:gd name="T7" fmla="*/ 8 h 22"/>
                  <a:gd name="T8" fmla="*/ 40 w 41"/>
                  <a:gd name="T9" fmla="*/ 12 h 22"/>
                  <a:gd name="T10" fmla="*/ 41 w 41"/>
                  <a:gd name="T11" fmla="*/ 14 h 22"/>
                  <a:gd name="T12" fmla="*/ 3 w 41"/>
                  <a:gd name="T13" fmla="*/ 22 h 22"/>
                  <a:gd name="T14" fmla="*/ 0 w 41"/>
                  <a:gd name="T15" fmla="*/ 19 h 22"/>
                  <a:gd name="T16" fmla="*/ 26 w 41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2">
                    <a:moveTo>
                      <a:pt x="26" y="0"/>
                    </a:moveTo>
                    <a:lnTo>
                      <a:pt x="31" y="2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0" y="12"/>
                    </a:lnTo>
                    <a:lnTo>
                      <a:pt x="41" y="14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5"/>
              <p:cNvSpPr>
                <a:spLocks/>
              </p:cNvSpPr>
              <p:nvPr/>
            </p:nvSpPr>
            <p:spPr bwMode="auto">
              <a:xfrm>
                <a:off x="5194300" y="3478213"/>
                <a:ext cx="34925" cy="33338"/>
              </a:xfrm>
              <a:custGeom>
                <a:avLst/>
                <a:gdLst>
                  <a:gd name="T0" fmla="*/ 25 w 44"/>
                  <a:gd name="T1" fmla="*/ 0 h 42"/>
                  <a:gd name="T2" fmla="*/ 44 w 44"/>
                  <a:gd name="T3" fmla="*/ 26 h 42"/>
                  <a:gd name="T4" fmla="*/ 39 w 44"/>
                  <a:gd name="T5" fmla="*/ 35 h 42"/>
                  <a:gd name="T6" fmla="*/ 30 w 44"/>
                  <a:gd name="T7" fmla="*/ 40 h 42"/>
                  <a:gd name="T8" fmla="*/ 20 w 44"/>
                  <a:gd name="T9" fmla="*/ 42 h 42"/>
                  <a:gd name="T10" fmla="*/ 15 w 44"/>
                  <a:gd name="T11" fmla="*/ 40 h 42"/>
                  <a:gd name="T12" fmla="*/ 11 w 44"/>
                  <a:gd name="T13" fmla="*/ 38 h 42"/>
                  <a:gd name="T14" fmla="*/ 7 w 44"/>
                  <a:gd name="T15" fmla="*/ 36 h 42"/>
                  <a:gd name="T16" fmla="*/ 4 w 44"/>
                  <a:gd name="T17" fmla="*/ 33 h 42"/>
                  <a:gd name="T18" fmla="*/ 1 w 44"/>
                  <a:gd name="T19" fmla="*/ 28 h 42"/>
                  <a:gd name="T20" fmla="*/ 0 w 44"/>
                  <a:gd name="T21" fmla="*/ 23 h 42"/>
                  <a:gd name="T22" fmla="*/ 0 w 44"/>
                  <a:gd name="T23" fmla="*/ 18 h 42"/>
                  <a:gd name="T24" fmla="*/ 25 w 44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42">
                    <a:moveTo>
                      <a:pt x="25" y="0"/>
                    </a:moveTo>
                    <a:lnTo>
                      <a:pt x="44" y="26"/>
                    </a:lnTo>
                    <a:lnTo>
                      <a:pt x="39" y="35"/>
                    </a:lnTo>
                    <a:lnTo>
                      <a:pt x="30" y="40"/>
                    </a:lnTo>
                    <a:lnTo>
                      <a:pt x="20" y="42"/>
                    </a:lnTo>
                    <a:lnTo>
                      <a:pt x="15" y="40"/>
                    </a:lnTo>
                    <a:lnTo>
                      <a:pt x="11" y="38"/>
                    </a:lnTo>
                    <a:lnTo>
                      <a:pt x="7" y="36"/>
                    </a:lnTo>
                    <a:lnTo>
                      <a:pt x="4" y="33"/>
                    </a:lnTo>
                    <a:lnTo>
                      <a:pt x="1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6"/>
              <p:cNvSpPr>
                <a:spLocks/>
              </p:cNvSpPr>
              <p:nvPr/>
            </p:nvSpPr>
            <p:spPr bwMode="auto">
              <a:xfrm>
                <a:off x="5241925" y="3541713"/>
                <a:ext cx="33338" cy="34925"/>
              </a:xfrm>
              <a:custGeom>
                <a:avLst/>
                <a:gdLst>
                  <a:gd name="T0" fmla="*/ 24 w 42"/>
                  <a:gd name="T1" fmla="*/ 0 h 44"/>
                  <a:gd name="T2" fmla="*/ 42 w 42"/>
                  <a:gd name="T3" fmla="*/ 25 h 44"/>
                  <a:gd name="T4" fmla="*/ 16 w 42"/>
                  <a:gd name="T5" fmla="*/ 44 h 44"/>
                  <a:gd name="T6" fmla="*/ 12 w 42"/>
                  <a:gd name="T7" fmla="*/ 42 h 44"/>
                  <a:gd name="T8" fmla="*/ 8 w 42"/>
                  <a:gd name="T9" fmla="*/ 40 h 44"/>
                  <a:gd name="T10" fmla="*/ 5 w 42"/>
                  <a:gd name="T11" fmla="*/ 36 h 44"/>
                  <a:gd name="T12" fmla="*/ 1 w 42"/>
                  <a:gd name="T13" fmla="*/ 31 h 44"/>
                  <a:gd name="T14" fmla="*/ 0 w 42"/>
                  <a:gd name="T15" fmla="*/ 25 h 44"/>
                  <a:gd name="T16" fmla="*/ 0 w 42"/>
                  <a:gd name="T17" fmla="*/ 19 h 44"/>
                  <a:gd name="T18" fmla="*/ 5 w 42"/>
                  <a:gd name="T19" fmla="*/ 9 h 44"/>
                  <a:gd name="T20" fmla="*/ 13 w 42"/>
                  <a:gd name="T21" fmla="*/ 2 h 44"/>
                  <a:gd name="T22" fmla="*/ 24 w 42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4">
                    <a:moveTo>
                      <a:pt x="24" y="0"/>
                    </a:moveTo>
                    <a:lnTo>
                      <a:pt x="42" y="25"/>
                    </a:lnTo>
                    <a:lnTo>
                      <a:pt x="16" y="44"/>
                    </a:lnTo>
                    <a:lnTo>
                      <a:pt x="12" y="42"/>
                    </a:lnTo>
                    <a:lnTo>
                      <a:pt x="8" y="40"/>
                    </a:lnTo>
                    <a:lnTo>
                      <a:pt x="5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5" y="9"/>
                    </a:lnTo>
                    <a:lnTo>
                      <a:pt x="13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7"/>
              <p:cNvSpPr>
                <a:spLocks/>
              </p:cNvSpPr>
              <p:nvPr/>
            </p:nvSpPr>
            <p:spPr bwMode="auto">
              <a:xfrm>
                <a:off x="5083175" y="3495675"/>
                <a:ext cx="173038" cy="96838"/>
              </a:xfrm>
              <a:custGeom>
                <a:avLst/>
                <a:gdLst>
                  <a:gd name="T0" fmla="*/ 134 w 219"/>
                  <a:gd name="T1" fmla="*/ 0 h 122"/>
                  <a:gd name="T2" fmla="*/ 135 w 219"/>
                  <a:gd name="T3" fmla="*/ 5 h 122"/>
                  <a:gd name="T4" fmla="*/ 136 w 219"/>
                  <a:gd name="T5" fmla="*/ 9 h 122"/>
                  <a:gd name="T6" fmla="*/ 138 w 219"/>
                  <a:gd name="T7" fmla="*/ 14 h 122"/>
                  <a:gd name="T8" fmla="*/ 147 w 219"/>
                  <a:gd name="T9" fmla="*/ 21 h 122"/>
                  <a:gd name="T10" fmla="*/ 157 w 219"/>
                  <a:gd name="T11" fmla="*/ 25 h 122"/>
                  <a:gd name="T12" fmla="*/ 169 w 219"/>
                  <a:gd name="T13" fmla="*/ 24 h 122"/>
                  <a:gd name="T14" fmla="*/ 179 w 219"/>
                  <a:gd name="T15" fmla="*/ 20 h 122"/>
                  <a:gd name="T16" fmla="*/ 182 w 219"/>
                  <a:gd name="T17" fmla="*/ 16 h 122"/>
                  <a:gd name="T18" fmla="*/ 185 w 219"/>
                  <a:gd name="T19" fmla="*/ 13 h 122"/>
                  <a:gd name="T20" fmla="*/ 188 w 219"/>
                  <a:gd name="T21" fmla="*/ 8 h 122"/>
                  <a:gd name="T22" fmla="*/ 219 w 219"/>
                  <a:gd name="T23" fmla="*/ 51 h 122"/>
                  <a:gd name="T24" fmla="*/ 207 w 219"/>
                  <a:gd name="T25" fmla="*/ 55 h 122"/>
                  <a:gd name="T26" fmla="*/ 198 w 219"/>
                  <a:gd name="T27" fmla="*/ 64 h 122"/>
                  <a:gd name="T28" fmla="*/ 194 w 219"/>
                  <a:gd name="T29" fmla="*/ 75 h 122"/>
                  <a:gd name="T30" fmla="*/ 195 w 219"/>
                  <a:gd name="T31" fmla="*/ 86 h 122"/>
                  <a:gd name="T32" fmla="*/ 199 w 219"/>
                  <a:gd name="T33" fmla="*/ 97 h 122"/>
                  <a:gd name="T34" fmla="*/ 203 w 219"/>
                  <a:gd name="T35" fmla="*/ 100 h 122"/>
                  <a:gd name="T36" fmla="*/ 206 w 219"/>
                  <a:gd name="T37" fmla="*/ 102 h 122"/>
                  <a:gd name="T38" fmla="*/ 210 w 219"/>
                  <a:gd name="T39" fmla="*/ 105 h 122"/>
                  <a:gd name="T40" fmla="*/ 187 w 219"/>
                  <a:gd name="T41" fmla="*/ 122 h 122"/>
                  <a:gd name="T42" fmla="*/ 179 w 219"/>
                  <a:gd name="T43" fmla="*/ 82 h 122"/>
                  <a:gd name="T44" fmla="*/ 179 w 219"/>
                  <a:gd name="T45" fmla="*/ 82 h 122"/>
                  <a:gd name="T46" fmla="*/ 147 w 219"/>
                  <a:gd name="T47" fmla="*/ 89 h 122"/>
                  <a:gd name="T48" fmla="*/ 142 w 219"/>
                  <a:gd name="T49" fmla="*/ 90 h 122"/>
                  <a:gd name="T50" fmla="*/ 139 w 219"/>
                  <a:gd name="T51" fmla="*/ 84 h 122"/>
                  <a:gd name="T52" fmla="*/ 136 w 219"/>
                  <a:gd name="T53" fmla="*/ 79 h 122"/>
                  <a:gd name="T54" fmla="*/ 128 w 219"/>
                  <a:gd name="T55" fmla="*/ 69 h 122"/>
                  <a:gd name="T56" fmla="*/ 117 w 219"/>
                  <a:gd name="T57" fmla="*/ 65 h 122"/>
                  <a:gd name="T58" fmla="*/ 105 w 219"/>
                  <a:gd name="T59" fmla="*/ 63 h 122"/>
                  <a:gd name="T60" fmla="*/ 93 w 219"/>
                  <a:gd name="T61" fmla="*/ 65 h 122"/>
                  <a:gd name="T62" fmla="*/ 82 w 219"/>
                  <a:gd name="T63" fmla="*/ 71 h 122"/>
                  <a:gd name="T64" fmla="*/ 72 w 219"/>
                  <a:gd name="T65" fmla="*/ 81 h 122"/>
                  <a:gd name="T66" fmla="*/ 67 w 219"/>
                  <a:gd name="T67" fmla="*/ 92 h 122"/>
                  <a:gd name="T68" fmla="*/ 66 w 219"/>
                  <a:gd name="T69" fmla="*/ 106 h 122"/>
                  <a:gd name="T70" fmla="*/ 15 w 219"/>
                  <a:gd name="T71" fmla="*/ 116 h 122"/>
                  <a:gd name="T72" fmla="*/ 14 w 219"/>
                  <a:gd name="T73" fmla="*/ 113 h 122"/>
                  <a:gd name="T74" fmla="*/ 11 w 219"/>
                  <a:gd name="T75" fmla="*/ 108 h 122"/>
                  <a:gd name="T76" fmla="*/ 8 w 219"/>
                  <a:gd name="T77" fmla="*/ 105 h 122"/>
                  <a:gd name="T78" fmla="*/ 3 w 219"/>
                  <a:gd name="T79" fmla="*/ 101 h 122"/>
                  <a:gd name="T80" fmla="*/ 0 w 219"/>
                  <a:gd name="T81" fmla="*/ 99 h 122"/>
                  <a:gd name="T82" fmla="*/ 134 w 219"/>
                  <a:gd name="T8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9" h="122">
                    <a:moveTo>
                      <a:pt x="134" y="0"/>
                    </a:moveTo>
                    <a:lnTo>
                      <a:pt x="135" y="5"/>
                    </a:lnTo>
                    <a:lnTo>
                      <a:pt x="136" y="9"/>
                    </a:lnTo>
                    <a:lnTo>
                      <a:pt x="138" y="14"/>
                    </a:lnTo>
                    <a:lnTo>
                      <a:pt x="147" y="21"/>
                    </a:lnTo>
                    <a:lnTo>
                      <a:pt x="157" y="25"/>
                    </a:lnTo>
                    <a:lnTo>
                      <a:pt x="169" y="24"/>
                    </a:lnTo>
                    <a:lnTo>
                      <a:pt x="179" y="20"/>
                    </a:lnTo>
                    <a:lnTo>
                      <a:pt x="182" y="16"/>
                    </a:lnTo>
                    <a:lnTo>
                      <a:pt x="185" y="13"/>
                    </a:lnTo>
                    <a:lnTo>
                      <a:pt x="188" y="8"/>
                    </a:lnTo>
                    <a:lnTo>
                      <a:pt x="219" y="51"/>
                    </a:lnTo>
                    <a:lnTo>
                      <a:pt x="207" y="55"/>
                    </a:lnTo>
                    <a:lnTo>
                      <a:pt x="198" y="64"/>
                    </a:lnTo>
                    <a:lnTo>
                      <a:pt x="194" y="75"/>
                    </a:lnTo>
                    <a:lnTo>
                      <a:pt x="195" y="86"/>
                    </a:lnTo>
                    <a:lnTo>
                      <a:pt x="199" y="97"/>
                    </a:lnTo>
                    <a:lnTo>
                      <a:pt x="203" y="100"/>
                    </a:lnTo>
                    <a:lnTo>
                      <a:pt x="206" y="102"/>
                    </a:lnTo>
                    <a:lnTo>
                      <a:pt x="210" y="105"/>
                    </a:lnTo>
                    <a:lnTo>
                      <a:pt x="187" y="122"/>
                    </a:lnTo>
                    <a:lnTo>
                      <a:pt x="179" y="82"/>
                    </a:lnTo>
                    <a:lnTo>
                      <a:pt x="179" y="82"/>
                    </a:lnTo>
                    <a:lnTo>
                      <a:pt x="147" y="89"/>
                    </a:lnTo>
                    <a:lnTo>
                      <a:pt x="142" y="90"/>
                    </a:lnTo>
                    <a:lnTo>
                      <a:pt x="139" y="84"/>
                    </a:lnTo>
                    <a:lnTo>
                      <a:pt x="136" y="79"/>
                    </a:lnTo>
                    <a:lnTo>
                      <a:pt x="128" y="69"/>
                    </a:lnTo>
                    <a:lnTo>
                      <a:pt x="117" y="65"/>
                    </a:lnTo>
                    <a:lnTo>
                      <a:pt x="105" y="63"/>
                    </a:lnTo>
                    <a:lnTo>
                      <a:pt x="93" y="65"/>
                    </a:lnTo>
                    <a:lnTo>
                      <a:pt x="82" y="71"/>
                    </a:lnTo>
                    <a:lnTo>
                      <a:pt x="72" y="81"/>
                    </a:lnTo>
                    <a:lnTo>
                      <a:pt x="67" y="92"/>
                    </a:lnTo>
                    <a:lnTo>
                      <a:pt x="66" y="106"/>
                    </a:lnTo>
                    <a:lnTo>
                      <a:pt x="15" y="116"/>
                    </a:lnTo>
                    <a:lnTo>
                      <a:pt x="14" y="113"/>
                    </a:lnTo>
                    <a:lnTo>
                      <a:pt x="11" y="108"/>
                    </a:lnTo>
                    <a:lnTo>
                      <a:pt x="8" y="105"/>
                    </a:lnTo>
                    <a:lnTo>
                      <a:pt x="3" y="101"/>
                    </a:lnTo>
                    <a:lnTo>
                      <a:pt x="0" y="99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8"/>
              <p:cNvSpPr>
                <a:spLocks/>
              </p:cNvSpPr>
              <p:nvPr/>
            </p:nvSpPr>
            <p:spPr bwMode="auto">
              <a:xfrm>
                <a:off x="5151438" y="3557588"/>
                <a:ext cx="14288" cy="19050"/>
              </a:xfrm>
              <a:custGeom>
                <a:avLst/>
                <a:gdLst>
                  <a:gd name="T0" fmla="*/ 3 w 18"/>
                  <a:gd name="T1" fmla="*/ 0 h 24"/>
                  <a:gd name="T2" fmla="*/ 8 w 18"/>
                  <a:gd name="T3" fmla="*/ 6 h 24"/>
                  <a:gd name="T4" fmla="*/ 11 w 18"/>
                  <a:gd name="T5" fmla="*/ 4 h 24"/>
                  <a:gd name="T6" fmla="*/ 14 w 18"/>
                  <a:gd name="T7" fmla="*/ 3 h 24"/>
                  <a:gd name="T8" fmla="*/ 17 w 18"/>
                  <a:gd name="T9" fmla="*/ 3 h 24"/>
                  <a:gd name="T10" fmla="*/ 18 w 18"/>
                  <a:gd name="T11" fmla="*/ 7 h 24"/>
                  <a:gd name="T12" fmla="*/ 16 w 18"/>
                  <a:gd name="T13" fmla="*/ 7 h 24"/>
                  <a:gd name="T14" fmla="*/ 13 w 18"/>
                  <a:gd name="T15" fmla="*/ 8 h 24"/>
                  <a:gd name="T16" fmla="*/ 9 w 18"/>
                  <a:gd name="T17" fmla="*/ 11 h 24"/>
                  <a:gd name="T18" fmla="*/ 7 w 18"/>
                  <a:gd name="T19" fmla="*/ 13 h 24"/>
                  <a:gd name="T20" fmla="*/ 6 w 18"/>
                  <a:gd name="T21" fmla="*/ 15 h 24"/>
                  <a:gd name="T22" fmla="*/ 7 w 18"/>
                  <a:gd name="T23" fmla="*/ 17 h 24"/>
                  <a:gd name="T24" fmla="*/ 8 w 18"/>
                  <a:gd name="T25" fmla="*/ 20 h 24"/>
                  <a:gd name="T26" fmla="*/ 9 w 18"/>
                  <a:gd name="T27" fmla="*/ 21 h 24"/>
                  <a:gd name="T28" fmla="*/ 13 w 18"/>
                  <a:gd name="T29" fmla="*/ 22 h 24"/>
                  <a:gd name="T30" fmla="*/ 2 w 18"/>
                  <a:gd name="T31" fmla="*/ 24 h 24"/>
                  <a:gd name="T32" fmla="*/ 1 w 18"/>
                  <a:gd name="T33" fmla="*/ 21 h 24"/>
                  <a:gd name="T34" fmla="*/ 1 w 18"/>
                  <a:gd name="T35" fmla="*/ 16 h 24"/>
                  <a:gd name="T36" fmla="*/ 2 w 18"/>
                  <a:gd name="T37" fmla="*/ 13 h 24"/>
                  <a:gd name="T38" fmla="*/ 5 w 18"/>
                  <a:gd name="T39" fmla="*/ 8 h 24"/>
                  <a:gd name="T40" fmla="*/ 0 w 18"/>
                  <a:gd name="T41" fmla="*/ 3 h 24"/>
                  <a:gd name="T42" fmla="*/ 3 w 18"/>
                  <a:gd name="T4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3" y="0"/>
                    </a:moveTo>
                    <a:lnTo>
                      <a:pt x="8" y="6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5"/>
                    </a:lnTo>
                    <a:lnTo>
                      <a:pt x="7" y="17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13" y="22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1" y="16"/>
                    </a:lnTo>
                    <a:lnTo>
                      <a:pt x="2" y="13"/>
                    </a:lnTo>
                    <a:lnTo>
                      <a:pt x="5" y="8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9"/>
              <p:cNvSpPr>
                <a:spLocks/>
              </p:cNvSpPr>
              <p:nvPr/>
            </p:nvSpPr>
            <p:spPr bwMode="auto">
              <a:xfrm>
                <a:off x="5102225" y="3503613"/>
                <a:ext cx="219075" cy="115888"/>
              </a:xfrm>
              <a:custGeom>
                <a:avLst/>
                <a:gdLst>
                  <a:gd name="T0" fmla="*/ 226 w 274"/>
                  <a:gd name="T1" fmla="*/ 0 h 147"/>
                  <a:gd name="T2" fmla="*/ 274 w 274"/>
                  <a:gd name="T3" fmla="*/ 122 h 147"/>
                  <a:gd name="T4" fmla="*/ 274 w 274"/>
                  <a:gd name="T5" fmla="*/ 122 h 147"/>
                  <a:gd name="T6" fmla="*/ 243 w 274"/>
                  <a:gd name="T7" fmla="*/ 133 h 147"/>
                  <a:gd name="T8" fmla="*/ 237 w 274"/>
                  <a:gd name="T9" fmla="*/ 136 h 147"/>
                  <a:gd name="T10" fmla="*/ 211 w 274"/>
                  <a:gd name="T11" fmla="*/ 147 h 147"/>
                  <a:gd name="T12" fmla="*/ 213 w 274"/>
                  <a:gd name="T13" fmla="*/ 106 h 147"/>
                  <a:gd name="T14" fmla="*/ 213 w 274"/>
                  <a:gd name="T15" fmla="*/ 106 h 147"/>
                  <a:gd name="T16" fmla="*/ 181 w 274"/>
                  <a:gd name="T17" fmla="*/ 104 h 147"/>
                  <a:gd name="T18" fmla="*/ 175 w 274"/>
                  <a:gd name="T19" fmla="*/ 104 h 147"/>
                  <a:gd name="T20" fmla="*/ 130 w 274"/>
                  <a:gd name="T21" fmla="*/ 100 h 147"/>
                  <a:gd name="T22" fmla="*/ 121 w 274"/>
                  <a:gd name="T23" fmla="*/ 100 h 147"/>
                  <a:gd name="T24" fmla="*/ 98 w 274"/>
                  <a:gd name="T25" fmla="*/ 99 h 147"/>
                  <a:gd name="T26" fmla="*/ 46 w 274"/>
                  <a:gd name="T27" fmla="*/ 96 h 147"/>
                  <a:gd name="T28" fmla="*/ 41 w 274"/>
                  <a:gd name="T29" fmla="*/ 94 h 147"/>
                  <a:gd name="T30" fmla="*/ 1 w 274"/>
                  <a:gd name="T31" fmla="*/ 92 h 147"/>
                  <a:gd name="T32" fmla="*/ 0 w 274"/>
                  <a:gd name="T33" fmla="*/ 89 h 147"/>
                  <a:gd name="T34" fmla="*/ 197 w 274"/>
                  <a:gd name="T35" fmla="*/ 12 h 147"/>
                  <a:gd name="T36" fmla="*/ 226 w 274"/>
                  <a:gd name="T37" fmla="*/ 0 h 147"/>
                  <a:gd name="T38" fmla="*/ 226 w 274"/>
                  <a:gd name="T3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4" h="147">
                    <a:moveTo>
                      <a:pt x="226" y="0"/>
                    </a:moveTo>
                    <a:lnTo>
                      <a:pt x="274" y="122"/>
                    </a:lnTo>
                    <a:lnTo>
                      <a:pt x="274" y="122"/>
                    </a:lnTo>
                    <a:lnTo>
                      <a:pt x="243" y="133"/>
                    </a:lnTo>
                    <a:lnTo>
                      <a:pt x="237" y="136"/>
                    </a:lnTo>
                    <a:lnTo>
                      <a:pt x="211" y="147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181" y="104"/>
                    </a:lnTo>
                    <a:lnTo>
                      <a:pt x="175" y="104"/>
                    </a:lnTo>
                    <a:lnTo>
                      <a:pt x="130" y="100"/>
                    </a:lnTo>
                    <a:lnTo>
                      <a:pt x="121" y="100"/>
                    </a:lnTo>
                    <a:lnTo>
                      <a:pt x="98" y="99"/>
                    </a:lnTo>
                    <a:lnTo>
                      <a:pt x="46" y="96"/>
                    </a:lnTo>
                    <a:lnTo>
                      <a:pt x="41" y="94"/>
                    </a:lnTo>
                    <a:lnTo>
                      <a:pt x="1" y="92"/>
                    </a:lnTo>
                    <a:lnTo>
                      <a:pt x="0" y="89"/>
                    </a:lnTo>
                    <a:lnTo>
                      <a:pt x="197" y="12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20"/>
              <p:cNvSpPr>
                <a:spLocks noEditPoints="1"/>
              </p:cNvSpPr>
              <p:nvPr/>
            </p:nvSpPr>
            <p:spPr bwMode="auto">
              <a:xfrm>
                <a:off x="5095875" y="3497263"/>
                <a:ext cx="230188" cy="128588"/>
              </a:xfrm>
              <a:custGeom>
                <a:avLst/>
                <a:gdLst>
                  <a:gd name="T0" fmla="*/ 232 w 291"/>
                  <a:gd name="T1" fmla="*/ 16 h 164"/>
                  <a:gd name="T2" fmla="*/ 29 w 291"/>
                  <a:gd name="T3" fmla="*/ 96 h 164"/>
                  <a:gd name="T4" fmla="*/ 229 w 291"/>
                  <a:gd name="T5" fmla="*/ 108 h 164"/>
                  <a:gd name="T6" fmla="*/ 226 w 291"/>
                  <a:gd name="T7" fmla="*/ 144 h 164"/>
                  <a:gd name="T8" fmla="*/ 275 w 291"/>
                  <a:gd name="T9" fmla="*/ 126 h 164"/>
                  <a:gd name="T10" fmla="*/ 232 w 291"/>
                  <a:gd name="T11" fmla="*/ 16 h 164"/>
                  <a:gd name="T12" fmla="*/ 240 w 291"/>
                  <a:gd name="T13" fmla="*/ 0 h 164"/>
                  <a:gd name="T14" fmla="*/ 291 w 291"/>
                  <a:gd name="T15" fmla="*/ 133 h 164"/>
                  <a:gd name="T16" fmla="*/ 285 w 291"/>
                  <a:gd name="T17" fmla="*/ 135 h 164"/>
                  <a:gd name="T18" fmla="*/ 213 w 291"/>
                  <a:gd name="T19" fmla="*/ 164 h 164"/>
                  <a:gd name="T20" fmla="*/ 215 w 291"/>
                  <a:gd name="T21" fmla="*/ 119 h 164"/>
                  <a:gd name="T22" fmla="*/ 6 w 291"/>
                  <a:gd name="T23" fmla="*/ 107 h 164"/>
                  <a:gd name="T24" fmla="*/ 0 w 291"/>
                  <a:gd name="T25" fmla="*/ 93 h 164"/>
                  <a:gd name="T26" fmla="*/ 240 w 291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1" h="164">
                    <a:moveTo>
                      <a:pt x="232" y="16"/>
                    </a:moveTo>
                    <a:lnTo>
                      <a:pt x="29" y="96"/>
                    </a:lnTo>
                    <a:lnTo>
                      <a:pt x="229" y="108"/>
                    </a:lnTo>
                    <a:lnTo>
                      <a:pt x="226" y="144"/>
                    </a:lnTo>
                    <a:lnTo>
                      <a:pt x="275" y="126"/>
                    </a:lnTo>
                    <a:lnTo>
                      <a:pt x="232" y="16"/>
                    </a:lnTo>
                    <a:close/>
                    <a:moveTo>
                      <a:pt x="240" y="0"/>
                    </a:moveTo>
                    <a:lnTo>
                      <a:pt x="291" y="133"/>
                    </a:lnTo>
                    <a:lnTo>
                      <a:pt x="285" y="135"/>
                    </a:lnTo>
                    <a:lnTo>
                      <a:pt x="213" y="164"/>
                    </a:lnTo>
                    <a:lnTo>
                      <a:pt x="215" y="119"/>
                    </a:lnTo>
                    <a:lnTo>
                      <a:pt x="6" y="107"/>
                    </a:lnTo>
                    <a:lnTo>
                      <a:pt x="0" y="9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21"/>
              <p:cNvSpPr>
                <a:spLocks/>
              </p:cNvSpPr>
              <p:nvPr/>
            </p:nvSpPr>
            <p:spPr bwMode="auto">
              <a:xfrm>
                <a:off x="5181600" y="3556000"/>
                <a:ext cx="60325" cy="28575"/>
              </a:xfrm>
              <a:custGeom>
                <a:avLst/>
                <a:gdLst>
                  <a:gd name="T0" fmla="*/ 37 w 77"/>
                  <a:gd name="T1" fmla="*/ 0 h 38"/>
                  <a:gd name="T2" fmla="*/ 49 w 77"/>
                  <a:gd name="T3" fmla="*/ 1 h 38"/>
                  <a:gd name="T4" fmla="*/ 59 w 77"/>
                  <a:gd name="T5" fmla="*/ 7 h 38"/>
                  <a:gd name="T6" fmla="*/ 68 w 77"/>
                  <a:gd name="T7" fmla="*/ 15 h 38"/>
                  <a:gd name="T8" fmla="*/ 75 w 77"/>
                  <a:gd name="T9" fmla="*/ 25 h 38"/>
                  <a:gd name="T10" fmla="*/ 76 w 77"/>
                  <a:gd name="T11" fmla="*/ 31 h 38"/>
                  <a:gd name="T12" fmla="*/ 77 w 77"/>
                  <a:gd name="T13" fmla="*/ 38 h 38"/>
                  <a:gd name="T14" fmla="*/ 32 w 77"/>
                  <a:gd name="T15" fmla="*/ 34 h 38"/>
                  <a:gd name="T16" fmla="*/ 30 w 77"/>
                  <a:gd name="T17" fmla="*/ 33 h 38"/>
                  <a:gd name="T18" fmla="*/ 29 w 77"/>
                  <a:gd name="T19" fmla="*/ 31 h 38"/>
                  <a:gd name="T20" fmla="*/ 29 w 77"/>
                  <a:gd name="T21" fmla="*/ 30 h 38"/>
                  <a:gd name="T22" fmla="*/ 29 w 77"/>
                  <a:gd name="T23" fmla="*/ 27 h 38"/>
                  <a:gd name="T24" fmla="*/ 29 w 77"/>
                  <a:gd name="T25" fmla="*/ 26 h 38"/>
                  <a:gd name="T26" fmla="*/ 31 w 77"/>
                  <a:gd name="T27" fmla="*/ 24 h 38"/>
                  <a:gd name="T28" fmla="*/ 33 w 77"/>
                  <a:gd name="T29" fmla="*/ 23 h 38"/>
                  <a:gd name="T30" fmla="*/ 37 w 77"/>
                  <a:gd name="T31" fmla="*/ 22 h 38"/>
                  <a:gd name="T32" fmla="*/ 40 w 77"/>
                  <a:gd name="T33" fmla="*/ 22 h 38"/>
                  <a:gd name="T34" fmla="*/ 42 w 77"/>
                  <a:gd name="T35" fmla="*/ 22 h 38"/>
                  <a:gd name="T36" fmla="*/ 42 w 77"/>
                  <a:gd name="T37" fmla="*/ 17 h 38"/>
                  <a:gd name="T38" fmla="*/ 40 w 77"/>
                  <a:gd name="T39" fmla="*/ 17 h 38"/>
                  <a:gd name="T40" fmla="*/ 37 w 77"/>
                  <a:gd name="T41" fmla="*/ 17 h 38"/>
                  <a:gd name="T42" fmla="*/ 33 w 77"/>
                  <a:gd name="T43" fmla="*/ 18 h 38"/>
                  <a:gd name="T44" fmla="*/ 30 w 77"/>
                  <a:gd name="T45" fmla="*/ 11 h 38"/>
                  <a:gd name="T46" fmla="*/ 27 w 77"/>
                  <a:gd name="T47" fmla="*/ 14 h 38"/>
                  <a:gd name="T48" fmla="*/ 29 w 77"/>
                  <a:gd name="T49" fmla="*/ 19 h 38"/>
                  <a:gd name="T50" fmla="*/ 25 w 77"/>
                  <a:gd name="T51" fmla="*/ 23 h 38"/>
                  <a:gd name="T52" fmla="*/ 23 w 77"/>
                  <a:gd name="T53" fmla="*/ 26 h 38"/>
                  <a:gd name="T54" fmla="*/ 22 w 77"/>
                  <a:gd name="T55" fmla="*/ 30 h 38"/>
                  <a:gd name="T56" fmla="*/ 23 w 77"/>
                  <a:gd name="T57" fmla="*/ 34 h 38"/>
                  <a:gd name="T58" fmla="*/ 0 w 77"/>
                  <a:gd name="T59" fmla="*/ 33 h 38"/>
                  <a:gd name="T60" fmla="*/ 5 w 77"/>
                  <a:gd name="T61" fmla="*/ 21 h 38"/>
                  <a:gd name="T62" fmla="*/ 13 w 77"/>
                  <a:gd name="T63" fmla="*/ 10 h 38"/>
                  <a:gd name="T64" fmla="*/ 24 w 77"/>
                  <a:gd name="T65" fmla="*/ 2 h 38"/>
                  <a:gd name="T66" fmla="*/ 37 w 77"/>
                  <a:gd name="T6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" h="38">
                    <a:moveTo>
                      <a:pt x="37" y="0"/>
                    </a:moveTo>
                    <a:lnTo>
                      <a:pt x="49" y="1"/>
                    </a:lnTo>
                    <a:lnTo>
                      <a:pt x="59" y="7"/>
                    </a:lnTo>
                    <a:lnTo>
                      <a:pt x="68" y="15"/>
                    </a:lnTo>
                    <a:lnTo>
                      <a:pt x="75" y="25"/>
                    </a:lnTo>
                    <a:lnTo>
                      <a:pt x="76" y="31"/>
                    </a:lnTo>
                    <a:lnTo>
                      <a:pt x="77" y="38"/>
                    </a:lnTo>
                    <a:lnTo>
                      <a:pt x="32" y="34"/>
                    </a:lnTo>
                    <a:lnTo>
                      <a:pt x="30" y="33"/>
                    </a:lnTo>
                    <a:lnTo>
                      <a:pt x="29" y="31"/>
                    </a:lnTo>
                    <a:lnTo>
                      <a:pt x="29" y="30"/>
                    </a:lnTo>
                    <a:lnTo>
                      <a:pt x="29" y="27"/>
                    </a:lnTo>
                    <a:lnTo>
                      <a:pt x="29" y="26"/>
                    </a:lnTo>
                    <a:lnTo>
                      <a:pt x="31" y="24"/>
                    </a:lnTo>
                    <a:lnTo>
                      <a:pt x="33" y="23"/>
                    </a:lnTo>
                    <a:lnTo>
                      <a:pt x="37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2" y="17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3" y="18"/>
                    </a:lnTo>
                    <a:lnTo>
                      <a:pt x="30" y="11"/>
                    </a:lnTo>
                    <a:lnTo>
                      <a:pt x="27" y="14"/>
                    </a:lnTo>
                    <a:lnTo>
                      <a:pt x="29" y="19"/>
                    </a:lnTo>
                    <a:lnTo>
                      <a:pt x="25" y="23"/>
                    </a:lnTo>
                    <a:lnTo>
                      <a:pt x="23" y="26"/>
                    </a:lnTo>
                    <a:lnTo>
                      <a:pt x="22" y="30"/>
                    </a:lnTo>
                    <a:lnTo>
                      <a:pt x="23" y="34"/>
                    </a:lnTo>
                    <a:lnTo>
                      <a:pt x="0" y="33"/>
                    </a:lnTo>
                    <a:lnTo>
                      <a:pt x="5" y="21"/>
                    </a:lnTo>
                    <a:lnTo>
                      <a:pt x="13" y="10"/>
                    </a:lnTo>
                    <a:lnTo>
                      <a:pt x="24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E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22"/>
              <p:cNvSpPr>
                <a:spLocks/>
              </p:cNvSpPr>
              <p:nvPr/>
            </p:nvSpPr>
            <p:spPr bwMode="auto">
              <a:xfrm>
                <a:off x="5102225" y="3503613"/>
                <a:ext cx="219075" cy="107950"/>
              </a:xfrm>
              <a:custGeom>
                <a:avLst/>
                <a:gdLst>
                  <a:gd name="T0" fmla="*/ 226 w 274"/>
                  <a:gd name="T1" fmla="*/ 0 h 136"/>
                  <a:gd name="T2" fmla="*/ 274 w 274"/>
                  <a:gd name="T3" fmla="*/ 122 h 136"/>
                  <a:gd name="T4" fmla="*/ 274 w 274"/>
                  <a:gd name="T5" fmla="*/ 122 h 136"/>
                  <a:gd name="T6" fmla="*/ 263 w 274"/>
                  <a:gd name="T7" fmla="*/ 92 h 136"/>
                  <a:gd name="T8" fmla="*/ 251 w 274"/>
                  <a:gd name="T9" fmla="*/ 92 h 136"/>
                  <a:gd name="T10" fmla="*/ 241 w 274"/>
                  <a:gd name="T11" fmla="*/ 97 h 136"/>
                  <a:gd name="T12" fmla="*/ 234 w 274"/>
                  <a:gd name="T13" fmla="*/ 105 h 136"/>
                  <a:gd name="T14" fmla="*/ 233 w 274"/>
                  <a:gd name="T15" fmla="*/ 110 h 136"/>
                  <a:gd name="T16" fmla="*/ 233 w 274"/>
                  <a:gd name="T17" fmla="*/ 117 h 136"/>
                  <a:gd name="T18" fmla="*/ 234 w 274"/>
                  <a:gd name="T19" fmla="*/ 123 h 136"/>
                  <a:gd name="T20" fmla="*/ 237 w 274"/>
                  <a:gd name="T21" fmla="*/ 127 h 136"/>
                  <a:gd name="T22" fmla="*/ 239 w 274"/>
                  <a:gd name="T23" fmla="*/ 131 h 136"/>
                  <a:gd name="T24" fmla="*/ 243 w 274"/>
                  <a:gd name="T25" fmla="*/ 133 h 136"/>
                  <a:gd name="T26" fmla="*/ 237 w 274"/>
                  <a:gd name="T27" fmla="*/ 136 h 136"/>
                  <a:gd name="T28" fmla="*/ 233 w 274"/>
                  <a:gd name="T29" fmla="*/ 133 h 136"/>
                  <a:gd name="T30" fmla="*/ 231 w 274"/>
                  <a:gd name="T31" fmla="*/ 128 h 136"/>
                  <a:gd name="T32" fmla="*/ 229 w 274"/>
                  <a:gd name="T33" fmla="*/ 125 h 136"/>
                  <a:gd name="T34" fmla="*/ 228 w 274"/>
                  <a:gd name="T35" fmla="*/ 114 h 136"/>
                  <a:gd name="T36" fmla="*/ 230 w 274"/>
                  <a:gd name="T37" fmla="*/ 102 h 136"/>
                  <a:gd name="T38" fmla="*/ 237 w 274"/>
                  <a:gd name="T39" fmla="*/ 93 h 136"/>
                  <a:gd name="T40" fmla="*/ 248 w 274"/>
                  <a:gd name="T41" fmla="*/ 87 h 136"/>
                  <a:gd name="T42" fmla="*/ 259 w 274"/>
                  <a:gd name="T43" fmla="*/ 87 h 136"/>
                  <a:gd name="T44" fmla="*/ 241 w 274"/>
                  <a:gd name="T45" fmla="*/ 37 h 136"/>
                  <a:gd name="T46" fmla="*/ 238 w 274"/>
                  <a:gd name="T47" fmla="*/ 40 h 136"/>
                  <a:gd name="T48" fmla="*/ 233 w 274"/>
                  <a:gd name="T49" fmla="*/ 43 h 136"/>
                  <a:gd name="T50" fmla="*/ 229 w 274"/>
                  <a:gd name="T51" fmla="*/ 46 h 136"/>
                  <a:gd name="T52" fmla="*/ 219 w 274"/>
                  <a:gd name="T53" fmla="*/ 47 h 136"/>
                  <a:gd name="T54" fmla="*/ 207 w 274"/>
                  <a:gd name="T55" fmla="*/ 45 h 136"/>
                  <a:gd name="T56" fmla="*/ 203 w 274"/>
                  <a:gd name="T57" fmla="*/ 42 h 136"/>
                  <a:gd name="T58" fmla="*/ 198 w 274"/>
                  <a:gd name="T59" fmla="*/ 39 h 136"/>
                  <a:gd name="T60" fmla="*/ 195 w 274"/>
                  <a:gd name="T61" fmla="*/ 34 h 136"/>
                  <a:gd name="T62" fmla="*/ 192 w 274"/>
                  <a:gd name="T63" fmla="*/ 29 h 136"/>
                  <a:gd name="T64" fmla="*/ 191 w 274"/>
                  <a:gd name="T65" fmla="*/ 24 h 136"/>
                  <a:gd name="T66" fmla="*/ 190 w 274"/>
                  <a:gd name="T67" fmla="*/ 20 h 136"/>
                  <a:gd name="T68" fmla="*/ 190 w 274"/>
                  <a:gd name="T69" fmla="*/ 15 h 136"/>
                  <a:gd name="T70" fmla="*/ 35 w 274"/>
                  <a:gd name="T71" fmla="*/ 75 h 136"/>
                  <a:gd name="T72" fmla="*/ 38 w 274"/>
                  <a:gd name="T73" fmla="*/ 79 h 136"/>
                  <a:gd name="T74" fmla="*/ 42 w 274"/>
                  <a:gd name="T75" fmla="*/ 82 h 136"/>
                  <a:gd name="T76" fmla="*/ 44 w 274"/>
                  <a:gd name="T77" fmla="*/ 87 h 136"/>
                  <a:gd name="T78" fmla="*/ 45 w 274"/>
                  <a:gd name="T79" fmla="*/ 91 h 136"/>
                  <a:gd name="T80" fmla="*/ 46 w 274"/>
                  <a:gd name="T81" fmla="*/ 96 h 136"/>
                  <a:gd name="T82" fmla="*/ 41 w 274"/>
                  <a:gd name="T83" fmla="*/ 94 h 136"/>
                  <a:gd name="T84" fmla="*/ 40 w 274"/>
                  <a:gd name="T85" fmla="*/ 92 h 136"/>
                  <a:gd name="T86" fmla="*/ 38 w 274"/>
                  <a:gd name="T87" fmla="*/ 89 h 136"/>
                  <a:gd name="T88" fmla="*/ 36 w 274"/>
                  <a:gd name="T89" fmla="*/ 84 h 136"/>
                  <a:gd name="T90" fmla="*/ 33 w 274"/>
                  <a:gd name="T91" fmla="*/ 80 h 136"/>
                  <a:gd name="T92" fmla="*/ 29 w 274"/>
                  <a:gd name="T93" fmla="*/ 77 h 136"/>
                  <a:gd name="T94" fmla="*/ 0 w 274"/>
                  <a:gd name="T95" fmla="*/ 89 h 136"/>
                  <a:gd name="T96" fmla="*/ 1 w 274"/>
                  <a:gd name="T97" fmla="*/ 92 h 136"/>
                  <a:gd name="T98" fmla="*/ 0 w 274"/>
                  <a:gd name="T99" fmla="*/ 89 h 136"/>
                  <a:gd name="T100" fmla="*/ 197 w 274"/>
                  <a:gd name="T101" fmla="*/ 12 h 136"/>
                  <a:gd name="T102" fmla="*/ 196 w 274"/>
                  <a:gd name="T103" fmla="*/ 17 h 136"/>
                  <a:gd name="T104" fmla="*/ 196 w 274"/>
                  <a:gd name="T105" fmla="*/ 22 h 136"/>
                  <a:gd name="T106" fmla="*/ 197 w 274"/>
                  <a:gd name="T107" fmla="*/ 26 h 136"/>
                  <a:gd name="T108" fmla="*/ 200 w 274"/>
                  <a:gd name="T109" fmla="*/ 32 h 136"/>
                  <a:gd name="T110" fmla="*/ 205 w 274"/>
                  <a:gd name="T111" fmla="*/ 37 h 136"/>
                  <a:gd name="T112" fmla="*/ 209 w 274"/>
                  <a:gd name="T113" fmla="*/ 40 h 136"/>
                  <a:gd name="T114" fmla="*/ 221 w 274"/>
                  <a:gd name="T115" fmla="*/ 41 h 136"/>
                  <a:gd name="T116" fmla="*/ 231 w 274"/>
                  <a:gd name="T117" fmla="*/ 38 h 136"/>
                  <a:gd name="T118" fmla="*/ 238 w 274"/>
                  <a:gd name="T119" fmla="*/ 31 h 136"/>
                  <a:gd name="T120" fmla="*/ 226 w 274"/>
                  <a:gd name="T121" fmla="*/ 0 h 136"/>
                  <a:gd name="T122" fmla="*/ 226 w 274"/>
                  <a:gd name="T12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136">
                    <a:moveTo>
                      <a:pt x="226" y="0"/>
                    </a:moveTo>
                    <a:lnTo>
                      <a:pt x="274" y="122"/>
                    </a:lnTo>
                    <a:lnTo>
                      <a:pt x="274" y="122"/>
                    </a:lnTo>
                    <a:lnTo>
                      <a:pt x="263" y="92"/>
                    </a:lnTo>
                    <a:lnTo>
                      <a:pt x="251" y="92"/>
                    </a:lnTo>
                    <a:lnTo>
                      <a:pt x="241" y="97"/>
                    </a:lnTo>
                    <a:lnTo>
                      <a:pt x="234" y="105"/>
                    </a:lnTo>
                    <a:lnTo>
                      <a:pt x="233" y="110"/>
                    </a:lnTo>
                    <a:lnTo>
                      <a:pt x="233" y="117"/>
                    </a:lnTo>
                    <a:lnTo>
                      <a:pt x="234" y="123"/>
                    </a:lnTo>
                    <a:lnTo>
                      <a:pt x="237" y="127"/>
                    </a:lnTo>
                    <a:lnTo>
                      <a:pt x="239" y="131"/>
                    </a:lnTo>
                    <a:lnTo>
                      <a:pt x="243" y="133"/>
                    </a:lnTo>
                    <a:lnTo>
                      <a:pt x="237" y="136"/>
                    </a:lnTo>
                    <a:lnTo>
                      <a:pt x="233" y="133"/>
                    </a:lnTo>
                    <a:lnTo>
                      <a:pt x="231" y="128"/>
                    </a:lnTo>
                    <a:lnTo>
                      <a:pt x="229" y="125"/>
                    </a:lnTo>
                    <a:lnTo>
                      <a:pt x="228" y="114"/>
                    </a:lnTo>
                    <a:lnTo>
                      <a:pt x="230" y="102"/>
                    </a:lnTo>
                    <a:lnTo>
                      <a:pt x="237" y="93"/>
                    </a:lnTo>
                    <a:lnTo>
                      <a:pt x="248" y="87"/>
                    </a:lnTo>
                    <a:lnTo>
                      <a:pt x="259" y="87"/>
                    </a:lnTo>
                    <a:lnTo>
                      <a:pt x="241" y="37"/>
                    </a:lnTo>
                    <a:lnTo>
                      <a:pt x="238" y="40"/>
                    </a:lnTo>
                    <a:lnTo>
                      <a:pt x="233" y="43"/>
                    </a:lnTo>
                    <a:lnTo>
                      <a:pt x="229" y="46"/>
                    </a:lnTo>
                    <a:lnTo>
                      <a:pt x="219" y="47"/>
                    </a:lnTo>
                    <a:lnTo>
                      <a:pt x="207" y="45"/>
                    </a:lnTo>
                    <a:lnTo>
                      <a:pt x="203" y="42"/>
                    </a:lnTo>
                    <a:lnTo>
                      <a:pt x="198" y="39"/>
                    </a:lnTo>
                    <a:lnTo>
                      <a:pt x="195" y="34"/>
                    </a:lnTo>
                    <a:lnTo>
                      <a:pt x="192" y="29"/>
                    </a:lnTo>
                    <a:lnTo>
                      <a:pt x="191" y="24"/>
                    </a:lnTo>
                    <a:lnTo>
                      <a:pt x="190" y="20"/>
                    </a:lnTo>
                    <a:lnTo>
                      <a:pt x="190" y="15"/>
                    </a:lnTo>
                    <a:lnTo>
                      <a:pt x="35" y="75"/>
                    </a:lnTo>
                    <a:lnTo>
                      <a:pt x="38" y="79"/>
                    </a:lnTo>
                    <a:lnTo>
                      <a:pt x="42" y="82"/>
                    </a:lnTo>
                    <a:lnTo>
                      <a:pt x="44" y="87"/>
                    </a:lnTo>
                    <a:lnTo>
                      <a:pt x="45" y="91"/>
                    </a:lnTo>
                    <a:lnTo>
                      <a:pt x="46" y="96"/>
                    </a:lnTo>
                    <a:lnTo>
                      <a:pt x="41" y="94"/>
                    </a:lnTo>
                    <a:lnTo>
                      <a:pt x="40" y="92"/>
                    </a:lnTo>
                    <a:lnTo>
                      <a:pt x="38" y="89"/>
                    </a:lnTo>
                    <a:lnTo>
                      <a:pt x="36" y="84"/>
                    </a:lnTo>
                    <a:lnTo>
                      <a:pt x="33" y="80"/>
                    </a:lnTo>
                    <a:lnTo>
                      <a:pt x="29" y="77"/>
                    </a:lnTo>
                    <a:lnTo>
                      <a:pt x="0" y="89"/>
                    </a:lnTo>
                    <a:lnTo>
                      <a:pt x="1" y="92"/>
                    </a:lnTo>
                    <a:lnTo>
                      <a:pt x="0" y="89"/>
                    </a:lnTo>
                    <a:lnTo>
                      <a:pt x="197" y="12"/>
                    </a:lnTo>
                    <a:lnTo>
                      <a:pt x="196" y="17"/>
                    </a:lnTo>
                    <a:lnTo>
                      <a:pt x="196" y="22"/>
                    </a:lnTo>
                    <a:lnTo>
                      <a:pt x="197" y="26"/>
                    </a:lnTo>
                    <a:lnTo>
                      <a:pt x="200" y="32"/>
                    </a:lnTo>
                    <a:lnTo>
                      <a:pt x="205" y="37"/>
                    </a:lnTo>
                    <a:lnTo>
                      <a:pt x="209" y="40"/>
                    </a:lnTo>
                    <a:lnTo>
                      <a:pt x="221" y="41"/>
                    </a:lnTo>
                    <a:lnTo>
                      <a:pt x="231" y="38"/>
                    </a:lnTo>
                    <a:lnTo>
                      <a:pt x="238" y="31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E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23"/>
              <p:cNvSpPr>
                <a:spLocks/>
              </p:cNvSpPr>
              <p:nvPr/>
            </p:nvSpPr>
            <p:spPr bwMode="auto">
              <a:xfrm>
                <a:off x="5102225" y="3563938"/>
                <a:ext cx="33338" cy="14288"/>
              </a:xfrm>
              <a:custGeom>
                <a:avLst/>
                <a:gdLst>
                  <a:gd name="T0" fmla="*/ 29 w 41"/>
                  <a:gd name="T1" fmla="*/ 0 h 17"/>
                  <a:gd name="T2" fmla="*/ 33 w 41"/>
                  <a:gd name="T3" fmla="*/ 3 h 17"/>
                  <a:gd name="T4" fmla="*/ 36 w 41"/>
                  <a:gd name="T5" fmla="*/ 7 h 17"/>
                  <a:gd name="T6" fmla="*/ 38 w 41"/>
                  <a:gd name="T7" fmla="*/ 12 h 17"/>
                  <a:gd name="T8" fmla="*/ 40 w 41"/>
                  <a:gd name="T9" fmla="*/ 15 h 17"/>
                  <a:gd name="T10" fmla="*/ 41 w 41"/>
                  <a:gd name="T11" fmla="*/ 17 h 17"/>
                  <a:gd name="T12" fmla="*/ 1 w 41"/>
                  <a:gd name="T13" fmla="*/ 15 h 17"/>
                  <a:gd name="T14" fmla="*/ 0 w 41"/>
                  <a:gd name="T15" fmla="*/ 12 h 17"/>
                  <a:gd name="T16" fmla="*/ 29 w 41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7">
                    <a:moveTo>
                      <a:pt x="29" y="0"/>
                    </a:moveTo>
                    <a:lnTo>
                      <a:pt x="33" y="3"/>
                    </a:lnTo>
                    <a:lnTo>
                      <a:pt x="36" y="7"/>
                    </a:lnTo>
                    <a:lnTo>
                      <a:pt x="38" y="12"/>
                    </a:lnTo>
                    <a:lnTo>
                      <a:pt x="40" y="15"/>
                    </a:lnTo>
                    <a:lnTo>
                      <a:pt x="41" y="17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24"/>
              <p:cNvSpPr>
                <a:spLocks/>
              </p:cNvSpPr>
              <p:nvPr/>
            </p:nvSpPr>
            <p:spPr bwMode="auto">
              <a:xfrm>
                <a:off x="5257800" y="3503613"/>
                <a:ext cx="33338" cy="31750"/>
              </a:xfrm>
              <a:custGeom>
                <a:avLst/>
                <a:gdLst>
                  <a:gd name="T0" fmla="*/ 30 w 42"/>
                  <a:gd name="T1" fmla="*/ 0 h 41"/>
                  <a:gd name="T2" fmla="*/ 42 w 42"/>
                  <a:gd name="T3" fmla="*/ 31 h 41"/>
                  <a:gd name="T4" fmla="*/ 35 w 42"/>
                  <a:gd name="T5" fmla="*/ 38 h 41"/>
                  <a:gd name="T6" fmla="*/ 25 w 42"/>
                  <a:gd name="T7" fmla="*/ 41 h 41"/>
                  <a:gd name="T8" fmla="*/ 13 w 42"/>
                  <a:gd name="T9" fmla="*/ 40 h 41"/>
                  <a:gd name="T10" fmla="*/ 9 w 42"/>
                  <a:gd name="T11" fmla="*/ 37 h 41"/>
                  <a:gd name="T12" fmla="*/ 4 w 42"/>
                  <a:gd name="T13" fmla="*/ 32 h 41"/>
                  <a:gd name="T14" fmla="*/ 1 w 42"/>
                  <a:gd name="T15" fmla="*/ 26 h 41"/>
                  <a:gd name="T16" fmla="*/ 0 w 42"/>
                  <a:gd name="T17" fmla="*/ 22 h 41"/>
                  <a:gd name="T18" fmla="*/ 0 w 42"/>
                  <a:gd name="T19" fmla="*/ 17 h 41"/>
                  <a:gd name="T20" fmla="*/ 1 w 42"/>
                  <a:gd name="T21" fmla="*/ 12 h 41"/>
                  <a:gd name="T22" fmla="*/ 30 w 42"/>
                  <a:gd name="T2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lnTo>
                      <a:pt x="42" y="31"/>
                    </a:lnTo>
                    <a:lnTo>
                      <a:pt x="35" y="38"/>
                    </a:lnTo>
                    <a:lnTo>
                      <a:pt x="25" y="41"/>
                    </a:lnTo>
                    <a:lnTo>
                      <a:pt x="13" y="40"/>
                    </a:lnTo>
                    <a:lnTo>
                      <a:pt x="9" y="37"/>
                    </a:lnTo>
                    <a:lnTo>
                      <a:pt x="4" y="32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25"/>
              <p:cNvSpPr>
                <a:spLocks/>
              </p:cNvSpPr>
              <p:nvPr/>
            </p:nvSpPr>
            <p:spPr bwMode="auto">
              <a:xfrm>
                <a:off x="5287963" y="3576638"/>
                <a:ext cx="33338" cy="31750"/>
              </a:xfrm>
              <a:custGeom>
                <a:avLst/>
                <a:gdLst>
                  <a:gd name="T0" fmla="*/ 18 w 41"/>
                  <a:gd name="T1" fmla="*/ 0 h 41"/>
                  <a:gd name="T2" fmla="*/ 30 w 41"/>
                  <a:gd name="T3" fmla="*/ 0 h 41"/>
                  <a:gd name="T4" fmla="*/ 41 w 41"/>
                  <a:gd name="T5" fmla="*/ 30 h 41"/>
                  <a:gd name="T6" fmla="*/ 10 w 41"/>
                  <a:gd name="T7" fmla="*/ 41 h 41"/>
                  <a:gd name="T8" fmla="*/ 6 w 41"/>
                  <a:gd name="T9" fmla="*/ 39 h 41"/>
                  <a:gd name="T10" fmla="*/ 4 w 41"/>
                  <a:gd name="T11" fmla="*/ 35 h 41"/>
                  <a:gd name="T12" fmla="*/ 1 w 41"/>
                  <a:gd name="T13" fmla="*/ 31 h 41"/>
                  <a:gd name="T14" fmla="*/ 0 w 41"/>
                  <a:gd name="T15" fmla="*/ 25 h 41"/>
                  <a:gd name="T16" fmla="*/ 0 w 41"/>
                  <a:gd name="T17" fmla="*/ 18 h 41"/>
                  <a:gd name="T18" fmla="*/ 1 w 41"/>
                  <a:gd name="T19" fmla="*/ 13 h 41"/>
                  <a:gd name="T20" fmla="*/ 8 w 41"/>
                  <a:gd name="T21" fmla="*/ 5 h 41"/>
                  <a:gd name="T22" fmla="*/ 18 w 41"/>
                  <a:gd name="T2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41">
                    <a:moveTo>
                      <a:pt x="18" y="0"/>
                    </a:moveTo>
                    <a:lnTo>
                      <a:pt x="30" y="0"/>
                    </a:lnTo>
                    <a:lnTo>
                      <a:pt x="41" y="30"/>
                    </a:lnTo>
                    <a:lnTo>
                      <a:pt x="10" y="41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8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26"/>
              <p:cNvSpPr>
                <a:spLocks/>
              </p:cNvSpPr>
              <p:nvPr/>
            </p:nvSpPr>
            <p:spPr bwMode="auto">
              <a:xfrm>
                <a:off x="5130800" y="3514725"/>
                <a:ext cx="177800" cy="104775"/>
              </a:xfrm>
              <a:custGeom>
                <a:avLst/>
                <a:gdLst>
                  <a:gd name="T0" fmla="*/ 155 w 224"/>
                  <a:gd name="T1" fmla="*/ 0 h 132"/>
                  <a:gd name="T2" fmla="*/ 155 w 224"/>
                  <a:gd name="T3" fmla="*/ 5 h 132"/>
                  <a:gd name="T4" fmla="*/ 156 w 224"/>
                  <a:gd name="T5" fmla="*/ 9 h 132"/>
                  <a:gd name="T6" fmla="*/ 157 w 224"/>
                  <a:gd name="T7" fmla="*/ 14 h 132"/>
                  <a:gd name="T8" fmla="*/ 160 w 224"/>
                  <a:gd name="T9" fmla="*/ 19 h 132"/>
                  <a:gd name="T10" fmla="*/ 163 w 224"/>
                  <a:gd name="T11" fmla="*/ 24 h 132"/>
                  <a:gd name="T12" fmla="*/ 168 w 224"/>
                  <a:gd name="T13" fmla="*/ 27 h 132"/>
                  <a:gd name="T14" fmla="*/ 172 w 224"/>
                  <a:gd name="T15" fmla="*/ 30 h 132"/>
                  <a:gd name="T16" fmla="*/ 184 w 224"/>
                  <a:gd name="T17" fmla="*/ 32 h 132"/>
                  <a:gd name="T18" fmla="*/ 194 w 224"/>
                  <a:gd name="T19" fmla="*/ 31 h 132"/>
                  <a:gd name="T20" fmla="*/ 198 w 224"/>
                  <a:gd name="T21" fmla="*/ 28 h 132"/>
                  <a:gd name="T22" fmla="*/ 203 w 224"/>
                  <a:gd name="T23" fmla="*/ 25 h 132"/>
                  <a:gd name="T24" fmla="*/ 206 w 224"/>
                  <a:gd name="T25" fmla="*/ 22 h 132"/>
                  <a:gd name="T26" fmla="*/ 224 w 224"/>
                  <a:gd name="T27" fmla="*/ 72 h 132"/>
                  <a:gd name="T28" fmla="*/ 213 w 224"/>
                  <a:gd name="T29" fmla="*/ 72 h 132"/>
                  <a:gd name="T30" fmla="*/ 202 w 224"/>
                  <a:gd name="T31" fmla="*/ 78 h 132"/>
                  <a:gd name="T32" fmla="*/ 195 w 224"/>
                  <a:gd name="T33" fmla="*/ 87 h 132"/>
                  <a:gd name="T34" fmla="*/ 193 w 224"/>
                  <a:gd name="T35" fmla="*/ 99 h 132"/>
                  <a:gd name="T36" fmla="*/ 194 w 224"/>
                  <a:gd name="T37" fmla="*/ 110 h 132"/>
                  <a:gd name="T38" fmla="*/ 196 w 224"/>
                  <a:gd name="T39" fmla="*/ 113 h 132"/>
                  <a:gd name="T40" fmla="*/ 198 w 224"/>
                  <a:gd name="T41" fmla="*/ 118 h 132"/>
                  <a:gd name="T42" fmla="*/ 202 w 224"/>
                  <a:gd name="T43" fmla="*/ 121 h 132"/>
                  <a:gd name="T44" fmla="*/ 176 w 224"/>
                  <a:gd name="T45" fmla="*/ 132 h 132"/>
                  <a:gd name="T46" fmla="*/ 178 w 224"/>
                  <a:gd name="T47" fmla="*/ 91 h 132"/>
                  <a:gd name="T48" fmla="*/ 178 w 224"/>
                  <a:gd name="T49" fmla="*/ 91 h 132"/>
                  <a:gd name="T50" fmla="*/ 146 w 224"/>
                  <a:gd name="T51" fmla="*/ 89 h 132"/>
                  <a:gd name="T52" fmla="*/ 140 w 224"/>
                  <a:gd name="T53" fmla="*/ 89 h 132"/>
                  <a:gd name="T54" fmla="*/ 139 w 224"/>
                  <a:gd name="T55" fmla="*/ 82 h 132"/>
                  <a:gd name="T56" fmla="*/ 138 w 224"/>
                  <a:gd name="T57" fmla="*/ 76 h 132"/>
                  <a:gd name="T58" fmla="*/ 131 w 224"/>
                  <a:gd name="T59" fmla="*/ 66 h 132"/>
                  <a:gd name="T60" fmla="*/ 122 w 224"/>
                  <a:gd name="T61" fmla="*/ 58 h 132"/>
                  <a:gd name="T62" fmla="*/ 112 w 224"/>
                  <a:gd name="T63" fmla="*/ 52 h 132"/>
                  <a:gd name="T64" fmla="*/ 100 w 224"/>
                  <a:gd name="T65" fmla="*/ 51 h 132"/>
                  <a:gd name="T66" fmla="*/ 87 w 224"/>
                  <a:gd name="T67" fmla="*/ 53 h 132"/>
                  <a:gd name="T68" fmla="*/ 76 w 224"/>
                  <a:gd name="T69" fmla="*/ 61 h 132"/>
                  <a:gd name="T70" fmla="*/ 68 w 224"/>
                  <a:gd name="T71" fmla="*/ 72 h 132"/>
                  <a:gd name="T72" fmla="*/ 63 w 224"/>
                  <a:gd name="T73" fmla="*/ 84 h 132"/>
                  <a:gd name="T74" fmla="*/ 11 w 224"/>
                  <a:gd name="T75" fmla="*/ 81 h 132"/>
                  <a:gd name="T76" fmla="*/ 10 w 224"/>
                  <a:gd name="T77" fmla="*/ 76 h 132"/>
                  <a:gd name="T78" fmla="*/ 9 w 224"/>
                  <a:gd name="T79" fmla="*/ 72 h 132"/>
                  <a:gd name="T80" fmla="*/ 7 w 224"/>
                  <a:gd name="T81" fmla="*/ 67 h 132"/>
                  <a:gd name="T82" fmla="*/ 3 w 224"/>
                  <a:gd name="T83" fmla="*/ 64 h 132"/>
                  <a:gd name="T84" fmla="*/ 0 w 224"/>
                  <a:gd name="T85" fmla="*/ 60 h 132"/>
                  <a:gd name="T86" fmla="*/ 155 w 224"/>
                  <a:gd name="T8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4" h="132">
                    <a:moveTo>
                      <a:pt x="155" y="0"/>
                    </a:moveTo>
                    <a:lnTo>
                      <a:pt x="155" y="5"/>
                    </a:lnTo>
                    <a:lnTo>
                      <a:pt x="156" y="9"/>
                    </a:lnTo>
                    <a:lnTo>
                      <a:pt x="157" y="14"/>
                    </a:lnTo>
                    <a:lnTo>
                      <a:pt x="160" y="19"/>
                    </a:lnTo>
                    <a:lnTo>
                      <a:pt x="163" y="24"/>
                    </a:lnTo>
                    <a:lnTo>
                      <a:pt x="168" y="27"/>
                    </a:lnTo>
                    <a:lnTo>
                      <a:pt x="172" y="30"/>
                    </a:lnTo>
                    <a:lnTo>
                      <a:pt x="184" y="32"/>
                    </a:lnTo>
                    <a:lnTo>
                      <a:pt x="194" y="31"/>
                    </a:lnTo>
                    <a:lnTo>
                      <a:pt x="198" y="28"/>
                    </a:lnTo>
                    <a:lnTo>
                      <a:pt x="203" y="25"/>
                    </a:lnTo>
                    <a:lnTo>
                      <a:pt x="206" y="22"/>
                    </a:lnTo>
                    <a:lnTo>
                      <a:pt x="224" y="72"/>
                    </a:lnTo>
                    <a:lnTo>
                      <a:pt x="213" y="72"/>
                    </a:lnTo>
                    <a:lnTo>
                      <a:pt x="202" y="78"/>
                    </a:lnTo>
                    <a:lnTo>
                      <a:pt x="195" y="87"/>
                    </a:lnTo>
                    <a:lnTo>
                      <a:pt x="193" y="99"/>
                    </a:lnTo>
                    <a:lnTo>
                      <a:pt x="194" y="110"/>
                    </a:lnTo>
                    <a:lnTo>
                      <a:pt x="196" y="113"/>
                    </a:lnTo>
                    <a:lnTo>
                      <a:pt x="198" y="118"/>
                    </a:lnTo>
                    <a:lnTo>
                      <a:pt x="202" y="121"/>
                    </a:lnTo>
                    <a:lnTo>
                      <a:pt x="176" y="132"/>
                    </a:lnTo>
                    <a:lnTo>
                      <a:pt x="178" y="91"/>
                    </a:lnTo>
                    <a:lnTo>
                      <a:pt x="178" y="91"/>
                    </a:lnTo>
                    <a:lnTo>
                      <a:pt x="146" y="89"/>
                    </a:lnTo>
                    <a:lnTo>
                      <a:pt x="140" y="89"/>
                    </a:lnTo>
                    <a:lnTo>
                      <a:pt x="139" y="82"/>
                    </a:lnTo>
                    <a:lnTo>
                      <a:pt x="138" y="76"/>
                    </a:lnTo>
                    <a:lnTo>
                      <a:pt x="131" y="66"/>
                    </a:lnTo>
                    <a:lnTo>
                      <a:pt x="122" y="58"/>
                    </a:lnTo>
                    <a:lnTo>
                      <a:pt x="112" y="52"/>
                    </a:lnTo>
                    <a:lnTo>
                      <a:pt x="100" y="51"/>
                    </a:lnTo>
                    <a:lnTo>
                      <a:pt x="87" y="53"/>
                    </a:lnTo>
                    <a:lnTo>
                      <a:pt x="76" y="61"/>
                    </a:lnTo>
                    <a:lnTo>
                      <a:pt x="68" y="72"/>
                    </a:lnTo>
                    <a:lnTo>
                      <a:pt x="63" y="84"/>
                    </a:lnTo>
                    <a:lnTo>
                      <a:pt x="11" y="81"/>
                    </a:lnTo>
                    <a:lnTo>
                      <a:pt x="10" y="76"/>
                    </a:lnTo>
                    <a:lnTo>
                      <a:pt x="9" y="72"/>
                    </a:lnTo>
                    <a:lnTo>
                      <a:pt x="7" y="67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27"/>
              <p:cNvSpPr>
                <a:spLocks/>
              </p:cNvSpPr>
              <p:nvPr/>
            </p:nvSpPr>
            <p:spPr bwMode="auto">
              <a:xfrm>
                <a:off x="5197475" y="3563938"/>
                <a:ext cx="17463" cy="19050"/>
              </a:xfrm>
              <a:custGeom>
                <a:avLst/>
                <a:gdLst>
                  <a:gd name="T0" fmla="*/ 8 w 20"/>
                  <a:gd name="T1" fmla="*/ 0 h 23"/>
                  <a:gd name="T2" fmla="*/ 11 w 20"/>
                  <a:gd name="T3" fmla="*/ 7 h 23"/>
                  <a:gd name="T4" fmla="*/ 15 w 20"/>
                  <a:gd name="T5" fmla="*/ 6 h 23"/>
                  <a:gd name="T6" fmla="*/ 18 w 20"/>
                  <a:gd name="T7" fmla="*/ 6 h 23"/>
                  <a:gd name="T8" fmla="*/ 20 w 20"/>
                  <a:gd name="T9" fmla="*/ 6 h 23"/>
                  <a:gd name="T10" fmla="*/ 20 w 20"/>
                  <a:gd name="T11" fmla="*/ 11 h 23"/>
                  <a:gd name="T12" fmla="*/ 18 w 20"/>
                  <a:gd name="T13" fmla="*/ 11 h 23"/>
                  <a:gd name="T14" fmla="*/ 15 w 20"/>
                  <a:gd name="T15" fmla="*/ 11 h 23"/>
                  <a:gd name="T16" fmla="*/ 11 w 20"/>
                  <a:gd name="T17" fmla="*/ 12 h 23"/>
                  <a:gd name="T18" fmla="*/ 9 w 20"/>
                  <a:gd name="T19" fmla="*/ 13 h 23"/>
                  <a:gd name="T20" fmla="*/ 7 w 20"/>
                  <a:gd name="T21" fmla="*/ 15 h 23"/>
                  <a:gd name="T22" fmla="*/ 7 w 20"/>
                  <a:gd name="T23" fmla="*/ 16 h 23"/>
                  <a:gd name="T24" fmla="*/ 7 w 20"/>
                  <a:gd name="T25" fmla="*/ 19 h 23"/>
                  <a:gd name="T26" fmla="*/ 7 w 20"/>
                  <a:gd name="T27" fmla="*/ 20 h 23"/>
                  <a:gd name="T28" fmla="*/ 8 w 20"/>
                  <a:gd name="T29" fmla="*/ 22 h 23"/>
                  <a:gd name="T30" fmla="*/ 10 w 20"/>
                  <a:gd name="T31" fmla="*/ 23 h 23"/>
                  <a:gd name="T32" fmla="*/ 1 w 20"/>
                  <a:gd name="T33" fmla="*/ 23 h 23"/>
                  <a:gd name="T34" fmla="*/ 0 w 20"/>
                  <a:gd name="T35" fmla="*/ 19 h 23"/>
                  <a:gd name="T36" fmla="*/ 1 w 20"/>
                  <a:gd name="T37" fmla="*/ 15 h 23"/>
                  <a:gd name="T38" fmla="*/ 3 w 20"/>
                  <a:gd name="T39" fmla="*/ 12 h 23"/>
                  <a:gd name="T40" fmla="*/ 7 w 20"/>
                  <a:gd name="T41" fmla="*/ 8 h 23"/>
                  <a:gd name="T42" fmla="*/ 5 w 20"/>
                  <a:gd name="T43" fmla="*/ 3 h 23"/>
                  <a:gd name="T44" fmla="*/ 8 w 20"/>
                  <a:gd name="T4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23">
                    <a:moveTo>
                      <a:pt x="8" y="0"/>
                    </a:moveTo>
                    <a:lnTo>
                      <a:pt x="11" y="7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8" y="22"/>
                    </a:lnTo>
                    <a:lnTo>
                      <a:pt x="10" y="23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5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28"/>
              <p:cNvSpPr>
                <a:spLocks/>
              </p:cNvSpPr>
              <p:nvPr/>
            </p:nvSpPr>
            <p:spPr bwMode="auto">
              <a:xfrm>
                <a:off x="5005388" y="3573463"/>
                <a:ext cx="20638" cy="14288"/>
              </a:xfrm>
              <a:custGeom>
                <a:avLst/>
                <a:gdLst>
                  <a:gd name="T0" fmla="*/ 0 w 24"/>
                  <a:gd name="T1" fmla="*/ 0 h 17"/>
                  <a:gd name="T2" fmla="*/ 24 w 24"/>
                  <a:gd name="T3" fmla="*/ 17 h 17"/>
                  <a:gd name="T4" fmla="*/ 0 w 24"/>
                  <a:gd name="T5" fmla="*/ 17 h 17"/>
                  <a:gd name="T6" fmla="*/ 0 w 24"/>
                  <a:gd name="T7" fmla="*/ 4 h 17"/>
                  <a:gd name="T8" fmla="*/ 0 w 24"/>
                  <a:gd name="T9" fmla="*/ 2 h 17"/>
                  <a:gd name="T10" fmla="*/ 0 w 2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0" y="0"/>
                    </a:moveTo>
                    <a:lnTo>
                      <a:pt x="24" y="17"/>
                    </a:lnTo>
                    <a:lnTo>
                      <a:pt x="0" y="1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29"/>
              <p:cNvSpPr>
                <a:spLocks/>
              </p:cNvSpPr>
              <p:nvPr/>
            </p:nvSpPr>
            <p:spPr bwMode="auto">
              <a:xfrm>
                <a:off x="5005388" y="3587750"/>
                <a:ext cx="338138" cy="231775"/>
              </a:xfrm>
              <a:custGeom>
                <a:avLst/>
                <a:gdLst>
                  <a:gd name="T0" fmla="*/ 0 w 424"/>
                  <a:gd name="T1" fmla="*/ 0 h 292"/>
                  <a:gd name="T2" fmla="*/ 24 w 424"/>
                  <a:gd name="T3" fmla="*/ 0 h 292"/>
                  <a:gd name="T4" fmla="*/ 424 w 424"/>
                  <a:gd name="T5" fmla="*/ 292 h 292"/>
                  <a:gd name="T6" fmla="*/ 0 w 424"/>
                  <a:gd name="T7" fmla="*/ 292 h 292"/>
                  <a:gd name="T8" fmla="*/ 0 w 424"/>
                  <a:gd name="T9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292">
                    <a:moveTo>
                      <a:pt x="0" y="0"/>
                    </a:moveTo>
                    <a:lnTo>
                      <a:pt x="24" y="0"/>
                    </a:lnTo>
                    <a:lnTo>
                      <a:pt x="424" y="292"/>
                    </a:lnTo>
                    <a:lnTo>
                      <a:pt x="0" y="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95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30"/>
              <p:cNvSpPr>
                <a:spLocks/>
              </p:cNvSpPr>
              <p:nvPr/>
            </p:nvSpPr>
            <p:spPr bwMode="auto">
              <a:xfrm>
                <a:off x="5005388" y="3570288"/>
                <a:ext cx="347663" cy="17463"/>
              </a:xfrm>
              <a:custGeom>
                <a:avLst/>
                <a:gdLst>
                  <a:gd name="T0" fmla="*/ 9 w 438"/>
                  <a:gd name="T1" fmla="*/ 0 h 23"/>
                  <a:gd name="T2" fmla="*/ 428 w 438"/>
                  <a:gd name="T3" fmla="*/ 0 h 23"/>
                  <a:gd name="T4" fmla="*/ 432 w 438"/>
                  <a:gd name="T5" fmla="*/ 1 h 23"/>
                  <a:gd name="T6" fmla="*/ 435 w 438"/>
                  <a:gd name="T7" fmla="*/ 4 h 23"/>
                  <a:gd name="T8" fmla="*/ 437 w 438"/>
                  <a:gd name="T9" fmla="*/ 6 h 23"/>
                  <a:gd name="T10" fmla="*/ 438 w 438"/>
                  <a:gd name="T11" fmla="*/ 10 h 23"/>
                  <a:gd name="T12" fmla="*/ 438 w 438"/>
                  <a:gd name="T13" fmla="*/ 23 h 23"/>
                  <a:gd name="T14" fmla="*/ 24 w 438"/>
                  <a:gd name="T15" fmla="*/ 23 h 23"/>
                  <a:gd name="T16" fmla="*/ 0 w 438"/>
                  <a:gd name="T17" fmla="*/ 6 h 23"/>
                  <a:gd name="T18" fmla="*/ 2 w 438"/>
                  <a:gd name="T19" fmla="*/ 3 h 23"/>
                  <a:gd name="T20" fmla="*/ 5 w 438"/>
                  <a:gd name="T21" fmla="*/ 1 h 23"/>
                  <a:gd name="T22" fmla="*/ 9 w 438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8" h="23">
                    <a:moveTo>
                      <a:pt x="9" y="0"/>
                    </a:moveTo>
                    <a:lnTo>
                      <a:pt x="428" y="0"/>
                    </a:lnTo>
                    <a:lnTo>
                      <a:pt x="432" y="1"/>
                    </a:lnTo>
                    <a:lnTo>
                      <a:pt x="435" y="4"/>
                    </a:lnTo>
                    <a:lnTo>
                      <a:pt x="437" y="6"/>
                    </a:lnTo>
                    <a:lnTo>
                      <a:pt x="438" y="10"/>
                    </a:lnTo>
                    <a:lnTo>
                      <a:pt x="438" y="23"/>
                    </a:lnTo>
                    <a:lnTo>
                      <a:pt x="24" y="23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31"/>
              <p:cNvSpPr>
                <a:spLocks/>
              </p:cNvSpPr>
              <p:nvPr/>
            </p:nvSpPr>
            <p:spPr bwMode="auto">
              <a:xfrm>
                <a:off x="5026025" y="3587750"/>
                <a:ext cx="327025" cy="231775"/>
              </a:xfrm>
              <a:custGeom>
                <a:avLst/>
                <a:gdLst>
                  <a:gd name="T0" fmla="*/ 0 w 414"/>
                  <a:gd name="T1" fmla="*/ 0 h 292"/>
                  <a:gd name="T2" fmla="*/ 414 w 414"/>
                  <a:gd name="T3" fmla="*/ 0 h 292"/>
                  <a:gd name="T4" fmla="*/ 414 w 414"/>
                  <a:gd name="T5" fmla="*/ 292 h 292"/>
                  <a:gd name="T6" fmla="*/ 400 w 414"/>
                  <a:gd name="T7" fmla="*/ 292 h 292"/>
                  <a:gd name="T8" fmla="*/ 0 w 414"/>
                  <a:gd name="T9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292">
                    <a:moveTo>
                      <a:pt x="0" y="0"/>
                    </a:moveTo>
                    <a:lnTo>
                      <a:pt x="414" y="0"/>
                    </a:lnTo>
                    <a:lnTo>
                      <a:pt x="414" y="292"/>
                    </a:lnTo>
                    <a:lnTo>
                      <a:pt x="400" y="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C8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32"/>
              <p:cNvSpPr>
                <a:spLocks/>
              </p:cNvSpPr>
              <p:nvPr/>
            </p:nvSpPr>
            <p:spPr bwMode="auto">
              <a:xfrm>
                <a:off x="5005388" y="3819525"/>
                <a:ext cx="347663" cy="11113"/>
              </a:xfrm>
              <a:custGeom>
                <a:avLst/>
                <a:gdLst>
                  <a:gd name="T0" fmla="*/ 0 w 438"/>
                  <a:gd name="T1" fmla="*/ 0 h 14"/>
                  <a:gd name="T2" fmla="*/ 438 w 438"/>
                  <a:gd name="T3" fmla="*/ 0 h 14"/>
                  <a:gd name="T4" fmla="*/ 438 w 438"/>
                  <a:gd name="T5" fmla="*/ 4 h 14"/>
                  <a:gd name="T6" fmla="*/ 437 w 438"/>
                  <a:gd name="T7" fmla="*/ 7 h 14"/>
                  <a:gd name="T8" fmla="*/ 436 w 438"/>
                  <a:gd name="T9" fmla="*/ 9 h 14"/>
                  <a:gd name="T10" fmla="*/ 433 w 438"/>
                  <a:gd name="T11" fmla="*/ 11 h 14"/>
                  <a:gd name="T12" fmla="*/ 431 w 438"/>
                  <a:gd name="T13" fmla="*/ 13 h 14"/>
                  <a:gd name="T14" fmla="*/ 428 w 438"/>
                  <a:gd name="T15" fmla="*/ 14 h 14"/>
                  <a:gd name="T16" fmla="*/ 9 w 438"/>
                  <a:gd name="T17" fmla="*/ 14 h 14"/>
                  <a:gd name="T18" fmla="*/ 4 w 438"/>
                  <a:gd name="T19" fmla="*/ 13 h 14"/>
                  <a:gd name="T20" fmla="*/ 2 w 438"/>
                  <a:gd name="T21" fmla="*/ 10 h 14"/>
                  <a:gd name="T22" fmla="*/ 0 w 438"/>
                  <a:gd name="T23" fmla="*/ 8 h 14"/>
                  <a:gd name="T24" fmla="*/ 0 w 438"/>
                  <a:gd name="T25" fmla="*/ 4 h 14"/>
                  <a:gd name="T26" fmla="*/ 0 w 438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8" h="14">
                    <a:moveTo>
                      <a:pt x="0" y="0"/>
                    </a:moveTo>
                    <a:lnTo>
                      <a:pt x="438" y="0"/>
                    </a:lnTo>
                    <a:lnTo>
                      <a:pt x="438" y="4"/>
                    </a:lnTo>
                    <a:lnTo>
                      <a:pt x="437" y="7"/>
                    </a:lnTo>
                    <a:lnTo>
                      <a:pt x="436" y="9"/>
                    </a:lnTo>
                    <a:lnTo>
                      <a:pt x="433" y="11"/>
                    </a:lnTo>
                    <a:lnTo>
                      <a:pt x="431" y="13"/>
                    </a:lnTo>
                    <a:lnTo>
                      <a:pt x="428" y="14"/>
                    </a:lnTo>
                    <a:lnTo>
                      <a:pt x="9" y="14"/>
                    </a:lnTo>
                    <a:lnTo>
                      <a:pt x="4" y="13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33"/>
              <p:cNvSpPr>
                <a:spLocks/>
              </p:cNvSpPr>
              <p:nvPr/>
            </p:nvSpPr>
            <p:spPr bwMode="auto">
              <a:xfrm>
                <a:off x="5249863" y="3668713"/>
                <a:ext cx="122238" cy="63500"/>
              </a:xfrm>
              <a:custGeom>
                <a:avLst/>
                <a:gdLst>
                  <a:gd name="T0" fmla="*/ 10 w 153"/>
                  <a:gd name="T1" fmla="*/ 0 h 79"/>
                  <a:gd name="T2" fmla="*/ 142 w 153"/>
                  <a:gd name="T3" fmla="*/ 0 h 79"/>
                  <a:gd name="T4" fmla="*/ 147 w 153"/>
                  <a:gd name="T5" fmla="*/ 1 h 79"/>
                  <a:gd name="T6" fmla="*/ 150 w 153"/>
                  <a:gd name="T7" fmla="*/ 3 h 79"/>
                  <a:gd name="T8" fmla="*/ 151 w 153"/>
                  <a:gd name="T9" fmla="*/ 6 h 79"/>
                  <a:gd name="T10" fmla="*/ 153 w 153"/>
                  <a:gd name="T11" fmla="*/ 10 h 79"/>
                  <a:gd name="T12" fmla="*/ 153 w 153"/>
                  <a:gd name="T13" fmla="*/ 69 h 79"/>
                  <a:gd name="T14" fmla="*/ 151 w 153"/>
                  <a:gd name="T15" fmla="*/ 72 h 79"/>
                  <a:gd name="T16" fmla="*/ 150 w 153"/>
                  <a:gd name="T17" fmla="*/ 76 h 79"/>
                  <a:gd name="T18" fmla="*/ 147 w 153"/>
                  <a:gd name="T19" fmla="*/ 78 h 79"/>
                  <a:gd name="T20" fmla="*/ 142 w 153"/>
                  <a:gd name="T21" fmla="*/ 79 h 79"/>
                  <a:gd name="T22" fmla="*/ 10 w 153"/>
                  <a:gd name="T23" fmla="*/ 79 h 79"/>
                  <a:gd name="T24" fmla="*/ 5 w 153"/>
                  <a:gd name="T25" fmla="*/ 78 h 79"/>
                  <a:gd name="T26" fmla="*/ 3 w 153"/>
                  <a:gd name="T27" fmla="*/ 76 h 79"/>
                  <a:gd name="T28" fmla="*/ 1 w 153"/>
                  <a:gd name="T29" fmla="*/ 72 h 79"/>
                  <a:gd name="T30" fmla="*/ 0 w 153"/>
                  <a:gd name="T31" fmla="*/ 69 h 79"/>
                  <a:gd name="T32" fmla="*/ 0 w 153"/>
                  <a:gd name="T33" fmla="*/ 10 h 79"/>
                  <a:gd name="T34" fmla="*/ 1 w 153"/>
                  <a:gd name="T35" fmla="*/ 6 h 79"/>
                  <a:gd name="T36" fmla="*/ 3 w 153"/>
                  <a:gd name="T37" fmla="*/ 3 h 79"/>
                  <a:gd name="T38" fmla="*/ 5 w 153"/>
                  <a:gd name="T39" fmla="*/ 1 h 79"/>
                  <a:gd name="T40" fmla="*/ 10 w 153"/>
                  <a:gd name="T4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79">
                    <a:moveTo>
                      <a:pt x="10" y="0"/>
                    </a:moveTo>
                    <a:lnTo>
                      <a:pt x="142" y="0"/>
                    </a:lnTo>
                    <a:lnTo>
                      <a:pt x="147" y="1"/>
                    </a:lnTo>
                    <a:lnTo>
                      <a:pt x="150" y="3"/>
                    </a:lnTo>
                    <a:lnTo>
                      <a:pt x="151" y="6"/>
                    </a:lnTo>
                    <a:lnTo>
                      <a:pt x="153" y="10"/>
                    </a:lnTo>
                    <a:lnTo>
                      <a:pt x="153" y="69"/>
                    </a:lnTo>
                    <a:lnTo>
                      <a:pt x="151" y="72"/>
                    </a:lnTo>
                    <a:lnTo>
                      <a:pt x="150" y="76"/>
                    </a:lnTo>
                    <a:lnTo>
                      <a:pt x="147" y="78"/>
                    </a:lnTo>
                    <a:lnTo>
                      <a:pt x="142" y="79"/>
                    </a:lnTo>
                    <a:lnTo>
                      <a:pt x="10" y="79"/>
                    </a:lnTo>
                    <a:lnTo>
                      <a:pt x="5" y="78"/>
                    </a:lnTo>
                    <a:lnTo>
                      <a:pt x="3" y="76"/>
                    </a:lnTo>
                    <a:lnTo>
                      <a:pt x="1" y="72"/>
                    </a:lnTo>
                    <a:lnTo>
                      <a:pt x="0" y="69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34"/>
              <p:cNvSpPr>
                <a:spLocks/>
              </p:cNvSpPr>
              <p:nvPr/>
            </p:nvSpPr>
            <p:spPr bwMode="auto">
              <a:xfrm>
                <a:off x="5260975" y="3684588"/>
                <a:ext cx="33338" cy="31750"/>
              </a:xfrm>
              <a:custGeom>
                <a:avLst/>
                <a:gdLst>
                  <a:gd name="T0" fmla="*/ 21 w 41"/>
                  <a:gd name="T1" fmla="*/ 0 h 41"/>
                  <a:gd name="T2" fmla="*/ 31 w 41"/>
                  <a:gd name="T3" fmla="*/ 2 h 41"/>
                  <a:gd name="T4" fmla="*/ 38 w 41"/>
                  <a:gd name="T5" fmla="*/ 10 h 41"/>
                  <a:gd name="T6" fmla="*/ 41 w 41"/>
                  <a:gd name="T7" fmla="*/ 20 h 41"/>
                  <a:gd name="T8" fmla="*/ 38 w 41"/>
                  <a:gd name="T9" fmla="*/ 31 h 41"/>
                  <a:gd name="T10" fmla="*/ 31 w 41"/>
                  <a:gd name="T11" fmla="*/ 37 h 41"/>
                  <a:gd name="T12" fmla="*/ 21 w 41"/>
                  <a:gd name="T13" fmla="*/ 41 h 41"/>
                  <a:gd name="T14" fmla="*/ 10 w 41"/>
                  <a:gd name="T15" fmla="*/ 37 h 41"/>
                  <a:gd name="T16" fmla="*/ 3 w 41"/>
                  <a:gd name="T17" fmla="*/ 31 h 41"/>
                  <a:gd name="T18" fmla="*/ 0 w 41"/>
                  <a:gd name="T19" fmla="*/ 20 h 41"/>
                  <a:gd name="T20" fmla="*/ 3 w 41"/>
                  <a:gd name="T21" fmla="*/ 10 h 41"/>
                  <a:gd name="T22" fmla="*/ 10 w 41"/>
                  <a:gd name="T23" fmla="*/ 2 h 41"/>
                  <a:gd name="T24" fmla="*/ 21 w 41"/>
                  <a:gd name="T2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1">
                    <a:moveTo>
                      <a:pt x="21" y="0"/>
                    </a:moveTo>
                    <a:lnTo>
                      <a:pt x="31" y="2"/>
                    </a:lnTo>
                    <a:lnTo>
                      <a:pt x="38" y="10"/>
                    </a:lnTo>
                    <a:lnTo>
                      <a:pt x="41" y="20"/>
                    </a:lnTo>
                    <a:lnTo>
                      <a:pt x="38" y="31"/>
                    </a:lnTo>
                    <a:lnTo>
                      <a:pt x="31" y="37"/>
                    </a:lnTo>
                    <a:lnTo>
                      <a:pt x="21" y="41"/>
                    </a:lnTo>
                    <a:lnTo>
                      <a:pt x="10" y="37"/>
                    </a:lnTo>
                    <a:lnTo>
                      <a:pt x="3" y="31"/>
                    </a:lnTo>
                    <a:lnTo>
                      <a:pt x="0" y="20"/>
                    </a:lnTo>
                    <a:lnTo>
                      <a:pt x="3" y="10"/>
                    </a:lnTo>
                    <a:lnTo>
                      <a:pt x="10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7DED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8" name="Rectangle 147"/>
          <p:cNvSpPr/>
          <p:nvPr/>
        </p:nvSpPr>
        <p:spPr>
          <a:xfrm>
            <a:off x="1499244" y="1879289"/>
            <a:ext cx="2819400" cy="2004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381001" y="1848723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499244" y="2298098"/>
            <a:ext cx="2324168" cy="2004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381001" y="2267532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499244" y="2716907"/>
            <a:ext cx="1790768" cy="200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81001" y="2686341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1499244" y="3135716"/>
            <a:ext cx="2552768" cy="20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381001" y="3105150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81000" y="3622670"/>
            <a:ext cx="434284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318644" y="1848723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97%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823412" y="2267532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73%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300923" y="2673243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49%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047191" y="3105150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88%</a:t>
            </a:r>
          </a:p>
        </p:txBody>
      </p:sp>
    </p:spTree>
    <p:extLst>
      <p:ext uri="{BB962C8B-B14F-4D97-AF65-F5344CB8AC3E}">
        <p14:creationId xmlns:p14="http://schemas.microsoft.com/office/powerpoint/2010/main" val="363949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6" name="Group 395"/>
          <p:cNvGrpSpPr/>
          <p:nvPr/>
        </p:nvGrpSpPr>
        <p:grpSpPr>
          <a:xfrm>
            <a:off x="382587" y="1438799"/>
            <a:ext cx="3805521" cy="3341687"/>
            <a:chOff x="382588" y="1592263"/>
            <a:chExt cx="3503612" cy="3076576"/>
          </a:xfrm>
        </p:grpSpPr>
        <p:sp>
          <p:nvSpPr>
            <p:cNvPr id="197" name="Freeform 6"/>
            <p:cNvSpPr>
              <a:spLocks/>
            </p:cNvSpPr>
            <p:nvPr/>
          </p:nvSpPr>
          <p:spPr bwMode="auto">
            <a:xfrm>
              <a:off x="2809875" y="3198813"/>
              <a:ext cx="120650" cy="117475"/>
            </a:xfrm>
            <a:custGeom>
              <a:avLst/>
              <a:gdLst>
                <a:gd name="T0" fmla="*/ 56 w 228"/>
                <a:gd name="T1" fmla="*/ 0 h 224"/>
                <a:gd name="T2" fmla="*/ 141 w 228"/>
                <a:gd name="T3" fmla="*/ 24 h 224"/>
                <a:gd name="T4" fmla="*/ 228 w 228"/>
                <a:gd name="T5" fmla="*/ 44 h 224"/>
                <a:gd name="T6" fmla="*/ 194 w 228"/>
                <a:gd name="T7" fmla="*/ 224 h 224"/>
                <a:gd name="T8" fmla="*/ 96 w 228"/>
                <a:gd name="T9" fmla="*/ 203 h 224"/>
                <a:gd name="T10" fmla="*/ 0 w 228"/>
                <a:gd name="T11" fmla="*/ 174 h 224"/>
                <a:gd name="T12" fmla="*/ 56 w 228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24">
                  <a:moveTo>
                    <a:pt x="56" y="0"/>
                  </a:moveTo>
                  <a:lnTo>
                    <a:pt x="141" y="24"/>
                  </a:lnTo>
                  <a:lnTo>
                    <a:pt x="228" y="44"/>
                  </a:lnTo>
                  <a:lnTo>
                    <a:pt x="194" y="224"/>
                  </a:lnTo>
                  <a:lnTo>
                    <a:pt x="96" y="203"/>
                  </a:lnTo>
                  <a:lnTo>
                    <a:pt x="0" y="17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7"/>
            <p:cNvSpPr>
              <a:spLocks noEditPoints="1"/>
            </p:cNvSpPr>
            <p:nvPr/>
          </p:nvSpPr>
          <p:spPr bwMode="auto">
            <a:xfrm>
              <a:off x="2216150" y="1633538"/>
              <a:ext cx="703262" cy="1633538"/>
            </a:xfrm>
            <a:custGeom>
              <a:avLst/>
              <a:gdLst>
                <a:gd name="T0" fmla="*/ 835 w 1327"/>
                <a:gd name="T1" fmla="*/ 2792 h 3086"/>
                <a:gd name="T2" fmla="*/ 987 w 1327"/>
                <a:gd name="T3" fmla="*/ 2880 h 3086"/>
                <a:gd name="T4" fmla="*/ 997 w 1327"/>
                <a:gd name="T5" fmla="*/ 3086 h 3086"/>
                <a:gd name="T6" fmla="*/ 818 w 1327"/>
                <a:gd name="T7" fmla="*/ 2998 h 3086"/>
                <a:gd name="T8" fmla="*/ 652 w 1327"/>
                <a:gd name="T9" fmla="*/ 2888 h 3086"/>
                <a:gd name="T10" fmla="*/ 437 w 1327"/>
                <a:gd name="T11" fmla="*/ 2403 h 3086"/>
                <a:gd name="T12" fmla="*/ 545 w 1327"/>
                <a:gd name="T13" fmla="*/ 2542 h 3086"/>
                <a:gd name="T14" fmla="*/ 670 w 1327"/>
                <a:gd name="T15" fmla="*/ 2667 h 3086"/>
                <a:gd name="T16" fmla="*/ 476 w 1327"/>
                <a:gd name="T17" fmla="*/ 2737 h 3086"/>
                <a:gd name="T18" fmla="*/ 345 w 1327"/>
                <a:gd name="T19" fmla="*/ 2587 h 3086"/>
                <a:gd name="T20" fmla="*/ 437 w 1327"/>
                <a:gd name="T21" fmla="*/ 2403 h 3086"/>
                <a:gd name="T22" fmla="*/ 263 w 1327"/>
                <a:gd name="T23" fmla="*/ 2062 h 3086"/>
                <a:gd name="T24" fmla="*/ 332 w 1327"/>
                <a:gd name="T25" fmla="*/ 2226 h 3086"/>
                <a:gd name="T26" fmla="*/ 214 w 1327"/>
                <a:gd name="T27" fmla="*/ 2395 h 3086"/>
                <a:gd name="T28" fmla="*/ 126 w 1327"/>
                <a:gd name="T29" fmla="*/ 2216 h 3086"/>
                <a:gd name="T30" fmla="*/ 60 w 1327"/>
                <a:gd name="T31" fmla="*/ 2028 h 3086"/>
                <a:gd name="T32" fmla="*/ 2 w 1327"/>
                <a:gd name="T33" fmla="*/ 1502 h 3086"/>
                <a:gd name="T34" fmla="*/ 182 w 1327"/>
                <a:gd name="T35" fmla="*/ 1588 h 3086"/>
                <a:gd name="T36" fmla="*/ 195 w 1327"/>
                <a:gd name="T37" fmla="*/ 1773 h 3086"/>
                <a:gd name="T38" fmla="*/ 30 w 1327"/>
                <a:gd name="T39" fmla="*/ 1899 h 3086"/>
                <a:gd name="T40" fmla="*/ 2 w 1327"/>
                <a:gd name="T41" fmla="*/ 1693 h 3086"/>
                <a:gd name="T42" fmla="*/ 2 w 1327"/>
                <a:gd name="T43" fmla="*/ 1502 h 3086"/>
                <a:gd name="T44" fmla="*/ 285 w 1327"/>
                <a:gd name="T45" fmla="*/ 1053 h 3086"/>
                <a:gd name="T46" fmla="*/ 230 w 1327"/>
                <a:gd name="T47" fmla="*/ 1220 h 3086"/>
                <a:gd name="T48" fmla="*/ 196 w 1327"/>
                <a:gd name="T49" fmla="*/ 1395 h 3086"/>
                <a:gd name="T50" fmla="*/ 31 w 1327"/>
                <a:gd name="T51" fmla="*/ 1271 h 3086"/>
                <a:gd name="T52" fmla="*/ 82 w 1327"/>
                <a:gd name="T53" fmla="*/ 1079 h 3086"/>
                <a:gd name="T54" fmla="*/ 391 w 1327"/>
                <a:gd name="T55" fmla="*/ 532 h 3086"/>
                <a:gd name="T56" fmla="*/ 474 w 1327"/>
                <a:gd name="T57" fmla="*/ 720 h 3086"/>
                <a:gd name="T58" fmla="*/ 376 w 1327"/>
                <a:gd name="T59" fmla="*/ 867 h 3086"/>
                <a:gd name="T60" fmla="*/ 170 w 1327"/>
                <a:gd name="T61" fmla="*/ 863 h 3086"/>
                <a:gd name="T62" fmla="*/ 270 w 1327"/>
                <a:gd name="T63" fmla="*/ 691 h 3086"/>
                <a:gd name="T64" fmla="*/ 391 w 1327"/>
                <a:gd name="T65" fmla="*/ 532 h 3086"/>
                <a:gd name="T66" fmla="*/ 890 w 1327"/>
                <a:gd name="T67" fmla="*/ 349 h 3086"/>
                <a:gd name="T68" fmla="*/ 743 w 1327"/>
                <a:gd name="T69" fmla="*/ 450 h 3086"/>
                <a:gd name="T70" fmla="*/ 611 w 1327"/>
                <a:gd name="T71" fmla="*/ 565 h 3086"/>
                <a:gd name="T72" fmla="*/ 555 w 1327"/>
                <a:gd name="T73" fmla="*/ 367 h 3086"/>
                <a:gd name="T74" fmla="*/ 713 w 1327"/>
                <a:gd name="T75" fmla="*/ 245 h 3086"/>
                <a:gd name="T76" fmla="*/ 1290 w 1327"/>
                <a:gd name="T77" fmla="*/ 0 h 3086"/>
                <a:gd name="T78" fmla="*/ 1242 w 1327"/>
                <a:gd name="T79" fmla="*/ 201 h 3086"/>
                <a:gd name="T80" fmla="*/ 1074 w 1327"/>
                <a:gd name="T81" fmla="*/ 259 h 3086"/>
                <a:gd name="T82" fmla="*/ 913 w 1327"/>
                <a:gd name="T83" fmla="*/ 129 h 3086"/>
                <a:gd name="T84" fmla="*/ 1097 w 1327"/>
                <a:gd name="T85" fmla="*/ 54 h 3086"/>
                <a:gd name="T86" fmla="*/ 1290 w 1327"/>
                <a:gd name="T87" fmla="*/ 0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3086">
                  <a:moveTo>
                    <a:pt x="762" y="2742"/>
                  </a:moveTo>
                  <a:lnTo>
                    <a:pt x="835" y="2792"/>
                  </a:lnTo>
                  <a:lnTo>
                    <a:pt x="909" y="2839"/>
                  </a:lnTo>
                  <a:lnTo>
                    <a:pt x="987" y="2880"/>
                  </a:lnTo>
                  <a:lnTo>
                    <a:pt x="1068" y="2917"/>
                  </a:lnTo>
                  <a:lnTo>
                    <a:pt x="997" y="3086"/>
                  </a:lnTo>
                  <a:lnTo>
                    <a:pt x="906" y="3045"/>
                  </a:lnTo>
                  <a:lnTo>
                    <a:pt x="818" y="2998"/>
                  </a:lnTo>
                  <a:lnTo>
                    <a:pt x="733" y="2946"/>
                  </a:lnTo>
                  <a:lnTo>
                    <a:pt x="652" y="2888"/>
                  </a:lnTo>
                  <a:lnTo>
                    <a:pt x="762" y="2742"/>
                  </a:lnTo>
                  <a:close/>
                  <a:moveTo>
                    <a:pt x="437" y="2403"/>
                  </a:moveTo>
                  <a:lnTo>
                    <a:pt x="489" y="2475"/>
                  </a:lnTo>
                  <a:lnTo>
                    <a:pt x="545" y="2542"/>
                  </a:lnTo>
                  <a:lnTo>
                    <a:pt x="606" y="2606"/>
                  </a:lnTo>
                  <a:lnTo>
                    <a:pt x="670" y="2667"/>
                  </a:lnTo>
                  <a:lnTo>
                    <a:pt x="549" y="2804"/>
                  </a:lnTo>
                  <a:lnTo>
                    <a:pt x="476" y="2737"/>
                  </a:lnTo>
                  <a:lnTo>
                    <a:pt x="408" y="2664"/>
                  </a:lnTo>
                  <a:lnTo>
                    <a:pt x="345" y="2587"/>
                  </a:lnTo>
                  <a:lnTo>
                    <a:pt x="285" y="2508"/>
                  </a:lnTo>
                  <a:lnTo>
                    <a:pt x="437" y="2403"/>
                  </a:lnTo>
                  <a:close/>
                  <a:moveTo>
                    <a:pt x="236" y="1979"/>
                  </a:moveTo>
                  <a:lnTo>
                    <a:pt x="263" y="2062"/>
                  </a:lnTo>
                  <a:lnTo>
                    <a:pt x="295" y="2145"/>
                  </a:lnTo>
                  <a:lnTo>
                    <a:pt x="332" y="2226"/>
                  </a:lnTo>
                  <a:lnTo>
                    <a:pt x="373" y="2304"/>
                  </a:lnTo>
                  <a:lnTo>
                    <a:pt x="214" y="2395"/>
                  </a:lnTo>
                  <a:lnTo>
                    <a:pt x="167" y="2307"/>
                  </a:lnTo>
                  <a:lnTo>
                    <a:pt x="126" y="2216"/>
                  </a:lnTo>
                  <a:lnTo>
                    <a:pt x="90" y="2123"/>
                  </a:lnTo>
                  <a:lnTo>
                    <a:pt x="60" y="2028"/>
                  </a:lnTo>
                  <a:lnTo>
                    <a:pt x="236" y="1979"/>
                  </a:lnTo>
                  <a:close/>
                  <a:moveTo>
                    <a:pt x="2" y="1502"/>
                  </a:moveTo>
                  <a:lnTo>
                    <a:pt x="185" y="1512"/>
                  </a:lnTo>
                  <a:lnTo>
                    <a:pt x="182" y="1588"/>
                  </a:lnTo>
                  <a:lnTo>
                    <a:pt x="187" y="1680"/>
                  </a:lnTo>
                  <a:lnTo>
                    <a:pt x="195" y="1773"/>
                  </a:lnTo>
                  <a:lnTo>
                    <a:pt x="210" y="1863"/>
                  </a:lnTo>
                  <a:lnTo>
                    <a:pt x="30" y="1899"/>
                  </a:lnTo>
                  <a:lnTo>
                    <a:pt x="13" y="1796"/>
                  </a:lnTo>
                  <a:lnTo>
                    <a:pt x="2" y="1693"/>
                  </a:lnTo>
                  <a:lnTo>
                    <a:pt x="0" y="1588"/>
                  </a:lnTo>
                  <a:lnTo>
                    <a:pt x="2" y="1502"/>
                  </a:lnTo>
                  <a:close/>
                  <a:moveTo>
                    <a:pt x="116" y="985"/>
                  </a:moveTo>
                  <a:lnTo>
                    <a:pt x="285" y="1053"/>
                  </a:lnTo>
                  <a:lnTo>
                    <a:pt x="255" y="1136"/>
                  </a:lnTo>
                  <a:lnTo>
                    <a:pt x="230" y="1220"/>
                  </a:lnTo>
                  <a:lnTo>
                    <a:pt x="211" y="1307"/>
                  </a:lnTo>
                  <a:lnTo>
                    <a:pt x="196" y="1395"/>
                  </a:lnTo>
                  <a:lnTo>
                    <a:pt x="15" y="1370"/>
                  </a:lnTo>
                  <a:lnTo>
                    <a:pt x="31" y="1271"/>
                  </a:lnTo>
                  <a:lnTo>
                    <a:pt x="53" y="1174"/>
                  </a:lnTo>
                  <a:lnTo>
                    <a:pt x="82" y="1079"/>
                  </a:lnTo>
                  <a:lnTo>
                    <a:pt x="116" y="985"/>
                  </a:lnTo>
                  <a:close/>
                  <a:moveTo>
                    <a:pt x="391" y="532"/>
                  </a:moveTo>
                  <a:lnTo>
                    <a:pt x="530" y="651"/>
                  </a:lnTo>
                  <a:lnTo>
                    <a:pt x="474" y="720"/>
                  </a:lnTo>
                  <a:lnTo>
                    <a:pt x="423" y="793"/>
                  </a:lnTo>
                  <a:lnTo>
                    <a:pt x="376" y="867"/>
                  </a:lnTo>
                  <a:lnTo>
                    <a:pt x="335" y="945"/>
                  </a:lnTo>
                  <a:lnTo>
                    <a:pt x="170" y="863"/>
                  </a:lnTo>
                  <a:lnTo>
                    <a:pt x="218" y="777"/>
                  </a:lnTo>
                  <a:lnTo>
                    <a:pt x="270" y="691"/>
                  </a:lnTo>
                  <a:lnTo>
                    <a:pt x="328" y="610"/>
                  </a:lnTo>
                  <a:lnTo>
                    <a:pt x="391" y="532"/>
                  </a:lnTo>
                  <a:close/>
                  <a:moveTo>
                    <a:pt x="796" y="193"/>
                  </a:moveTo>
                  <a:lnTo>
                    <a:pt x="890" y="349"/>
                  </a:lnTo>
                  <a:lnTo>
                    <a:pt x="816" y="397"/>
                  </a:lnTo>
                  <a:lnTo>
                    <a:pt x="743" y="450"/>
                  </a:lnTo>
                  <a:lnTo>
                    <a:pt x="676" y="506"/>
                  </a:lnTo>
                  <a:lnTo>
                    <a:pt x="611" y="565"/>
                  </a:lnTo>
                  <a:lnTo>
                    <a:pt x="482" y="434"/>
                  </a:lnTo>
                  <a:lnTo>
                    <a:pt x="555" y="367"/>
                  </a:lnTo>
                  <a:lnTo>
                    <a:pt x="632" y="304"/>
                  </a:lnTo>
                  <a:lnTo>
                    <a:pt x="713" y="245"/>
                  </a:lnTo>
                  <a:lnTo>
                    <a:pt x="796" y="193"/>
                  </a:lnTo>
                  <a:close/>
                  <a:moveTo>
                    <a:pt x="1290" y="0"/>
                  </a:moveTo>
                  <a:lnTo>
                    <a:pt x="1327" y="180"/>
                  </a:lnTo>
                  <a:lnTo>
                    <a:pt x="1242" y="201"/>
                  </a:lnTo>
                  <a:lnTo>
                    <a:pt x="1156" y="227"/>
                  </a:lnTo>
                  <a:lnTo>
                    <a:pt x="1074" y="259"/>
                  </a:lnTo>
                  <a:lnTo>
                    <a:pt x="994" y="294"/>
                  </a:lnTo>
                  <a:lnTo>
                    <a:pt x="913" y="129"/>
                  </a:lnTo>
                  <a:lnTo>
                    <a:pt x="1004" y="88"/>
                  </a:lnTo>
                  <a:lnTo>
                    <a:pt x="1097" y="54"/>
                  </a:lnTo>
                  <a:lnTo>
                    <a:pt x="1193" y="24"/>
                  </a:lnTo>
                  <a:lnTo>
                    <a:pt x="129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"/>
            <p:cNvSpPr>
              <a:spLocks/>
            </p:cNvSpPr>
            <p:nvPr/>
          </p:nvSpPr>
          <p:spPr bwMode="auto">
            <a:xfrm>
              <a:off x="2879725" y="3157538"/>
              <a:ext cx="195262" cy="212725"/>
            </a:xfrm>
            <a:custGeom>
              <a:avLst/>
              <a:gdLst>
                <a:gd name="T0" fmla="*/ 44 w 369"/>
                <a:gd name="T1" fmla="*/ 0 h 400"/>
                <a:gd name="T2" fmla="*/ 369 w 369"/>
                <a:gd name="T3" fmla="*/ 238 h 400"/>
                <a:gd name="T4" fmla="*/ 0 w 369"/>
                <a:gd name="T5" fmla="*/ 400 h 400"/>
                <a:gd name="T6" fmla="*/ 44 w 369"/>
                <a:gd name="T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400">
                  <a:moveTo>
                    <a:pt x="44" y="0"/>
                  </a:moveTo>
                  <a:lnTo>
                    <a:pt x="369" y="238"/>
                  </a:lnTo>
                  <a:lnTo>
                    <a:pt x="0" y="40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9"/>
            <p:cNvSpPr>
              <a:spLocks/>
            </p:cNvSpPr>
            <p:nvPr/>
          </p:nvSpPr>
          <p:spPr bwMode="auto">
            <a:xfrm>
              <a:off x="3171825" y="1644651"/>
              <a:ext cx="120650" cy="119063"/>
            </a:xfrm>
            <a:custGeom>
              <a:avLst/>
              <a:gdLst>
                <a:gd name="T0" fmla="*/ 34 w 228"/>
                <a:gd name="T1" fmla="*/ 0 h 224"/>
                <a:gd name="T2" fmla="*/ 132 w 228"/>
                <a:gd name="T3" fmla="*/ 22 h 224"/>
                <a:gd name="T4" fmla="*/ 228 w 228"/>
                <a:gd name="T5" fmla="*/ 50 h 224"/>
                <a:gd name="T6" fmla="*/ 171 w 228"/>
                <a:gd name="T7" fmla="*/ 224 h 224"/>
                <a:gd name="T8" fmla="*/ 86 w 228"/>
                <a:gd name="T9" fmla="*/ 199 h 224"/>
                <a:gd name="T10" fmla="*/ 0 w 228"/>
                <a:gd name="T11" fmla="*/ 180 h 224"/>
                <a:gd name="T12" fmla="*/ 34 w 228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24">
                  <a:moveTo>
                    <a:pt x="34" y="0"/>
                  </a:moveTo>
                  <a:lnTo>
                    <a:pt x="132" y="22"/>
                  </a:lnTo>
                  <a:lnTo>
                    <a:pt x="228" y="50"/>
                  </a:lnTo>
                  <a:lnTo>
                    <a:pt x="171" y="224"/>
                  </a:lnTo>
                  <a:lnTo>
                    <a:pt x="86" y="199"/>
                  </a:lnTo>
                  <a:lnTo>
                    <a:pt x="0" y="18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FE6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0"/>
            <p:cNvSpPr>
              <a:spLocks noEditPoints="1"/>
            </p:cNvSpPr>
            <p:nvPr/>
          </p:nvSpPr>
          <p:spPr bwMode="auto">
            <a:xfrm>
              <a:off x="3182938" y="1695451"/>
              <a:ext cx="703262" cy="1633538"/>
            </a:xfrm>
            <a:custGeom>
              <a:avLst/>
              <a:gdLst>
                <a:gd name="T0" fmla="*/ 415 w 1328"/>
                <a:gd name="T1" fmla="*/ 2957 h 3085"/>
                <a:gd name="T2" fmla="*/ 230 w 1328"/>
                <a:gd name="T3" fmla="*/ 3032 h 3085"/>
                <a:gd name="T4" fmla="*/ 38 w 1328"/>
                <a:gd name="T5" fmla="*/ 3085 h 3085"/>
                <a:gd name="T6" fmla="*/ 86 w 1328"/>
                <a:gd name="T7" fmla="*/ 2885 h 3085"/>
                <a:gd name="T8" fmla="*/ 254 w 1328"/>
                <a:gd name="T9" fmla="*/ 2828 h 3085"/>
                <a:gd name="T10" fmla="*/ 717 w 1328"/>
                <a:gd name="T11" fmla="*/ 2520 h 3085"/>
                <a:gd name="T12" fmla="*/ 773 w 1328"/>
                <a:gd name="T13" fmla="*/ 2719 h 3085"/>
                <a:gd name="T14" fmla="*/ 615 w 1328"/>
                <a:gd name="T15" fmla="*/ 2840 h 3085"/>
                <a:gd name="T16" fmla="*/ 438 w 1328"/>
                <a:gd name="T17" fmla="*/ 2736 h 3085"/>
                <a:gd name="T18" fmla="*/ 583 w 1328"/>
                <a:gd name="T19" fmla="*/ 2637 h 3085"/>
                <a:gd name="T20" fmla="*/ 717 w 1328"/>
                <a:gd name="T21" fmla="*/ 2520 h 3085"/>
                <a:gd name="T22" fmla="*/ 1158 w 1328"/>
                <a:gd name="T23" fmla="*/ 2222 h 3085"/>
                <a:gd name="T24" fmla="*/ 1057 w 1328"/>
                <a:gd name="T25" fmla="*/ 2395 h 3085"/>
                <a:gd name="T26" fmla="*/ 937 w 1328"/>
                <a:gd name="T27" fmla="*/ 2553 h 3085"/>
                <a:gd name="T28" fmla="*/ 853 w 1328"/>
                <a:gd name="T29" fmla="*/ 2365 h 3085"/>
                <a:gd name="T30" fmla="*/ 952 w 1328"/>
                <a:gd name="T31" fmla="*/ 2218 h 3085"/>
                <a:gd name="T32" fmla="*/ 1132 w 1328"/>
                <a:gd name="T33" fmla="*/ 1692 h 3085"/>
                <a:gd name="T34" fmla="*/ 1296 w 1328"/>
                <a:gd name="T35" fmla="*/ 1815 h 3085"/>
                <a:gd name="T36" fmla="*/ 1246 w 1328"/>
                <a:gd name="T37" fmla="*/ 2008 h 3085"/>
                <a:gd name="T38" fmla="*/ 1042 w 1328"/>
                <a:gd name="T39" fmla="*/ 2032 h 3085"/>
                <a:gd name="T40" fmla="*/ 1097 w 1328"/>
                <a:gd name="T41" fmla="*/ 1865 h 3085"/>
                <a:gd name="T42" fmla="*/ 1132 w 1328"/>
                <a:gd name="T43" fmla="*/ 1692 h 3085"/>
                <a:gd name="T44" fmla="*/ 1314 w 1328"/>
                <a:gd name="T45" fmla="*/ 1289 h 3085"/>
                <a:gd name="T46" fmla="*/ 1328 w 1328"/>
                <a:gd name="T47" fmla="*/ 1498 h 3085"/>
                <a:gd name="T48" fmla="*/ 1143 w 1328"/>
                <a:gd name="T49" fmla="*/ 1575 h 3085"/>
                <a:gd name="T50" fmla="*/ 1141 w 1328"/>
                <a:gd name="T51" fmla="*/ 1404 h 3085"/>
                <a:gd name="T52" fmla="*/ 1118 w 1328"/>
                <a:gd name="T53" fmla="*/ 1222 h 3085"/>
                <a:gd name="T54" fmla="*/ 1114 w 1328"/>
                <a:gd name="T55" fmla="*/ 691 h 3085"/>
                <a:gd name="T56" fmla="*/ 1202 w 1328"/>
                <a:gd name="T57" fmla="*/ 870 h 3085"/>
                <a:gd name="T58" fmla="*/ 1268 w 1328"/>
                <a:gd name="T59" fmla="*/ 1058 h 3085"/>
                <a:gd name="T60" fmla="*/ 1064 w 1328"/>
                <a:gd name="T61" fmla="*/ 1023 h 3085"/>
                <a:gd name="T62" fmla="*/ 996 w 1328"/>
                <a:gd name="T63" fmla="*/ 860 h 3085"/>
                <a:gd name="T64" fmla="*/ 1114 w 1328"/>
                <a:gd name="T65" fmla="*/ 691 h 3085"/>
                <a:gd name="T66" fmla="*/ 851 w 1328"/>
                <a:gd name="T67" fmla="*/ 349 h 3085"/>
                <a:gd name="T68" fmla="*/ 983 w 1328"/>
                <a:gd name="T69" fmla="*/ 498 h 3085"/>
                <a:gd name="T70" fmla="*/ 891 w 1328"/>
                <a:gd name="T71" fmla="*/ 683 h 3085"/>
                <a:gd name="T72" fmla="*/ 783 w 1328"/>
                <a:gd name="T73" fmla="*/ 543 h 3085"/>
                <a:gd name="T74" fmla="*/ 658 w 1328"/>
                <a:gd name="T75" fmla="*/ 418 h 3085"/>
                <a:gd name="T76" fmla="*/ 329 w 1328"/>
                <a:gd name="T77" fmla="*/ 0 h 3085"/>
                <a:gd name="T78" fmla="*/ 509 w 1328"/>
                <a:gd name="T79" fmla="*/ 88 h 3085"/>
                <a:gd name="T80" fmla="*/ 676 w 1328"/>
                <a:gd name="T81" fmla="*/ 197 h 3085"/>
                <a:gd name="T82" fmla="*/ 493 w 1328"/>
                <a:gd name="T83" fmla="*/ 293 h 3085"/>
                <a:gd name="T84" fmla="*/ 340 w 1328"/>
                <a:gd name="T85" fmla="*/ 205 h 3085"/>
                <a:gd name="T86" fmla="*/ 329 w 1328"/>
                <a:gd name="T87" fmla="*/ 0 h 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8" h="3085">
                  <a:moveTo>
                    <a:pt x="333" y="2792"/>
                  </a:moveTo>
                  <a:lnTo>
                    <a:pt x="415" y="2957"/>
                  </a:lnTo>
                  <a:lnTo>
                    <a:pt x="322" y="2998"/>
                  </a:lnTo>
                  <a:lnTo>
                    <a:pt x="230" y="3032"/>
                  </a:lnTo>
                  <a:lnTo>
                    <a:pt x="134" y="3061"/>
                  </a:lnTo>
                  <a:lnTo>
                    <a:pt x="38" y="3085"/>
                  </a:lnTo>
                  <a:lnTo>
                    <a:pt x="0" y="2906"/>
                  </a:lnTo>
                  <a:lnTo>
                    <a:pt x="86" y="2885"/>
                  </a:lnTo>
                  <a:lnTo>
                    <a:pt x="170" y="2859"/>
                  </a:lnTo>
                  <a:lnTo>
                    <a:pt x="254" y="2828"/>
                  </a:lnTo>
                  <a:lnTo>
                    <a:pt x="333" y="2792"/>
                  </a:lnTo>
                  <a:close/>
                  <a:moveTo>
                    <a:pt x="717" y="2520"/>
                  </a:moveTo>
                  <a:lnTo>
                    <a:pt x="846" y="2651"/>
                  </a:lnTo>
                  <a:lnTo>
                    <a:pt x="773" y="2719"/>
                  </a:lnTo>
                  <a:lnTo>
                    <a:pt x="696" y="2782"/>
                  </a:lnTo>
                  <a:lnTo>
                    <a:pt x="615" y="2840"/>
                  </a:lnTo>
                  <a:lnTo>
                    <a:pt x="531" y="2894"/>
                  </a:lnTo>
                  <a:lnTo>
                    <a:pt x="438" y="2736"/>
                  </a:lnTo>
                  <a:lnTo>
                    <a:pt x="512" y="2689"/>
                  </a:lnTo>
                  <a:lnTo>
                    <a:pt x="583" y="2637"/>
                  </a:lnTo>
                  <a:lnTo>
                    <a:pt x="652" y="2580"/>
                  </a:lnTo>
                  <a:lnTo>
                    <a:pt x="717" y="2520"/>
                  </a:lnTo>
                  <a:close/>
                  <a:moveTo>
                    <a:pt x="993" y="2141"/>
                  </a:moveTo>
                  <a:lnTo>
                    <a:pt x="1158" y="2222"/>
                  </a:lnTo>
                  <a:lnTo>
                    <a:pt x="1110" y="2310"/>
                  </a:lnTo>
                  <a:lnTo>
                    <a:pt x="1057" y="2395"/>
                  </a:lnTo>
                  <a:lnTo>
                    <a:pt x="1000" y="2476"/>
                  </a:lnTo>
                  <a:lnTo>
                    <a:pt x="937" y="2553"/>
                  </a:lnTo>
                  <a:lnTo>
                    <a:pt x="798" y="2433"/>
                  </a:lnTo>
                  <a:lnTo>
                    <a:pt x="853" y="2365"/>
                  </a:lnTo>
                  <a:lnTo>
                    <a:pt x="905" y="2293"/>
                  </a:lnTo>
                  <a:lnTo>
                    <a:pt x="952" y="2218"/>
                  </a:lnTo>
                  <a:lnTo>
                    <a:pt x="993" y="2141"/>
                  </a:lnTo>
                  <a:close/>
                  <a:moveTo>
                    <a:pt x="1132" y="1692"/>
                  </a:moveTo>
                  <a:lnTo>
                    <a:pt x="1313" y="1716"/>
                  </a:lnTo>
                  <a:lnTo>
                    <a:pt x="1296" y="1815"/>
                  </a:lnTo>
                  <a:lnTo>
                    <a:pt x="1274" y="1911"/>
                  </a:lnTo>
                  <a:lnTo>
                    <a:pt x="1246" y="2008"/>
                  </a:lnTo>
                  <a:lnTo>
                    <a:pt x="1211" y="2101"/>
                  </a:lnTo>
                  <a:lnTo>
                    <a:pt x="1042" y="2032"/>
                  </a:lnTo>
                  <a:lnTo>
                    <a:pt x="1073" y="1950"/>
                  </a:lnTo>
                  <a:lnTo>
                    <a:pt x="1097" y="1865"/>
                  </a:lnTo>
                  <a:lnTo>
                    <a:pt x="1116" y="1780"/>
                  </a:lnTo>
                  <a:lnTo>
                    <a:pt x="1132" y="1692"/>
                  </a:lnTo>
                  <a:close/>
                  <a:moveTo>
                    <a:pt x="1298" y="1187"/>
                  </a:moveTo>
                  <a:lnTo>
                    <a:pt x="1314" y="1289"/>
                  </a:lnTo>
                  <a:lnTo>
                    <a:pt x="1324" y="1394"/>
                  </a:lnTo>
                  <a:lnTo>
                    <a:pt x="1328" y="1498"/>
                  </a:lnTo>
                  <a:lnTo>
                    <a:pt x="1325" y="1584"/>
                  </a:lnTo>
                  <a:lnTo>
                    <a:pt x="1143" y="1575"/>
                  </a:lnTo>
                  <a:lnTo>
                    <a:pt x="1144" y="1498"/>
                  </a:lnTo>
                  <a:lnTo>
                    <a:pt x="1141" y="1404"/>
                  </a:lnTo>
                  <a:lnTo>
                    <a:pt x="1133" y="1312"/>
                  </a:lnTo>
                  <a:lnTo>
                    <a:pt x="1118" y="1222"/>
                  </a:lnTo>
                  <a:lnTo>
                    <a:pt x="1298" y="1187"/>
                  </a:lnTo>
                  <a:close/>
                  <a:moveTo>
                    <a:pt x="1114" y="691"/>
                  </a:moveTo>
                  <a:lnTo>
                    <a:pt x="1160" y="779"/>
                  </a:lnTo>
                  <a:lnTo>
                    <a:pt x="1202" y="870"/>
                  </a:lnTo>
                  <a:lnTo>
                    <a:pt x="1237" y="964"/>
                  </a:lnTo>
                  <a:lnTo>
                    <a:pt x="1268" y="1058"/>
                  </a:lnTo>
                  <a:lnTo>
                    <a:pt x="1092" y="1108"/>
                  </a:lnTo>
                  <a:lnTo>
                    <a:pt x="1064" y="1023"/>
                  </a:lnTo>
                  <a:lnTo>
                    <a:pt x="1033" y="940"/>
                  </a:lnTo>
                  <a:lnTo>
                    <a:pt x="996" y="860"/>
                  </a:lnTo>
                  <a:lnTo>
                    <a:pt x="954" y="782"/>
                  </a:lnTo>
                  <a:lnTo>
                    <a:pt x="1114" y="691"/>
                  </a:lnTo>
                  <a:close/>
                  <a:moveTo>
                    <a:pt x="779" y="281"/>
                  </a:moveTo>
                  <a:lnTo>
                    <a:pt x="851" y="349"/>
                  </a:lnTo>
                  <a:lnTo>
                    <a:pt x="920" y="422"/>
                  </a:lnTo>
                  <a:lnTo>
                    <a:pt x="983" y="498"/>
                  </a:lnTo>
                  <a:lnTo>
                    <a:pt x="1042" y="579"/>
                  </a:lnTo>
                  <a:lnTo>
                    <a:pt x="891" y="683"/>
                  </a:lnTo>
                  <a:lnTo>
                    <a:pt x="839" y="612"/>
                  </a:lnTo>
                  <a:lnTo>
                    <a:pt x="783" y="543"/>
                  </a:lnTo>
                  <a:lnTo>
                    <a:pt x="722" y="479"/>
                  </a:lnTo>
                  <a:lnTo>
                    <a:pt x="658" y="418"/>
                  </a:lnTo>
                  <a:lnTo>
                    <a:pt x="779" y="281"/>
                  </a:lnTo>
                  <a:close/>
                  <a:moveTo>
                    <a:pt x="329" y="0"/>
                  </a:moveTo>
                  <a:lnTo>
                    <a:pt x="420" y="42"/>
                  </a:lnTo>
                  <a:lnTo>
                    <a:pt x="509" y="88"/>
                  </a:lnTo>
                  <a:lnTo>
                    <a:pt x="594" y="141"/>
                  </a:lnTo>
                  <a:lnTo>
                    <a:pt x="676" y="197"/>
                  </a:lnTo>
                  <a:lnTo>
                    <a:pt x="566" y="344"/>
                  </a:lnTo>
                  <a:lnTo>
                    <a:pt x="493" y="293"/>
                  </a:lnTo>
                  <a:lnTo>
                    <a:pt x="417" y="248"/>
                  </a:lnTo>
                  <a:lnTo>
                    <a:pt x="340" y="205"/>
                  </a:lnTo>
                  <a:lnTo>
                    <a:pt x="259" y="169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1"/>
            <p:cNvSpPr>
              <a:spLocks/>
            </p:cNvSpPr>
            <p:nvPr/>
          </p:nvSpPr>
          <p:spPr bwMode="auto">
            <a:xfrm>
              <a:off x="3028950" y="1592263"/>
              <a:ext cx="193675" cy="212725"/>
            </a:xfrm>
            <a:custGeom>
              <a:avLst/>
              <a:gdLst>
                <a:gd name="T0" fmla="*/ 367 w 367"/>
                <a:gd name="T1" fmla="*/ 0 h 400"/>
                <a:gd name="T2" fmla="*/ 324 w 367"/>
                <a:gd name="T3" fmla="*/ 400 h 400"/>
                <a:gd name="T4" fmla="*/ 0 w 367"/>
                <a:gd name="T5" fmla="*/ 162 h 400"/>
                <a:gd name="T6" fmla="*/ 367 w 367"/>
                <a:gd name="T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7" h="400">
                  <a:moveTo>
                    <a:pt x="367" y="0"/>
                  </a:moveTo>
                  <a:lnTo>
                    <a:pt x="324" y="400"/>
                  </a:lnTo>
                  <a:lnTo>
                    <a:pt x="0" y="162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2"/>
            <p:cNvSpPr>
              <a:spLocks/>
            </p:cNvSpPr>
            <p:nvPr/>
          </p:nvSpPr>
          <p:spPr bwMode="auto">
            <a:xfrm>
              <a:off x="382588" y="4591051"/>
              <a:ext cx="2289175" cy="77788"/>
            </a:xfrm>
            <a:custGeom>
              <a:avLst/>
              <a:gdLst>
                <a:gd name="T0" fmla="*/ 4322 w 4326"/>
                <a:gd name="T1" fmla="*/ 11 h 148"/>
                <a:gd name="T2" fmla="*/ 4323 w 4326"/>
                <a:gd name="T3" fmla="*/ 61 h 148"/>
                <a:gd name="T4" fmla="*/ 4305 w 4326"/>
                <a:gd name="T5" fmla="*/ 97 h 148"/>
                <a:gd name="T6" fmla="*/ 4273 w 4326"/>
                <a:gd name="T7" fmla="*/ 122 h 148"/>
                <a:gd name="T8" fmla="*/ 4236 w 4326"/>
                <a:gd name="T9" fmla="*/ 137 h 148"/>
                <a:gd name="T10" fmla="*/ 4198 w 4326"/>
                <a:gd name="T11" fmla="*/ 145 h 148"/>
                <a:gd name="T12" fmla="*/ 4166 w 4326"/>
                <a:gd name="T13" fmla="*/ 148 h 148"/>
                <a:gd name="T14" fmla="*/ 4147 w 4326"/>
                <a:gd name="T15" fmla="*/ 148 h 148"/>
                <a:gd name="T16" fmla="*/ 4139 w 4326"/>
                <a:gd name="T17" fmla="*/ 148 h 148"/>
                <a:gd name="T18" fmla="*/ 4098 w 4326"/>
                <a:gd name="T19" fmla="*/ 148 h 148"/>
                <a:gd name="T20" fmla="*/ 4019 w 4326"/>
                <a:gd name="T21" fmla="*/ 148 h 148"/>
                <a:gd name="T22" fmla="*/ 3908 w 4326"/>
                <a:gd name="T23" fmla="*/ 147 h 148"/>
                <a:gd name="T24" fmla="*/ 3767 w 4326"/>
                <a:gd name="T25" fmla="*/ 147 h 148"/>
                <a:gd name="T26" fmla="*/ 3598 w 4326"/>
                <a:gd name="T27" fmla="*/ 147 h 148"/>
                <a:gd name="T28" fmla="*/ 3407 w 4326"/>
                <a:gd name="T29" fmla="*/ 147 h 148"/>
                <a:gd name="T30" fmla="*/ 3196 w 4326"/>
                <a:gd name="T31" fmla="*/ 145 h 148"/>
                <a:gd name="T32" fmla="*/ 2971 w 4326"/>
                <a:gd name="T33" fmla="*/ 145 h 148"/>
                <a:gd name="T34" fmla="*/ 2735 w 4326"/>
                <a:gd name="T35" fmla="*/ 144 h 148"/>
                <a:gd name="T36" fmla="*/ 2489 w 4326"/>
                <a:gd name="T37" fmla="*/ 144 h 148"/>
                <a:gd name="T38" fmla="*/ 2239 w 4326"/>
                <a:gd name="T39" fmla="*/ 144 h 148"/>
                <a:gd name="T40" fmla="*/ 1988 w 4326"/>
                <a:gd name="T41" fmla="*/ 143 h 148"/>
                <a:gd name="T42" fmla="*/ 1739 w 4326"/>
                <a:gd name="T43" fmla="*/ 143 h 148"/>
                <a:gd name="T44" fmla="*/ 1497 w 4326"/>
                <a:gd name="T45" fmla="*/ 141 h 148"/>
                <a:gd name="T46" fmla="*/ 1265 w 4326"/>
                <a:gd name="T47" fmla="*/ 141 h 148"/>
                <a:gd name="T48" fmla="*/ 1047 w 4326"/>
                <a:gd name="T49" fmla="*/ 141 h 148"/>
                <a:gd name="T50" fmla="*/ 846 w 4326"/>
                <a:gd name="T51" fmla="*/ 140 h 148"/>
                <a:gd name="T52" fmla="*/ 666 w 4326"/>
                <a:gd name="T53" fmla="*/ 140 h 148"/>
                <a:gd name="T54" fmla="*/ 511 w 4326"/>
                <a:gd name="T55" fmla="*/ 140 h 148"/>
                <a:gd name="T56" fmla="*/ 383 w 4326"/>
                <a:gd name="T57" fmla="*/ 140 h 148"/>
                <a:gd name="T58" fmla="*/ 288 w 4326"/>
                <a:gd name="T59" fmla="*/ 138 h 148"/>
                <a:gd name="T60" fmla="*/ 228 w 4326"/>
                <a:gd name="T61" fmla="*/ 138 h 148"/>
                <a:gd name="T62" fmla="*/ 140 w 4326"/>
                <a:gd name="T63" fmla="*/ 134 h 148"/>
                <a:gd name="T64" fmla="*/ 77 w 4326"/>
                <a:gd name="T65" fmla="*/ 122 h 148"/>
                <a:gd name="T66" fmla="*/ 36 w 4326"/>
                <a:gd name="T67" fmla="*/ 103 h 148"/>
                <a:gd name="T68" fmla="*/ 12 w 4326"/>
                <a:gd name="T69" fmla="*/ 81 h 148"/>
                <a:gd name="T70" fmla="*/ 1 w 4326"/>
                <a:gd name="T71" fmla="*/ 59 h 148"/>
                <a:gd name="T72" fmla="*/ 0 w 4326"/>
                <a:gd name="T73" fmla="*/ 37 h 148"/>
                <a:gd name="T74" fmla="*/ 5 w 4326"/>
                <a:gd name="T75" fmla="*/ 17 h 148"/>
                <a:gd name="T76" fmla="*/ 11 w 4326"/>
                <a:gd name="T77" fmla="*/ 5 h 148"/>
                <a:gd name="T78" fmla="*/ 14 w 432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6" h="148">
                  <a:moveTo>
                    <a:pt x="14" y="0"/>
                  </a:moveTo>
                  <a:lnTo>
                    <a:pt x="4322" y="11"/>
                  </a:lnTo>
                  <a:lnTo>
                    <a:pt x="4326" y="38"/>
                  </a:lnTo>
                  <a:lnTo>
                    <a:pt x="4323" y="61"/>
                  </a:lnTo>
                  <a:lnTo>
                    <a:pt x="4316" y="81"/>
                  </a:lnTo>
                  <a:lnTo>
                    <a:pt x="4305" y="97"/>
                  </a:lnTo>
                  <a:lnTo>
                    <a:pt x="4291" y="111"/>
                  </a:lnTo>
                  <a:lnTo>
                    <a:pt x="4273" y="122"/>
                  </a:lnTo>
                  <a:lnTo>
                    <a:pt x="4256" y="130"/>
                  </a:lnTo>
                  <a:lnTo>
                    <a:pt x="4236" y="137"/>
                  </a:lnTo>
                  <a:lnTo>
                    <a:pt x="4216" y="141"/>
                  </a:lnTo>
                  <a:lnTo>
                    <a:pt x="4198" y="145"/>
                  </a:lnTo>
                  <a:lnTo>
                    <a:pt x="4180" y="147"/>
                  </a:lnTo>
                  <a:lnTo>
                    <a:pt x="4166" y="148"/>
                  </a:lnTo>
                  <a:lnTo>
                    <a:pt x="4154" y="148"/>
                  </a:lnTo>
                  <a:lnTo>
                    <a:pt x="4147" y="148"/>
                  </a:lnTo>
                  <a:lnTo>
                    <a:pt x="4144" y="148"/>
                  </a:lnTo>
                  <a:lnTo>
                    <a:pt x="4139" y="148"/>
                  </a:lnTo>
                  <a:lnTo>
                    <a:pt x="4124" y="148"/>
                  </a:lnTo>
                  <a:lnTo>
                    <a:pt x="4098" y="148"/>
                  </a:lnTo>
                  <a:lnTo>
                    <a:pt x="4063" y="148"/>
                  </a:lnTo>
                  <a:lnTo>
                    <a:pt x="4019" y="148"/>
                  </a:lnTo>
                  <a:lnTo>
                    <a:pt x="3968" y="148"/>
                  </a:lnTo>
                  <a:lnTo>
                    <a:pt x="3908" y="147"/>
                  </a:lnTo>
                  <a:lnTo>
                    <a:pt x="3841" y="147"/>
                  </a:lnTo>
                  <a:lnTo>
                    <a:pt x="3767" y="147"/>
                  </a:lnTo>
                  <a:lnTo>
                    <a:pt x="3686" y="147"/>
                  </a:lnTo>
                  <a:lnTo>
                    <a:pt x="3598" y="147"/>
                  </a:lnTo>
                  <a:lnTo>
                    <a:pt x="3506" y="147"/>
                  </a:lnTo>
                  <a:lnTo>
                    <a:pt x="3407" y="147"/>
                  </a:lnTo>
                  <a:lnTo>
                    <a:pt x="3304" y="145"/>
                  </a:lnTo>
                  <a:lnTo>
                    <a:pt x="3196" y="145"/>
                  </a:lnTo>
                  <a:lnTo>
                    <a:pt x="3087" y="145"/>
                  </a:lnTo>
                  <a:lnTo>
                    <a:pt x="2971" y="145"/>
                  </a:lnTo>
                  <a:lnTo>
                    <a:pt x="2854" y="145"/>
                  </a:lnTo>
                  <a:lnTo>
                    <a:pt x="2735" y="144"/>
                  </a:lnTo>
                  <a:lnTo>
                    <a:pt x="2613" y="144"/>
                  </a:lnTo>
                  <a:lnTo>
                    <a:pt x="2489" y="144"/>
                  </a:lnTo>
                  <a:lnTo>
                    <a:pt x="2364" y="144"/>
                  </a:lnTo>
                  <a:lnTo>
                    <a:pt x="2239" y="144"/>
                  </a:lnTo>
                  <a:lnTo>
                    <a:pt x="2113" y="143"/>
                  </a:lnTo>
                  <a:lnTo>
                    <a:pt x="1988" y="143"/>
                  </a:lnTo>
                  <a:lnTo>
                    <a:pt x="1863" y="143"/>
                  </a:lnTo>
                  <a:lnTo>
                    <a:pt x="1739" y="143"/>
                  </a:lnTo>
                  <a:lnTo>
                    <a:pt x="1617" y="143"/>
                  </a:lnTo>
                  <a:lnTo>
                    <a:pt x="1497" y="141"/>
                  </a:lnTo>
                  <a:lnTo>
                    <a:pt x="1381" y="141"/>
                  </a:lnTo>
                  <a:lnTo>
                    <a:pt x="1265" y="141"/>
                  </a:lnTo>
                  <a:lnTo>
                    <a:pt x="1154" y="141"/>
                  </a:lnTo>
                  <a:lnTo>
                    <a:pt x="1047" y="141"/>
                  </a:lnTo>
                  <a:lnTo>
                    <a:pt x="945" y="140"/>
                  </a:lnTo>
                  <a:lnTo>
                    <a:pt x="846" y="140"/>
                  </a:lnTo>
                  <a:lnTo>
                    <a:pt x="753" y="140"/>
                  </a:lnTo>
                  <a:lnTo>
                    <a:pt x="666" y="140"/>
                  </a:lnTo>
                  <a:lnTo>
                    <a:pt x="585" y="140"/>
                  </a:lnTo>
                  <a:lnTo>
                    <a:pt x="511" y="140"/>
                  </a:lnTo>
                  <a:lnTo>
                    <a:pt x="444" y="140"/>
                  </a:lnTo>
                  <a:lnTo>
                    <a:pt x="383" y="140"/>
                  </a:lnTo>
                  <a:lnTo>
                    <a:pt x="331" y="140"/>
                  </a:lnTo>
                  <a:lnTo>
                    <a:pt x="288" y="138"/>
                  </a:lnTo>
                  <a:lnTo>
                    <a:pt x="253" y="138"/>
                  </a:lnTo>
                  <a:lnTo>
                    <a:pt x="228" y="138"/>
                  </a:lnTo>
                  <a:lnTo>
                    <a:pt x="180" y="138"/>
                  </a:lnTo>
                  <a:lnTo>
                    <a:pt x="140" y="134"/>
                  </a:lnTo>
                  <a:lnTo>
                    <a:pt x="106" y="129"/>
                  </a:lnTo>
                  <a:lnTo>
                    <a:pt x="77" y="122"/>
                  </a:lnTo>
                  <a:lnTo>
                    <a:pt x="54" y="112"/>
                  </a:lnTo>
                  <a:lnTo>
                    <a:pt x="36" y="103"/>
                  </a:lnTo>
                  <a:lnTo>
                    <a:pt x="22" y="92"/>
                  </a:lnTo>
                  <a:lnTo>
                    <a:pt x="12" y="81"/>
                  </a:lnTo>
                  <a:lnTo>
                    <a:pt x="5" y="70"/>
                  </a:lnTo>
                  <a:lnTo>
                    <a:pt x="1" y="59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5" y="17"/>
                  </a:lnTo>
                  <a:lnTo>
                    <a:pt x="8" y="11"/>
                  </a:lnTo>
                  <a:lnTo>
                    <a:pt x="11" y="5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3"/>
            <p:cNvSpPr>
              <a:spLocks/>
            </p:cNvSpPr>
            <p:nvPr/>
          </p:nvSpPr>
          <p:spPr bwMode="auto">
            <a:xfrm>
              <a:off x="388938" y="4221163"/>
              <a:ext cx="2282825" cy="415925"/>
            </a:xfrm>
            <a:custGeom>
              <a:avLst/>
              <a:gdLst>
                <a:gd name="T0" fmla="*/ 714 w 4315"/>
                <a:gd name="T1" fmla="*/ 0 h 787"/>
                <a:gd name="T2" fmla="*/ 3588 w 4315"/>
                <a:gd name="T3" fmla="*/ 0 h 787"/>
                <a:gd name="T4" fmla="*/ 3603 w 4315"/>
                <a:gd name="T5" fmla="*/ 1 h 787"/>
                <a:gd name="T6" fmla="*/ 3622 w 4315"/>
                <a:gd name="T7" fmla="*/ 9 h 787"/>
                <a:gd name="T8" fmla="*/ 3644 w 4315"/>
                <a:gd name="T9" fmla="*/ 22 h 787"/>
                <a:gd name="T10" fmla="*/ 3669 w 4315"/>
                <a:gd name="T11" fmla="*/ 40 h 787"/>
                <a:gd name="T12" fmla="*/ 3695 w 4315"/>
                <a:gd name="T13" fmla="*/ 66 h 787"/>
                <a:gd name="T14" fmla="*/ 4311 w 4315"/>
                <a:gd name="T15" fmla="*/ 709 h 787"/>
                <a:gd name="T16" fmla="*/ 4315 w 4315"/>
                <a:gd name="T17" fmla="*/ 729 h 787"/>
                <a:gd name="T18" fmla="*/ 4312 w 4315"/>
                <a:gd name="T19" fmla="*/ 747 h 787"/>
                <a:gd name="T20" fmla="*/ 4305 w 4315"/>
                <a:gd name="T21" fmla="*/ 761 h 787"/>
                <a:gd name="T22" fmla="*/ 4293 w 4315"/>
                <a:gd name="T23" fmla="*/ 772 h 787"/>
                <a:gd name="T24" fmla="*/ 4278 w 4315"/>
                <a:gd name="T25" fmla="*/ 780 h 787"/>
                <a:gd name="T26" fmla="*/ 4258 w 4315"/>
                <a:gd name="T27" fmla="*/ 784 h 787"/>
                <a:gd name="T28" fmla="*/ 4236 w 4315"/>
                <a:gd name="T29" fmla="*/ 787 h 787"/>
                <a:gd name="T30" fmla="*/ 76 w 4315"/>
                <a:gd name="T31" fmla="*/ 777 h 787"/>
                <a:gd name="T32" fmla="*/ 51 w 4315"/>
                <a:gd name="T33" fmla="*/ 775 h 787"/>
                <a:gd name="T34" fmla="*/ 30 w 4315"/>
                <a:gd name="T35" fmla="*/ 766 h 787"/>
                <a:gd name="T36" fmla="*/ 14 w 4315"/>
                <a:gd name="T37" fmla="*/ 754 h 787"/>
                <a:gd name="T38" fmla="*/ 4 w 4315"/>
                <a:gd name="T39" fmla="*/ 737 h 787"/>
                <a:gd name="T40" fmla="*/ 0 w 4315"/>
                <a:gd name="T41" fmla="*/ 720 h 787"/>
                <a:gd name="T42" fmla="*/ 3 w 4315"/>
                <a:gd name="T43" fmla="*/ 698 h 787"/>
                <a:gd name="T44" fmla="*/ 610 w 4315"/>
                <a:gd name="T45" fmla="*/ 66 h 787"/>
                <a:gd name="T46" fmla="*/ 632 w 4315"/>
                <a:gd name="T47" fmla="*/ 45 h 787"/>
                <a:gd name="T48" fmla="*/ 648 w 4315"/>
                <a:gd name="T49" fmla="*/ 29 h 787"/>
                <a:gd name="T50" fmla="*/ 663 w 4315"/>
                <a:gd name="T51" fmla="*/ 16 h 787"/>
                <a:gd name="T52" fmla="*/ 677 w 4315"/>
                <a:gd name="T53" fmla="*/ 7 h 787"/>
                <a:gd name="T54" fmla="*/ 694 w 4315"/>
                <a:gd name="T55" fmla="*/ 1 h 787"/>
                <a:gd name="T56" fmla="*/ 714 w 4315"/>
                <a:gd name="T57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15" h="787">
                  <a:moveTo>
                    <a:pt x="714" y="0"/>
                  </a:moveTo>
                  <a:lnTo>
                    <a:pt x="3588" y="0"/>
                  </a:lnTo>
                  <a:lnTo>
                    <a:pt x="3603" y="1"/>
                  </a:lnTo>
                  <a:lnTo>
                    <a:pt x="3622" y="9"/>
                  </a:lnTo>
                  <a:lnTo>
                    <a:pt x="3644" y="22"/>
                  </a:lnTo>
                  <a:lnTo>
                    <a:pt x="3669" y="40"/>
                  </a:lnTo>
                  <a:lnTo>
                    <a:pt x="3695" y="66"/>
                  </a:lnTo>
                  <a:lnTo>
                    <a:pt x="4311" y="709"/>
                  </a:lnTo>
                  <a:lnTo>
                    <a:pt x="4315" y="729"/>
                  </a:lnTo>
                  <a:lnTo>
                    <a:pt x="4312" y="747"/>
                  </a:lnTo>
                  <a:lnTo>
                    <a:pt x="4305" y="761"/>
                  </a:lnTo>
                  <a:lnTo>
                    <a:pt x="4293" y="772"/>
                  </a:lnTo>
                  <a:lnTo>
                    <a:pt x="4278" y="780"/>
                  </a:lnTo>
                  <a:lnTo>
                    <a:pt x="4258" y="784"/>
                  </a:lnTo>
                  <a:lnTo>
                    <a:pt x="4236" y="787"/>
                  </a:lnTo>
                  <a:lnTo>
                    <a:pt x="76" y="777"/>
                  </a:lnTo>
                  <a:lnTo>
                    <a:pt x="51" y="775"/>
                  </a:lnTo>
                  <a:lnTo>
                    <a:pt x="30" y="766"/>
                  </a:lnTo>
                  <a:lnTo>
                    <a:pt x="14" y="754"/>
                  </a:lnTo>
                  <a:lnTo>
                    <a:pt x="4" y="737"/>
                  </a:lnTo>
                  <a:lnTo>
                    <a:pt x="0" y="720"/>
                  </a:lnTo>
                  <a:lnTo>
                    <a:pt x="3" y="698"/>
                  </a:lnTo>
                  <a:lnTo>
                    <a:pt x="610" y="66"/>
                  </a:lnTo>
                  <a:lnTo>
                    <a:pt x="632" y="45"/>
                  </a:lnTo>
                  <a:lnTo>
                    <a:pt x="648" y="29"/>
                  </a:lnTo>
                  <a:lnTo>
                    <a:pt x="663" y="16"/>
                  </a:lnTo>
                  <a:lnTo>
                    <a:pt x="677" y="7"/>
                  </a:lnTo>
                  <a:lnTo>
                    <a:pt x="694" y="1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4"/>
            <p:cNvSpPr>
              <a:spLocks/>
            </p:cNvSpPr>
            <p:nvPr/>
          </p:nvSpPr>
          <p:spPr bwMode="auto">
            <a:xfrm>
              <a:off x="746125" y="3309938"/>
              <a:ext cx="1477962" cy="911225"/>
            </a:xfrm>
            <a:custGeom>
              <a:avLst/>
              <a:gdLst>
                <a:gd name="T0" fmla="*/ 85 w 2794"/>
                <a:gd name="T1" fmla="*/ 0 h 1723"/>
                <a:gd name="T2" fmla="*/ 2794 w 2794"/>
                <a:gd name="T3" fmla="*/ 0 h 1723"/>
                <a:gd name="T4" fmla="*/ 194 w 2794"/>
                <a:gd name="T5" fmla="*/ 1720 h 1723"/>
                <a:gd name="T6" fmla="*/ 85 w 2794"/>
                <a:gd name="T7" fmla="*/ 1720 h 1723"/>
                <a:gd name="T8" fmla="*/ 58 w 2794"/>
                <a:gd name="T9" fmla="*/ 1720 h 1723"/>
                <a:gd name="T10" fmla="*/ 34 w 2794"/>
                <a:gd name="T11" fmla="*/ 1720 h 1723"/>
                <a:gd name="T12" fmla="*/ 16 w 2794"/>
                <a:gd name="T13" fmla="*/ 1722 h 1723"/>
                <a:gd name="T14" fmla="*/ 4 w 2794"/>
                <a:gd name="T15" fmla="*/ 1722 h 1723"/>
                <a:gd name="T16" fmla="*/ 0 w 2794"/>
                <a:gd name="T17" fmla="*/ 1723 h 1723"/>
                <a:gd name="T18" fmla="*/ 0 w 2794"/>
                <a:gd name="T19" fmla="*/ 88 h 1723"/>
                <a:gd name="T20" fmla="*/ 3 w 2794"/>
                <a:gd name="T21" fmla="*/ 65 h 1723"/>
                <a:gd name="T22" fmla="*/ 11 w 2794"/>
                <a:gd name="T23" fmla="*/ 43 h 1723"/>
                <a:gd name="T24" fmla="*/ 25 w 2794"/>
                <a:gd name="T25" fmla="*/ 26 h 1723"/>
                <a:gd name="T26" fmla="*/ 42 w 2794"/>
                <a:gd name="T27" fmla="*/ 13 h 1723"/>
                <a:gd name="T28" fmla="*/ 62 w 2794"/>
                <a:gd name="T29" fmla="*/ 3 h 1723"/>
                <a:gd name="T30" fmla="*/ 85 w 2794"/>
                <a:gd name="T3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4" h="1723">
                  <a:moveTo>
                    <a:pt x="85" y="0"/>
                  </a:moveTo>
                  <a:lnTo>
                    <a:pt x="2794" y="0"/>
                  </a:lnTo>
                  <a:lnTo>
                    <a:pt x="194" y="1720"/>
                  </a:lnTo>
                  <a:lnTo>
                    <a:pt x="85" y="1720"/>
                  </a:lnTo>
                  <a:lnTo>
                    <a:pt x="58" y="1720"/>
                  </a:lnTo>
                  <a:lnTo>
                    <a:pt x="34" y="1720"/>
                  </a:lnTo>
                  <a:lnTo>
                    <a:pt x="16" y="1722"/>
                  </a:lnTo>
                  <a:lnTo>
                    <a:pt x="4" y="1722"/>
                  </a:lnTo>
                  <a:lnTo>
                    <a:pt x="0" y="1723"/>
                  </a:lnTo>
                  <a:lnTo>
                    <a:pt x="0" y="88"/>
                  </a:lnTo>
                  <a:lnTo>
                    <a:pt x="3" y="65"/>
                  </a:lnTo>
                  <a:lnTo>
                    <a:pt x="11" y="43"/>
                  </a:lnTo>
                  <a:lnTo>
                    <a:pt x="25" y="26"/>
                  </a:lnTo>
                  <a:lnTo>
                    <a:pt x="42" y="13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5"/>
            <p:cNvSpPr>
              <a:spLocks/>
            </p:cNvSpPr>
            <p:nvPr/>
          </p:nvSpPr>
          <p:spPr bwMode="auto">
            <a:xfrm>
              <a:off x="849313" y="3309938"/>
              <a:ext cx="1449387" cy="911225"/>
            </a:xfrm>
            <a:custGeom>
              <a:avLst/>
              <a:gdLst>
                <a:gd name="T0" fmla="*/ 2600 w 2740"/>
                <a:gd name="T1" fmla="*/ 0 h 1723"/>
                <a:gd name="T2" fmla="*/ 2653 w 2740"/>
                <a:gd name="T3" fmla="*/ 0 h 1723"/>
                <a:gd name="T4" fmla="*/ 2677 w 2740"/>
                <a:gd name="T5" fmla="*/ 3 h 1723"/>
                <a:gd name="T6" fmla="*/ 2697 w 2740"/>
                <a:gd name="T7" fmla="*/ 13 h 1723"/>
                <a:gd name="T8" fmla="*/ 2715 w 2740"/>
                <a:gd name="T9" fmla="*/ 26 h 1723"/>
                <a:gd name="T10" fmla="*/ 2729 w 2740"/>
                <a:gd name="T11" fmla="*/ 43 h 1723"/>
                <a:gd name="T12" fmla="*/ 2737 w 2740"/>
                <a:gd name="T13" fmla="*/ 65 h 1723"/>
                <a:gd name="T14" fmla="*/ 2740 w 2740"/>
                <a:gd name="T15" fmla="*/ 88 h 1723"/>
                <a:gd name="T16" fmla="*/ 2740 w 2740"/>
                <a:gd name="T17" fmla="*/ 1723 h 1723"/>
                <a:gd name="T18" fmla="*/ 2736 w 2740"/>
                <a:gd name="T19" fmla="*/ 1722 h 1723"/>
                <a:gd name="T20" fmla="*/ 2723 w 2740"/>
                <a:gd name="T21" fmla="*/ 1722 h 1723"/>
                <a:gd name="T22" fmla="*/ 2704 w 2740"/>
                <a:gd name="T23" fmla="*/ 1720 h 1723"/>
                <a:gd name="T24" fmla="*/ 2681 w 2740"/>
                <a:gd name="T25" fmla="*/ 1720 h 1723"/>
                <a:gd name="T26" fmla="*/ 2653 w 2740"/>
                <a:gd name="T27" fmla="*/ 1720 h 1723"/>
                <a:gd name="T28" fmla="*/ 0 w 2740"/>
                <a:gd name="T29" fmla="*/ 1720 h 1723"/>
                <a:gd name="T30" fmla="*/ 2600 w 2740"/>
                <a:gd name="T3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0" h="1723">
                  <a:moveTo>
                    <a:pt x="2600" y="0"/>
                  </a:moveTo>
                  <a:lnTo>
                    <a:pt x="2653" y="0"/>
                  </a:lnTo>
                  <a:lnTo>
                    <a:pt x="2677" y="3"/>
                  </a:lnTo>
                  <a:lnTo>
                    <a:pt x="2697" y="13"/>
                  </a:lnTo>
                  <a:lnTo>
                    <a:pt x="2715" y="26"/>
                  </a:lnTo>
                  <a:lnTo>
                    <a:pt x="2729" y="43"/>
                  </a:lnTo>
                  <a:lnTo>
                    <a:pt x="2737" y="65"/>
                  </a:lnTo>
                  <a:lnTo>
                    <a:pt x="2740" y="88"/>
                  </a:lnTo>
                  <a:lnTo>
                    <a:pt x="2740" y="1723"/>
                  </a:lnTo>
                  <a:lnTo>
                    <a:pt x="2736" y="1722"/>
                  </a:lnTo>
                  <a:lnTo>
                    <a:pt x="2723" y="1722"/>
                  </a:lnTo>
                  <a:lnTo>
                    <a:pt x="2704" y="1720"/>
                  </a:lnTo>
                  <a:lnTo>
                    <a:pt x="2681" y="1720"/>
                  </a:lnTo>
                  <a:lnTo>
                    <a:pt x="2653" y="1720"/>
                  </a:lnTo>
                  <a:lnTo>
                    <a:pt x="0" y="1720"/>
                  </a:lnTo>
                  <a:lnTo>
                    <a:pt x="2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6"/>
            <p:cNvSpPr>
              <a:spLocks/>
            </p:cNvSpPr>
            <p:nvPr/>
          </p:nvSpPr>
          <p:spPr bwMode="auto">
            <a:xfrm>
              <a:off x="1506538" y="3327401"/>
              <a:ext cx="41275" cy="20638"/>
            </a:xfrm>
            <a:custGeom>
              <a:avLst/>
              <a:gdLst>
                <a:gd name="T0" fmla="*/ 19 w 78"/>
                <a:gd name="T1" fmla="*/ 0 h 40"/>
                <a:gd name="T2" fmla="*/ 59 w 78"/>
                <a:gd name="T3" fmla="*/ 0 h 40"/>
                <a:gd name="T4" fmla="*/ 65 w 78"/>
                <a:gd name="T5" fmla="*/ 2 h 40"/>
                <a:gd name="T6" fmla="*/ 70 w 78"/>
                <a:gd name="T7" fmla="*/ 4 h 40"/>
                <a:gd name="T8" fmla="*/ 74 w 78"/>
                <a:gd name="T9" fmla="*/ 9 h 40"/>
                <a:gd name="T10" fmla="*/ 77 w 78"/>
                <a:gd name="T11" fmla="*/ 14 h 40"/>
                <a:gd name="T12" fmla="*/ 78 w 78"/>
                <a:gd name="T13" fmla="*/ 20 h 40"/>
                <a:gd name="T14" fmla="*/ 77 w 78"/>
                <a:gd name="T15" fmla="*/ 26 h 40"/>
                <a:gd name="T16" fmla="*/ 74 w 78"/>
                <a:gd name="T17" fmla="*/ 32 h 40"/>
                <a:gd name="T18" fmla="*/ 70 w 78"/>
                <a:gd name="T19" fmla="*/ 36 h 40"/>
                <a:gd name="T20" fmla="*/ 65 w 78"/>
                <a:gd name="T21" fmla="*/ 39 h 40"/>
                <a:gd name="T22" fmla="*/ 59 w 78"/>
                <a:gd name="T23" fmla="*/ 40 h 40"/>
                <a:gd name="T24" fmla="*/ 19 w 78"/>
                <a:gd name="T25" fmla="*/ 40 h 40"/>
                <a:gd name="T26" fmla="*/ 14 w 78"/>
                <a:gd name="T27" fmla="*/ 39 h 40"/>
                <a:gd name="T28" fmla="*/ 8 w 78"/>
                <a:gd name="T29" fmla="*/ 36 h 40"/>
                <a:gd name="T30" fmla="*/ 4 w 78"/>
                <a:gd name="T31" fmla="*/ 32 h 40"/>
                <a:gd name="T32" fmla="*/ 1 w 78"/>
                <a:gd name="T33" fmla="*/ 26 h 40"/>
                <a:gd name="T34" fmla="*/ 0 w 78"/>
                <a:gd name="T35" fmla="*/ 20 h 40"/>
                <a:gd name="T36" fmla="*/ 1 w 78"/>
                <a:gd name="T37" fmla="*/ 14 h 40"/>
                <a:gd name="T38" fmla="*/ 4 w 78"/>
                <a:gd name="T39" fmla="*/ 9 h 40"/>
                <a:gd name="T40" fmla="*/ 8 w 78"/>
                <a:gd name="T41" fmla="*/ 4 h 40"/>
                <a:gd name="T42" fmla="*/ 14 w 78"/>
                <a:gd name="T43" fmla="*/ 2 h 40"/>
                <a:gd name="T44" fmla="*/ 19 w 78"/>
                <a:gd name="T4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" h="40">
                  <a:moveTo>
                    <a:pt x="19" y="0"/>
                  </a:moveTo>
                  <a:lnTo>
                    <a:pt x="59" y="0"/>
                  </a:lnTo>
                  <a:lnTo>
                    <a:pt x="65" y="2"/>
                  </a:lnTo>
                  <a:lnTo>
                    <a:pt x="70" y="4"/>
                  </a:lnTo>
                  <a:lnTo>
                    <a:pt x="74" y="9"/>
                  </a:lnTo>
                  <a:lnTo>
                    <a:pt x="77" y="14"/>
                  </a:lnTo>
                  <a:lnTo>
                    <a:pt x="78" y="20"/>
                  </a:lnTo>
                  <a:lnTo>
                    <a:pt x="77" y="26"/>
                  </a:lnTo>
                  <a:lnTo>
                    <a:pt x="74" y="32"/>
                  </a:lnTo>
                  <a:lnTo>
                    <a:pt x="70" y="36"/>
                  </a:lnTo>
                  <a:lnTo>
                    <a:pt x="65" y="39"/>
                  </a:lnTo>
                  <a:lnTo>
                    <a:pt x="59" y="40"/>
                  </a:lnTo>
                  <a:lnTo>
                    <a:pt x="19" y="40"/>
                  </a:lnTo>
                  <a:lnTo>
                    <a:pt x="14" y="39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4" y="9"/>
                  </a:lnTo>
                  <a:lnTo>
                    <a:pt x="8" y="4"/>
                  </a:lnTo>
                  <a:lnTo>
                    <a:pt x="14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9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7"/>
            <p:cNvSpPr>
              <a:spLocks/>
            </p:cNvSpPr>
            <p:nvPr/>
          </p:nvSpPr>
          <p:spPr bwMode="auto">
            <a:xfrm>
              <a:off x="1095375" y="4427538"/>
              <a:ext cx="142875" cy="58738"/>
            </a:xfrm>
            <a:custGeom>
              <a:avLst/>
              <a:gdLst>
                <a:gd name="T0" fmla="*/ 61 w 271"/>
                <a:gd name="T1" fmla="*/ 0 h 110"/>
                <a:gd name="T2" fmla="*/ 271 w 271"/>
                <a:gd name="T3" fmla="*/ 0 h 110"/>
                <a:gd name="T4" fmla="*/ 227 w 271"/>
                <a:gd name="T5" fmla="*/ 110 h 110"/>
                <a:gd name="T6" fmla="*/ 0 w 271"/>
                <a:gd name="T7" fmla="*/ 110 h 110"/>
                <a:gd name="T8" fmla="*/ 61 w 271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110">
                  <a:moveTo>
                    <a:pt x="61" y="0"/>
                  </a:moveTo>
                  <a:lnTo>
                    <a:pt x="271" y="0"/>
                  </a:lnTo>
                  <a:lnTo>
                    <a:pt x="227" y="110"/>
                  </a:lnTo>
                  <a:lnTo>
                    <a:pt x="0" y="11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"/>
            <p:cNvSpPr>
              <a:spLocks/>
            </p:cNvSpPr>
            <p:nvPr/>
          </p:nvSpPr>
          <p:spPr bwMode="auto">
            <a:xfrm>
              <a:off x="1141413" y="4364038"/>
              <a:ext cx="130175" cy="46038"/>
            </a:xfrm>
            <a:custGeom>
              <a:avLst/>
              <a:gdLst>
                <a:gd name="T0" fmla="*/ 49 w 244"/>
                <a:gd name="T1" fmla="*/ 0 h 87"/>
                <a:gd name="T2" fmla="*/ 244 w 244"/>
                <a:gd name="T3" fmla="*/ 0 h 87"/>
                <a:gd name="T4" fmla="*/ 209 w 244"/>
                <a:gd name="T5" fmla="*/ 87 h 87"/>
                <a:gd name="T6" fmla="*/ 0 w 244"/>
                <a:gd name="T7" fmla="*/ 87 h 87"/>
                <a:gd name="T8" fmla="*/ 49 w 24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87">
                  <a:moveTo>
                    <a:pt x="49" y="0"/>
                  </a:moveTo>
                  <a:lnTo>
                    <a:pt x="244" y="0"/>
                  </a:lnTo>
                  <a:lnTo>
                    <a:pt x="209" y="87"/>
                  </a:lnTo>
                  <a:lnTo>
                    <a:pt x="0" y="8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"/>
            <p:cNvSpPr>
              <a:spLocks/>
            </p:cNvSpPr>
            <p:nvPr/>
          </p:nvSpPr>
          <p:spPr bwMode="auto">
            <a:xfrm>
              <a:off x="1173163" y="4305301"/>
              <a:ext cx="120650" cy="44450"/>
            </a:xfrm>
            <a:custGeom>
              <a:avLst/>
              <a:gdLst>
                <a:gd name="T0" fmla="*/ 45 w 228"/>
                <a:gd name="T1" fmla="*/ 0 h 82"/>
                <a:gd name="T2" fmla="*/ 228 w 228"/>
                <a:gd name="T3" fmla="*/ 0 h 82"/>
                <a:gd name="T4" fmla="*/ 195 w 228"/>
                <a:gd name="T5" fmla="*/ 82 h 82"/>
                <a:gd name="T6" fmla="*/ 0 w 228"/>
                <a:gd name="T7" fmla="*/ 82 h 82"/>
                <a:gd name="T8" fmla="*/ 45 w 228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82">
                  <a:moveTo>
                    <a:pt x="45" y="0"/>
                  </a:moveTo>
                  <a:lnTo>
                    <a:pt x="228" y="0"/>
                  </a:lnTo>
                  <a:lnTo>
                    <a:pt x="195" y="82"/>
                  </a:lnTo>
                  <a:lnTo>
                    <a:pt x="0" y="8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0"/>
            <p:cNvSpPr>
              <a:spLocks/>
            </p:cNvSpPr>
            <p:nvPr/>
          </p:nvSpPr>
          <p:spPr bwMode="auto">
            <a:xfrm>
              <a:off x="1033463" y="4305301"/>
              <a:ext cx="119062" cy="44450"/>
            </a:xfrm>
            <a:custGeom>
              <a:avLst/>
              <a:gdLst>
                <a:gd name="T0" fmla="*/ 58 w 226"/>
                <a:gd name="T1" fmla="*/ 0 h 82"/>
                <a:gd name="T2" fmla="*/ 226 w 226"/>
                <a:gd name="T3" fmla="*/ 0 h 82"/>
                <a:gd name="T4" fmla="*/ 180 w 226"/>
                <a:gd name="T5" fmla="*/ 82 h 82"/>
                <a:gd name="T6" fmla="*/ 0 w 226"/>
                <a:gd name="T7" fmla="*/ 82 h 82"/>
                <a:gd name="T8" fmla="*/ 58 w 226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82">
                  <a:moveTo>
                    <a:pt x="58" y="0"/>
                  </a:moveTo>
                  <a:lnTo>
                    <a:pt x="226" y="0"/>
                  </a:lnTo>
                  <a:lnTo>
                    <a:pt x="180" y="82"/>
                  </a:lnTo>
                  <a:lnTo>
                    <a:pt x="0" y="8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1"/>
            <p:cNvSpPr>
              <a:spLocks/>
            </p:cNvSpPr>
            <p:nvPr/>
          </p:nvSpPr>
          <p:spPr bwMode="auto">
            <a:xfrm>
              <a:off x="933450" y="4427538"/>
              <a:ext cx="144462" cy="58738"/>
            </a:xfrm>
            <a:custGeom>
              <a:avLst/>
              <a:gdLst>
                <a:gd name="T0" fmla="*/ 78 w 273"/>
                <a:gd name="T1" fmla="*/ 0 h 110"/>
                <a:gd name="T2" fmla="*/ 273 w 273"/>
                <a:gd name="T3" fmla="*/ 0 h 110"/>
                <a:gd name="T4" fmla="*/ 210 w 273"/>
                <a:gd name="T5" fmla="*/ 110 h 110"/>
                <a:gd name="T6" fmla="*/ 0 w 273"/>
                <a:gd name="T7" fmla="*/ 110 h 110"/>
                <a:gd name="T8" fmla="*/ 78 w 273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110">
                  <a:moveTo>
                    <a:pt x="78" y="0"/>
                  </a:moveTo>
                  <a:lnTo>
                    <a:pt x="273" y="0"/>
                  </a:lnTo>
                  <a:lnTo>
                    <a:pt x="210" y="110"/>
                  </a:lnTo>
                  <a:lnTo>
                    <a:pt x="0" y="11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2"/>
            <p:cNvSpPr>
              <a:spLocks/>
            </p:cNvSpPr>
            <p:nvPr/>
          </p:nvSpPr>
          <p:spPr bwMode="auto">
            <a:xfrm>
              <a:off x="990600" y="4364038"/>
              <a:ext cx="128587" cy="46038"/>
            </a:xfrm>
            <a:custGeom>
              <a:avLst/>
              <a:gdLst>
                <a:gd name="T0" fmla="*/ 62 w 244"/>
                <a:gd name="T1" fmla="*/ 0 h 87"/>
                <a:gd name="T2" fmla="*/ 244 w 244"/>
                <a:gd name="T3" fmla="*/ 0 h 87"/>
                <a:gd name="T4" fmla="*/ 193 w 244"/>
                <a:gd name="T5" fmla="*/ 87 h 87"/>
                <a:gd name="T6" fmla="*/ 0 w 244"/>
                <a:gd name="T7" fmla="*/ 87 h 87"/>
                <a:gd name="T8" fmla="*/ 62 w 24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87">
                  <a:moveTo>
                    <a:pt x="62" y="0"/>
                  </a:moveTo>
                  <a:lnTo>
                    <a:pt x="244" y="0"/>
                  </a:lnTo>
                  <a:lnTo>
                    <a:pt x="193" y="87"/>
                  </a:lnTo>
                  <a:lnTo>
                    <a:pt x="0" y="8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3"/>
            <p:cNvSpPr>
              <a:spLocks/>
            </p:cNvSpPr>
            <p:nvPr/>
          </p:nvSpPr>
          <p:spPr bwMode="auto">
            <a:xfrm>
              <a:off x="1319213" y="4305301"/>
              <a:ext cx="98425" cy="44450"/>
            </a:xfrm>
            <a:custGeom>
              <a:avLst/>
              <a:gdLst>
                <a:gd name="T0" fmla="*/ 31 w 185"/>
                <a:gd name="T1" fmla="*/ 0 h 82"/>
                <a:gd name="T2" fmla="*/ 185 w 185"/>
                <a:gd name="T3" fmla="*/ 0 h 82"/>
                <a:gd name="T4" fmla="*/ 164 w 185"/>
                <a:gd name="T5" fmla="*/ 82 h 82"/>
                <a:gd name="T6" fmla="*/ 0 w 185"/>
                <a:gd name="T7" fmla="*/ 82 h 82"/>
                <a:gd name="T8" fmla="*/ 31 w 18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82">
                  <a:moveTo>
                    <a:pt x="31" y="0"/>
                  </a:moveTo>
                  <a:lnTo>
                    <a:pt x="185" y="0"/>
                  </a:lnTo>
                  <a:lnTo>
                    <a:pt x="164" y="82"/>
                  </a:lnTo>
                  <a:lnTo>
                    <a:pt x="0" y="8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4"/>
            <p:cNvSpPr>
              <a:spLocks/>
            </p:cNvSpPr>
            <p:nvPr/>
          </p:nvSpPr>
          <p:spPr bwMode="auto">
            <a:xfrm>
              <a:off x="887413" y="4305301"/>
              <a:ext cx="133350" cy="44450"/>
            </a:xfrm>
            <a:custGeom>
              <a:avLst/>
              <a:gdLst>
                <a:gd name="T0" fmla="*/ 72 w 252"/>
                <a:gd name="T1" fmla="*/ 0 h 82"/>
                <a:gd name="T2" fmla="*/ 252 w 252"/>
                <a:gd name="T3" fmla="*/ 0 h 82"/>
                <a:gd name="T4" fmla="*/ 193 w 252"/>
                <a:gd name="T5" fmla="*/ 82 h 82"/>
                <a:gd name="T6" fmla="*/ 0 w 252"/>
                <a:gd name="T7" fmla="*/ 82 h 82"/>
                <a:gd name="T8" fmla="*/ 72 w 25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82">
                  <a:moveTo>
                    <a:pt x="72" y="0"/>
                  </a:moveTo>
                  <a:lnTo>
                    <a:pt x="252" y="0"/>
                  </a:lnTo>
                  <a:lnTo>
                    <a:pt x="193" y="82"/>
                  </a:lnTo>
                  <a:lnTo>
                    <a:pt x="0" y="8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5"/>
            <p:cNvSpPr>
              <a:spLocks/>
            </p:cNvSpPr>
            <p:nvPr/>
          </p:nvSpPr>
          <p:spPr bwMode="auto">
            <a:xfrm>
              <a:off x="766763" y="4427538"/>
              <a:ext cx="160337" cy="58738"/>
            </a:xfrm>
            <a:custGeom>
              <a:avLst/>
              <a:gdLst>
                <a:gd name="T0" fmla="*/ 103 w 305"/>
                <a:gd name="T1" fmla="*/ 0 h 110"/>
                <a:gd name="T2" fmla="*/ 305 w 305"/>
                <a:gd name="T3" fmla="*/ 0 h 110"/>
                <a:gd name="T4" fmla="*/ 226 w 305"/>
                <a:gd name="T5" fmla="*/ 110 h 110"/>
                <a:gd name="T6" fmla="*/ 0 w 305"/>
                <a:gd name="T7" fmla="*/ 110 h 110"/>
                <a:gd name="T8" fmla="*/ 103 w 305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10">
                  <a:moveTo>
                    <a:pt x="103" y="0"/>
                  </a:moveTo>
                  <a:lnTo>
                    <a:pt x="305" y="0"/>
                  </a:lnTo>
                  <a:lnTo>
                    <a:pt x="226" y="110"/>
                  </a:lnTo>
                  <a:lnTo>
                    <a:pt x="0" y="11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6"/>
            <p:cNvSpPr>
              <a:spLocks/>
            </p:cNvSpPr>
            <p:nvPr/>
          </p:nvSpPr>
          <p:spPr bwMode="auto">
            <a:xfrm>
              <a:off x="836613" y="4365626"/>
              <a:ext cx="141287" cy="44450"/>
            </a:xfrm>
            <a:custGeom>
              <a:avLst/>
              <a:gdLst>
                <a:gd name="T0" fmla="*/ 77 w 267"/>
                <a:gd name="T1" fmla="*/ 0 h 86"/>
                <a:gd name="T2" fmla="*/ 267 w 267"/>
                <a:gd name="T3" fmla="*/ 0 h 86"/>
                <a:gd name="T4" fmla="*/ 199 w 267"/>
                <a:gd name="T5" fmla="*/ 86 h 86"/>
                <a:gd name="T6" fmla="*/ 0 w 267"/>
                <a:gd name="T7" fmla="*/ 86 h 86"/>
                <a:gd name="T8" fmla="*/ 77 w 267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86">
                  <a:moveTo>
                    <a:pt x="77" y="0"/>
                  </a:moveTo>
                  <a:lnTo>
                    <a:pt x="267" y="0"/>
                  </a:lnTo>
                  <a:lnTo>
                    <a:pt x="199" y="86"/>
                  </a:lnTo>
                  <a:lnTo>
                    <a:pt x="0" y="8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7"/>
            <p:cNvSpPr>
              <a:spLocks/>
            </p:cNvSpPr>
            <p:nvPr/>
          </p:nvSpPr>
          <p:spPr bwMode="auto">
            <a:xfrm>
              <a:off x="1296988" y="4364038"/>
              <a:ext cx="111125" cy="46038"/>
            </a:xfrm>
            <a:custGeom>
              <a:avLst/>
              <a:gdLst>
                <a:gd name="T0" fmla="*/ 27 w 210"/>
                <a:gd name="T1" fmla="*/ 0 h 87"/>
                <a:gd name="T2" fmla="*/ 210 w 210"/>
                <a:gd name="T3" fmla="*/ 0 h 87"/>
                <a:gd name="T4" fmla="*/ 189 w 210"/>
                <a:gd name="T5" fmla="*/ 87 h 87"/>
                <a:gd name="T6" fmla="*/ 0 w 210"/>
                <a:gd name="T7" fmla="*/ 87 h 87"/>
                <a:gd name="T8" fmla="*/ 27 w 210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7">
                  <a:moveTo>
                    <a:pt x="27" y="0"/>
                  </a:moveTo>
                  <a:lnTo>
                    <a:pt x="210" y="0"/>
                  </a:lnTo>
                  <a:lnTo>
                    <a:pt x="189" y="87"/>
                  </a:lnTo>
                  <a:lnTo>
                    <a:pt x="0" y="8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8"/>
            <p:cNvSpPr>
              <a:spLocks/>
            </p:cNvSpPr>
            <p:nvPr/>
          </p:nvSpPr>
          <p:spPr bwMode="auto">
            <a:xfrm>
              <a:off x="688975" y="4365626"/>
              <a:ext cx="142875" cy="41275"/>
            </a:xfrm>
            <a:custGeom>
              <a:avLst/>
              <a:gdLst>
                <a:gd name="T0" fmla="*/ 100 w 270"/>
                <a:gd name="T1" fmla="*/ 0 h 79"/>
                <a:gd name="T2" fmla="*/ 270 w 270"/>
                <a:gd name="T3" fmla="*/ 0 h 79"/>
                <a:gd name="T4" fmla="*/ 192 w 270"/>
                <a:gd name="T5" fmla="*/ 79 h 79"/>
                <a:gd name="T6" fmla="*/ 0 w 270"/>
                <a:gd name="T7" fmla="*/ 79 h 79"/>
                <a:gd name="T8" fmla="*/ 100 w 27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79">
                  <a:moveTo>
                    <a:pt x="100" y="0"/>
                  </a:moveTo>
                  <a:lnTo>
                    <a:pt x="270" y="0"/>
                  </a:lnTo>
                  <a:lnTo>
                    <a:pt x="192" y="79"/>
                  </a:lnTo>
                  <a:lnTo>
                    <a:pt x="0" y="7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9"/>
            <p:cNvSpPr>
              <a:spLocks/>
            </p:cNvSpPr>
            <p:nvPr/>
          </p:nvSpPr>
          <p:spPr bwMode="auto">
            <a:xfrm>
              <a:off x="606425" y="4427538"/>
              <a:ext cx="161925" cy="55563"/>
            </a:xfrm>
            <a:custGeom>
              <a:avLst/>
              <a:gdLst>
                <a:gd name="T0" fmla="*/ 125 w 307"/>
                <a:gd name="T1" fmla="*/ 0 h 105"/>
                <a:gd name="T2" fmla="*/ 307 w 307"/>
                <a:gd name="T3" fmla="*/ 0 h 105"/>
                <a:gd name="T4" fmla="*/ 206 w 307"/>
                <a:gd name="T5" fmla="*/ 105 h 105"/>
                <a:gd name="T6" fmla="*/ 0 w 307"/>
                <a:gd name="T7" fmla="*/ 105 h 105"/>
                <a:gd name="T8" fmla="*/ 125 w 307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05">
                  <a:moveTo>
                    <a:pt x="125" y="0"/>
                  </a:moveTo>
                  <a:lnTo>
                    <a:pt x="307" y="0"/>
                  </a:lnTo>
                  <a:lnTo>
                    <a:pt x="206" y="105"/>
                  </a:lnTo>
                  <a:lnTo>
                    <a:pt x="0" y="10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30"/>
            <p:cNvSpPr>
              <a:spLocks/>
            </p:cNvSpPr>
            <p:nvPr/>
          </p:nvSpPr>
          <p:spPr bwMode="auto">
            <a:xfrm>
              <a:off x="762000" y="4305301"/>
              <a:ext cx="123825" cy="41275"/>
            </a:xfrm>
            <a:custGeom>
              <a:avLst/>
              <a:gdLst>
                <a:gd name="T0" fmla="*/ 79 w 236"/>
                <a:gd name="T1" fmla="*/ 0 h 76"/>
                <a:gd name="T2" fmla="*/ 236 w 236"/>
                <a:gd name="T3" fmla="*/ 0 h 76"/>
                <a:gd name="T4" fmla="*/ 167 w 236"/>
                <a:gd name="T5" fmla="*/ 76 h 76"/>
                <a:gd name="T6" fmla="*/ 0 w 236"/>
                <a:gd name="T7" fmla="*/ 76 h 76"/>
                <a:gd name="T8" fmla="*/ 79 w 23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76">
                  <a:moveTo>
                    <a:pt x="79" y="0"/>
                  </a:moveTo>
                  <a:lnTo>
                    <a:pt x="236" y="0"/>
                  </a:lnTo>
                  <a:lnTo>
                    <a:pt x="167" y="76"/>
                  </a:lnTo>
                  <a:lnTo>
                    <a:pt x="0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31"/>
            <p:cNvSpPr>
              <a:spLocks/>
            </p:cNvSpPr>
            <p:nvPr/>
          </p:nvSpPr>
          <p:spPr bwMode="auto">
            <a:xfrm>
              <a:off x="2105025" y="4427538"/>
              <a:ext cx="166687" cy="58738"/>
            </a:xfrm>
            <a:custGeom>
              <a:avLst/>
              <a:gdLst>
                <a:gd name="T0" fmla="*/ 0 w 313"/>
                <a:gd name="T1" fmla="*/ 0 h 110"/>
                <a:gd name="T2" fmla="*/ 208 w 313"/>
                <a:gd name="T3" fmla="*/ 0 h 110"/>
                <a:gd name="T4" fmla="*/ 313 w 313"/>
                <a:gd name="T5" fmla="*/ 110 h 110"/>
                <a:gd name="T6" fmla="*/ 86 w 313"/>
                <a:gd name="T7" fmla="*/ 110 h 110"/>
                <a:gd name="T8" fmla="*/ 0 w 313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10">
                  <a:moveTo>
                    <a:pt x="0" y="0"/>
                  </a:moveTo>
                  <a:lnTo>
                    <a:pt x="208" y="0"/>
                  </a:lnTo>
                  <a:lnTo>
                    <a:pt x="313" y="110"/>
                  </a:lnTo>
                  <a:lnTo>
                    <a:pt x="86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32"/>
            <p:cNvSpPr>
              <a:spLocks/>
            </p:cNvSpPr>
            <p:nvPr/>
          </p:nvSpPr>
          <p:spPr bwMode="auto">
            <a:xfrm>
              <a:off x="2054225" y="4364038"/>
              <a:ext cx="146050" cy="46038"/>
            </a:xfrm>
            <a:custGeom>
              <a:avLst/>
              <a:gdLst>
                <a:gd name="T0" fmla="*/ 0 w 276"/>
                <a:gd name="T1" fmla="*/ 0 h 87"/>
                <a:gd name="T2" fmla="*/ 194 w 276"/>
                <a:gd name="T3" fmla="*/ 0 h 87"/>
                <a:gd name="T4" fmla="*/ 276 w 276"/>
                <a:gd name="T5" fmla="*/ 87 h 87"/>
                <a:gd name="T6" fmla="*/ 69 w 276"/>
                <a:gd name="T7" fmla="*/ 87 h 87"/>
                <a:gd name="T8" fmla="*/ 0 w 276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87">
                  <a:moveTo>
                    <a:pt x="0" y="0"/>
                  </a:moveTo>
                  <a:lnTo>
                    <a:pt x="194" y="0"/>
                  </a:lnTo>
                  <a:lnTo>
                    <a:pt x="276" y="87"/>
                  </a:lnTo>
                  <a:lnTo>
                    <a:pt x="69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33"/>
            <p:cNvSpPr>
              <a:spLocks/>
            </p:cNvSpPr>
            <p:nvPr/>
          </p:nvSpPr>
          <p:spPr bwMode="auto">
            <a:xfrm>
              <a:off x="2011363" y="4305301"/>
              <a:ext cx="136525" cy="44450"/>
            </a:xfrm>
            <a:custGeom>
              <a:avLst/>
              <a:gdLst>
                <a:gd name="T0" fmla="*/ 0 w 258"/>
                <a:gd name="T1" fmla="*/ 0 h 82"/>
                <a:gd name="T2" fmla="*/ 181 w 258"/>
                <a:gd name="T3" fmla="*/ 0 h 82"/>
                <a:gd name="T4" fmla="*/ 258 w 258"/>
                <a:gd name="T5" fmla="*/ 82 h 82"/>
                <a:gd name="T6" fmla="*/ 65 w 258"/>
                <a:gd name="T7" fmla="*/ 82 h 82"/>
                <a:gd name="T8" fmla="*/ 0 w 258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82">
                  <a:moveTo>
                    <a:pt x="0" y="0"/>
                  </a:moveTo>
                  <a:lnTo>
                    <a:pt x="181" y="0"/>
                  </a:lnTo>
                  <a:lnTo>
                    <a:pt x="258" y="82"/>
                  </a:lnTo>
                  <a:lnTo>
                    <a:pt x="65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34"/>
            <p:cNvSpPr>
              <a:spLocks/>
            </p:cNvSpPr>
            <p:nvPr/>
          </p:nvSpPr>
          <p:spPr bwMode="auto">
            <a:xfrm>
              <a:off x="1754188" y="4364038"/>
              <a:ext cx="119062" cy="46038"/>
            </a:xfrm>
            <a:custGeom>
              <a:avLst/>
              <a:gdLst>
                <a:gd name="T0" fmla="*/ 0 w 226"/>
                <a:gd name="T1" fmla="*/ 0 h 87"/>
                <a:gd name="T2" fmla="*/ 171 w 226"/>
                <a:gd name="T3" fmla="*/ 0 h 87"/>
                <a:gd name="T4" fmla="*/ 226 w 226"/>
                <a:gd name="T5" fmla="*/ 87 h 87"/>
                <a:gd name="T6" fmla="*/ 42 w 226"/>
                <a:gd name="T7" fmla="*/ 87 h 87"/>
                <a:gd name="T8" fmla="*/ 0 w 226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87">
                  <a:moveTo>
                    <a:pt x="0" y="0"/>
                  </a:moveTo>
                  <a:lnTo>
                    <a:pt x="171" y="0"/>
                  </a:lnTo>
                  <a:lnTo>
                    <a:pt x="226" y="87"/>
                  </a:lnTo>
                  <a:lnTo>
                    <a:pt x="42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35"/>
            <p:cNvSpPr>
              <a:spLocks/>
            </p:cNvSpPr>
            <p:nvPr/>
          </p:nvSpPr>
          <p:spPr bwMode="auto">
            <a:xfrm>
              <a:off x="1782763" y="4427538"/>
              <a:ext cx="136525" cy="58738"/>
            </a:xfrm>
            <a:custGeom>
              <a:avLst/>
              <a:gdLst>
                <a:gd name="T0" fmla="*/ 0 w 258"/>
                <a:gd name="T1" fmla="*/ 0 h 110"/>
                <a:gd name="T2" fmla="*/ 185 w 258"/>
                <a:gd name="T3" fmla="*/ 0 h 110"/>
                <a:gd name="T4" fmla="*/ 258 w 258"/>
                <a:gd name="T5" fmla="*/ 110 h 110"/>
                <a:gd name="T6" fmla="*/ 52 w 258"/>
                <a:gd name="T7" fmla="*/ 110 h 110"/>
                <a:gd name="T8" fmla="*/ 0 w 25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10">
                  <a:moveTo>
                    <a:pt x="0" y="0"/>
                  </a:moveTo>
                  <a:lnTo>
                    <a:pt x="185" y="0"/>
                  </a:lnTo>
                  <a:lnTo>
                    <a:pt x="258" y="110"/>
                  </a:lnTo>
                  <a:lnTo>
                    <a:pt x="5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36"/>
            <p:cNvSpPr>
              <a:spLocks/>
            </p:cNvSpPr>
            <p:nvPr/>
          </p:nvSpPr>
          <p:spPr bwMode="auto">
            <a:xfrm>
              <a:off x="1868488" y="4305301"/>
              <a:ext cx="120650" cy="44450"/>
            </a:xfrm>
            <a:custGeom>
              <a:avLst/>
              <a:gdLst>
                <a:gd name="T0" fmla="*/ 0 w 228"/>
                <a:gd name="T1" fmla="*/ 0 h 82"/>
                <a:gd name="T2" fmla="*/ 174 w 228"/>
                <a:gd name="T3" fmla="*/ 0 h 82"/>
                <a:gd name="T4" fmla="*/ 228 w 228"/>
                <a:gd name="T5" fmla="*/ 82 h 82"/>
                <a:gd name="T6" fmla="*/ 56 w 228"/>
                <a:gd name="T7" fmla="*/ 82 h 82"/>
                <a:gd name="T8" fmla="*/ 0 w 228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82">
                  <a:moveTo>
                    <a:pt x="0" y="0"/>
                  </a:moveTo>
                  <a:lnTo>
                    <a:pt x="174" y="0"/>
                  </a:lnTo>
                  <a:lnTo>
                    <a:pt x="228" y="82"/>
                  </a:lnTo>
                  <a:lnTo>
                    <a:pt x="56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37"/>
            <p:cNvSpPr>
              <a:spLocks/>
            </p:cNvSpPr>
            <p:nvPr/>
          </p:nvSpPr>
          <p:spPr bwMode="auto">
            <a:xfrm>
              <a:off x="1906588" y="4364038"/>
              <a:ext cx="133350" cy="46038"/>
            </a:xfrm>
            <a:custGeom>
              <a:avLst/>
              <a:gdLst>
                <a:gd name="T0" fmla="*/ 0 w 251"/>
                <a:gd name="T1" fmla="*/ 0 h 87"/>
                <a:gd name="T2" fmla="*/ 182 w 251"/>
                <a:gd name="T3" fmla="*/ 0 h 87"/>
                <a:gd name="T4" fmla="*/ 251 w 251"/>
                <a:gd name="T5" fmla="*/ 87 h 87"/>
                <a:gd name="T6" fmla="*/ 54 w 251"/>
                <a:gd name="T7" fmla="*/ 87 h 87"/>
                <a:gd name="T8" fmla="*/ 0 w 251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87">
                  <a:moveTo>
                    <a:pt x="0" y="0"/>
                  </a:moveTo>
                  <a:lnTo>
                    <a:pt x="182" y="0"/>
                  </a:lnTo>
                  <a:lnTo>
                    <a:pt x="251" y="87"/>
                  </a:lnTo>
                  <a:lnTo>
                    <a:pt x="54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38"/>
            <p:cNvSpPr>
              <a:spLocks/>
            </p:cNvSpPr>
            <p:nvPr/>
          </p:nvSpPr>
          <p:spPr bwMode="auto">
            <a:xfrm>
              <a:off x="1944688" y="4427538"/>
              <a:ext cx="149225" cy="58738"/>
            </a:xfrm>
            <a:custGeom>
              <a:avLst/>
              <a:gdLst>
                <a:gd name="T0" fmla="*/ 0 w 283"/>
                <a:gd name="T1" fmla="*/ 0 h 110"/>
                <a:gd name="T2" fmla="*/ 197 w 283"/>
                <a:gd name="T3" fmla="*/ 0 h 110"/>
                <a:gd name="T4" fmla="*/ 283 w 283"/>
                <a:gd name="T5" fmla="*/ 110 h 110"/>
                <a:gd name="T6" fmla="*/ 68 w 283"/>
                <a:gd name="T7" fmla="*/ 110 h 110"/>
                <a:gd name="T8" fmla="*/ 0 w 283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10">
                  <a:moveTo>
                    <a:pt x="0" y="0"/>
                  </a:moveTo>
                  <a:lnTo>
                    <a:pt x="197" y="0"/>
                  </a:lnTo>
                  <a:lnTo>
                    <a:pt x="283" y="110"/>
                  </a:lnTo>
                  <a:lnTo>
                    <a:pt x="68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9"/>
            <p:cNvSpPr>
              <a:spLocks/>
            </p:cNvSpPr>
            <p:nvPr/>
          </p:nvSpPr>
          <p:spPr bwMode="auto">
            <a:xfrm>
              <a:off x="1717675" y="4305301"/>
              <a:ext cx="122237" cy="44450"/>
            </a:xfrm>
            <a:custGeom>
              <a:avLst/>
              <a:gdLst>
                <a:gd name="T0" fmla="*/ 0 w 231"/>
                <a:gd name="T1" fmla="*/ 0 h 82"/>
                <a:gd name="T2" fmla="*/ 172 w 231"/>
                <a:gd name="T3" fmla="*/ 0 h 82"/>
                <a:gd name="T4" fmla="*/ 231 w 231"/>
                <a:gd name="T5" fmla="*/ 82 h 82"/>
                <a:gd name="T6" fmla="*/ 48 w 231"/>
                <a:gd name="T7" fmla="*/ 82 h 82"/>
                <a:gd name="T8" fmla="*/ 0 w 231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82">
                  <a:moveTo>
                    <a:pt x="0" y="0"/>
                  </a:moveTo>
                  <a:lnTo>
                    <a:pt x="172" y="0"/>
                  </a:lnTo>
                  <a:lnTo>
                    <a:pt x="231" y="82"/>
                  </a:lnTo>
                  <a:lnTo>
                    <a:pt x="48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40"/>
            <p:cNvSpPr>
              <a:spLocks/>
            </p:cNvSpPr>
            <p:nvPr/>
          </p:nvSpPr>
          <p:spPr bwMode="auto">
            <a:xfrm>
              <a:off x="2276475" y="4427538"/>
              <a:ext cx="180975" cy="58738"/>
            </a:xfrm>
            <a:custGeom>
              <a:avLst/>
              <a:gdLst>
                <a:gd name="T0" fmla="*/ 0 w 344"/>
                <a:gd name="T1" fmla="*/ 0 h 110"/>
                <a:gd name="T2" fmla="*/ 220 w 344"/>
                <a:gd name="T3" fmla="*/ 0 h 110"/>
                <a:gd name="T4" fmla="*/ 344 w 344"/>
                <a:gd name="T5" fmla="*/ 110 h 110"/>
                <a:gd name="T6" fmla="*/ 106 w 344"/>
                <a:gd name="T7" fmla="*/ 110 h 110"/>
                <a:gd name="T8" fmla="*/ 0 w 344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10">
                  <a:moveTo>
                    <a:pt x="0" y="0"/>
                  </a:moveTo>
                  <a:lnTo>
                    <a:pt x="220" y="0"/>
                  </a:lnTo>
                  <a:lnTo>
                    <a:pt x="344" y="110"/>
                  </a:lnTo>
                  <a:lnTo>
                    <a:pt x="106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41"/>
            <p:cNvSpPr>
              <a:spLocks/>
            </p:cNvSpPr>
            <p:nvPr/>
          </p:nvSpPr>
          <p:spPr bwMode="auto">
            <a:xfrm>
              <a:off x="2160588" y="4305301"/>
              <a:ext cx="149225" cy="44450"/>
            </a:xfrm>
            <a:custGeom>
              <a:avLst/>
              <a:gdLst>
                <a:gd name="T0" fmla="*/ 0 w 282"/>
                <a:gd name="T1" fmla="*/ 0 h 82"/>
                <a:gd name="T2" fmla="*/ 191 w 282"/>
                <a:gd name="T3" fmla="*/ 0 h 82"/>
                <a:gd name="T4" fmla="*/ 282 w 282"/>
                <a:gd name="T5" fmla="*/ 82 h 82"/>
                <a:gd name="T6" fmla="*/ 78 w 282"/>
                <a:gd name="T7" fmla="*/ 82 h 82"/>
                <a:gd name="T8" fmla="*/ 0 w 2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2">
                  <a:moveTo>
                    <a:pt x="0" y="0"/>
                  </a:moveTo>
                  <a:lnTo>
                    <a:pt x="191" y="0"/>
                  </a:lnTo>
                  <a:lnTo>
                    <a:pt x="282" y="82"/>
                  </a:lnTo>
                  <a:lnTo>
                    <a:pt x="78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42"/>
            <p:cNvSpPr>
              <a:spLocks/>
            </p:cNvSpPr>
            <p:nvPr/>
          </p:nvSpPr>
          <p:spPr bwMode="auto">
            <a:xfrm>
              <a:off x="2214563" y="4364038"/>
              <a:ext cx="160337" cy="46038"/>
            </a:xfrm>
            <a:custGeom>
              <a:avLst/>
              <a:gdLst>
                <a:gd name="T0" fmla="*/ 0 w 302"/>
                <a:gd name="T1" fmla="*/ 0 h 87"/>
                <a:gd name="T2" fmla="*/ 203 w 302"/>
                <a:gd name="T3" fmla="*/ 0 h 87"/>
                <a:gd name="T4" fmla="*/ 302 w 302"/>
                <a:gd name="T5" fmla="*/ 87 h 87"/>
                <a:gd name="T6" fmla="*/ 84 w 302"/>
                <a:gd name="T7" fmla="*/ 87 h 87"/>
                <a:gd name="T8" fmla="*/ 0 w 302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87">
                  <a:moveTo>
                    <a:pt x="0" y="0"/>
                  </a:moveTo>
                  <a:lnTo>
                    <a:pt x="203" y="0"/>
                  </a:lnTo>
                  <a:lnTo>
                    <a:pt x="302" y="87"/>
                  </a:lnTo>
                  <a:lnTo>
                    <a:pt x="84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3"/>
            <p:cNvSpPr>
              <a:spLocks/>
            </p:cNvSpPr>
            <p:nvPr/>
          </p:nvSpPr>
          <p:spPr bwMode="auto">
            <a:xfrm>
              <a:off x="1584325" y="4305301"/>
              <a:ext cx="114300" cy="44450"/>
            </a:xfrm>
            <a:custGeom>
              <a:avLst/>
              <a:gdLst>
                <a:gd name="T0" fmla="*/ 0 w 217"/>
                <a:gd name="T1" fmla="*/ 0 h 82"/>
                <a:gd name="T2" fmla="*/ 180 w 217"/>
                <a:gd name="T3" fmla="*/ 0 h 82"/>
                <a:gd name="T4" fmla="*/ 217 w 217"/>
                <a:gd name="T5" fmla="*/ 82 h 82"/>
                <a:gd name="T6" fmla="*/ 24 w 217"/>
                <a:gd name="T7" fmla="*/ 82 h 82"/>
                <a:gd name="T8" fmla="*/ 0 w 217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82">
                  <a:moveTo>
                    <a:pt x="0" y="0"/>
                  </a:moveTo>
                  <a:lnTo>
                    <a:pt x="180" y="0"/>
                  </a:lnTo>
                  <a:lnTo>
                    <a:pt x="217" y="82"/>
                  </a:lnTo>
                  <a:lnTo>
                    <a:pt x="24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4"/>
            <p:cNvSpPr>
              <a:spLocks/>
            </p:cNvSpPr>
            <p:nvPr/>
          </p:nvSpPr>
          <p:spPr bwMode="auto">
            <a:xfrm>
              <a:off x="1597025" y="4364038"/>
              <a:ext cx="123825" cy="46038"/>
            </a:xfrm>
            <a:custGeom>
              <a:avLst/>
              <a:gdLst>
                <a:gd name="T0" fmla="*/ 0 w 234"/>
                <a:gd name="T1" fmla="*/ 0 h 87"/>
                <a:gd name="T2" fmla="*/ 194 w 234"/>
                <a:gd name="T3" fmla="*/ 0 h 87"/>
                <a:gd name="T4" fmla="*/ 234 w 234"/>
                <a:gd name="T5" fmla="*/ 87 h 87"/>
                <a:gd name="T6" fmla="*/ 26 w 234"/>
                <a:gd name="T7" fmla="*/ 87 h 87"/>
                <a:gd name="T8" fmla="*/ 0 w 23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87">
                  <a:moveTo>
                    <a:pt x="0" y="0"/>
                  </a:moveTo>
                  <a:lnTo>
                    <a:pt x="194" y="0"/>
                  </a:lnTo>
                  <a:lnTo>
                    <a:pt x="234" y="87"/>
                  </a:lnTo>
                  <a:lnTo>
                    <a:pt x="26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5"/>
            <p:cNvSpPr>
              <a:spLocks/>
            </p:cNvSpPr>
            <p:nvPr/>
          </p:nvSpPr>
          <p:spPr bwMode="auto">
            <a:xfrm>
              <a:off x="1452563" y="4305301"/>
              <a:ext cx="96837" cy="44450"/>
            </a:xfrm>
            <a:custGeom>
              <a:avLst/>
              <a:gdLst>
                <a:gd name="T0" fmla="*/ 9 w 185"/>
                <a:gd name="T1" fmla="*/ 0 h 82"/>
                <a:gd name="T2" fmla="*/ 175 w 185"/>
                <a:gd name="T3" fmla="*/ 0 h 82"/>
                <a:gd name="T4" fmla="*/ 185 w 185"/>
                <a:gd name="T5" fmla="*/ 82 h 82"/>
                <a:gd name="T6" fmla="*/ 0 w 185"/>
                <a:gd name="T7" fmla="*/ 82 h 82"/>
                <a:gd name="T8" fmla="*/ 9 w 18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82">
                  <a:moveTo>
                    <a:pt x="9" y="0"/>
                  </a:moveTo>
                  <a:lnTo>
                    <a:pt x="175" y="0"/>
                  </a:lnTo>
                  <a:lnTo>
                    <a:pt x="185" y="82"/>
                  </a:lnTo>
                  <a:lnTo>
                    <a:pt x="0" y="8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46"/>
            <p:cNvSpPr>
              <a:spLocks/>
            </p:cNvSpPr>
            <p:nvPr/>
          </p:nvSpPr>
          <p:spPr bwMode="auto">
            <a:xfrm>
              <a:off x="1444625" y="4364038"/>
              <a:ext cx="111125" cy="46038"/>
            </a:xfrm>
            <a:custGeom>
              <a:avLst/>
              <a:gdLst>
                <a:gd name="T0" fmla="*/ 13 w 210"/>
                <a:gd name="T1" fmla="*/ 0 h 87"/>
                <a:gd name="T2" fmla="*/ 195 w 210"/>
                <a:gd name="T3" fmla="*/ 0 h 87"/>
                <a:gd name="T4" fmla="*/ 210 w 210"/>
                <a:gd name="T5" fmla="*/ 87 h 87"/>
                <a:gd name="T6" fmla="*/ 0 w 210"/>
                <a:gd name="T7" fmla="*/ 87 h 87"/>
                <a:gd name="T8" fmla="*/ 13 w 210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7">
                  <a:moveTo>
                    <a:pt x="13" y="0"/>
                  </a:moveTo>
                  <a:lnTo>
                    <a:pt x="195" y="0"/>
                  </a:lnTo>
                  <a:lnTo>
                    <a:pt x="210" y="87"/>
                  </a:lnTo>
                  <a:lnTo>
                    <a:pt x="0" y="8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47"/>
            <p:cNvSpPr>
              <a:spLocks/>
            </p:cNvSpPr>
            <p:nvPr/>
          </p:nvSpPr>
          <p:spPr bwMode="auto">
            <a:xfrm>
              <a:off x="1268413" y="4427538"/>
              <a:ext cx="481012" cy="58738"/>
            </a:xfrm>
            <a:custGeom>
              <a:avLst/>
              <a:gdLst>
                <a:gd name="T0" fmla="*/ 33 w 909"/>
                <a:gd name="T1" fmla="*/ 0 h 110"/>
                <a:gd name="T2" fmla="*/ 868 w 909"/>
                <a:gd name="T3" fmla="*/ 0 h 110"/>
                <a:gd name="T4" fmla="*/ 909 w 909"/>
                <a:gd name="T5" fmla="*/ 110 h 110"/>
                <a:gd name="T6" fmla="*/ 0 w 909"/>
                <a:gd name="T7" fmla="*/ 110 h 110"/>
                <a:gd name="T8" fmla="*/ 33 w 90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9" h="110">
                  <a:moveTo>
                    <a:pt x="33" y="0"/>
                  </a:moveTo>
                  <a:lnTo>
                    <a:pt x="868" y="0"/>
                  </a:lnTo>
                  <a:lnTo>
                    <a:pt x="909" y="110"/>
                  </a:lnTo>
                  <a:lnTo>
                    <a:pt x="0" y="11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48"/>
            <p:cNvSpPr>
              <a:spLocks/>
            </p:cNvSpPr>
            <p:nvPr/>
          </p:nvSpPr>
          <p:spPr bwMode="auto">
            <a:xfrm>
              <a:off x="1247775" y="4565651"/>
              <a:ext cx="501650" cy="34925"/>
            </a:xfrm>
            <a:custGeom>
              <a:avLst/>
              <a:gdLst>
                <a:gd name="T0" fmla="*/ 32 w 948"/>
                <a:gd name="T1" fmla="*/ 0 h 66"/>
                <a:gd name="T2" fmla="*/ 915 w 948"/>
                <a:gd name="T3" fmla="*/ 0 h 66"/>
                <a:gd name="T4" fmla="*/ 929 w 948"/>
                <a:gd name="T5" fmla="*/ 8 h 66"/>
                <a:gd name="T6" fmla="*/ 942 w 948"/>
                <a:gd name="T7" fmla="*/ 22 h 66"/>
                <a:gd name="T8" fmla="*/ 948 w 948"/>
                <a:gd name="T9" fmla="*/ 34 h 66"/>
                <a:gd name="T10" fmla="*/ 948 w 948"/>
                <a:gd name="T11" fmla="*/ 44 h 66"/>
                <a:gd name="T12" fmla="*/ 941 w 948"/>
                <a:gd name="T13" fmla="*/ 52 h 66"/>
                <a:gd name="T14" fmla="*/ 926 w 948"/>
                <a:gd name="T15" fmla="*/ 58 h 66"/>
                <a:gd name="T16" fmla="*/ 907 w 948"/>
                <a:gd name="T17" fmla="*/ 62 h 66"/>
                <a:gd name="T18" fmla="*/ 881 w 948"/>
                <a:gd name="T19" fmla="*/ 64 h 66"/>
                <a:gd name="T20" fmla="*/ 848 w 948"/>
                <a:gd name="T21" fmla="*/ 66 h 66"/>
                <a:gd name="T22" fmla="*/ 100 w 948"/>
                <a:gd name="T23" fmla="*/ 66 h 66"/>
                <a:gd name="T24" fmla="*/ 69 w 948"/>
                <a:gd name="T25" fmla="*/ 64 h 66"/>
                <a:gd name="T26" fmla="*/ 43 w 948"/>
                <a:gd name="T27" fmla="*/ 63 h 66"/>
                <a:gd name="T28" fmla="*/ 22 w 948"/>
                <a:gd name="T29" fmla="*/ 59 h 66"/>
                <a:gd name="T30" fmla="*/ 8 w 948"/>
                <a:gd name="T31" fmla="*/ 53 h 66"/>
                <a:gd name="T32" fmla="*/ 1 w 948"/>
                <a:gd name="T33" fmla="*/ 47 h 66"/>
                <a:gd name="T34" fmla="*/ 0 w 948"/>
                <a:gd name="T35" fmla="*/ 36 h 66"/>
                <a:gd name="T36" fmla="*/ 6 w 948"/>
                <a:gd name="T37" fmla="*/ 23 h 66"/>
                <a:gd name="T38" fmla="*/ 18 w 948"/>
                <a:gd name="T39" fmla="*/ 8 h 66"/>
                <a:gd name="T40" fmla="*/ 32 w 948"/>
                <a:gd name="T4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8" h="66">
                  <a:moveTo>
                    <a:pt x="32" y="0"/>
                  </a:moveTo>
                  <a:lnTo>
                    <a:pt x="915" y="0"/>
                  </a:lnTo>
                  <a:lnTo>
                    <a:pt x="929" y="8"/>
                  </a:lnTo>
                  <a:lnTo>
                    <a:pt x="942" y="22"/>
                  </a:lnTo>
                  <a:lnTo>
                    <a:pt x="948" y="34"/>
                  </a:lnTo>
                  <a:lnTo>
                    <a:pt x="948" y="44"/>
                  </a:lnTo>
                  <a:lnTo>
                    <a:pt x="941" y="52"/>
                  </a:lnTo>
                  <a:lnTo>
                    <a:pt x="926" y="58"/>
                  </a:lnTo>
                  <a:lnTo>
                    <a:pt x="907" y="62"/>
                  </a:lnTo>
                  <a:lnTo>
                    <a:pt x="881" y="64"/>
                  </a:lnTo>
                  <a:lnTo>
                    <a:pt x="848" y="66"/>
                  </a:lnTo>
                  <a:lnTo>
                    <a:pt x="100" y="66"/>
                  </a:lnTo>
                  <a:lnTo>
                    <a:pt x="69" y="64"/>
                  </a:lnTo>
                  <a:lnTo>
                    <a:pt x="43" y="63"/>
                  </a:lnTo>
                  <a:lnTo>
                    <a:pt x="22" y="59"/>
                  </a:lnTo>
                  <a:lnTo>
                    <a:pt x="8" y="53"/>
                  </a:lnTo>
                  <a:lnTo>
                    <a:pt x="1" y="47"/>
                  </a:lnTo>
                  <a:lnTo>
                    <a:pt x="0" y="36"/>
                  </a:lnTo>
                  <a:lnTo>
                    <a:pt x="6" y="23"/>
                  </a:lnTo>
                  <a:lnTo>
                    <a:pt x="18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49"/>
            <p:cNvSpPr>
              <a:spLocks/>
            </p:cNvSpPr>
            <p:nvPr/>
          </p:nvSpPr>
          <p:spPr bwMode="auto">
            <a:xfrm>
              <a:off x="1265238" y="4510088"/>
              <a:ext cx="466725" cy="55563"/>
            </a:xfrm>
            <a:custGeom>
              <a:avLst/>
              <a:gdLst>
                <a:gd name="T0" fmla="*/ 181 w 883"/>
                <a:gd name="T1" fmla="*/ 0 h 104"/>
                <a:gd name="T2" fmla="*/ 699 w 883"/>
                <a:gd name="T3" fmla="*/ 0 h 104"/>
                <a:gd name="T4" fmla="*/ 726 w 883"/>
                <a:gd name="T5" fmla="*/ 1 h 104"/>
                <a:gd name="T6" fmla="*/ 747 w 883"/>
                <a:gd name="T7" fmla="*/ 4 h 104"/>
                <a:gd name="T8" fmla="*/ 765 w 883"/>
                <a:gd name="T9" fmla="*/ 10 h 104"/>
                <a:gd name="T10" fmla="*/ 778 w 883"/>
                <a:gd name="T11" fmla="*/ 17 h 104"/>
                <a:gd name="T12" fmla="*/ 794 w 883"/>
                <a:gd name="T13" fmla="*/ 27 h 104"/>
                <a:gd name="T14" fmla="*/ 883 w 883"/>
                <a:gd name="T15" fmla="*/ 104 h 104"/>
                <a:gd name="T16" fmla="*/ 0 w 883"/>
                <a:gd name="T17" fmla="*/ 104 h 104"/>
                <a:gd name="T18" fmla="*/ 90 w 883"/>
                <a:gd name="T19" fmla="*/ 27 h 104"/>
                <a:gd name="T20" fmla="*/ 103 w 883"/>
                <a:gd name="T21" fmla="*/ 19 h 104"/>
                <a:gd name="T22" fmla="*/ 114 w 883"/>
                <a:gd name="T23" fmla="*/ 12 h 104"/>
                <a:gd name="T24" fmla="*/ 126 w 883"/>
                <a:gd name="T25" fmla="*/ 6 h 104"/>
                <a:gd name="T26" fmla="*/ 141 w 883"/>
                <a:gd name="T27" fmla="*/ 2 h 104"/>
                <a:gd name="T28" fmla="*/ 159 w 883"/>
                <a:gd name="T29" fmla="*/ 0 h 104"/>
                <a:gd name="T30" fmla="*/ 181 w 883"/>
                <a:gd name="T3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3" h="104">
                  <a:moveTo>
                    <a:pt x="181" y="0"/>
                  </a:moveTo>
                  <a:lnTo>
                    <a:pt x="699" y="0"/>
                  </a:lnTo>
                  <a:lnTo>
                    <a:pt x="726" y="1"/>
                  </a:lnTo>
                  <a:lnTo>
                    <a:pt x="747" y="4"/>
                  </a:lnTo>
                  <a:lnTo>
                    <a:pt x="765" y="10"/>
                  </a:lnTo>
                  <a:lnTo>
                    <a:pt x="778" y="17"/>
                  </a:lnTo>
                  <a:lnTo>
                    <a:pt x="794" y="27"/>
                  </a:lnTo>
                  <a:lnTo>
                    <a:pt x="883" y="104"/>
                  </a:lnTo>
                  <a:lnTo>
                    <a:pt x="0" y="104"/>
                  </a:lnTo>
                  <a:lnTo>
                    <a:pt x="90" y="27"/>
                  </a:lnTo>
                  <a:lnTo>
                    <a:pt x="103" y="19"/>
                  </a:lnTo>
                  <a:lnTo>
                    <a:pt x="114" y="12"/>
                  </a:lnTo>
                  <a:lnTo>
                    <a:pt x="126" y="6"/>
                  </a:lnTo>
                  <a:lnTo>
                    <a:pt x="141" y="2"/>
                  </a:lnTo>
                  <a:lnTo>
                    <a:pt x="159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50"/>
            <p:cNvSpPr>
              <a:spLocks/>
            </p:cNvSpPr>
            <p:nvPr/>
          </p:nvSpPr>
          <p:spPr bwMode="auto">
            <a:xfrm>
              <a:off x="798513" y="3367088"/>
              <a:ext cx="1408112" cy="835025"/>
            </a:xfrm>
            <a:custGeom>
              <a:avLst/>
              <a:gdLst>
                <a:gd name="T0" fmla="*/ 86 w 2660"/>
                <a:gd name="T1" fmla="*/ 0 h 1576"/>
                <a:gd name="T2" fmla="*/ 2658 w 2660"/>
                <a:gd name="T3" fmla="*/ 0 h 1576"/>
                <a:gd name="T4" fmla="*/ 2659 w 2660"/>
                <a:gd name="T5" fmla="*/ 1 h 1576"/>
                <a:gd name="T6" fmla="*/ 2660 w 2660"/>
                <a:gd name="T7" fmla="*/ 1 h 1576"/>
                <a:gd name="T8" fmla="*/ 97 w 2660"/>
                <a:gd name="T9" fmla="*/ 1576 h 1576"/>
                <a:gd name="T10" fmla="*/ 86 w 2660"/>
                <a:gd name="T11" fmla="*/ 1576 h 1576"/>
                <a:gd name="T12" fmla="*/ 64 w 2660"/>
                <a:gd name="T13" fmla="*/ 1572 h 1576"/>
                <a:gd name="T14" fmla="*/ 44 w 2660"/>
                <a:gd name="T15" fmla="*/ 1563 h 1576"/>
                <a:gd name="T16" fmla="*/ 26 w 2660"/>
                <a:gd name="T17" fmla="*/ 1550 h 1576"/>
                <a:gd name="T18" fmla="*/ 12 w 2660"/>
                <a:gd name="T19" fmla="*/ 1532 h 1576"/>
                <a:gd name="T20" fmla="*/ 4 w 2660"/>
                <a:gd name="T21" fmla="*/ 1511 h 1576"/>
                <a:gd name="T22" fmla="*/ 0 w 2660"/>
                <a:gd name="T23" fmla="*/ 1488 h 1576"/>
                <a:gd name="T24" fmla="*/ 0 w 2660"/>
                <a:gd name="T25" fmla="*/ 88 h 1576"/>
                <a:gd name="T26" fmla="*/ 4 w 2660"/>
                <a:gd name="T27" fmla="*/ 64 h 1576"/>
                <a:gd name="T28" fmla="*/ 12 w 2660"/>
                <a:gd name="T29" fmla="*/ 44 h 1576"/>
                <a:gd name="T30" fmla="*/ 26 w 2660"/>
                <a:gd name="T31" fmla="*/ 26 h 1576"/>
                <a:gd name="T32" fmla="*/ 44 w 2660"/>
                <a:gd name="T33" fmla="*/ 12 h 1576"/>
                <a:gd name="T34" fmla="*/ 64 w 2660"/>
                <a:gd name="T35" fmla="*/ 4 h 1576"/>
                <a:gd name="T36" fmla="*/ 86 w 2660"/>
                <a:gd name="T37" fmla="*/ 0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0" h="1576">
                  <a:moveTo>
                    <a:pt x="86" y="0"/>
                  </a:moveTo>
                  <a:lnTo>
                    <a:pt x="2658" y="0"/>
                  </a:lnTo>
                  <a:lnTo>
                    <a:pt x="2659" y="1"/>
                  </a:lnTo>
                  <a:lnTo>
                    <a:pt x="2660" y="1"/>
                  </a:lnTo>
                  <a:lnTo>
                    <a:pt x="97" y="1576"/>
                  </a:lnTo>
                  <a:lnTo>
                    <a:pt x="86" y="1576"/>
                  </a:lnTo>
                  <a:lnTo>
                    <a:pt x="64" y="1572"/>
                  </a:lnTo>
                  <a:lnTo>
                    <a:pt x="44" y="1563"/>
                  </a:lnTo>
                  <a:lnTo>
                    <a:pt x="26" y="1550"/>
                  </a:lnTo>
                  <a:lnTo>
                    <a:pt x="12" y="1532"/>
                  </a:lnTo>
                  <a:lnTo>
                    <a:pt x="4" y="1511"/>
                  </a:lnTo>
                  <a:lnTo>
                    <a:pt x="0" y="1488"/>
                  </a:lnTo>
                  <a:lnTo>
                    <a:pt x="0" y="88"/>
                  </a:lnTo>
                  <a:lnTo>
                    <a:pt x="4" y="64"/>
                  </a:lnTo>
                  <a:lnTo>
                    <a:pt x="12" y="44"/>
                  </a:lnTo>
                  <a:lnTo>
                    <a:pt x="26" y="26"/>
                  </a:lnTo>
                  <a:lnTo>
                    <a:pt x="44" y="12"/>
                  </a:lnTo>
                  <a:lnTo>
                    <a:pt x="64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51"/>
            <p:cNvSpPr>
              <a:spLocks/>
            </p:cNvSpPr>
            <p:nvPr/>
          </p:nvSpPr>
          <p:spPr bwMode="auto">
            <a:xfrm>
              <a:off x="849313" y="3368676"/>
              <a:ext cx="1401762" cy="833438"/>
            </a:xfrm>
            <a:custGeom>
              <a:avLst/>
              <a:gdLst>
                <a:gd name="T0" fmla="*/ 2563 w 2647"/>
                <a:gd name="T1" fmla="*/ 0 h 1575"/>
                <a:gd name="T2" fmla="*/ 2585 w 2647"/>
                <a:gd name="T3" fmla="*/ 4 h 1575"/>
                <a:gd name="T4" fmla="*/ 2606 w 2647"/>
                <a:gd name="T5" fmla="*/ 13 h 1575"/>
                <a:gd name="T6" fmla="*/ 2623 w 2647"/>
                <a:gd name="T7" fmla="*/ 26 h 1575"/>
                <a:gd name="T8" fmla="*/ 2635 w 2647"/>
                <a:gd name="T9" fmla="*/ 44 h 1575"/>
                <a:gd name="T10" fmla="*/ 2643 w 2647"/>
                <a:gd name="T11" fmla="*/ 65 h 1575"/>
                <a:gd name="T12" fmla="*/ 2647 w 2647"/>
                <a:gd name="T13" fmla="*/ 87 h 1575"/>
                <a:gd name="T14" fmla="*/ 2647 w 2647"/>
                <a:gd name="T15" fmla="*/ 1487 h 1575"/>
                <a:gd name="T16" fmla="*/ 2643 w 2647"/>
                <a:gd name="T17" fmla="*/ 1510 h 1575"/>
                <a:gd name="T18" fmla="*/ 2635 w 2647"/>
                <a:gd name="T19" fmla="*/ 1531 h 1575"/>
                <a:gd name="T20" fmla="*/ 2621 w 2647"/>
                <a:gd name="T21" fmla="*/ 1549 h 1575"/>
                <a:gd name="T22" fmla="*/ 2605 w 2647"/>
                <a:gd name="T23" fmla="*/ 1562 h 1575"/>
                <a:gd name="T24" fmla="*/ 2584 w 2647"/>
                <a:gd name="T25" fmla="*/ 1571 h 1575"/>
                <a:gd name="T26" fmla="*/ 2561 w 2647"/>
                <a:gd name="T27" fmla="*/ 1575 h 1575"/>
                <a:gd name="T28" fmla="*/ 0 w 2647"/>
                <a:gd name="T29" fmla="*/ 1575 h 1575"/>
                <a:gd name="T30" fmla="*/ 2563 w 2647"/>
                <a:gd name="T31" fmla="*/ 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7" h="1575">
                  <a:moveTo>
                    <a:pt x="2563" y="0"/>
                  </a:moveTo>
                  <a:lnTo>
                    <a:pt x="2585" y="4"/>
                  </a:lnTo>
                  <a:lnTo>
                    <a:pt x="2606" y="13"/>
                  </a:lnTo>
                  <a:lnTo>
                    <a:pt x="2623" y="26"/>
                  </a:lnTo>
                  <a:lnTo>
                    <a:pt x="2635" y="44"/>
                  </a:lnTo>
                  <a:lnTo>
                    <a:pt x="2643" y="65"/>
                  </a:lnTo>
                  <a:lnTo>
                    <a:pt x="2647" y="87"/>
                  </a:lnTo>
                  <a:lnTo>
                    <a:pt x="2647" y="1487"/>
                  </a:lnTo>
                  <a:lnTo>
                    <a:pt x="2643" y="1510"/>
                  </a:lnTo>
                  <a:lnTo>
                    <a:pt x="2635" y="1531"/>
                  </a:lnTo>
                  <a:lnTo>
                    <a:pt x="2621" y="1549"/>
                  </a:lnTo>
                  <a:lnTo>
                    <a:pt x="2605" y="1562"/>
                  </a:lnTo>
                  <a:lnTo>
                    <a:pt x="2584" y="1571"/>
                  </a:lnTo>
                  <a:lnTo>
                    <a:pt x="2561" y="1575"/>
                  </a:lnTo>
                  <a:lnTo>
                    <a:pt x="0" y="1575"/>
                  </a:lnTo>
                  <a:lnTo>
                    <a:pt x="256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52"/>
            <p:cNvSpPr>
              <a:spLocks/>
            </p:cNvSpPr>
            <p:nvPr/>
          </p:nvSpPr>
          <p:spPr bwMode="auto">
            <a:xfrm>
              <a:off x="1457325" y="3319463"/>
              <a:ext cx="384175" cy="373063"/>
            </a:xfrm>
            <a:custGeom>
              <a:avLst/>
              <a:gdLst>
                <a:gd name="T0" fmla="*/ 549 w 724"/>
                <a:gd name="T1" fmla="*/ 0 h 706"/>
                <a:gd name="T2" fmla="*/ 724 w 724"/>
                <a:gd name="T3" fmla="*/ 499 h 706"/>
                <a:gd name="T4" fmla="*/ 136 w 724"/>
                <a:gd name="T5" fmla="*/ 706 h 706"/>
                <a:gd name="T6" fmla="*/ 0 w 724"/>
                <a:gd name="T7" fmla="*/ 318 h 706"/>
                <a:gd name="T8" fmla="*/ 549 w 724"/>
                <a:gd name="T9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706">
                  <a:moveTo>
                    <a:pt x="549" y="0"/>
                  </a:moveTo>
                  <a:lnTo>
                    <a:pt x="724" y="499"/>
                  </a:lnTo>
                  <a:lnTo>
                    <a:pt x="136" y="706"/>
                  </a:lnTo>
                  <a:lnTo>
                    <a:pt x="0" y="318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BAE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53"/>
            <p:cNvSpPr>
              <a:spLocks/>
            </p:cNvSpPr>
            <p:nvPr/>
          </p:nvSpPr>
          <p:spPr bwMode="auto">
            <a:xfrm>
              <a:off x="1304925" y="3424238"/>
              <a:ext cx="185737" cy="206375"/>
            </a:xfrm>
            <a:custGeom>
              <a:avLst/>
              <a:gdLst>
                <a:gd name="T0" fmla="*/ 233 w 353"/>
                <a:gd name="T1" fmla="*/ 0 h 389"/>
                <a:gd name="T2" fmla="*/ 242 w 353"/>
                <a:gd name="T3" fmla="*/ 4 h 389"/>
                <a:gd name="T4" fmla="*/ 248 w 353"/>
                <a:gd name="T5" fmla="*/ 10 h 389"/>
                <a:gd name="T6" fmla="*/ 254 w 353"/>
                <a:gd name="T7" fmla="*/ 19 h 389"/>
                <a:gd name="T8" fmla="*/ 259 w 353"/>
                <a:gd name="T9" fmla="*/ 30 h 389"/>
                <a:gd name="T10" fmla="*/ 264 w 353"/>
                <a:gd name="T11" fmla="*/ 43 h 389"/>
                <a:gd name="T12" fmla="*/ 353 w 353"/>
                <a:gd name="T13" fmla="*/ 294 h 389"/>
                <a:gd name="T14" fmla="*/ 95 w 353"/>
                <a:gd name="T15" fmla="*/ 389 h 389"/>
                <a:gd name="T16" fmla="*/ 3 w 353"/>
                <a:gd name="T17" fmla="*/ 137 h 389"/>
                <a:gd name="T18" fmla="*/ 0 w 353"/>
                <a:gd name="T19" fmla="*/ 120 h 389"/>
                <a:gd name="T20" fmla="*/ 4 w 353"/>
                <a:gd name="T21" fmla="*/ 100 h 389"/>
                <a:gd name="T22" fmla="*/ 15 w 353"/>
                <a:gd name="T23" fmla="*/ 84 h 389"/>
                <a:gd name="T24" fmla="*/ 31 w 353"/>
                <a:gd name="T25" fmla="*/ 69 h 389"/>
                <a:gd name="T26" fmla="*/ 52 w 353"/>
                <a:gd name="T27" fmla="*/ 58 h 389"/>
                <a:gd name="T28" fmla="*/ 207 w 353"/>
                <a:gd name="T29" fmla="*/ 4 h 389"/>
                <a:gd name="T30" fmla="*/ 221 w 353"/>
                <a:gd name="T31" fmla="*/ 0 h 389"/>
                <a:gd name="T32" fmla="*/ 233 w 353"/>
                <a:gd name="T33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89">
                  <a:moveTo>
                    <a:pt x="233" y="0"/>
                  </a:moveTo>
                  <a:lnTo>
                    <a:pt x="242" y="4"/>
                  </a:lnTo>
                  <a:lnTo>
                    <a:pt x="248" y="10"/>
                  </a:lnTo>
                  <a:lnTo>
                    <a:pt x="254" y="19"/>
                  </a:lnTo>
                  <a:lnTo>
                    <a:pt x="259" y="30"/>
                  </a:lnTo>
                  <a:lnTo>
                    <a:pt x="264" y="43"/>
                  </a:lnTo>
                  <a:lnTo>
                    <a:pt x="353" y="294"/>
                  </a:lnTo>
                  <a:lnTo>
                    <a:pt x="95" y="389"/>
                  </a:lnTo>
                  <a:lnTo>
                    <a:pt x="3" y="137"/>
                  </a:lnTo>
                  <a:lnTo>
                    <a:pt x="0" y="120"/>
                  </a:lnTo>
                  <a:lnTo>
                    <a:pt x="4" y="100"/>
                  </a:lnTo>
                  <a:lnTo>
                    <a:pt x="15" y="84"/>
                  </a:lnTo>
                  <a:lnTo>
                    <a:pt x="31" y="69"/>
                  </a:lnTo>
                  <a:lnTo>
                    <a:pt x="52" y="58"/>
                  </a:lnTo>
                  <a:lnTo>
                    <a:pt x="207" y="4"/>
                  </a:lnTo>
                  <a:lnTo>
                    <a:pt x="221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D0FDB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4"/>
            <p:cNvSpPr>
              <a:spLocks/>
            </p:cNvSpPr>
            <p:nvPr/>
          </p:nvSpPr>
          <p:spPr bwMode="auto">
            <a:xfrm>
              <a:off x="1354138" y="3579813"/>
              <a:ext cx="192087" cy="206375"/>
            </a:xfrm>
            <a:custGeom>
              <a:avLst/>
              <a:gdLst>
                <a:gd name="T0" fmla="*/ 258 w 362"/>
                <a:gd name="T1" fmla="*/ 0 h 391"/>
                <a:gd name="T2" fmla="*/ 351 w 362"/>
                <a:gd name="T3" fmla="*/ 263 h 391"/>
                <a:gd name="T4" fmla="*/ 357 w 362"/>
                <a:gd name="T5" fmla="*/ 279 h 391"/>
                <a:gd name="T6" fmla="*/ 361 w 362"/>
                <a:gd name="T7" fmla="*/ 291 h 391"/>
                <a:gd name="T8" fmla="*/ 362 w 362"/>
                <a:gd name="T9" fmla="*/ 303 h 391"/>
                <a:gd name="T10" fmla="*/ 359 w 362"/>
                <a:gd name="T11" fmla="*/ 314 h 391"/>
                <a:gd name="T12" fmla="*/ 351 w 362"/>
                <a:gd name="T13" fmla="*/ 324 h 391"/>
                <a:gd name="T14" fmla="*/ 336 w 362"/>
                <a:gd name="T15" fmla="*/ 331 h 391"/>
                <a:gd name="T16" fmla="*/ 185 w 362"/>
                <a:gd name="T17" fmla="*/ 384 h 391"/>
                <a:gd name="T18" fmla="*/ 166 w 362"/>
                <a:gd name="T19" fmla="*/ 390 h 391"/>
                <a:gd name="T20" fmla="*/ 147 w 362"/>
                <a:gd name="T21" fmla="*/ 391 h 391"/>
                <a:gd name="T22" fmla="*/ 130 w 362"/>
                <a:gd name="T23" fmla="*/ 387 h 391"/>
                <a:gd name="T24" fmla="*/ 115 w 362"/>
                <a:gd name="T25" fmla="*/ 380 h 391"/>
                <a:gd name="T26" fmla="*/ 103 w 362"/>
                <a:gd name="T27" fmla="*/ 371 h 391"/>
                <a:gd name="T28" fmla="*/ 96 w 362"/>
                <a:gd name="T29" fmla="*/ 357 h 391"/>
                <a:gd name="T30" fmla="*/ 0 w 362"/>
                <a:gd name="T31" fmla="*/ 94 h 391"/>
                <a:gd name="T32" fmla="*/ 258 w 362"/>
                <a:gd name="T3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391">
                  <a:moveTo>
                    <a:pt x="258" y="0"/>
                  </a:moveTo>
                  <a:lnTo>
                    <a:pt x="351" y="263"/>
                  </a:lnTo>
                  <a:lnTo>
                    <a:pt x="357" y="279"/>
                  </a:lnTo>
                  <a:lnTo>
                    <a:pt x="361" y="291"/>
                  </a:lnTo>
                  <a:lnTo>
                    <a:pt x="362" y="303"/>
                  </a:lnTo>
                  <a:lnTo>
                    <a:pt x="359" y="314"/>
                  </a:lnTo>
                  <a:lnTo>
                    <a:pt x="351" y="324"/>
                  </a:lnTo>
                  <a:lnTo>
                    <a:pt x="336" y="331"/>
                  </a:lnTo>
                  <a:lnTo>
                    <a:pt x="185" y="384"/>
                  </a:lnTo>
                  <a:lnTo>
                    <a:pt x="166" y="390"/>
                  </a:lnTo>
                  <a:lnTo>
                    <a:pt x="147" y="391"/>
                  </a:lnTo>
                  <a:lnTo>
                    <a:pt x="130" y="387"/>
                  </a:lnTo>
                  <a:lnTo>
                    <a:pt x="115" y="380"/>
                  </a:lnTo>
                  <a:lnTo>
                    <a:pt x="103" y="371"/>
                  </a:lnTo>
                  <a:lnTo>
                    <a:pt x="96" y="357"/>
                  </a:lnTo>
                  <a:lnTo>
                    <a:pt x="0" y="9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C1ECA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55"/>
            <p:cNvSpPr>
              <a:spLocks/>
            </p:cNvSpPr>
            <p:nvPr/>
          </p:nvSpPr>
          <p:spPr bwMode="auto">
            <a:xfrm>
              <a:off x="796925" y="3435351"/>
              <a:ext cx="603250" cy="388938"/>
            </a:xfrm>
            <a:custGeom>
              <a:avLst/>
              <a:gdLst>
                <a:gd name="T0" fmla="*/ 989 w 1138"/>
                <a:gd name="T1" fmla="*/ 0 h 736"/>
                <a:gd name="T2" fmla="*/ 1003 w 1138"/>
                <a:gd name="T3" fmla="*/ 1 h 736"/>
                <a:gd name="T4" fmla="*/ 1014 w 1138"/>
                <a:gd name="T5" fmla="*/ 6 h 736"/>
                <a:gd name="T6" fmla="*/ 1022 w 1138"/>
                <a:gd name="T7" fmla="*/ 16 h 736"/>
                <a:gd name="T8" fmla="*/ 1028 w 1138"/>
                <a:gd name="T9" fmla="*/ 27 h 736"/>
                <a:gd name="T10" fmla="*/ 1035 w 1138"/>
                <a:gd name="T11" fmla="*/ 42 h 736"/>
                <a:gd name="T12" fmla="*/ 1138 w 1138"/>
                <a:gd name="T13" fmla="*/ 336 h 736"/>
                <a:gd name="T14" fmla="*/ 0 w 1138"/>
                <a:gd name="T15" fmla="*/ 736 h 736"/>
                <a:gd name="T16" fmla="*/ 0 w 1138"/>
                <a:gd name="T17" fmla="*/ 344 h 736"/>
                <a:gd name="T18" fmla="*/ 973 w 1138"/>
                <a:gd name="T19" fmla="*/ 4 h 736"/>
                <a:gd name="T20" fmla="*/ 989 w 1138"/>
                <a:gd name="T2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8" h="736">
                  <a:moveTo>
                    <a:pt x="989" y="0"/>
                  </a:moveTo>
                  <a:lnTo>
                    <a:pt x="1003" y="1"/>
                  </a:lnTo>
                  <a:lnTo>
                    <a:pt x="1014" y="6"/>
                  </a:lnTo>
                  <a:lnTo>
                    <a:pt x="1022" y="16"/>
                  </a:lnTo>
                  <a:lnTo>
                    <a:pt x="1028" y="27"/>
                  </a:lnTo>
                  <a:lnTo>
                    <a:pt x="1035" y="42"/>
                  </a:lnTo>
                  <a:lnTo>
                    <a:pt x="1138" y="336"/>
                  </a:lnTo>
                  <a:lnTo>
                    <a:pt x="0" y="736"/>
                  </a:lnTo>
                  <a:lnTo>
                    <a:pt x="0" y="344"/>
                  </a:lnTo>
                  <a:lnTo>
                    <a:pt x="973" y="4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387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56"/>
            <p:cNvSpPr>
              <a:spLocks/>
            </p:cNvSpPr>
            <p:nvPr/>
          </p:nvSpPr>
          <p:spPr bwMode="auto">
            <a:xfrm>
              <a:off x="796925" y="3613151"/>
              <a:ext cx="661987" cy="420688"/>
            </a:xfrm>
            <a:custGeom>
              <a:avLst/>
              <a:gdLst>
                <a:gd name="T0" fmla="*/ 1136 w 1249"/>
                <a:gd name="T1" fmla="*/ 0 h 797"/>
                <a:gd name="T2" fmla="*/ 1241 w 1249"/>
                <a:gd name="T3" fmla="*/ 295 h 797"/>
                <a:gd name="T4" fmla="*/ 1246 w 1249"/>
                <a:gd name="T5" fmla="*/ 310 h 797"/>
                <a:gd name="T6" fmla="*/ 1249 w 1249"/>
                <a:gd name="T7" fmla="*/ 324 h 797"/>
                <a:gd name="T8" fmla="*/ 1249 w 1249"/>
                <a:gd name="T9" fmla="*/ 336 h 797"/>
                <a:gd name="T10" fmla="*/ 1245 w 1249"/>
                <a:gd name="T11" fmla="*/ 347 h 797"/>
                <a:gd name="T12" fmla="*/ 1235 w 1249"/>
                <a:gd name="T13" fmla="*/ 357 h 797"/>
                <a:gd name="T14" fmla="*/ 1220 w 1249"/>
                <a:gd name="T15" fmla="*/ 365 h 797"/>
                <a:gd name="T16" fmla="*/ 0 w 1249"/>
                <a:gd name="T17" fmla="*/ 797 h 797"/>
                <a:gd name="T18" fmla="*/ 0 w 1249"/>
                <a:gd name="T19" fmla="*/ 401 h 797"/>
                <a:gd name="T20" fmla="*/ 1136 w 1249"/>
                <a:gd name="T2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9" h="797">
                  <a:moveTo>
                    <a:pt x="1136" y="0"/>
                  </a:moveTo>
                  <a:lnTo>
                    <a:pt x="1241" y="295"/>
                  </a:lnTo>
                  <a:lnTo>
                    <a:pt x="1246" y="310"/>
                  </a:lnTo>
                  <a:lnTo>
                    <a:pt x="1249" y="324"/>
                  </a:lnTo>
                  <a:lnTo>
                    <a:pt x="1249" y="336"/>
                  </a:lnTo>
                  <a:lnTo>
                    <a:pt x="1245" y="347"/>
                  </a:lnTo>
                  <a:lnTo>
                    <a:pt x="1235" y="357"/>
                  </a:lnTo>
                  <a:lnTo>
                    <a:pt x="1220" y="365"/>
                  </a:lnTo>
                  <a:lnTo>
                    <a:pt x="0" y="797"/>
                  </a:lnTo>
                  <a:lnTo>
                    <a:pt x="0" y="401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57"/>
            <p:cNvSpPr>
              <a:spLocks/>
            </p:cNvSpPr>
            <p:nvPr/>
          </p:nvSpPr>
          <p:spPr bwMode="auto">
            <a:xfrm>
              <a:off x="1595438" y="3189288"/>
              <a:ext cx="295275" cy="471488"/>
            </a:xfrm>
            <a:custGeom>
              <a:avLst/>
              <a:gdLst>
                <a:gd name="T0" fmla="*/ 265 w 557"/>
                <a:gd name="T1" fmla="*/ 0 h 892"/>
                <a:gd name="T2" fmla="*/ 283 w 557"/>
                <a:gd name="T3" fmla="*/ 7 h 892"/>
                <a:gd name="T4" fmla="*/ 299 w 557"/>
                <a:gd name="T5" fmla="*/ 19 h 892"/>
                <a:gd name="T6" fmla="*/ 313 w 557"/>
                <a:gd name="T7" fmla="*/ 37 h 892"/>
                <a:gd name="T8" fmla="*/ 325 w 557"/>
                <a:gd name="T9" fmla="*/ 60 h 892"/>
                <a:gd name="T10" fmla="*/ 333 w 557"/>
                <a:gd name="T11" fmla="*/ 86 h 892"/>
                <a:gd name="T12" fmla="*/ 553 w 557"/>
                <a:gd name="T13" fmla="*/ 732 h 892"/>
                <a:gd name="T14" fmla="*/ 557 w 557"/>
                <a:gd name="T15" fmla="*/ 758 h 892"/>
                <a:gd name="T16" fmla="*/ 556 w 557"/>
                <a:gd name="T17" fmla="*/ 784 h 892"/>
                <a:gd name="T18" fmla="*/ 550 w 557"/>
                <a:gd name="T19" fmla="*/ 806 h 892"/>
                <a:gd name="T20" fmla="*/ 541 w 557"/>
                <a:gd name="T21" fmla="*/ 826 h 892"/>
                <a:gd name="T22" fmla="*/ 528 w 557"/>
                <a:gd name="T23" fmla="*/ 839 h 892"/>
                <a:gd name="T24" fmla="*/ 512 w 557"/>
                <a:gd name="T25" fmla="*/ 846 h 892"/>
                <a:gd name="T26" fmla="*/ 310 w 557"/>
                <a:gd name="T27" fmla="*/ 892 h 892"/>
                <a:gd name="T28" fmla="*/ 292 w 557"/>
                <a:gd name="T29" fmla="*/ 892 h 892"/>
                <a:gd name="T30" fmla="*/ 276 w 557"/>
                <a:gd name="T31" fmla="*/ 885 h 892"/>
                <a:gd name="T32" fmla="*/ 259 w 557"/>
                <a:gd name="T33" fmla="*/ 872 h 892"/>
                <a:gd name="T34" fmla="*/ 244 w 557"/>
                <a:gd name="T35" fmla="*/ 853 h 892"/>
                <a:gd name="T36" fmla="*/ 232 w 557"/>
                <a:gd name="T37" fmla="*/ 831 h 892"/>
                <a:gd name="T38" fmla="*/ 224 w 557"/>
                <a:gd name="T39" fmla="*/ 805 h 892"/>
                <a:gd name="T40" fmla="*/ 4 w 557"/>
                <a:gd name="T41" fmla="*/ 159 h 892"/>
                <a:gd name="T42" fmla="*/ 0 w 557"/>
                <a:gd name="T43" fmla="*/ 132 h 892"/>
                <a:gd name="T44" fmla="*/ 1 w 557"/>
                <a:gd name="T45" fmla="*/ 107 h 892"/>
                <a:gd name="T46" fmla="*/ 6 w 557"/>
                <a:gd name="T47" fmla="*/ 84 h 892"/>
                <a:gd name="T48" fmla="*/ 16 w 557"/>
                <a:gd name="T49" fmla="*/ 66 h 892"/>
                <a:gd name="T50" fmla="*/ 30 w 557"/>
                <a:gd name="T51" fmla="*/ 52 h 892"/>
                <a:gd name="T52" fmla="*/ 45 w 557"/>
                <a:gd name="T53" fmla="*/ 45 h 892"/>
                <a:gd name="T54" fmla="*/ 247 w 557"/>
                <a:gd name="T55" fmla="*/ 0 h 892"/>
                <a:gd name="T56" fmla="*/ 265 w 557"/>
                <a:gd name="T5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7" h="892">
                  <a:moveTo>
                    <a:pt x="265" y="0"/>
                  </a:moveTo>
                  <a:lnTo>
                    <a:pt x="283" y="7"/>
                  </a:lnTo>
                  <a:lnTo>
                    <a:pt x="299" y="19"/>
                  </a:lnTo>
                  <a:lnTo>
                    <a:pt x="313" y="37"/>
                  </a:lnTo>
                  <a:lnTo>
                    <a:pt x="325" y="60"/>
                  </a:lnTo>
                  <a:lnTo>
                    <a:pt x="333" y="86"/>
                  </a:lnTo>
                  <a:lnTo>
                    <a:pt x="553" y="732"/>
                  </a:lnTo>
                  <a:lnTo>
                    <a:pt x="557" y="758"/>
                  </a:lnTo>
                  <a:lnTo>
                    <a:pt x="556" y="784"/>
                  </a:lnTo>
                  <a:lnTo>
                    <a:pt x="550" y="806"/>
                  </a:lnTo>
                  <a:lnTo>
                    <a:pt x="541" y="826"/>
                  </a:lnTo>
                  <a:lnTo>
                    <a:pt x="528" y="839"/>
                  </a:lnTo>
                  <a:lnTo>
                    <a:pt x="512" y="846"/>
                  </a:lnTo>
                  <a:lnTo>
                    <a:pt x="310" y="892"/>
                  </a:lnTo>
                  <a:lnTo>
                    <a:pt x="292" y="892"/>
                  </a:lnTo>
                  <a:lnTo>
                    <a:pt x="276" y="885"/>
                  </a:lnTo>
                  <a:lnTo>
                    <a:pt x="259" y="872"/>
                  </a:lnTo>
                  <a:lnTo>
                    <a:pt x="244" y="853"/>
                  </a:lnTo>
                  <a:lnTo>
                    <a:pt x="232" y="831"/>
                  </a:lnTo>
                  <a:lnTo>
                    <a:pt x="224" y="805"/>
                  </a:lnTo>
                  <a:lnTo>
                    <a:pt x="4" y="159"/>
                  </a:lnTo>
                  <a:lnTo>
                    <a:pt x="0" y="132"/>
                  </a:lnTo>
                  <a:lnTo>
                    <a:pt x="1" y="107"/>
                  </a:lnTo>
                  <a:lnTo>
                    <a:pt x="6" y="84"/>
                  </a:lnTo>
                  <a:lnTo>
                    <a:pt x="16" y="66"/>
                  </a:lnTo>
                  <a:lnTo>
                    <a:pt x="30" y="52"/>
                  </a:lnTo>
                  <a:lnTo>
                    <a:pt x="45" y="45"/>
                  </a:lnTo>
                  <a:lnTo>
                    <a:pt x="247" y="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58"/>
            <p:cNvSpPr>
              <a:spLocks/>
            </p:cNvSpPr>
            <p:nvPr/>
          </p:nvSpPr>
          <p:spPr bwMode="auto">
            <a:xfrm>
              <a:off x="1817688" y="2878138"/>
              <a:ext cx="390525" cy="174625"/>
            </a:xfrm>
            <a:custGeom>
              <a:avLst/>
              <a:gdLst>
                <a:gd name="T0" fmla="*/ 732 w 736"/>
                <a:gd name="T1" fmla="*/ 0 h 332"/>
                <a:gd name="T2" fmla="*/ 736 w 736"/>
                <a:gd name="T3" fmla="*/ 27 h 332"/>
                <a:gd name="T4" fmla="*/ 733 w 736"/>
                <a:gd name="T5" fmla="*/ 56 h 332"/>
                <a:gd name="T6" fmla="*/ 723 w 736"/>
                <a:gd name="T7" fmla="*/ 85 h 332"/>
                <a:gd name="T8" fmla="*/ 705 w 736"/>
                <a:gd name="T9" fmla="*/ 115 h 332"/>
                <a:gd name="T10" fmla="*/ 680 w 736"/>
                <a:gd name="T11" fmla="*/ 144 h 332"/>
                <a:gd name="T12" fmla="*/ 650 w 736"/>
                <a:gd name="T13" fmla="*/ 173 h 332"/>
                <a:gd name="T14" fmla="*/ 614 w 736"/>
                <a:gd name="T15" fmla="*/ 202 h 332"/>
                <a:gd name="T16" fmla="*/ 573 w 736"/>
                <a:gd name="T17" fmla="*/ 228 h 332"/>
                <a:gd name="T18" fmla="*/ 526 w 736"/>
                <a:gd name="T19" fmla="*/ 253 h 332"/>
                <a:gd name="T20" fmla="*/ 477 w 736"/>
                <a:gd name="T21" fmla="*/ 276 h 332"/>
                <a:gd name="T22" fmla="*/ 423 w 736"/>
                <a:gd name="T23" fmla="*/ 295 h 332"/>
                <a:gd name="T24" fmla="*/ 374 w 736"/>
                <a:gd name="T25" fmla="*/ 310 h 332"/>
                <a:gd name="T26" fmla="*/ 324 w 736"/>
                <a:gd name="T27" fmla="*/ 321 h 332"/>
                <a:gd name="T28" fmla="*/ 276 w 736"/>
                <a:gd name="T29" fmla="*/ 328 h 332"/>
                <a:gd name="T30" fmla="*/ 231 w 736"/>
                <a:gd name="T31" fmla="*/ 332 h 332"/>
                <a:gd name="T32" fmla="*/ 188 w 736"/>
                <a:gd name="T33" fmla="*/ 332 h 332"/>
                <a:gd name="T34" fmla="*/ 148 w 736"/>
                <a:gd name="T35" fmla="*/ 328 h 332"/>
                <a:gd name="T36" fmla="*/ 111 w 736"/>
                <a:gd name="T37" fmla="*/ 323 h 332"/>
                <a:gd name="T38" fmla="*/ 78 w 736"/>
                <a:gd name="T39" fmla="*/ 312 h 332"/>
                <a:gd name="T40" fmla="*/ 51 w 736"/>
                <a:gd name="T41" fmla="*/ 299 h 332"/>
                <a:gd name="T42" fmla="*/ 29 w 736"/>
                <a:gd name="T43" fmla="*/ 283 h 332"/>
                <a:gd name="T44" fmla="*/ 11 w 736"/>
                <a:gd name="T45" fmla="*/ 264 h 332"/>
                <a:gd name="T46" fmla="*/ 0 w 736"/>
                <a:gd name="T47" fmla="*/ 240 h 332"/>
                <a:gd name="T48" fmla="*/ 732 w 736"/>
                <a:gd name="T4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6" h="332">
                  <a:moveTo>
                    <a:pt x="732" y="0"/>
                  </a:moveTo>
                  <a:lnTo>
                    <a:pt x="736" y="27"/>
                  </a:lnTo>
                  <a:lnTo>
                    <a:pt x="733" y="56"/>
                  </a:lnTo>
                  <a:lnTo>
                    <a:pt x="723" y="85"/>
                  </a:lnTo>
                  <a:lnTo>
                    <a:pt x="705" y="115"/>
                  </a:lnTo>
                  <a:lnTo>
                    <a:pt x="680" y="144"/>
                  </a:lnTo>
                  <a:lnTo>
                    <a:pt x="650" y="173"/>
                  </a:lnTo>
                  <a:lnTo>
                    <a:pt x="614" y="202"/>
                  </a:lnTo>
                  <a:lnTo>
                    <a:pt x="573" y="228"/>
                  </a:lnTo>
                  <a:lnTo>
                    <a:pt x="526" y="253"/>
                  </a:lnTo>
                  <a:lnTo>
                    <a:pt x="477" y="276"/>
                  </a:lnTo>
                  <a:lnTo>
                    <a:pt x="423" y="295"/>
                  </a:lnTo>
                  <a:lnTo>
                    <a:pt x="374" y="310"/>
                  </a:lnTo>
                  <a:lnTo>
                    <a:pt x="324" y="321"/>
                  </a:lnTo>
                  <a:lnTo>
                    <a:pt x="276" y="328"/>
                  </a:lnTo>
                  <a:lnTo>
                    <a:pt x="231" y="332"/>
                  </a:lnTo>
                  <a:lnTo>
                    <a:pt x="188" y="332"/>
                  </a:lnTo>
                  <a:lnTo>
                    <a:pt x="148" y="328"/>
                  </a:lnTo>
                  <a:lnTo>
                    <a:pt x="111" y="323"/>
                  </a:lnTo>
                  <a:lnTo>
                    <a:pt x="78" y="312"/>
                  </a:lnTo>
                  <a:lnTo>
                    <a:pt x="51" y="299"/>
                  </a:lnTo>
                  <a:lnTo>
                    <a:pt x="29" y="283"/>
                  </a:lnTo>
                  <a:lnTo>
                    <a:pt x="11" y="264"/>
                  </a:lnTo>
                  <a:lnTo>
                    <a:pt x="0" y="240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59"/>
            <p:cNvSpPr>
              <a:spLocks/>
            </p:cNvSpPr>
            <p:nvPr/>
          </p:nvSpPr>
          <p:spPr bwMode="auto">
            <a:xfrm>
              <a:off x="1816100" y="2828926"/>
              <a:ext cx="388937" cy="176213"/>
            </a:xfrm>
            <a:custGeom>
              <a:avLst/>
              <a:gdLst>
                <a:gd name="T0" fmla="*/ 548 w 736"/>
                <a:gd name="T1" fmla="*/ 0 h 331"/>
                <a:gd name="T2" fmla="*/ 588 w 736"/>
                <a:gd name="T3" fmla="*/ 3 h 331"/>
                <a:gd name="T4" fmla="*/ 625 w 736"/>
                <a:gd name="T5" fmla="*/ 10 h 331"/>
                <a:gd name="T6" fmla="*/ 658 w 736"/>
                <a:gd name="T7" fmla="*/ 19 h 331"/>
                <a:gd name="T8" fmla="*/ 685 w 736"/>
                <a:gd name="T9" fmla="*/ 33 h 331"/>
                <a:gd name="T10" fmla="*/ 707 w 736"/>
                <a:gd name="T11" fmla="*/ 50 h 331"/>
                <a:gd name="T12" fmla="*/ 725 w 736"/>
                <a:gd name="T13" fmla="*/ 69 h 331"/>
                <a:gd name="T14" fmla="*/ 736 w 736"/>
                <a:gd name="T15" fmla="*/ 91 h 331"/>
                <a:gd name="T16" fmla="*/ 4 w 736"/>
                <a:gd name="T17" fmla="*/ 331 h 331"/>
                <a:gd name="T18" fmla="*/ 0 w 736"/>
                <a:gd name="T19" fmla="*/ 304 h 331"/>
                <a:gd name="T20" fmla="*/ 3 w 736"/>
                <a:gd name="T21" fmla="*/ 276 h 331"/>
                <a:gd name="T22" fmla="*/ 14 w 736"/>
                <a:gd name="T23" fmla="*/ 246 h 331"/>
                <a:gd name="T24" fmla="*/ 31 w 736"/>
                <a:gd name="T25" fmla="*/ 217 h 331"/>
                <a:gd name="T26" fmla="*/ 56 w 736"/>
                <a:gd name="T27" fmla="*/ 187 h 331"/>
                <a:gd name="T28" fmla="*/ 86 w 736"/>
                <a:gd name="T29" fmla="*/ 158 h 331"/>
                <a:gd name="T30" fmla="*/ 122 w 736"/>
                <a:gd name="T31" fmla="*/ 131 h 331"/>
                <a:gd name="T32" fmla="*/ 163 w 736"/>
                <a:gd name="T33" fmla="*/ 103 h 331"/>
                <a:gd name="T34" fmla="*/ 210 w 736"/>
                <a:gd name="T35" fmla="*/ 79 h 331"/>
                <a:gd name="T36" fmla="*/ 259 w 736"/>
                <a:gd name="T37" fmla="*/ 57 h 331"/>
                <a:gd name="T38" fmla="*/ 313 w 736"/>
                <a:gd name="T39" fmla="*/ 37 h 331"/>
                <a:gd name="T40" fmla="*/ 362 w 736"/>
                <a:gd name="T41" fmla="*/ 22 h 331"/>
                <a:gd name="T42" fmla="*/ 412 w 736"/>
                <a:gd name="T43" fmla="*/ 11 h 331"/>
                <a:gd name="T44" fmla="*/ 460 w 736"/>
                <a:gd name="T45" fmla="*/ 4 h 331"/>
                <a:gd name="T46" fmla="*/ 505 w 736"/>
                <a:gd name="T47" fmla="*/ 0 h 331"/>
                <a:gd name="T48" fmla="*/ 548 w 736"/>
                <a:gd name="T4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6" h="331">
                  <a:moveTo>
                    <a:pt x="548" y="0"/>
                  </a:moveTo>
                  <a:lnTo>
                    <a:pt x="588" y="3"/>
                  </a:lnTo>
                  <a:lnTo>
                    <a:pt x="625" y="10"/>
                  </a:lnTo>
                  <a:lnTo>
                    <a:pt x="658" y="19"/>
                  </a:lnTo>
                  <a:lnTo>
                    <a:pt x="685" y="33"/>
                  </a:lnTo>
                  <a:lnTo>
                    <a:pt x="707" y="50"/>
                  </a:lnTo>
                  <a:lnTo>
                    <a:pt x="725" y="69"/>
                  </a:lnTo>
                  <a:lnTo>
                    <a:pt x="736" y="91"/>
                  </a:lnTo>
                  <a:lnTo>
                    <a:pt x="4" y="331"/>
                  </a:lnTo>
                  <a:lnTo>
                    <a:pt x="0" y="304"/>
                  </a:lnTo>
                  <a:lnTo>
                    <a:pt x="3" y="276"/>
                  </a:lnTo>
                  <a:lnTo>
                    <a:pt x="14" y="246"/>
                  </a:lnTo>
                  <a:lnTo>
                    <a:pt x="31" y="217"/>
                  </a:lnTo>
                  <a:lnTo>
                    <a:pt x="56" y="187"/>
                  </a:lnTo>
                  <a:lnTo>
                    <a:pt x="86" y="158"/>
                  </a:lnTo>
                  <a:lnTo>
                    <a:pt x="122" y="131"/>
                  </a:lnTo>
                  <a:lnTo>
                    <a:pt x="163" y="103"/>
                  </a:lnTo>
                  <a:lnTo>
                    <a:pt x="210" y="79"/>
                  </a:lnTo>
                  <a:lnTo>
                    <a:pt x="259" y="57"/>
                  </a:lnTo>
                  <a:lnTo>
                    <a:pt x="313" y="37"/>
                  </a:lnTo>
                  <a:lnTo>
                    <a:pt x="362" y="22"/>
                  </a:lnTo>
                  <a:lnTo>
                    <a:pt x="412" y="11"/>
                  </a:lnTo>
                  <a:lnTo>
                    <a:pt x="460" y="4"/>
                  </a:lnTo>
                  <a:lnTo>
                    <a:pt x="505" y="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60"/>
            <p:cNvSpPr>
              <a:spLocks/>
            </p:cNvSpPr>
            <p:nvPr/>
          </p:nvSpPr>
          <p:spPr bwMode="auto">
            <a:xfrm>
              <a:off x="1306513" y="2630488"/>
              <a:ext cx="784225" cy="552450"/>
            </a:xfrm>
            <a:custGeom>
              <a:avLst/>
              <a:gdLst>
                <a:gd name="T0" fmla="*/ 1300 w 1483"/>
                <a:gd name="T1" fmla="*/ 0 h 1044"/>
                <a:gd name="T2" fmla="*/ 1483 w 1483"/>
                <a:gd name="T3" fmla="*/ 541 h 1044"/>
                <a:gd name="T4" fmla="*/ 6 w 1483"/>
                <a:gd name="T5" fmla="*/ 1044 h 1044"/>
                <a:gd name="T6" fmla="*/ 5 w 1483"/>
                <a:gd name="T7" fmla="*/ 1041 h 1044"/>
                <a:gd name="T8" fmla="*/ 4 w 1483"/>
                <a:gd name="T9" fmla="*/ 1033 h 1044"/>
                <a:gd name="T10" fmla="*/ 2 w 1483"/>
                <a:gd name="T11" fmla="*/ 1022 h 1044"/>
                <a:gd name="T12" fmla="*/ 1 w 1483"/>
                <a:gd name="T13" fmla="*/ 1007 h 1044"/>
                <a:gd name="T14" fmla="*/ 0 w 1483"/>
                <a:gd name="T15" fmla="*/ 989 h 1044"/>
                <a:gd name="T16" fmla="*/ 0 w 1483"/>
                <a:gd name="T17" fmla="*/ 967 h 1044"/>
                <a:gd name="T18" fmla="*/ 1 w 1483"/>
                <a:gd name="T19" fmla="*/ 944 h 1044"/>
                <a:gd name="T20" fmla="*/ 4 w 1483"/>
                <a:gd name="T21" fmla="*/ 919 h 1044"/>
                <a:gd name="T22" fmla="*/ 11 w 1483"/>
                <a:gd name="T23" fmla="*/ 893 h 1044"/>
                <a:gd name="T24" fmla="*/ 19 w 1483"/>
                <a:gd name="T25" fmla="*/ 865 h 1044"/>
                <a:gd name="T26" fmla="*/ 33 w 1483"/>
                <a:gd name="T27" fmla="*/ 838 h 1044"/>
                <a:gd name="T28" fmla="*/ 49 w 1483"/>
                <a:gd name="T29" fmla="*/ 810 h 1044"/>
                <a:gd name="T30" fmla="*/ 71 w 1483"/>
                <a:gd name="T31" fmla="*/ 784 h 1044"/>
                <a:gd name="T32" fmla="*/ 97 w 1483"/>
                <a:gd name="T33" fmla="*/ 760 h 1044"/>
                <a:gd name="T34" fmla="*/ 130 w 1483"/>
                <a:gd name="T35" fmla="*/ 736 h 1044"/>
                <a:gd name="T36" fmla="*/ 168 w 1483"/>
                <a:gd name="T37" fmla="*/ 716 h 1044"/>
                <a:gd name="T38" fmla="*/ 212 w 1483"/>
                <a:gd name="T39" fmla="*/ 698 h 1044"/>
                <a:gd name="T40" fmla="*/ 259 w 1483"/>
                <a:gd name="T41" fmla="*/ 681 h 1044"/>
                <a:gd name="T42" fmla="*/ 309 w 1483"/>
                <a:gd name="T43" fmla="*/ 665 h 1044"/>
                <a:gd name="T44" fmla="*/ 361 w 1483"/>
                <a:gd name="T45" fmla="*/ 647 h 1044"/>
                <a:gd name="T46" fmla="*/ 413 w 1483"/>
                <a:gd name="T47" fmla="*/ 629 h 1044"/>
                <a:gd name="T48" fmla="*/ 465 w 1483"/>
                <a:gd name="T49" fmla="*/ 611 h 1044"/>
                <a:gd name="T50" fmla="*/ 519 w 1483"/>
                <a:gd name="T51" fmla="*/ 593 h 1044"/>
                <a:gd name="T52" fmla="*/ 571 w 1483"/>
                <a:gd name="T53" fmla="*/ 575 h 1044"/>
                <a:gd name="T54" fmla="*/ 622 w 1483"/>
                <a:gd name="T55" fmla="*/ 559 h 1044"/>
                <a:gd name="T56" fmla="*/ 670 w 1483"/>
                <a:gd name="T57" fmla="*/ 542 h 1044"/>
                <a:gd name="T58" fmla="*/ 717 w 1483"/>
                <a:gd name="T59" fmla="*/ 526 h 1044"/>
                <a:gd name="T60" fmla="*/ 761 w 1483"/>
                <a:gd name="T61" fmla="*/ 512 h 1044"/>
                <a:gd name="T62" fmla="*/ 799 w 1483"/>
                <a:gd name="T63" fmla="*/ 499 h 1044"/>
                <a:gd name="T64" fmla="*/ 835 w 1483"/>
                <a:gd name="T65" fmla="*/ 486 h 1044"/>
                <a:gd name="T66" fmla="*/ 865 w 1483"/>
                <a:gd name="T67" fmla="*/ 477 h 1044"/>
                <a:gd name="T68" fmla="*/ 890 w 1483"/>
                <a:gd name="T69" fmla="*/ 468 h 1044"/>
                <a:gd name="T70" fmla="*/ 908 w 1483"/>
                <a:gd name="T71" fmla="*/ 461 h 1044"/>
                <a:gd name="T72" fmla="*/ 919 w 1483"/>
                <a:gd name="T73" fmla="*/ 457 h 1044"/>
                <a:gd name="T74" fmla="*/ 923 w 1483"/>
                <a:gd name="T75" fmla="*/ 456 h 1044"/>
                <a:gd name="T76" fmla="*/ 925 w 1483"/>
                <a:gd name="T77" fmla="*/ 455 h 1044"/>
                <a:gd name="T78" fmla="*/ 935 w 1483"/>
                <a:gd name="T79" fmla="*/ 448 h 1044"/>
                <a:gd name="T80" fmla="*/ 950 w 1483"/>
                <a:gd name="T81" fmla="*/ 438 h 1044"/>
                <a:gd name="T82" fmla="*/ 969 w 1483"/>
                <a:gd name="T83" fmla="*/ 424 h 1044"/>
                <a:gd name="T84" fmla="*/ 991 w 1483"/>
                <a:gd name="T85" fmla="*/ 408 h 1044"/>
                <a:gd name="T86" fmla="*/ 1017 w 1483"/>
                <a:gd name="T87" fmla="*/ 387 h 1044"/>
                <a:gd name="T88" fmla="*/ 1046 w 1483"/>
                <a:gd name="T89" fmla="*/ 364 h 1044"/>
                <a:gd name="T90" fmla="*/ 1076 w 1483"/>
                <a:gd name="T91" fmla="*/ 336 h 1044"/>
                <a:gd name="T92" fmla="*/ 1107 w 1483"/>
                <a:gd name="T93" fmla="*/ 308 h 1044"/>
                <a:gd name="T94" fmla="*/ 1138 w 1483"/>
                <a:gd name="T95" fmla="*/ 276 h 1044"/>
                <a:gd name="T96" fmla="*/ 1169 w 1483"/>
                <a:gd name="T97" fmla="*/ 243 h 1044"/>
                <a:gd name="T98" fmla="*/ 1197 w 1483"/>
                <a:gd name="T99" fmla="*/ 206 h 1044"/>
                <a:gd name="T100" fmla="*/ 1225 w 1483"/>
                <a:gd name="T101" fmla="*/ 169 h 1044"/>
                <a:gd name="T102" fmla="*/ 1250 w 1483"/>
                <a:gd name="T103" fmla="*/ 129 h 1044"/>
                <a:gd name="T104" fmla="*/ 1270 w 1483"/>
                <a:gd name="T105" fmla="*/ 86 h 1044"/>
                <a:gd name="T106" fmla="*/ 1288 w 1483"/>
                <a:gd name="T107" fmla="*/ 44 h 1044"/>
                <a:gd name="T108" fmla="*/ 1300 w 1483"/>
                <a:gd name="T109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3" h="1044">
                  <a:moveTo>
                    <a:pt x="1300" y="0"/>
                  </a:moveTo>
                  <a:lnTo>
                    <a:pt x="1483" y="541"/>
                  </a:lnTo>
                  <a:lnTo>
                    <a:pt x="6" y="1044"/>
                  </a:lnTo>
                  <a:lnTo>
                    <a:pt x="5" y="1041"/>
                  </a:lnTo>
                  <a:lnTo>
                    <a:pt x="4" y="1033"/>
                  </a:lnTo>
                  <a:lnTo>
                    <a:pt x="2" y="1022"/>
                  </a:lnTo>
                  <a:lnTo>
                    <a:pt x="1" y="1007"/>
                  </a:lnTo>
                  <a:lnTo>
                    <a:pt x="0" y="989"/>
                  </a:lnTo>
                  <a:lnTo>
                    <a:pt x="0" y="967"/>
                  </a:lnTo>
                  <a:lnTo>
                    <a:pt x="1" y="944"/>
                  </a:lnTo>
                  <a:lnTo>
                    <a:pt x="4" y="919"/>
                  </a:lnTo>
                  <a:lnTo>
                    <a:pt x="11" y="893"/>
                  </a:lnTo>
                  <a:lnTo>
                    <a:pt x="19" y="865"/>
                  </a:lnTo>
                  <a:lnTo>
                    <a:pt x="33" y="838"/>
                  </a:lnTo>
                  <a:lnTo>
                    <a:pt x="49" y="810"/>
                  </a:lnTo>
                  <a:lnTo>
                    <a:pt x="71" y="784"/>
                  </a:lnTo>
                  <a:lnTo>
                    <a:pt x="97" y="760"/>
                  </a:lnTo>
                  <a:lnTo>
                    <a:pt x="130" y="736"/>
                  </a:lnTo>
                  <a:lnTo>
                    <a:pt x="168" y="716"/>
                  </a:lnTo>
                  <a:lnTo>
                    <a:pt x="212" y="698"/>
                  </a:lnTo>
                  <a:lnTo>
                    <a:pt x="259" y="681"/>
                  </a:lnTo>
                  <a:lnTo>
                    <a:pt x="309" y="665"/>
                  </a:lnTo>
                  <a:lnTo>
                    <a:pt x="361" y="647"/>
                  </a:lnTo>
                  <a:lnTo>
                    <a:pt x="413" y="629"/>
                  </a:lnTo>
                  <a:lnTo>
                    <a:pt x="465" y="611"/>
                  </a:lnTo>
                  <a:lnTo>
                    <a:pt x="519" y="593"/>
                  </a:lnTo>
                  <a:lnTo>
                    <a:pt x="571" y="575"/>
                  </a:lnTo>
                  <a:lnTo>
                    <a:pt x="622" y="559"/>
                  </a:lnTo>
                  <a:lnTo>
                    <a:pt x="670" y="542"/>
                  </a:lnTo>
                  <a:lnTo>
                    <a:pt x="717" y="526"/>
                  </a:lnTo>
                  <a:lnTo>
                    <a:pt x="761" y="512"/>
                  </a:lnTo>
                  <a:lnTo>
                    <a:pt x="799" y="499"/>
                  </a:lnTo>
                  <a:lnTo>
                    <a:pt x="835" y="486"/>
                  </a:lnTo>
                  <a:lnTo>
                    <a:pt x="865" y="477"/>
                  </a:lnTo>
                  <a:lnTo>
                    <a:pt x="890" y="468"/>
                  </a:lnTo>
                  <a:lnTo>
                    <a:pt x="908" y="461"/>
                  </a:lnTo>
                  <a:lnTo>
                    <a:pt x="919" y="457"/>
                  </a:lnTo>
                  <a:lnTo>
                    <a:pt x="923" y="456"/>
                  </a:lnTo>
                  <a:lnTo>
                    <a:pt x="925" y="455"/>
                  </a:lnTo>
                  <a:lnTo>
                    <a:pt x="935" y="448"/>
                  </a:lnTo>
                  <a:lnTo>
                    <a:pt x="950" y="438"/>
                  </a:lnTo>
                  <a:lnTo>
                    <a:pt x="969" y="424"/>
                  </a:lnTo>
                  <a:lnTo>
                    <a:pt x="991" y="408"/>
                  </a:lnTo>
                  <a:lnTo>
                    <a:pt x="1017" y="387"/>
                  </a:lnTo>
                  <a:lnTo>
                    <a:pt x="1046" y="364"/>
                  </a:lnTo>
                  <a:lnTo>
                    <a:pt x="1076" y="336"/>
                  </a:lnTo>
                  <a:lnTo>
                    <a:pt x="1107" y="308"/>
                  </a:lnTo>
                  <a:lnTo>
                    <a:pt x="1138" y="276"/>
                  </a:lnTo>
                  <a:lnTo>
                    <a:pt x="1169" y="243"/>
                  </a:lnTo>
                  <a:lnTo>
                    <a:pt x="1197" y="206"/>
                  </a:lnTo>
                  <a:lnTo>
                    <a:pt x="1225" y="169"/>
                  </a:lnTo>
                  <a:lnTo>
                    <a:pt x="1250" y="129"/>
                  </a:lnTo>
                  <a:lnTo>
                    <a:pt x="1270" y="86"/>
                  </a:lnTo>
                  <a:lnTo>
                    <a:pt x="1288" y="4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61"/>
            <p:cNvSpPr>
              <a:spLocks/>
            </p:cNvSpPr>
            <p:nvPr/>
          </p:nvSpPr>
          <p:spPr bwMode="auto">
            <a:xfrm>
              <a:off x="1309688" y="2916238"/>
              <a:ext cx="877887" cy="355600"/>
            </a:xfrm>
            <a:custGeom>
              <a:avLst/>
              <a:gdLst>
                <a:gd name="T0" fmla="*/ 1477 w 1661"/>
                <a:gd name="T1" fmla="*/ 0 h 672"/>
                <a:gd name="T2" fmla="*/ 1661 w 1661"/>
                <a:gd name="T3" fmla="*/ 540 h 672"/>
                <a:gd name="T4" fmla="*/ 1623 w 1661"/>
                <a:gd name="T5" fmla="*/ 511 h 672"/>
                <a:gd name="T6" fmla="*/ 1580 w 1661"/>
                <a:gd name="T7" fmla="*/ 486 h 672"/>
                <a:gd name="T8" fmla="*/ 1535 w 1661"/>
                <a:gd name="T9" fmla="*/ 466 h 672"/>
                <a:gd name="T10" fmla="*/ 1488 w 1661"/>
                <a:gd name="T11" fmla="*/ 449 h 672"/>
                <a:gd name="T12" fmla="*/ 1441 w 1661"/>
                <a:gd name="T13" fmla="*/ 436 h 672"/>
                <a:gd name="T14" fmla="*/ 1393 w 1661"/>
                <a:gd name="T15" fmla="*/ 425 h 672"/>
                <a:gd name="T16" fmla="*/ 1345 w 1661"/>
                <a:gd name="T17" fmla="*/ 418 h 672"/>
                <a:gd name="T18" fmla="*/ 1300 w 1661"/>
                <a:gd name="T19" fmla="*/ 412 h 672"/>
                <a:gd name="T20" fmla="*/ 1256 w 1661"/>
                <a:gd name="T21" fmla="*/ 408 h 672"/>
                <a:gd name="T22" fmla="*/ 1215 w 1661"/>
                <a:gd name="T23" fmla="*/ 407 h 672"/>
                <a:gd name="T24" fmla="*/ 1179 w 1661"/>
                <a:gd name="T25" fmla="*/ 405 h 672"/>
                <a:gd name="T26" fmla="*/ 1147 w 1661"/>
                <a:gd name="T27" fmla="*/ 405 h 672"/>
                <a:gd name="T28" fmla="*/ 1121 w 1661"/>
                <a:gd name="T29" fmla="*/ 407 h 672"/>
                <a:gd name="T30" fmla="*/ 1101 w 1661"/>
                <a:gd name="T31" fmla="*/ 408 h 672"/>
                <a:gd name="T32" fmla="*/ 1088 w 1661"/>
                <a:gd name="T33" fmla="*/ 408 h 672"/>
                <a:gd name="T34" fmla="*/ 1084 w 1661"/>
                <a:gd name="T35" fmla="*/ 409 h 672"/>
                <a:gd name="T36" fmla="*/ 1080 w 1661"/>
                <a:gd name="T37" fmla="*/ 411 h 672"/>
                <a:gd name="T38" fmla="*/ 1069 w 1661"/>
                <a:gd name="T39" fmla="*/ 414 h 672"/>
                <a:gd name="T40" fmla="*/ 1051 w 1661"/>
                <a:gd name="T41" fmla="*/ 420 h 672"/>
                <a:gd name="T42" fmla="*/ 1027 w 1661"/>
                <a:gd name="T43" fmla="*/ 429 h 672"/>
                <a:gd name="T44" fmla="*/ 996 w 1661"/>
                <a:gd name="T45" fmla="*/ 438 h 672"/>
                <a:gd name="T46" fmla="*/ 962 w 1661"/>
                <a:gd name="T47" fmla="*/ 451 h 672"/>
                <a:gd name="T48" fmla="*/ 922 w 1661"/>
                <a:gd name="T49" fmla="*/ 464 h 672"/>
                <a:gd name="T50" fmla="*/ 878 w 1661"/>
                <a:gd name="T51" fmla="*/ 480 h 672"/>
                <a:gd name="T52" fmla="*/ 833 w 1661"/>
                <a:gd name="T53" fmla="*/ 495 h 672"/>
                <a:gd name="T54" fmla="*/ 783 w 1661"/>
                <a:gd name="T55" fmla="*/ 511 h 672"/>
                <a:gd name="T56" fmla="*/ 733 w 1661"/>
                <a:gd name="T57" fmla="*/ 529 h 672"/>
                <a:gd name="T58" fmla="*/ 680 w 1661"/>
                <a:gd name="T59" fmla="*/ 547 h 672"/>
                <a:gd name="T60" fmla="*/ 627 w 1661"/>
                <a:gd name="T61" fmla="*/ 565 h 672"/>
                <a:gd name="T62" fmla="*/ 575 w 1661"/>
                <a:gd name="T63" fmla="*/ 583 h 672"/>
                <a:gd name="T64" fmla="*/ 522 w 1661"/>
                <a:gd name="T65" fmla="*/ 600 h 672"/>
                <a:gd name="T66" fmla="*/ 472 w 1661"/>
                <a:gd name="T67" fmla="*/ 617 h 672"/>
                <a:gd name="T68" fmla="*/ 422 w 1661"/>
                <a:gd name="T69" fmla="*/ 635 h 672"/>
                <a:gd name="T70" fmla="*/ 374 w 1661"/>
                <a:gd name="T71" fmla="*/ 650 h 672"/>
                <a:gd name="T72" fmla="*/ 327 w 1661"/>
                <a:gd name="T73" fmla="*/ 664 h 672"/>
                <a:gd name="T74" fmla="*/ 285 w 1661"/>
                <a:gd name="T75" fmla="*/ 671 h 672"/>
                <a:gd name="T76" fmla="*/ 245 w 1661"/>
                <a:gd name="T77" fmla="*/ 672 h 672"/>
                <a:gd name="T78" fmla="*/ 209 w 1661"/>
                <a:gd name="T79" fmla="*/ 668 h 672"/>
                <a:gd name="T80" fmla="*/ 176 w 1661"/>
                <a:gd name="T81" fmla="*/ 661 h 672"/>
                <a:gd name="T82" fmla="*/ 146 w 1661"/>
                <a:gd name="T83" fmla="*/ 650 h 672"/>
                <a:gd name="T84" fmla="*/ 120 w 1661"/>
                <a:gd name="T85" fmla="*/ 636 h 672"/>
                <a:gd name="T86" fmla="*/ 95 w 1661"/>
                <a:gd name="T87" fmla="*/ 620 h 672"/>
                <a:gd name="T88" fmla="*/ 75 w 1661"/>
                <a:gd name="T89" fmla="*/ 603 h 672"/>
                <a:gd name="T90" fmla="*/ 57 w 1661"/>
                <a:gd name="T91" fmla="*/ 585 h 672"/>
                <a:gd name="T92" fmla="*/ 40 w 1661"/>
                <a:gd name="T93" fmla="*/ 567 h 672"/>
                <a:gd name="T94" fmla="*/ 28 w 1661"/>
                <a:gd name="T95" fmla="*/ 550 h 672"/>
                <a:gd name="T96" fmla="*/ 18 w 1661"/>
                <a:gd name="T97" fmla="*/ 535 h 672"/>
                <a:gd name="T98" fmla="*/ 10 w 1661"/>
                <a:gd name="T99" fmla="*/ 522 h 672"/>
                <a:gd name="T100" fmla="*/ 5 w 1661"/>
                <a:gd name="T101" fmla="*/ 511 h 672"/>
                <a:gd name="T102" fmla="*/ 2 w 1661"/>
                <a:gd name="T103" fmla="*/ 504 h 672"/>
                <a:gd name="T104" fmla="*/ 0 w 1661"/>
                <a:gd name="T105" fmla="*/ 503 h 672"/>
                <a:gd name="T106" fmla="*/ 1477 w 1661"/>
                <a:gd name="T10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61" h="672">
                  <a:moveTo>
                    <a:pt x="1477" y="0"/>
                  </a:moveTo>
                  <a:lnTo>
                    <a:pt x="1661" y="540"/>
                  </a:lnTo>
                  <a:lnTo>
                    <a:pt x="1623" y="511"/>
                  </a:lnTo>
                  <a:lnTo>
                    <a:pt x="1580" y="486"/>
                  </a:lnTo>
                  <a:lnTo>
                    <a:pt x="1535" y="466"/>
                  </a:lnTo>
                  <a:lnTo>
                    <a:pt x="1488" y="449"/>
                  </a:lnTo>
                  <a:lnTo>
                    <a:pt x="1441" y="436"/>
                  </a:lnTo>
                  <a:lnTo>
                    <a:pt x="1393" y="425"/>
                  </a:lnTo>
                  <a:lnTo>
                    <a:pt x="1345" y="418"/>
                  </a:lnTo>
                  <a:lnTo>
                    <a:pt x="1300" y="412"/>
                  </a:lnTo>
                  <a:lnTo>
                    <a:pt x="1256" y="408"/>
                  </a:lnTo>
                  <a:lnTo>
                    <a:pt x="1215" y="407"/>
                  </a:lnTo>
                  <a:lnTo>
                    <a:pt x="1179" y="405"/>
                  </a:lnTo>
                  <a:lnTo>
                    <a:pt x="1147" y="405"/>
                  </a:lnTo>
                  <a:lnTo>
                    <a:pt x="1121" y="407"/>
                  </a:lnTo>
                  <a:lnTo>
                    <a:pt x="1101" y="408"/>
                  </a:lnTo>
                  <a:lnTo>
                    <a:pt x="1088" y="408"/>
                  </a:lnTo>
                  <a:lnTo>
                    <a:pt x="1084" y="409"/>
                  </a:lnTo>
                  <a:lnTo>
                    <a:pt x="1080" y="411"/>
                  </a:lnTo>
                  <a:lnTo>
                    <a:pt x="1069" y="414"/>
                  </a:lnTo>
                  <a:lnTo>
                    <a:pt x="1051" y="420"/>
                  </a:lnTo>
                  <a:lnTo>
                    <a:pt x="1027" y="429"/>
                  </a:lnTo>
                  <a:lnTo>
                    <a:pt x="996" y="438"/>
                  </a:lnTo>
                  <a:lnTo>
                    <a:pt x="962" y="451"/>
                  </a:lnTo>
                  <a:lnTo>
                    <a:pt x="922" y="464"/>
                  </a:lnTo>
                  <a:lnTo>
                    <a:pt x="878" y="480"/>
                  </a:lnTo>
                  <a:lnTo>
                    <a:pt x="833" y="495"/>
                  </a:lnTo>
                  <a:lnTo>
                    <a:pt x="783" y="511"/>
                  </a:lnTo>
                  <a:lnTo>
                    <a:pt x="733" y="529"/>
                  </a:lnTo>
                  <a:lnTo>
                    <a:pt x="680" y="547"/>
                  </a:lnTo>
                  <a:lnTo>
                    <a:pt x="627" y="565"/>
                  </a:lnTo>
                  <a:lnTo>
                    <a:pt x="575" y="583"/>
                  </a:lnTo>
                  <a:lnTo>
                    <a:pt x="522" y="600"/>
                  </a:lnTo>
                  <a:lnTo>
                    <a:pt x="472" y="617"/>
                  </a:lnTo>
                  <a:lnTo>
                    <a:pt x="422" y="635"/>
                  </a:lnTo>
                  <a:lnTo>
                    <a:pt x="374" y="650"/>
                  </a:lnTo>
                  <a:lnTo>
                    <a:pt x="327" y="664"/>
                  </a:lnTo>
                  <a:lnTo>
                    <a:pt x="285" y="671"/>
                  </a:lnTo>
                  <a:lnTo>
                    <a:pt x="245" y="672"/>
                  </a:lnTo>
                  <a:lnTo>
                    <a:pt x="209" y="668"/>
                  </a:lnTo>
                  <a:lnTo>
                    <a:pt x="176" y="661"/>
                  </a:lnTo>
                  <a:lnTo>
                    <a:pt x="146" y="650"/>
                  </a:lnTo>
                  <a:lnTo>
                    <a:pt x="120" y="636"/>
                  </a:lnTo>
                  <a:lnTo>
                    <a:pt x="95" y="620"/>
                  </a:lnTo>
                  <a:lnTo>
                    <a:pt x="75" y="603"/>
                  </a:lnTo>
                  <a:lnTo>
                    <a:pt x="57" y="585"/>
                  </a:lnTo>
                  <a:lnTo>
                    <a:pt x="40" y="567"/>
                  </a:lnTo>
                  <a:lnTo>
                    <a:pt x="28" y="550"/>
                  </a:lnTo>
                  <a:lnTo>
                    <a:pt x="18" y="535"/>
                  </a:lnTo>
                  <a:lnTo>
                    <a:pt x="10" y="522"/>
                  </a:lnTo>
                  <a:lnTo>
                    <a:pt x="5" y="511"/>
                  </a:lnTo>
                  <a:lnTo>
                    <a:pt x="2" y="504"/>
                  </a:lnTo>
                  <a:lnTo>
                    <a:pt x="0" y="503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62"/>
            <p:cNvSpPr>
              <a:spLocks/>
            </p:cNvSpPr>
            <p:nvPr/>
          </p:nvSpPr>
          <p:spPr bwMode="auto">
            <a:xfrm>
              <a:off x="1376363" y="2846388"/>
              <a:ext cx="423862" cy="293688"/>
            </a:xfrm>
            <a:custGeom>
              <a:avLst/>
              <a:gdLst>
                <a:gd name="T0" fmla="*/ 691 w 801"/>
                <a:gd name="T1" fmla="*/ 0 h 555"/>
                <a:gd name="T2" fmla="*/ 801 w 801"/>
                <a:gd name="T3" fmla="*/ 320 h 555"/>
                <a:gd name="T4" fmla="*/ 109 w 801"/>
                <a:gd name="T5" fmla="*/ 555 h 555"/>
                <a:gd name="T6" fmla="*/ 0 w 801"/>
                <a:gd name="T7" fmla="*/ 235 h 555"/>
                <a:gd name="T8" fmla="*/ 691 w 801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555">
                  <a:moveTo>
                    <a:pt x="691" y="0"/>
                  </a:moveTo>
                  <a:lnTo>
                    <a:pt x="801" y="320"/>
                  </a:lnTo>
                  <a:lnTo>
                    <a:pt x="109" y="555"/>
                  </a:lnTo>
                  <a:lnTo>
                    <a:pt x="0" y="23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63"/>
            <p:cNvSpPr>
              <a:spLocks/>
            </p:cNvSpPr>
            <p:nvPr/>
          </p:nvSpPr>
          <p:spPr bwMode="auto">
            <a:xfrm>
              <a:off x="1435100" y="3016251"/>
              <a:ext cx="423862" cy="293688"/>
            </a:xfrm>
            <a:custGeom>
              <a:avLst/>
              <a:gdLst>
                <a:gd name="T0" fmla="*/ 692 w 801"/>
                <a:gd name="T1" fmla="*/ 0 h 555"/>
                <a:gd name="T2" fmla="*/ 801 w 801"/>
                <a:gd name="T3" fmla="*/ 320 h 555"/>
                <a:gd name="T4" fmla="*/ 108 w 801"/>
                <a:gd name="T5" fmla="*/ 555 h 555"/>
                <a:gd name="T6" fmla="*/ 0 w 801"/>
                <a:gd name="T7" fmla="*/ 235 h 555"/>
                <a:gd name="T8" fmla="*/ 692 w 801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555">
                  <a:moveTo>
                    <a:pt x="692" y="0"/>
                  </a:moveTo>
                  <a:lnTo>
                    <a:pt x="801" y="320"/>
                  </a:lnTo>
                  <a:lnTo>
                    <a:pt x="108" y="555"/>
                  </a:lnTo>
                  <a:lnTo>
                    <a:pt x="0" y="235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64"/>
            <p:cNvSpPr>
              <a:spLocks/>
            </p:cNvSpPr>
            <p:nvPr/>
          </p:nvSpPr>
          <p:spPr bwMode="auto">
            <a:xfrm>
              <a:off x="1989138" y="2624138"/>
              <a:ext cx="115887" cy="300038"/>
            </a:xfrm>
            <a:custGeom>
              <a:avLst/>
              <a:gdLst>
                <a:gd name="T0" fmla="*/ 27 w 218"/>
                <a:gd name="T1" fmla="*/ 0 h 566"/>
                <a:gd name="T2" fmla="*/ 37 w 218"/>
                <a:gd name="T3" fmla="*/ 5 h 566"/>
                <a:gd name="T4" fmla="*/ 44 w 218"/>
                <a:gd name="T5" fmla="*/ 15 h 566"/>
                <a:gd name="T6" fmla="*/ 217 w 218"/>
                <a:gd name="T7" fmla="*/ 541 h 566"/>
                <a:gd name="T8" fmla="*/ 218 w 218"/>
                <a:gd name="T9" fmla="*/ 549 h 566"/>
                <a:gd name="T10" fmla="*/ 214 w 218"/>
                <a:gd name="T11" fmla="*/ 556 h 566"/>
                <a:gd name="T12" fmla="*/ 209 w 218"/>
                <a:gd name="T13" fmla="*/ 560 h 566"/>
                <a:gd name="T14" fmla="*/ 200 w 218"/>
                <a:gd name="T15" fmla="*/ 564 h 566"/>
                <a:gd name="T16" fmla="*/ 199 w 218"/>
                <a:gd name="T17" fmla="*/ 564 h 566"/>
                <a:gd name="T18" fmla="*/ 191 w 218"/>
                <a:gd name="T19" fmla="*/ 566 h 566"/>
                <a:gd name="T20" fmla="*/ 184 w 218"/>
                <a:gd name="T21" fmla="*/ 566 h 566"/>
                <a:gd name="T22" fmla="*/ 177 w 218"/>
                <a:gd name="T23" fmla="*/ 563 h 566"/>
                <a:gd name="T24" fmla="*/ 173 w 218"/>
                <a:gd name="T25" fmla="*/ 556 h 566"/>
                <a:gd name="T26" fmla="*/ 0 w 218"/>
                <a:gd name="T27" fmla="*/ 30 h 566"/>
                <a:gd name="T28" fmla="*/ 0 w 218"/>
                <a:gd name="T29" fmla="*/ 18 h 566"/>
                <a:gd name="T30" fmla="*/ 4 w 218"/>
                <a:gd name="T31" fmla="*/ 7 h 566"/>
                <a:gd name="T32" fmla="*/ 15 w 218"/>
                <a:gd name="T33" fmla="*/ 0 h 566"/>
                <a:gd name="T34" fmla="*/ 15 w 218"/>
                <a:gd name="T35" fmla="*/ 0 h 566"/>
                <a:gd name="T36" fmla="*/ 27 w 218"/>
                <a:gd name="T37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" h="566">
                  <a:moveTo>
                    <a:pt x="27" y="0"/>
                  </a:moveTo>
                  <a:lnTo>
                    <a:pt x="37" y="5"/>
                  </a:lnTo>
                  <a:lnTo>
                    <a:pt x="44" y="15"/>
                  </a:lnTo>
                  <a:lnTo>
                    <a:pt x="217" y="541"/>
                  </a:lnTo>
                  <a:lnTo>
                    <a:pt x="218" y="549"/>
                  </a:lnTo>
                  <a:lnTo>
                    <a:pt x="214" y="556"/>
                  </a:lnTo>
                  <a:lnTo>
                    <a:pt x="209" y="560"/>
                  </a:lnTo>
                  <a:lnTo>
                    <a:pt x="200" y="564"/>
                  </a:lnTo>
                  <a:lnTo>
                    <a:pt x="199" y="564"/>
                  </a:lnTo>
                  <a:lnTo>
                    <a:pt x="191" y="566"/>
                  </a:lnTo>
                  <a:lnTo>
                    <a:pt x="184" y="566"/>
                  </a:lnTo>
                  <a:lnTo>
                    <a:pt x="177" y="563"/>
                  </a:lnTo>
                  <a:lnTo>
                    <a:pt x="173" y="556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65"/>
            <p:cNvSpPr>
              <a:spLocks/>
            </p:cNvSpPr>
            <p:nvPr/>
          </p:nvSpPr>
          <p:spPr bwMode="auto">
            <a:xfrm>
              <a:off x="2081213" y="2911476"/>
              <a:ext cx="114300" cy="296863"/>
            </a:xfrm>
            <a:custGeom>
              <a:avLst/>
              <a:gdLst>
                <a:gd name="T0" fmla="*/ 44 w 218"/>
                <a:gd name="T1" fmla="*/ 0 h 562"/>
                <a:gd name="T2" fmla="*/ 218 w 218"/>
                <a:gd name="T3" fmla="*/ 532 h 562"/>
                <a:gd name="T4" fmla="*/ 218 w 218"/>
                <a:gd name="T5" fmla="*/ 544 h 562"/>
                <a:gd name="T6" fmla="*/ 214 w 218"/>
                <a:gd name="T7" fmla="*/ 555 h 562"/>
                <a:gd name="T8" fmla="*/ 203 w 218"/>
                <a:gd name="T9" fmla="*/ 562 h 562"/>
                <a:gd name="T10" fmla="*/ 203 w 218"/>
                <a:gd name="T11" fmla="*/ 562 h 562"/>
                <a:gd name="T12" fmla="*/ 191 w 218"/>
                <a:gd name="T13" fmla="*/ 562 h 562"/>
                <a:gd name="T14" fmla="*/ 181 w 218"/>
                <a:gd name="T15" fmla="*/ 557 h 562"/>
                <a:gd name="T16" fmla="*/ 174 w 218"/>
                <a:gd name="T17" fmla="*/ 547 h 562"/>
                <a:gd name="T18" fmla="*/ 0 w 218"/>
                <a:gd name="T19" fmla="*/ 15 h 562"/>
                <a:gd name="T20" fmla="*/ 1 w 218"/>
                <a:gd name="T21" fmla="*/ 15 h 562"/>
                <a:gd name="T22" fmla="*/ 3 w 218"/>
                <a:gd name="T23" fmla="*/ 14 h 562"/>
                <a:gd name="T24" fmla="*/ 7 w 218"/>
                <a:gd name="T25" fmla="*/ 12 h 562"/>
                <a:gd name="T26" fmla="*/ 11 w 218"/>
                <a:gd name="T27" fmla="*/ 10 h 562"/>
                <a:gd name="T28" fmla="*/ 16 w 218"/>
                <a:gd name="T29" fmla="*/ 8 h 562"/>
                <a:gd name="T30" fmla="*/ 22 w 218"/>
                <a:gd name="T31" fmla="*/ 6 h 562"/>
                <a:gd name="T32" fmla="*/ 33 w 218"/>
                <a:gd name="T33" fmla="*/ 3 h 562"/>
                <a:gd name="T34" fmla="*/ 41 w 218"/>
                <a:gd name="T35" fmla="*/ 1 h 562"/>
                <a:gd name="T36" fmla="*/ 44 w 218"/>
                <a:gd name="T3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" h="562">
                  <a:moveTo>
                    <a:pt x="44" y="0"/>
                  </a:moveTo>
                  <a:lnTo>
                    <a:pt x="218" y="532"/>
                  </a:lnTo>
                  <a:lnTo>
                    <a:pt x="218" y="544"/>
                  </a:lnTo>
                  <a:lnTo>
                    <a:pt x="214" y="555"/>
                  </a:lnTo>
                  <a:lnTo>
                    <a:pt x="203" y="562"/>
                  </a:lnTo>
                  <a:lnTo>
                    <a:pt x="203" y="562"/>
                  </a:lnTo>
                  <a:lnTo>
                    <a:pt x="191" y="562"/>
                  </a:lnTo>
                  <a:lnTo>
                    <a:pt x="181" y="557"/>
                  </a:lnTo>
                  <a:lnTo>
                    <a:pt x="174" y="547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7" y="12"/>
                  </a:lnTo>
                  <a:lnTo>
                    <a:pt x="11" y="10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66"/>
            <p:cNvSpPr>
              <a:spLocks/>
            </p:cNvSpPr>
            <p:nvPr/>
          </p:nvSpPr>
          <p:spPr bwMode="auto">
            <a:xfrm>
              <a:off x="1663700" y="3267076"/>
              <a:ext cx="187325" cy="119063"/>
            </a:xfrm>
            <a:custGeom>
              <a:avLst/>
              <a:gdLst>
                <a:gd name="T0" fmla="*/ 284 w 353"/>
                <a:gd name="T1" fmla="*/ 0 h 224"/>
                <a:gd name="T2" fmla="*/ 301 w 353"/>
                <a:gd name="T3" fmla="*/ 3 h 224"/>
                <a:gd name="T4" fmla="*/ 317 w 353"/>
                <a:gd name="T5" fmla="*/ 11 h 224"/>
                <a:gd name="T6" fmla="*/ 329 w 353"/>
                <a:gd name="T7" fmla="*/ 22 h 224"/>
                <a:gd name="T8" fmla="*/ 338 w 353"/>
                <a:gd name="T9" fmla="*/ 39 h 224"/>
                <a:gd name="T10" fmla="*/ 349 w 353"/>
                <a:gd name="T11" fmla="*/ 69 h 224"/>
                <a:gd name="T12" fmla="*/ 353 w 353"/>
                <a:gd name="T13" fmla="*/ 87 h 224"/>
                <a:gd name="T14" fmla="*/ 350 w 353"/>
                <a:gd name="T15" fmla="*/ 105 h 224"/>
                <a:gd name="T16" fmla="*/ 342 w 353"/>
                <a:gd name="T17" fmla="*/ 120 h 224"/>
                <a:gd name="T18" fmla="*/ 331 w 353"/>
                <a:gd name="T19" fmla="*/ 132 h 224"/>
                <a:gd name="T20" fmla="*/ 314 w 353"/>
                <a:gd name="T21" fmla="*/ 142 h 224"/>
                <a:gd name="T22" fmla="*/ 86 w 353"/>
                <a:gd name="T23" fmla="*/ 221 h 224"/>
                <a:gd name="T24" fmla="*/ 68 w 353"/>
                <a:gd name="T25" fmla="*/ 224 h 224"/>
                <a:gd name="T26" fmla="*/ 52 w 353"/>
                <a:gd name="T27" fmla="*/ 223 h 224"/>
                <a:gd name="T28" fmla="*/ 35 w 353"/>
                <a:gd name="T29" fmla="*/ 215 h 224"/>
                <a:gd name="T30" fmla="*/ 23 w 353"/>
                <a:gd name="T31" fmla="*/ 202 h 224"/>
                <a:gd name="T32" fmla="*/ 15 w 353"/>
                <a:gd name="T33" fmla="*/ 187 h 224"/>
                <a:gd name="T34" fmla="*/ 4 w 353"/>
                <a:gd name="T35" fmla="*/ 156 h 224"/>
                <a:gd name="T36" fmla="*/ 0 w 353"/>
                <a:gd name="T37" fmla="*/ 139 h 224"/>
                <a:gd name="T38" fmla="*/ 2 w 353"/>
                <a:gd name="T39" fmla="*/ 121 h 224"/>
                <a:gd name="T40" fmla="*/ 11 w 353"/>
                <a:gd name="T41" fmla="*/ 106 h 224"/>
                <a:gd name="T42" fmla="*/ 22 w 353"/>
                <a:gd name="T43" fmla="*/ 92 h 224"/>
                <a:gd name="T44" fmla="*/ 38 w 353"/>
                <a:gd name="T45" fmla="*/ 84 h 224"/>
                <a:gd name="T46" fmla="*/ 266 w 353"/>
                <a:gd name="T47" fmla="*/ 4 h 224"/>
                <a:gd name="T48" fmla="*/ 284 w 353"/>
                <a:gd name="T4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3" h="224">
                  <a:moveTo>
                    <a:pt x="284" y="0"/>
                  </a:moveTo>
                  <a:lnTo>
                    <a:pt x="301" y="3"/>
                  </a:lnTo>
                  <a:lnTo>
                    <a:pt x="317" y="11"/>
                  </a:lnTo>
                  <a:lnTo>
                    <a:pt x="329" y="22"/>
                  </a:lnTo>
                  <a:lnTo>
                    <a:pt x="338" y="39"/>
                  </a:lnTo>
                  <a:lnTo>
                    <a:pt x="349" y="69"/>
                  </a:lnTo>
                  <a:lnTo>
                    <a:pt x="353" y="87"/>
                  </a:lnTo>
                  <a:lnTo>
                    <a:pt x="350" y="105"/>
                  </a:lnTo>
                  <a:lnTo>
                    <a:pt x="342" y="120"/>
                  </a:lnTo>
                  <a:lnTo>
                    <a:pt x="331" y="132"/>
                  </a:lnTo>
                  <a:lnTo>
                    <a:pt x="314" y="142"/>
                  </a:lnTo>
                  <a:lnTo>
                    <a:pt x="86" y="221"/>
                  </a:lnTo>
                  <a:lnTo>
                    <a:pt x="68" y="224"/>
                  </a:lnTo>
                  <a:lnTo>
                    <a:pt x="52" y="223"/>
                  </a:lnTo>
                  <a:lnTo>
                    <a:pt x="35" y="215"/>
                  </a:lnTo>
                  <a:lnTo>
                    <a:pt x="23" y="202"/>
                  </a:lnTo>
                  <a:lnTo>
                    <a:pt x="15" y="187"/>
                  </a:lnTo>
                  <a:lnTo>
                    <a:pt x="4" y="156"/>
                  </a:lnTo>
                  <a:lnTo>
                    <a:pt x="0" y="139"/>
                  </a:lnTo>
                  <a:lnTo>
                    <a:pt x="2" y="121"/>
                  </a:lnTo>
                  <a:lnTo>
                    <a:pt x="11" y="106"/>
                  </a:lnTo>
                  <a:lnTo>
                    <a:pt x="22" y="92"/>
                  </a:lnTo>
                  <a:lnTo>
                    <a:pt x="38" y="84"/>
                  </a:lnTo>
                  <a:lnTo>
                    <a:pt x="266" y="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B28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67"/>
            <p:cNvSpPr>
              <a:spLocks/>
            </p:cNvSpPr>
            <p:nvPr/>
          </p:nvSpPr>
          <p:spPr bwMode="auto">
            <a:xfrm>
              <a:off x="1676400" y="3341688"/>
              <a:ext cx="207962" cy="125413"/>
            </a:xfrm>
            <a:custGeom>
              <a:avLst/>
              <a:gdLst>
                <a:gd name="T0" fmla="*/ 320 w 393"/>
                <a:gd name="T1" fmla="*/ 0 h 237"/>
                <a:gd name="T2" fmla="*/ 339 w 393"/>
                <a:gd name="T3" fmla="*/ 2 h 237"/>
                <a:gd name="T4" fmla="*/ 356 w 393"/>
                <a:gd name="T5" fmla="*/ 9 h 237"/>
                <a:gd name="T6" fmla="*/ 371 w 393"/>
                <a:gd name="T7" fmla="*/ 21 h 237"/>
                <a:gd name="T8" fmla="*/ 379 w 393"/>
                <a:gd name="T9" fmla="*/ 36 h 237"/>
                <a:gd name="T10" fmla="*/ 390 w 393"/>
                <a:gd name="T11" fmla="*/ 68 h 237"/>
                <a:gd name="T12" fmla="*/ 393 w 393"/>
                <a:gd name="T13" fmla="*/ 86 h 237"/>
                <a:gd name="T14" fmla="*/ 390 w 393"/>
                <a:gd name="T15" fmla="*/ 103 h 237"/>
                <a:gd name="T16" fmla="*/ 380 w 393"/>
                <a:gd name="T17" fmla="*/ 120 h 237"/>
                <a:gd name="T18" fmla="*/ 366 w 393"/>
                <a:gd name="T19" fmla="*/ 134 h 237"/>
                <a:gd name="T20" fmla="*/ 349 w 393"/>
                <a:gd name="T21" fmla="*/ 143 h 237"/>
                <a:gd name="T22" fmla="*/ 93 w 393"/>
                <a:gd name="T23" fmla="*/ 233 h 237"/>
                <a:gd name="T24" fmla="*/ 73 w 393"/>
                <a:gd name="T25" fmla="*/ 237 h 237"/>
                <a:gd name="T26" fmla="*/ 53 w 393"/>
                <a:gd name="T27" fmla="*/ 235 h 237"/>
                <a:gd name="T28" fmla="*/ 37 w 393"/>
                <a:gd name="T29" fmla="*/ 227 h 237"/>
                <a:gd name="T30" fmla="*/ 23 w 393"/>
                <a:gd name="T31" fmla="*/ 216 h 237"/>
                <a:gd name="T32" fmla="*/ 15 w 393"/>
                <a:gd name="T33" fmla="*/ 200 h 237"/>
                <a:gd name="T34" fmla="*/ 4 w 393"/>
                <a:gd name="T35" fmla="*/ 168 h 237"/>
                <a:gd name="T36" fmla="*/ 0 w 393"/>
                <a:gd name="T37" fmla="*/ 150 h 237"/>
                <a:gd name="T38" fmla="*/ 4 w 393"/>
                <a:gd name="T39" fmla="*/ 132 h 237"/>
                <a:gd name="T40" fmla="*/ 12 w 393"/>
                <a:gd name="T41" fmla="*/ 117 h 237"/>
                <a:gd name="T42" fmla="*/ 26 w 393"/>
                <a:gd name="T43" fmla="*/ 103 h 237"/>
                <a:gd name="T44" fmla="*/ 44 w 393"/>
                <a:gd name="T45" fmla="*/ 94 h 237"/>
                <a:gd name="T46" fmla="*/ 299 w 393"/>
                <a:gd name="T47" fmla="*/ 3 h 237"/>
                <a:gd name="T48" fmla="*/ 320 w 393"/>
                <a:gd name="T4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3" h="237">
                  <a:moveTo>
                    <a:pt x="320" y="0"/>
                  </a:moveTo>
                  <a:lnTo>
                    <a:pt x="339" y="2"/>
                  </a:lnTo>
                  <a:lnTo>
                    <a:pt x="356" y="9"/>
                  </a:lnTo>
                  <a:lnTo>
                    <a:pt x="371" y="21"/>
                  </a:lnTo>
                  <a:lnTo>
                    <a:pt x="379" y="36"/>
                  </a:lnTo>
                  <a:lnTo>
                    <a:pt x="390" y="68"/>
                  </a:lnTo>
                  <a:lnTo>
                    <a:pt x="393" y="86"/>
                  </a:lnTo>
                  <a:lnTo>
                    <a:pt x="390" y="103"/>
                  </a:lnTo>
                  <a:lnTo>
                    <a:pt x="380" y="120"/>
                  </a:lnTo>
                  <a:lnTo>
                    <a:pt x="366" y="134"/>
                  </a:lnTo>
                  <a:lnTo>
                    <a:pt x="349" y="143"/>
                  </a:lnTo>
                  <a:lnTo>
                    <a:pt x="93" y="233"/>
                  </a:lnTo>
                  <a:lnTo>
                    <a:pt x="73" y="237"/>
                  </a:lnTo>
                  <a:lnTo>
                    <a:pt x="53" y="235"/>
                  </a:lnTo>
                  <a:lnTo>
                    <a:pt x="37" y="227"/>
                  </a:lnTo>
                  <a:lnTo>
                    <a:pt x="23" y="216"/>
                  </a:lnTo>
                  <a:lnTo>
                    <a:pt x="15" y="200"/>
                  </a:lnTo>
                  <a:lnTo>
                    <a:pt x="4" y="168"/>
                  </a:lnTo>
                  <a:lnTo>
                    <a:pt x="0" y="150"/>
                  </a:lnTo>
                  <a:lnTo>
                    <a:pt x="4" y="132"/>
                  </a:lnTo>
                  <a:lnTo>
                    <a:pt x="12" y="117"/>
                  </a:lnTo>
                  <a:lnTo>
                    <a:pt x="26" y="103"/>
                  </a:lnTo>
                  <a:lnTo>
                    <a:pt x="44" y="94"/>
                  </a:lnTo>
                  <a:lnTo>
                    <a:pt x="299" y="3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FFB28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68"/>
            <p:cNvSpPr>
              <a:spLocks/>
            </p:cNvSpPr>
            <p:nvPr/>
          </p:nvSpPr>
          <p:spPr bwMode="auto">
            <a:xfrm>
              <a:off x="1693863" y="3421063"/>
              <a:ext cx="207962" cy="123825"/>
            </a:xfrm>
            <a:custGeom>
              <a:avLst/>
              <a:gdLst>
                <a:gd name="T0" fmla="*/ 324 w 394"/>
                <a:gd name="T1" fmla="*/ 0 h 236"/>
                <a:gd name="T2" fmla="*/ 342 w 394"/>
                <a:gd name="T3" fmla="*/ 2 h 236"/>
                <a:gd name="T4" fmla="*/ 359 w 394"/>
                <a:gd name="T5" fmla="*/ 8 h 236"/>
                <a:gd name="T6" fmla="*/ 371 w 394"/>
                <a:gd name="T7" fmla="*/ 19 h 236"/>
                <a:gd name="T8" fmla="*/ 381 w 394"/>
                <a:gd name="T9" fmla="*/ 34 h 236"/>
                <a:gd name="T10" fmla="*/ 392 w 394"/>
                <a:gd name="T11" fmla="*/ 66 h 236"/>
                <a:gd name="T12" fmla="*/ 394 w 394"/>
                <a:gd name="T13" fmla="*/ 84 h 236"/>
                <a:gd name="T14" fmla="*/ 392 w 394"/>
                <a:gd name="T15" fmla="*/ 102 h 236"/>
                <a:gd name="T16" fmla="*/ 383 w 394"/>
                <a:gd name="T17" fmla="*/ 120 h 236"/>
                <a:gd name="T18" fmla="*/ 371 w 394"/>
                <a:gd name="T19" fmla="*/ 133 h 236"/>
                <a:gd name="T20" fmla="*/ 353 w 394"/>
                <a:gd name="T21" fmla="*/ 143 h 236"/>
                <a:gd name="T22" fmla="*/ 98 w 394"/>
                <a:gd name="T23" fmla="*/ 232 h 236"/>
                <a:gd name="T24" fmla="*/ 77 w 394"/>
                <a:gd name="T25" fmla="*/ 236 h 236"/>
                <a:gd name="T26" fmla="*/ 56 w 394"/>
                <a:gd name="T27" fmla="*/ 234 h 236"/>
                <a:gd name="T28" fmla="*/ 39 w 394"/>
                <a:gd name="T29" fmla="*/ 227 h 236"/>
                <a:gd name="T30" fmla="*/ 23 w 394"/>
                <a:gd name="T31" fmla="*/ 214 h 236"/>
                <a:gd name="T32" fmla="*/ 14 w 394"/>
                <a:gd name="T33" fmla="*/ 198 h 236"/>
                <a:gd name="T34" fmla="*/ 3 w 394"/>
                <a:gd name="T35" fmla="*/ 166 h 236"/>
                <a:gd name="T36" fmla="*/ 0 w 394"/>
                <a:gd name="T37" fmla="*/ 150 h 236"/>
                <a:gd name="T38" fmla="*/ 6 w 394"/>
                <a:gd name="T39" fmla="*/ 132 h 236"/>
                <a:gd name="T40" fmla="*/ 15 w 394"/>
                <a:gd name="T41" fmla="*/ 117 h 236"/>
                <a:gd name="T42" fmla="*/ 30 w 394"/>
                <a:gd name="T43" fmla="*/ 103 h 236"/>
                <a:gd name="T44" fmla="*/ 48 w 394"/>
                <a:gd name="T45" fmla="*/ 94 h 236"/>
                <a:gd name="T46" fmla="*/ 304 w 394"/>
                <a:gd name="T47" fmla="*/ 4 h 236"/>
                <a:gd name="T48" fmla="*/ 324 w 394"/>
                <a:gd name="T4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4" h="236">
                  <a:moveTo>
                    <a:pt x="324" y="0"/>
                  </a:moveTo>
                  <a:lnTo>
                    <a:pt x="342" y="2"/>
                  </a:lnTo>
                  <a:lnTo>
                    <a:pt x="359" y="8"/>
                  </a:lnTo>
                  <a:lnTo>
                    <a:pt x="371" y="19"/>
                  </a:lnTo>
                  <a:lnTo>
                    <a:pt x="381" y="34"/>
                  </a:lnTo>
                  <a:lnTo>
                    <a:pt x="392" y="66"/>
                  </a:lnTo>
                  <a:lnTo>
                    <a:pt x="394" y="84"/>
                  </a:lnTo>
                  <a:lnTo>
                    <a:pt x="392" y="102"/>
                  </a:lnTo>
                  <a:lnTo>
                    <a:pt x="383" y="120"/>
                  </a:lnTo>
                  <a:lnTo>
                    <a:pt x="371" y="133"/>
                  </a:lnTo>
                  <a:lnTo>
                    <a:pt x="353" y="143"/>
                  </a:lnTo>
                  <a:lnTo>
                    <a:pt x="98" y="232"/>
                  </a:lnTo>
                  <a:lnTo>
                    <a:pt x="77" y="236"/>
                  </a:lnTo>
                  <a:lnTo>
                    <a:pt x="56" y="234"/>
                  </a:lnTo>
                  <a:lnTo>
                    <a:pt x="39" y="227"/>
                  </a:lnTo>
                  <a:lnTo>
                    <a:pt x="23" y="214"/>
                  </a:lnTo>
                  <a:lnTo>
                    <a:pt x="14" y="198"/>
                  </a:lnTo>
                  <a:lnTo>
                    <a:pt x="3" y="166"/>
                  </a:lnTo>
                  <a:lnTo>
                    <a:pt x="0" y="150"/>
                  </a:lnTo>
                  <a:lnTo>
                    <a:pt x="6" y="132"/>
                  </a:lnTo>
                  <a:lnTo>
                    <a:pt x="15" y="117"/>
                  </a:lnTo>
                  <a:lnTo>
                    <a:pt x="30" y="103"/>
                  </a:lnTo>
                  <a:lnTo>
                    <a:pt x="48" y="94"/>
                  </a:lnTo>
                  <a:lnTo>
                    <a:pt x="304" y="4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B28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69"/>
            <p:cNvSpPr>
              <a:spLocks/>
            </p:cNvSpPr>
            <p:nvPr/>
          </p:nvSpPr>
          <p:spPr bwMode="auto">
            <a:xfrm>
              <a:off x="1725613" y="3502026"/>
              <a:ext cx="184150" cy="112713"/>
            </a:xfrm>
            <a:custGeom>
              <a:avLst/>
              <a:gdLst>
                <a:gd name="T0" fmla="*/ 287 w 350"/>
                <a:gd name="T1" fmla="*/ 0 h 214"/>
                <a:gd name="T2" fmla="*/ 304 w 350"/>
                <a:gd name="T3" fmla="*/ 1 h 214"/>
                <a:gd name="T4" fmla="*/ 317 w 350"/>
                <a:gd name="T5" fmla="*/ 8 h 214"/>
                <a:gd name="T6" fmla="*/ 330 w 350"/>
                <a:gd name="T7" fmla="*/ 18 h 214"/>
                <a:gd name="T8" fmla="*/ 338 w 350"/>
                <a:gd name="T9" fmla="*/ 33 h 214"/>
                <a:gd name="T10" fmla="*/ 348 w 350"/>
                <a:gd name="T11" fmla="*/ 61 h 214"/>
                <a:gd name="T12" fmla="*/ 350 w 350"/>
                <a:gd name="T13" fmla="*/ 79 h 214"/>
                <a:gd name="T14" fmla="*/ 349 w 350"/>
                <a:gd name="T15" fmla="*/ 96 h 214"/>
                <a:gd name="T16" fmla="*/ 342 w 350"/>
                <a:gd name="T17" fmla="*/ 111 h 214"/>
                <a:gd name="T18" fmla="*/ 330 w 350"/>
                <a:gd name="T19" fmla="*/ 123 h 214"/>
                <a:gd name="T20" fmla="*/ 315 w 350"/>
                <a:gd name="T21" fmla="*/ 132 h 214"/>
                <a:gd name="T22" fmla="*/ 88 w 350"/>
                <a:gd name="T23" fmla="*/ 211 h 214"/>
                <a:gd name="T24" fmla="*/ 70 w 350"/>
                <a:gd name="T25" fmla="*/ 214 h 214"/>
                <a:gd name="T26" fmla="*/ 52 w 350"/>
                <a:gd name="T27" fmla="*/ 213 h 214"/>
                <a:gd name="T28" fmla="*/ 36 w 350"/>
                <a:gd name="T29" fmla="*/ 206 h 214"/>
                <a:gd name="T30" fmla="*/ 22 w 350"/>
                <a:gd name="T31" fmla="*/ 195 h 214"/>
                <a:gd name="T32" fmla="*/ 14 w 350"/>
                <a:gd name="T33" fmla="*/ 180 h 214"/>
                <a:gd name="T34" fmla="*/ 3 w 350"/>
                <a:gd name="T35" fmla="*/ 151 h 214"/>
                <a:gd name="T36" fmla="*/ 0 w 350"/>
                <a:gd name="T37" fmla="*/ 133 h 214"/>
                <a:gd name="T38" fmla="*/ 4 w 350"/>
                <a:gd name="T39" fmla="*/ 118 h 214"/>
                <a:gd name="T40" fmla="*/ 14 w 350"/>
                <a:gd name="T41" fmla="*/ 103 h 214"/>
                <a:gd name="T42" fmla="*/ 26 w 350"/>
                <a:gd name="T43" fmla="*/ 90 h 214"/>
                <a:gd name="T44" fmla="*/ 43 w 350"/>
                <a:gd name="T45" fmla="*/ 82 h 214"/>
                <a:gd name="T46" fmla="*/ 269 w 350"/>
                <a:gd name="T47" fmla="*/ 4 h 214"/>
                <a:gd name="T48" fmla="*/ 287 w 350"/>
                <a:gd name="T4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214">
                  <a:moveTo>
                    <a:pt x="287" y="0"/>
                  </a:moveTo>
                  <a:lnTo>
                    <a:pt x="304" y="1"/>
                  </a:lnTo>
                  <a:lnTo>
                    <a:pt x="317" y="8"/>
                  </a:lnTo>
                  <a:lnTo>
                    <a:pt x="330" y="18"/>
                  </a:lnTo>
                  <a:lnTo>
                    <a:pt x="338" y="33"/>
                  </a:lnTo>
                  <a:lnTo>
                    <a:pt x="348" y="61"/>
                  </a:lnTo>
                  <a:lnTo>
                    <a:pt x="350" y="79"/>
                  </a:lnTo>
                  <a:lnTo>
                    <a:pt x="349" y="96"/>
                  </a:lnTo>
                  <a:lnTo>
                    <a:pt x="342" y="111"/>
                  </a:lnTo>
                  <a:lnTo>
                    <a:pt x="330" y="123"/>
                  </a:lnTo>
                  <a:lnTo>
                    <a:pt x="315" y="132"/>
                  </a:lnTo>
                  <a:lnTo>
                    <a:pt x="88" y="211"/>
                  </a:lnTo>
                  <a:lnTo>
                    <a:pt x="70" y="214"/>
                  </a:lnTo>
                  <a:lnTo>
                    <a:pt x="52" y="213"/>
                  </a:lnTo>
                  <a:lnTo>
                    <a:pt x="36" y="206"/>
                  </a:lnTo>
                  <a:lnTo>
                    <a:pt x="22" y="195"/>
                  </a:lnTo>
                  <a:lnTo>
                    <a:pt x="14" y="180"/>
                  </a:lnTo>
                  <a:lnTo>
                    <a:pt x="3" y="151"/>
                  </a:lnTo>
                  <a:lnTo>
                    <a:pt x="0" y="133"/>
                  </a:lnTo>
                  <a:lnTo>
                    <a:pt x="4" y="118"/>
                  </a:lnTo>
                  <a:lnTo>
                    <a:pt x="14" y="103"/>
                  </a:lnTo>
                  <a:lnTo>
                    <a:pt x="26" y="90"/>
                  </a:lnTo>
                  <a:lnTo>
                    <a:pt x="43" y="82"/>
                  </a:lnTo>
                  <a:lnTo>
                    <a:pt x="269" y="4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B28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70"/>
            <p:cNvSpPr>
              <a:spLocks/>
            </p:cNvSpPr>
            <p:nvPr/>
          </p:nvSpPr>
          <p:spPr bwMode="auto">
            <a:xfrm>
              <a:off x="1676400" y="3319463"/>
              <a:ext cx="57150" cy="50800"/>
            </a:xfrm>
            <a:custGeom>
              <a:avLst/>
              <a:gdLst>
                <a:gd name="T0" fmla="*/ 69 w 109"/>
                <a:gd name="T1" fmla="*/ 0 h 96"/>
                <a:gd name="T2" fmla="*/ 85 w 109"/>
                <a:gd name="T3" fmla="*/ 4 h 96"/>
                <a:gd name="T4" fmla="*/ 98 w 109"/>
                <a:gd name="T5" fmla="*/ 13 h 96"/>
                <a:gd name="T6" fmla="*/ 106 w 109"/>
                <a:gd name="T7" fmla="*/ 26 h 96"/>
                <a:gd name="T8" fmla="*/ 106 w 109"/>
                <a:gd name="T9" fmla="*/ 28 h 96"/>
                <a:gd name="T10" fmla="*/ 109 w 109"/>
                <a:gd name="T11" fmla="*/ 40 h 96"/>
                <a:gd name="T12" fmla="*/ 107 w 109"/>
                <a:gd name="T13" fmla="*/ 54 h 96"/>
                <a:gd name="T14" fmla="*/ 102 w 109"/>
                <a:gd name="T15" fmla="*/ 66 h 96"/>
                <a:gd name="T16" fmla="*/ 92 w 109"/>
                <a:gd name="T17" fmla="*/ 76 h 96"/>
                <a:gd name="T18" fmla="*/ 80 w 109"/>
                <a:gd name="T19" fmla="*/ 83 h 96"/>
                <a:gd name="T20" fmla="*/ 47 w 109"/>
                <a:gd name="T21" fmla="*/ 94 h 96"/>
                <a:gd name="T22" fmla="*/ 33 w 109"/>
                <a:gd name="T23" fmla="*/ 96 h 96"/>
                <a:gd name="T24" fmla="*/ 23 w 109"/>
                <a:gd name="T25" fmla="*/ 94 h 96"/>
                <a:gd name="T26" fmla="*/ 17 w 109"/>
                <a:gd name="T27" fmla="*/ 85 h 96"/>
                <a:gd name="T28" fmla="*/ 11 w 109"/>
                <a:gd name="T29" fmla="*/ 76 h 96"/>
                <a:gd name="T30" fmla="*/ 7 w 109"/>
                <a:gd name="T31" fmla="*/ 63 h 96"/>
                <a:gd name="T32" fmla="*/ 3 w 109"/>
                <a:gd name="T33" fmla="*/ 51 h 96"/>
                <a:gd name="T34" fmla="*/ 0 w 109"/>
                <a:gd name="T35" fmla="*/ 40 h 96"/>
                <a:gd name="T36" fmla="*/ 1 w 109"/>
                <a:gd name="T37" fmla="*/ 29 h 96"/>
                <a:gd name="T38" fmla="*/ 7 w 109"/>
                <a:gd name="T39" fmla="*/ 21 h 96"/>
                <a:gd name="T40" fmla="*/ 18 w 109"/>
                <a:gd name="T41" fmla="*/ 15 h 96"/>
                <a:gd name="T42" fmla="*/ 51 w 109"/>
                <a:gd name="T43" fmla="*/ 3 h 96"/>
                <a:gd name="T44" fmla="*/ 69 w 10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96">
                  <a:moveTo>
                    <a:pt x="69" y="0"/>
                  </a:moveTo>
                  <a:lnTo>
                    <a:pt x="85" y="4"/>
                  </a:lnTo>
                  <a:lnTo>
                    <a:pt x="98" y="13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9" y="40"/>
                  </a:lnTo>
                  <a:lnTo>
                    <a:pt x="107" y="54"/>
                  </a:lnTo>
                  <a:lnTo>
                    <a:pt x="102" y="66"/>
                  </a:lnTo>
                  <a:lnTo>
                    <a:pt x="92" y="76"/>
                  </a:lnTo>
                  <a:lnTo>
                    <a:pt x="80" y="83"/>
                  </a:lnTo>
                  <a:lnTo>
                    <a:pt x="47" y="94"/>
                  </a:lnTo>
                  <a:lnTo>
                    <a:pt x="33" y="96"/>
                  </a:lnTo>
                  <a:lnTo>
                    <a:pt x="23" y="94"/>
                  </a:lnTo>
                  <a:lnTo>
                    <a:pt x="17" y="85"/>
                  </a:lnTo>
                  <a:lnTo>
                    <a:pt x="11" y="76"/>
                  </a:lnTo>
                  <a:lnTo>
                    <a:pt x="7" y="63"/>
                  </a:lnTo>
                  <a:lnTo>
                    <a:pt x="3" y="51"/>
                  </a:lnTo>
                  <a:lnTo>
                    <a:pt x="0" y="40"/>
                  </a:lnTo>
                  <a:lnTo>
                    <a:pt x="1" y="29"/>
                  </a:lnTo>
                  <a:lnTo>
                    <a:pt x="7" y="21"/>
                  </a:lnTo>
                  <a:lnTo>
                    <a:pt x="18" y="15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DE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71"/>
            <p:cNvSpPr>
              <a:spLocks/>
            </p:cNvSpPr>
            <p:nvPr/>
          </p:nvSpPr>
          <p:spPr bwMode="auto">
            <a:xfrm>
              <a:off x="1449388" y="3203576"/>
              <a:ext cx="325437" cy="371475"/>
            </a:xfrm>
            <a:custGeom>
              <a:avLst/>
              <a:gdLst>
                <a:gd name="T0" fmla="*/ 504 w 614"/>
                <a:gd name="T1" fmla="*/ 3 h 702"/>
                <a:gd name="T2" fmla="*/ 614 w 614"/>
                <a:gd name="T3" fmla="*/ 275 h 702"/>
                <a:gd name="T4" fmla="*/ 604 w 614"/>
                <a:gd name="T5" fmla="*/ 281 h 702"/>
                <a:gd name="T6" fmla="*/ 576 w 614"/>
                <a:gd name="T7" fmla="*/ 290 h 702"/>
                <a:gd name="T8" fmla="*/ 542 w 614"/>
                <a:gd name="T9" fmla="*/ 300 h 702"/>
                <a:gd name="T10" fmla="*/ 505 w 614"/>
                <a:gd name="T11" fmla="*/ 304 h 702"/>
                <a:gd name="T12" fmla="*/ 473 w 614"/>
                <a:gd name="T13" fmla="*/ 296 h 702"/>
                <a:gd name="T14" fmla="*/ 446 w 614"/>
                <a:gd name="T15" fmla="*/ 264 h 702"/>
                <a:gd name="T16" fmla="*/ 432 w 614"/>
                <a:gd name="T17" fmla="*/ 230 h 702"/>
                <a:gd name="T18" fmla="*/ 431 w 614"/>
                <a:gd name="T19" fmla="*/ 212 h 702"/>
                <a:gd name="T20" fmla="*/ 373 w 614"/>
                <a:gd name="T21" fmla="*/ 230 h 702"/>
                <a:gd name="T22" fmla="*/ 379 w 614"/>
                <a:gd name="T23" fmla="*/ 241 h 702"/>
                <a:gd name="T24" fmla="*/ 391 w 614"/>
                <a:gd name="T25" fmla="*/ 270 h 702"/>
                <a:gd name="T26" fmla="*/ 403 w 614"/>
                <a:gd name="T27" fmla="*/ 316 h 702"/>
                <a:gd name="T28" fmla="*/ 410 w 614"/>
                <a:gd name="T29" fmla="*/ 377 h 702"/>
                <a:gd name="T30" fmla="*/ 403 w 614"/>
                <a:gd name="T31" fmla="*/ 454 h 702"/>
                <a:gd name="T32" fmla="*/ 381 w 614"/>
                <a:gd name="T33" fmla="*/ 525 h 702"/>
                <a:gd name="T34" fmla="*/ 347 w 614"/>
                <a:gd name="T35" fmla="*/ 576 h 702"/>
                <a:gd name="T36" fmla="*/ 306 w 614"/>
                <a:gd name="T37" fmla="*/ 612 h 702"/>
                <a:gd name="T38" fmla="*/ 0 w 614"/>
                <a:gd name="T39" fmla="*/ 491 h 702"/>
                <a:gd name="T40" fmla="*/ 125 w 614"/>
                <a:gd name="T41" fmla="*/ 443 h 702"/>
                <a:gd name="T42" fmla="*/ 125 w 614"/>
                <a:gd name="T43" fmla="*/ 415 h 702"/>
                <a:gd name="T44" fmla="*/ 125 w 614"/>
                <a:gd name="T45" fmla="*/ 369 h 702"/>
                <a:gd name="T46" fmla="*/ 129 w 614"/>
                <a:gd name="T47" fmla="*/ 312 h 702"/>
                <a:gd name="T48" fmla="*/ 141 w 614"/>
                <a:gd name="T49" fmla="*/ 256 h 702"/>
                <a:gd name="T50" fmla="*/ 160 w 614"/>
                <a:gd name="T51" fmla="*/ 197 h 702"/>
                <a:gd name="T52" fmla="*/ 175 w 614"/>
                <a:gd name="T53" fmla="*/ 154 h 702"/>
                <a:gd name="T54" fmla="*/ 185 w 614"/>
                <a:gd name="T55" fmla="*/ 131 h 702"/>
                <a:gd name="T56" fmla="*/ 186 w 614"/>
                <a:gd name="T57" fmla="*/ 127 h 702"/>
                <a:gd name="T58" fmla="*/ 196 w 614"/>
                <a:gd name="T59" fmla="*/ 113 h 702"/>
                <a:gd name="T60" fmla="*/ 218 w 614"/>
                <a:gd name="T61" fmla="*/ 95 h 702"/>
                <a:gd name="T62" fmla="*/ 472 w 614"/>
                <a:gd name="T63" fmla="*/ 5 h 702"/>
                <a:gd name="T64" fmla="*/ 480 w 614"/>
                <a:gd name="T65" fmla="*/ 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4" h="702">
                  <a:moveTo>
                    <a:pt x="491" y="0"/>
                  </a:moveTo>
                  <a:lnTo>
                    <a:pt x="504" y="3"/>
                  </a:lnTo>
                  <a:lnTo>
                    <a:pt x="520" y="10"/>
                  </a:lnTo>
                  <a:lnTo>
                    <a:pt x="614" y="275"/>
                  </a:lnTo>
                  <a:lnTo>
                    <a:pt x="611" y="277"/>
                  </a:lnTo>
                  <a:lnTo>
                    <a:pt x="604" y="281"/>
                  </a:lnTo>
                  <a:lnTo>
                    <a:pt x="592" y="285"/>
                  </a:lnTo>
                  <a:lnTo>
                    <a:pt x="576" y="290"/>
                  </a:lnTo>
                  <a:lnTo>
                    <a:pt x="560" y="296"/>
                  </a:lnTo>
                  <a:lnTo>
                    <a:pt x="542" y="300"/>
                  </a:lnTo>
                  <a:lnTo>
                    <a:pt x="523" y="303"/>
                  </a:lnTo>
                  <a:lnTo>
                    <a:pt x="505" y="304"/>
                  </a:lnTo>
                  <a:lnTo>
                    <a:pt x="487" y="301"/>
                  </a:lnTo>
                  <a:lnTo>
                    <a:pt x="473" y="296"/>
                  </a:lnTo>
                  <a:lnTo>
                    <a:pt x="461" y="286"/>
                  </a:lnTo>
                  <a:lnTo>
                    <a:pt x="446" y="264"/>
                  </a:lnTo>
                  <a:lnTo>
                    <a:pt x="438" y="245"/>
                  </a:lnTo>
                  <a:lnTo>
                    <a:pt x="432" y="230"/>
                  </a:lnTo>
                  <a:lnTo>
                    <a:pt x="431" y="219"/>
                  </a:lnTo>
                  <a:lnTo>
                    <a:pt x="431" y="212"/>
                  </a:lnTo>
                  <a:lnTo>
                    <a:pt x="431" y="209"/>
                  </a:lnTo>
                  <a:lnTo>
                    <a:pt x="373" y="230"/>
                  </a:lnTo>
                  <a:lnTo>
                    <a:pt x="375" y="233"/>
                  </a:lnTo>
                  <a:lnTo>
                    <a:pt x="379" y="241"/>
                  </a:lnTo>
                  <a:lnTo>
                    <a:pt x="384" y="253"/>
                  </a:lnTo>
                  <a:lnTo>
                    <a:pt x="391" y="270"/>
                  </a:lnTo>
                  <a:lnTo>
                    <a:pt x="398" y="292"/>
                  </a:lnTo>
                  <a:lnTo>
                    <a:pt x="403" y="316"/>
                  </a:lnTo>
                  <a:lnTo>
                    <a:pt x="409" y="345"/>
                  </a:lnTo>
                  <a:lnTo>
                    <a:pt x="410" y="377"/>
                  </a:lnTo>
                  <a:lnTo>
                    <a:pt x="409" y="411"/>
                  </a:lnTo>
                  <a:lnTo>
                    <a:pt x="403" y="454"/>
                  </a:lnTo>
                  <a:lnTo>
                    <a:pt x="394" y="492"/>
                  </a:lnTo>
                  <a:lnTo>
                    <a:pt x="381" y="525"/>
                  </a:lnTo>
                  <a:lnTo>
                    <a:pt x="365" y="553"/>
                  </a:lnTo>
                  <a:lnTo>
                    <a:pt x="347" y="576"/>
                  </a:lnTo>
                  <a:lnTo>
                    <a:pt x="328" y="595"/>
                  </a:lnTo>
                  <a:lnTo>
                    <a:pt x="306" y="612"/>
                  </a:lnTo>
                  <a:lnTo>
                    <a:pt x="74" y="702"/>
                  </a:lnTo>
                  <a:lnTo>
                    <a:pt x="0" y="491"/>
                  </a:lnTo>
                  <a:lnTo>
                    <a:pt x="126" y="447"/>
                  </a:lnTo>
                  <a:lnTo>
                    <a:pt x="125" y="443"/>
                  </a:lnTo>
                  <a:lnTo>
                    <a:pt x="125" y="432"/>
                  </a:lnTo>
                  <a:lnTo>
                    <a:pt x="125" y="415"/>
                  </a:lnTo>
                  <a:lnTo>
                    <a:pt x="123" y="393"/>
                  </a:lnTo>
                  <a:lnTo>
                    <a:pt x="125" y="369"/>
                  </a:lnTo>
                  <a:lnTo>
                    <a:pt x="126" y="341"/>
                  </a:lnTo>
                  <a:lnTo>
                    <a:pt x="129" y="312"/>
                  </a:lnTo>
                  <a:lnTo>
                    <a:pt x="134" y="283"/>
                  </a:lnTo>
                  <a:lnTo>
                    <a:pt x="141" y="256"/>
                  </a:lnTo>
                  <a:lnTo>
                    <a:pt x="151" y="224"/>
                  </a:lnTo>
                  <a:lnTo>
                    <a:pt x="160" y="197"/>
                  </a:lnTo>
                  <a:lnTo>
                    <a:pt x="168" y="173"/>
                  </a:lnTo>
                  <a:lnTo>
                    <a:pt x="175" y="154"/>
                  </a:lnTo>
                  <a:lnTo>
                    <a:pt x="181" y="141"/>
                  </a:lnTo>
                  <a:lnTo>
                    <a:pt x="185" y="131"/>
                  </a:lnTo>
                  <a:lnTo>
                    <a:pt x="185" y="128"/>
                  </a:lnTo>
                  <a:lnTo>
                    <a:pt x="186" y="127"/>
                  </a:lnTo>
                  <a:lnTo>
                    <a:pt x="189" y="120"/>
                  </a:lnTo>
                  <a:lnTo>
                    <a:pt x="196" y="113"/>
                  </a:lnTo>
                  <a:lnTo>
                    <a:pt x="206" y="103"/>
                  </a:lnTo>
                  <a:lnTo>
                    <a:pt x="218" y="95"/>
                  </a:lnTo>
                  <a:lnTo>
                    <a:pt x="236" y="88"/>
                  </a:lnTo>
                  <a:lnTo>
                    <a:pt x="472" y="5"/>
                  </a:lnTo>
                  <a:lnTo>
                    <a:pt x="475" y="3"/>
                  </a:lnTo>
                  <a:lnTo>
                    <a:pt x="480" y="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F8A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72"/>
            <p:cNvSpPr>
              <a:spLocks/>
            </p:cNvSpPr>
            <p:nvPr/>
          </p:nvSpPr>
          <p:spPr bwMode="auto">
            <a:xfrm>
              <a:off x="1746250" y="3556001"/>
              <a:ext cx="49212" cy="41275"/>
            </a:xfrm>
            <a:custGeom>
              <a:avLst/>
              <a:gdLst>
                <a:gd name="T0" fmla="*/ 60 w 93"/>
                <a:gd name="T1" fmla="*/ 0 h 79"/>
                <a:gd name="T2" fmla="*/ 74 w 93"/>
                <a:gd name="T3" fmla="*/ 1 h 79"/>
                <a:gd name="T4" fmla="*/ 85 w 93"/>
                <a:gd name="T5" fmla="*/ 8 h 79"/>
                <a:gd name="T6" fmla="*/ 92 w 93"/>
                <a:gd name="T7" fmla="*/ 19 h 79"/>
                <a:gd name="T8" fmla="*/ 92 w 93"/>
                <a:gd name="T9" fmla="*/ 20 h 79"/>
                <a:gd name="T10" fmla="*/ 93 w 93"/>
                <a:gd name="T11" fmla="*/ 34 h 79"/>
                <a:gd name="T12" fmla="*/ 90 w 93"/>
                <a:gd name="T13" fmla="*/ 48 h 79"/>
                <a:gd name="T14" fmla="*/ 81 w 93"/>
                <a:gd name="T15" fmla="*/ 60 h 79"/>
                <a:gd name="T16" fmla="*/ 67 w 93"/>
                <a:gd name="T17" fmla="*/ 68 h 79"/>
                <a:gd name="T18" fmla="*/ 38 w 93"/>
                <a:gd name="T19" fmla="*/ 78 h 79"/>
                <a:gd name="T20" fmla="*/ 27 w 93"/>
                <a:gd name="T21" fmla="*/ 79 h 79"/>
                <a:gd name="T22" fmla="*/ 19 w 93"/>
                <a:gd name="T23" fmla="*/ 78 h 79"/>
                <a:gd name="T24" fmla="*/ 13 w 93"/>
                <a:gd name="T25" fmla="*/ 71 h 79"/>
                <a:gd name="T26" fmla="*/ 9 w 93"/>
                <a:gd name="T27" fmla="*/ 63 h 79"/>
                <a:gd name="T28" fmla="*/ 5 w 93"/>
                <a:gd name="T29" fmla="*/ 53 h 79"/>
                <a:gd name="T30" fmla="*/ 1 w 93"/>
                <a:gd name="T31" fmla="*/ 42 h 79"/>
                <a:gd name="T32" fmla="*/ 0 w 93"/>
                <a:gd name="T33" fmla="*/ 33 h 79"/>
                <a:gd name="T34" fmla="*/ 1 w 93"/>
                <a:gd name="T35" fmla="*/ 24 h 79"/>
                <a:gd name="T36" fmla="*/ 5 w 93"/>
                <a:gd name="T37" fmla="*/ 18 h 79"/>
                <a:gd name="T38" fmla="*/ 15 w 93"/>
                <a:gd name="T39" fmla="*/ 12 h 79"/>
                <a:gd name="T40" fmla="*/ 44 w 93"/>
                <a:gd name="T41" fmla="*/ 2 h 79"/>
                <a:gd name="T42" fmla="*/ 60 w 93"/>
                <a:gd name="T4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79">
                  <a:moveTo>
                    <a:pt x="60" y="0"/>
                  </a:moveTo>
                  <a:lnTo>
                    <a:pt x="74" y="1"/>
                  </a:lnTo>
                  <a:lnTo>
                    <a:pt x="85" y="8"/>
                  </a:lnTo>
                  <a:lnTo>
                    <a:pt x="92" y="19"/>
                  </a:lnTo>
                  <a:lnTo>
                    <a:pt x="92" y="20"/>
                  </a:lnTo>
                  <a:lnTo>
                    <a:pt x="93" y="34"/>
                  </a:lnTo>
                  <a:lnTo>
                    <a:pt x="90" y="48"/>
                  </a:lnTo>
                  <a:lnTo>
                    <a:pt x="81" y="60"/>
                  </a:lnTo>
                  <a:lnTo>
                    <a:pt x="67" y="68"/>
                  </a:lnTo>
                  <a:lnTo>
                    <a:pt x="38" y="78"/>
                  </a:lnTo>
                  <a:lnTo>
                    <a:pt x="27" y="79"/>
                  </a:lnTo>
                  <a:lnTo>
                    <a:pt x="19" y="78"/>
                  </a:lnTo>
                  <a:lnTo>
                    <a:pt x="13" y="71"/>
                  </a:lnTo>
                  <a:lnTo>
                    <a:pt x="9" y="63"/>
                  </a:lnTo>
                  <a:lnTo>
                    <a:pt x="5" y="53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1" y="24"/>
                  </a:lnTo>
                  <a:lnTo>
                    <a:pt x="5" y="18"/>
                  </a:lnTo>
                  <a:lnTo>
                    <a:pt x="15" y="12"/>
                  </a:lnTo>
                  <a:lnTo>
                    <a:pt x="4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DE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73"/>
            <p:cNvSpPr>
              <a:spLocks/>
            </p:cNvSpPr>
            <p:nvPr/>
          </p:nvSpPr>
          <p:spPr bwMode="auto">
            <a:xfrm>
              <a:off x="1711325" y="3484563"/>
              <a:ext cx="50800" cy="42863"/>
            </a:xfrm>
            <a:custGeom>
              <a:avLst/>
              <a:gdLst>
                <a:gd name="T0" fmla="*/ 59 w 95"/>
                <a:gd name="T1" fmla="*/ 0 h 80"/>
                <a:gd name="T2" fmla="*/ 74 w 95"/>
                <a:gd name="T3" fmla="*/ 1 h 80"/>
                <a:gd name="T4" fmla="*/ 85 w 95"/>
                <a:gd name="T5" fmla="*/ 8 h 80"/>
                <a:gd name="T6" fmla="*/ 92 w 95"/>
                <a:gd name="T7" fmla="*/ 19 h 80"/>
                <a:gd name="T8" fmla="*/ 92 w 95"/>
                <a:gd name="T9" fmla="*/ 22 h 80"/>
                <a:gd name="T10" fmla="*/ 95 w 95"/>
                <a:gd name="T11" fmla="*/ 36 h 80"/>
                <a:gd name="T12" fmla="*/ 91 w 95"/>
                <a:gd name="T13" fmla="*/ 48 h 80"/>
                <a:gd name="T14" fmla="*/ 81 w 95"/>
                <a:gd name="T15" fmla="*/ 59 h 80"/>
                <a:gd name="T16" fmla="*/ 67 w 95"/>
                <a:gd name="T17" fmla="*/ 67 h 80"/>
                <a:gd name="T18" fmla="*/ 38 w 95"/>
                <a:gd name="T19" fmla="*/ 78 h 80"/>
                <a:gd name="T20" fmla="*/ 28 w 95"/>
                <a:gd name="T21" fmla="*/ 80 h 80"/>
                <a:gd name="T22" fmla="*/ 19 w 95"/>
                <a:gd name="T23" fmla="*/ 77 h 80"/>
                <a:gd name="T24" fmla="*/ 12 w 95"/>
                <a:gd name="T25" fmla="*/ 71 h 80"/>
                <a:gd name="T26" fmla="*/ 8 w 95"/>
                <a:gd name="T27" fmla="*/ 63 h 80"/>
                <a:gd name="T28" fmla="*/ 4 w 95"/>
                <a:gd name="T29" fmla="*/ 52 h 80"/>
                <a:gd name="T30" fmla="*/ 1 w 95"/>
                <a:gd name="T31" fmla="*/ 43 h 80"/>
                <a:gd name="T32" fmla="*/ 0 w 95"/>
                <a:gd name="T33" fmla="*/ 33 h 80"/>
                <a:gd name="T34" fmla="*/ 0 w 95"/>
                <a:gd name="T35" fmla="*/ 25 h 80"/>
                <a:gd name="T36" fmla="*/ 6 w 95"/>
                <a:gd name="T37" fmla="*/ 18 h 80"/>
                <a:gd name="T38" fmla="*/ 15 w 95"/>
                <a:gd name="T39" fmla="*/ 12 h 80"/>
                <a:gd name="T40" fmla="*/ 44 w 95"/>
                <a:gd name="T41" fmla="*/ 3 h 80"/>
                <a:gd name="T42" fmla="*/ 59 w 95"/>
                <a:gd name="T4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0">
                  <a:moveTo>
                    <a:pt x="59" y="0"/>
                  </a:moveTo>
                  <a:lnTo>
                    <a:pt x="74" y="1"/>
                  </a:lnTo>
                  <a:lnTo>
                    <a:pt x="85" y="8"/>
                  </a:lnTo>
                  <a:lnTo>
                    <a:pt x="92" y="19"/>
                  </a:lnTo>
                  <a:lnTo>
                    <a:pt x="92" y="22"/>
                  </a:lnTo>
                  <a:lnTo>
                    <a:pt x="95" y="36"/>
                  </a:lnTo>
                  <a:lnTo>
                    <a:pt x="91" y="48"/>
                  </a:lnTo>
                  <a:lnTo>
                    <a:pt x="81" y="59"/>
                  </a:lnTo>
                  <a:lnTo>
                    <a:pt x="67" y="67"/>
                  </a:lnTo>
                  <a:lnTo>
                    <a:pt x="38" y="78"/>
                  </a:lnTo>
                  <a:lnTo>
                    <a:pt x="28" y="80"/>
                  </a:lnTo>
                  <a:lnTo>
                    <a:pt x="19" y="77"/>
                  </a:lnTo>
                  <a:lnTo>
                    <a:pt x="12" y="71"/>
                  </a:lnTo>
                  <a:lnTo>
                    <a:pt x="8" y="63"/>
                  </a:lnTo>
                  <a:lnTo>
                    <a:pt x="4" y="52"/>
                  </a:lnTo>
                  <a:lnTo>
                    <a:pt x="1" y="43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6" y="18"/>
                  </a:lnTo>
                  <a:lnTo>
                    <a:pt x="15" y="12"/>
                  </a:lnTo>
                  <a:lnTo>
                    <a:pt x="44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DE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74"/>
            <p:cNvSpPr>
              <a:spLocks/>
            </p:cNvSpPr>
            <p:nvPr/>
          </p:nvSpPr>
          <p:spPr bwMode="auto">
            <a:xfrm>
              <a:off x="1692275" y="3398838"/>
              <a:ext cx="57150" cy="50800"/>
            </a:xfrm>
            <a:custGeom>
              <a:avLst/>
              <a:gdLst>
                <a:gd name="T0" fmla="*/ 69 w 108"/>
                <a:gd name="T1" fmla="*/ 0 h 96"/>
                <a:gd name="T2" fmla="*/ 85 w 108"/>
                <a:gd name="T3" fmla="*/ 4 h 96"/>
                <a:gd name="T4" fmla="*/ 97 w 108"/>
                <a:gd name="T5" fmla="*/ 12 h 96"/>
                <a:gd name="T6" fmla="*/ 106 w 108"/>
                <a:gd name="T7" fmla="*/ 26 h 96"/>
                <a:gd name="T8" fmla="*/ 107 w 108"/>
                <a:gd name="T9" fmla="*/ 27 h 96"/>
                <a:gd name="T10" fmla="*/ 108 w 108"/>
                <a:gd name="T11" fmla="*/ 40 h 96"/>
                <a:gd name="T12" fmla="*/ 107 w 108"/>
                <a:gd name="T13" fmla="*/ 54 h 96"/>
                <a:gd name="T14" fmla="*/ 100 w 108"/>
                <a:gd name="T15" fmla="*/ 65 h 96"/>
                <a:gd name="T16" fmla="*/ 91 w 108"/>
                <a:gd name="T17" fmla="*/ 75 h 96"/>
                <a:gd name="T18" fmla="*/ 78 w 108"/>
                <a:gd name="T19" fmla="*/ 82 h 96"/>
                <a:gd name="T20" fmla="*/ 45 w 108"/>
                <a:gd name="T21" fmla="*/ 93 h 96"/>
                <a:gd name="T22" fmla="*/ 32 w 108"/>
                <a:gd name="T23" fmla="*/ 96 h 96"/>
                <a:gd name="T24" fmla="*/ 23 w 108"/>
                <a:gd name="T25" fmla="*/ 92 h 96"/>
                <a:gd name="T26" fmla="*/ 16 w 108"/>
                <a:gd name="T27" fmla="*/ 85 h 96"/>
                <a:gd name="T28" fmla="*/ 11 w 108"/>
                <a:gd name="T29" fmla="*/ 75 h 96"/>
                <a:gd name="T30" fmla="*/ 7 w 108"/>
                <a:gd name="T31" fmla="*/ 63 h 96"/>
                <a:gd name="T32" fmla="*/ 3 w 108"/>
                <a:gd name="T33" fmla="*/ 51 h 96"/>
                <a:gd name="T34" fmla="*/ 0 w 108"/>
                <a:gd name="T35" fmla="*/ 40 h 96"/>
                <a:gd name="T36" fmla="*/ 1 w 108"/>
                <a:gd name="T37" fmla="*/ 30 h 96"/>
                <a:gd name="T38" fmla="*/ 7 w 108"/>
                <a:gd name="T39" fmla="*/ 22 h 96"/>
                <a:gd name="T40" fmla="*/ 18 w 108"/>
                <a:gd name="T41" fmla="*/ 15 h 96"/>
                <a:gd name="T42" fmla="*/ 51 w 108"/>
                <a:gd name="T43" fmla="*/ 4 h 96"/>
                <a:gd name="T44" fmla="*/ 69 w 108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" h="96">
                  <a:moveTo>
                    <a:pt x="69" y="0"/>
                  </a:moveTo>
                  <a:lnTo>
                    <a:pt x="85" y="4"/>
                  </a:lnTo>
                  <a:lnTo>
                    <a:pt x="97" y="12"/>
                  </a:lnTo>
                  <a:lnTo>
                    <a:pt x="106" y="26"/>
                  </a:lnTo>
                  <a:lnTo>
                    <a:pt x="107" y="27"/>
                  </a:lnTo>
                  <a:lnTo>
                    <a:pt x="108" y="40"/>
                  </a:lnTo>
                  <a:lnTo>
                    <a:pt x="107" y="54"/>
                  </a:lnTo>
                  <a:lnTo>
                    <a:pt x="100" y="65"/>
                  </a:lnTo>
                  <a:lnTo>
                    <a:pt x="91" y="75"/>
                  </a:lnTo>
                  <a:lnTo>
                    <a:pt x="78" y="82"/>
                  </a:lnTo>
                  <a:lnTo>
                    <a:pt x="45" y="93"/>
                  </a:lnTo>
                  <a:lnTo>
                    <a:pt x="32" y="96"/>
                  </a:lnTo>
                  <a:lnTo>
                    <a:pt x="23" y="92"/>
                  </a:lnTo>
                  <a:lnTo>
                    <a:pt x="16" y="85"/>
                  </a:lnTo>
                  <a:lnTo>
                    <a:pt x="11" y="75"/>
                  </a:lnTo>
                  <a:lnTo>
                    <a:pt x="7" y="63"/>
                  </a:lnTo>
                  <a:lnTo>
                    <a:pt x="3" y="51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7" y="22"/>
                  </a:lnTo>
                  <a:lnTo>
                    <a:pt x="18" y="15"/>
                  </a:lnTo>
                  <a:lnTo>
                    <a:pt x="51" y="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DE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75"/>
            <p:cNvSpPr>
              <a:spLocks/>
            </p:cNvSpPr>
            <p:nvPr/>
          </p:nvSpPr>
          <p:spPr bwMode="auto">
            <a:xfrm>
              <a:off x="1735138" y="3287713"/>
              <a:ext cx="36512" cy="55563"/>
            </a:xfrm>
            <a:custGeom>
              <a:avLst/>
              <a:gdLst>
                <a:gd name="T0" fmla="*/ 36 w 69"/>
                <a:gd name="T1" fmla="*/ 0 h 104"/>
                <a:gd name="T2" fmla="*/ 69 w 69"/>
                <a:gd name="T3" fmla="*/ 97 h 104"/>
                <a:gd name="T4" fmla="*/ 19 w 69"/>
                <a:gd name="T5" fmla="*/ 104 h 104"/>
                <a:gd name="T6" fmla="*/ 1 w 69"/>
                <a:gd name="T7" fmla="*/ 53 h 104"/>
                <a:gd name="T8" fmla="*/ 0 w 69"/>
                <a:gd name="T9" fmla="*/ 38 h 104"/>
                <a:gd name="T10" fmla="*/ 4 w 69"/>
                <a:gd name="T11" fmla="*/ 26 h 104"/>
                <a:gd name="T12" fmla="*/ 11 w 69"/>
                <a:gd name="T13" fmla="*/ 16 h 104"/>
                <a:gd name="T14" fmla="*/ 19 w 69"/>
                <a:gd name="T15" fmla="*/ 8 h 104"/>
                <a:gd name="T16" fmla="*/ 27 w 69"/>
                <a:gd name="T17" fmla="*/ 4 h 104"/>
                <a:gd name="T18" fmla="*/ 34 w 69"/>
                <a:gd name="T19" fmla="*/ 1 h 104"/>
                <a:gd name="T20" fmla="*/ 36 w 6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104">
                  <a:moveTo>
                    <a:pt x="36" y="0"/>
                  </a:moveTo>
                  <a:lnTo>
                    <a:pt x="69" y="97"/>
                  </a:lnTo>
                  <a:lnTo>
                    <a:pt x="19" y="104"/>
                  </a:lnTo>
                  <a:lnTo>
                    <a:pt x="1" y="53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4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DE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76"/>
            <p:cNvSpPr>
              <a:spLocks/>
            </p:cNvSpPr>
            <p:nvPr/>
          </p:nvSpPr>
          <p:spPr bwMode="auto">
            <a:xfrm>
              <a:off x="1290638" y="3775076"/>
              <a:ext cx="52387" cy="53975"/>
            </a:xfrm>
            <a:custGeom>
              <a:avLst/>
              <a:gdLst>
                <a:gd name="T0" fmla="*/ 49 w 100"/>
                <a:gd name="T1" fmla="*/ 0 h 102"/>
                <a:gd name="T2" fmla="*/ 64 w 100"/>
                <a:gd name="T3" fmla="*/ 3 h 102"/>
                <a:gd name="T4" fmla="*/ 78 w 100"/>
                <a:gd name="T5" fmla="*/ 10 h 102"/>
                <a:gd name="T6" fmla="*/ 89 w 100"/>
                <a:gd name="T7" fmla="*/ 19 h 102"/>
                <a:gd name="T8" fmla="*/ 97 w 100"/>
                <a:gd name="T9" fmla="*/ 35 h 102"/>
                <a:gd name="T10" fmla="*/ 100 w 100"/>
                <a:gd name="T11" fmla="*/ 50 h 102"/>
                <a:gd name="T12" fmla="*/ 97 w 100"/>
                <a:gd name="T13" fmla="*/ 65 h 102"/>
                <a:gd name="T14" fmla="*/ 90 w 100"/>
                <a:gd name="T15" fmla="*/ 80 h 102"/>
                <a:gd name="T16" fmla="*/ 81 w 100"/>
                <a:gd name="T17" fmla="*/ 91 h 102"/>
                <a:gd name="T18" fmla="*/ 66 w 100"/>
                <a:gd name="T19" fmla="*/ 98 h 102"/>
                <a:gd name="T20" fmla="*/ 51 w 100"/>
                <a:gd name="T21" fmla="*/ 102 h 102"/>
                <a:gd name="T22" fmla="*/ 35 w 100"/>
                <a:gd name="T23" fmla="*/ 99 h 102"/>
                <a:gd name="T24" fmla="*/ 20 w 100"/>
                <a:gd name="T25" fmla="*/ 92 h 102"/>
                <a:gd name="T26" fmla="*/ 9 w 100"/>
                <a:gd name="T27" fmla="*/ 81 h 102"/>
                <a:gd name="T28" fmla="*/ 2 w 100"/>
                <a:gd name="T29" fmla="*/ 68 h 102"/>
                <a:gd name="T30" fmla="*/ 0 w 100"/>
                <a:gd name="T31" fmla="*/ 51 h 102"/>
                <a:gd name="T32" fmla="*/ 1 w 100"/>
                <a:gd name="T33" fmla="*/ 36 h 102"/>
                <a:gd name="T34" fmla="*/ 8 w 100"/>
                <a:gd name="T35" fmla="*/ 22 h 102"/>
                <a:gd name="T36" fmla="*/ 19 w 100"/>
                <a:gd name="T37" fmla="*/ 11 h 102"/>
                <a:gd name="T38" fmla="*/ 33 w 100"/>
                <a:gd name="T39" fmla="*/ 3 h 102"/>
                <a:gd name="T40" fmla="*/ 49 w 100"/>
                <a:gd name="T4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2">
                  <a:moveTo>
                    <a:pt x="49" y="0"/>
                  </a:moveTo>
                  <a:lnTo>
                    <a:pt x="64" y="3"/>
                  </a:lnTo>
                  <a:lnTo>
                    <a:pt x="78" y="10"/>
                  </a:lnTo>
                  <a:lnTo>
                    <a:pt x="89" y="19"/>
                  </a:lnTo>
                  <a:lnTo>
                    <a:pt x="97" y="35"/>
                  </a:lnTo>
                  <a:lnTo>
                    <a:pt x="100" y="50"/>
                  </a:lnTo>
                  <a:lnTo>
                    <a:pt x="97" y="65"/>
                  </a:lnTo>
                  <a:lnTo>
                    <a:pt x="90" y="80"/>
                  </a:lnTo>
                  <a:lnTo>
                    <a:pt x="81" y="91"/>
                  </a:lnTo>
                  <a:lnTo>
                    <a:pt x="66" y="98"/>
                  </a:lnTo>
                  <a:lnTo>
                    <a:pt x="51" y="102"/>
                  </a:lnTo>
                  <a:lnTo>
                    <a:pt x="35" y="99"/>
                  </a:lnTo>
                  <a:lnTo>
                    <a:pt x="20" y="92"/>
                  </a:lnTo>
                  <a:lnTo>
                    <a:pt x="9" y="81"/>
                  </a:lnTo>
                  <a:lnTo>
                    <a:pt x="2" y="68"/>
                  </a:lnTo>
                  <a:lnTo>
                    <a:pt x="0" y="51"/>
                  </a:lnTo>
                  <a:lnTo>
                    <a:pt x="1" y="36"/>
                  </a:lnTo>
                  <a:lnTo>
                    <a:pt x="8" y="22"/>
                  </a:lnTo>
                  <a:lnTo>
                    <a:pt x="19" y="11"/>
                  </a:lnTo>
                  <a:lnTo>
                    <a:pt x="33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77"/>
            <p:cNvSpPr>
              <a:spLocks/>
            </p:cNvSpPr>
            <p:nvPr/>
          </p:nvSpPr>
          <p:spPr bwMode="auto">
            <a:xfrm>
              <a:off x="1209675" y="3803651"/>
              <a:ext cx="52387" cy="52388"/>
            </a:xfrm>
            <a:custGeom>
              <a:avLst/>
              <a:gdLst>
                <a:gd name="T0" fmla="*/ 49 w 101"/>
                <a:gd name="T1" fmla="*/ 0 h 101"/>
                <a:gd name="T2" fmla="*/ 66 w 101"/>
                <a:gd name="T3" fmla="*/ 3 h 101"/>
                <a:gd name="T4" fmla="*/ 80 w 101"/>
                <a:gd name="T5" fmla="*/ 9 h 101"/>
                <a:gd name="T6" fmla="*/ 91 w 101"/>
                <a:gd name="T7" fmla="*/ 19 h 101"/>
                <a:gd name="T8" fmla="*/ 99 w 101"/>
                <a:gd name="T9" fmla="*/ 34 h 101"/>
                <a:gd name="T10" fmla="*/ 101 w 101"/>
                <a:gd name="T11" fmla="*/ 49 h 101"/>
                <a:gd name="T12" fmla="*/ 99 w 101"/>
                <a:gd name="T13" fmla="*/ 66 h 101"/>
                <a:gd name="T14" fmla="*/ 92 w 101"/>
                <a:gd name="T15" fmla="*/ 79 h 101"/>
                <a:gd name="T16" fmla="*/ 82 w 101"/>
                <a:gd name="T17" fmla="*/ 90 h 101"/>
                <a:gd name="T18" fmla="*/ 67 w 101"/>
                <a:gd name="T19" fmla="*/ 97 h 101"/>
                <a:gd name="T20" fmla="*/ 52 w 101"/>
                <a:gd name="T21" fmla="*/ 101 h 101"/>
                <a:gd name="T22" fmla="*/ 36 w 101"/>
                <a:gd name="T23" fmla="*/ 99 h 101"/>
                <a:gd name="T24" fmla="*/ 22 w 101"/>
                <a:gd name="T25" fmla="*/ 92 h 101"/>
                <a:gd name="T26" fmla="*/ 11 w 101"/>
                <a:gd name="T27" fmla="*/ 81 h 101"/>
                <a:gd name="T28" fmla="*/ 4 w 101"/>
                <a:gd name="T29" fmla="*/ 67 h 101"/>
                <a:gd name="T30" fmla="*/ 0 w 101"/>
                <a:gd name="T31" fmla="*/ 52 h 101"/>
                <a:gd name="T32" fmla="*/ 3 w 101"/>
                <a:gd name="T33" fmla="*/ 36 h 101"/>
                <a:gd name="T34" fmla="*/ 9 w 101"/>
                <a:gd name="T35" fmla="*/ 22 h 101"/>
                <a:gd name="T36" fmla="*/ 20 w 101"/>
                <a:gd name="T37" fmla="*/ 11 h 101"/>
                <a:gd name="T38" fmla="*/ 34 w 101"/>
                <a:gd name="T39" fmla="*/ 3 h 101"/>
                <a:gd name="T40" fmla="*/ 49 w 101"/>
                <a:gd name="T4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01">
                  <a:moveTo>
                    <a:pt x="49" y="0"/>
                  </a:moveTo>
                  <a:lnTo>
                    <a:pt x="66" y="3"/>
                  </a:lnTo>
                  <a:lnTo>
                    <a:pt x="80" y="9"/>
                  </a:lnTo>
                  <a:lnTo>
                    <a:pt x="91" y="19"/>
                  </a:lnTo>
                  <a:lnTo>
                    <a:pt x="99" y="34"/>
                  </a:lnTo>
                  <a:lnTo>
                    <a:pt x="101" y="49"/>
                  </a:lnTo>
                  <a:lnTo>
                    <a:pt x="99" y="66"/>
                  </a:lnTo>
                  <a:lnTo>
                    <a:pt x="92" y="79"/>
                  </a:lnTo>
                  <a:lnTo>
                    <a:pt x="82" y="90"/>
                  </a:lnTo>
                  <a:lnTo>
                    <a:pt x="67" y="97"/>
                  </a:lnTo>
                  <a:lnTo>
                    <a:pt x="52" y="101"/>
                  </a:lnTo>
                  <a:lnTo>
                    <a:pt x="36" y="99"/>
                  </a:lnTo>
                  <a:lnTo>
                    <a:pt x="22" y="92"/>
                  </a:lnTo>
                  <a:lnTo>
                    <a:pt x="11" y="81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3" y="36"/>
                  </a:lnTo>
                  <a:lnTo>
                    <a:pt x="9" y="22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78"/>
            <p:cNvSpPr>
              <a:spLocks/>
            </p:cNvSpPr>
            <p:nvPr/>
          </p:nvSpPr>
          <p:spPr bwMode="auto">
            <a:xfrm>
              <a:off x="1125538" y="3832226"/>
              <a:ext cx="53975" cy="53975"/>
            </a:xfrm>
            <a:custGeom>
              <a:avLst/>
              <a:gdLst>
                <a:gd name="T0" fmla="*/ 50 w 101"/>
                <a:gd name="T1" fmla="*/ 0 h 101"/>
                <a:gd name="T2" fmla="*/ 65 w 101"/>
                <a:gd name="T3" fmla="*/ 2 h 101"/>
                <a:gd name="T4" fmla="*/ 80 w 101"/>
                <a:gd name="T5" fmla="*/ 9 h 101"/>
                <a:gd name="T6" fmla="*/ 91 w 101"/>
                <a:gd name="T7" fmla="*/ 20 h 101"/>
                <a:gd name="T8" fmla="*/ 98 w 101"/>
                <a:gd name="T9" fmla="*/ 34 h 101"/>
                <a:gd name="T10" fmla="*/ 101 w 101"/>
                <a:gd name="T11" fmla="*/ 49 h 101"/>
                <a:gd name="T12" fmla="*/ 99 w 101"/>
                <a:gd name="T13" fmla="*/ 66 h 101"/>
                <a:gd name="T14" fmla="*/ 92 w 101"/>
                <a:gd name="T15" fmla="*/ 79 h 101"/>
                <a:gd name="T16" fmla="*/ 81 w 101"/>
                <a:gd name="T17" fmla="*/ 90 h 101"/>
                <a:gd name="T18" fmla="*/ 68 w 101"/>
                <a:gd name="T19" fmla="*/ 99 h 101"/>
                <a:gd name="T20" fmla="*/ 51 w 101"/>
                <a:gd name="T21" fmla="*/ 101 h 101"/>
                <a:gd name="T22" fmla="*/ 36 w 101"/>
                <a:gd name="T23" fmla="*/ 99 h 101"/>
                <a:gd name="T24" fmla="*/ 22 w 101"/>
                <a:gd name="T25" fmla="*/ 92 h 101"/>
                <a:gd name="T26" fmla="*/ 11 w 101"/>
                <a:gd name="T27" fmla="*/ 82 h 101"/>
                <a:gd name="T28" fmla="*/ 3 w 101"/>
                <a:gd name="T29" fmla="*/ 67 h 101"/>
                <a:gd name="T30" fmla="*/ 0 w 101"/>
                <a:gd name="T31" fmla="*/ 52 h 101"/>
                <a:gd name="T32" fmla="*/ 3 w 101"/>
                <a:gd name="T33" fmla="*/ 35 h 101"/>
                <a:gd name="T34" fmla="*/ 10 w 101"/>
                <a:gd name="T35" fmla="*/ 22 h 101"/>
                <a:gd name="T36" fmla="*/ 19 w 101"/>
                <a:gd name="T37" fmla="*/ 11 h 101"/>
                <a:gd name="T38" fmla="*/ 35 w 101"/>
                <a:gd name="T39" fmla="*/ 4 h 101"/>
                <a:gd name="T40" fmla="*/ 50 w 101"/>
                <a:gd name="T4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01">
                  <a:moveTo>
                    <a:pt x="50" y="0"/>
                  </a:moveTo>
                  <a:lnTo>
                    <a:pt x="65" y="2"/>
                  </a:lnTo>
                  <a:lnTo>
                    <a:pt x="80" y="9"/>
                  </a:lnTo>
                  <a:lnTo>
                    <a:pt x="91" y="20"/>
                  </a:lnTo>
                  <a:lnTo>
                    <a:pt x="98" y="34"/>
                  </a:lnTo>
                  <a:lnTo>
                    <a:pt x="101" y="49"/>
                  </a:lnTo>
                  <a:lnTo>
                    <a:pt x="99" y="66"/>
                  </a:lnTo>
                  <a:lnTo>
                    <a:pt x="92" y="79"/>
                  </a:lnTo>
                  <a:lnTo>
                    <a:pt x="81" y="90"/>
                  </a:lnTo>
                  <a:lnTo>
                    <a:pt x="68" y="99"/>
                  </a:lnTo>
                  <a:lnTo>
                    <a:pt x="51" y="101"/>
                  </a:lnTo>
                  <a:lnTo>
                    <a:pt x="36" y="99"/>
                  </a:lnTo>
                  <a:lnTo>
                    <a:pt x="22" y="92"/>
                  </a:lnTo>
                  <a:lnTo>
                    <a:pt x="11" y="82"/>
                  </a:lnTo>
                  <a:lnTo>
                    <a:pt x="3" y="67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22"/>
                  </a:lnTo>
                  <a:lnTo>
                    <a:pt x="19" y="11"/>
                  </a:lnTo>
                  <a:lnTo>
                    <a:pt x="35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79"/>
            <p:cNvSpPr>
              <a:spLocks/>
            </p:cNvSpPr>
            <p:nvPr/>
          </p:nvSpPr>
          <p:spPr bwMode="auto">
            <a:xfrm>
              <a:off x="3227388" y="1984376"/>
              <a:ext cx="42862" cy="52388"/>
            </a:xfrm>
            <a:custGeom>
              <a:avLst/>
              <a:gdLst>
                <a:gd name="T0" fmla="*/ 76 w 83"/>
                <a:gd name="T1" fmla="*/ 0 h 101"/>
                <a:gd name="T2" fmla="*/ 83 w 83"/>
                <a:gd name="T3" fmla="*/ 6 h 101"/>
                <a:gd name="T4" fmla="*/ 7 w 83"/>
                <a:gd name="T5" fmla="*/ 101 h 101"/>
                <a:gd name="T6" fmla="*/ 0 w 83"/>
                <a:gd name="T7" fmla="*/ 95 h 101"/>
                <a:gd name="T8" fmla="*/ 76 w 8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1">
                  <a:moveTo>
                    <a:pt x="76" y="0"/>
                  </a:moveTo>
                  <a:lnTo>
                    <a:pt x="83" y="6"/>
                  </a:lnTo>
                  <a:lnTo>
                    <a:pt x="7" y="101"/>
                  </a:lnTo>
                  <a:lnTo>
                    <a:pt x="0" y="9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253D4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80"/>
            <p:cNvSpPr>
              <a:spLocks/>
            </p:cNvSpPr>
            <p:nvPr/>
          </p:nvSpPr>
          <p:spPr bwMode="auto">
            <a:xfrm>
              <a:off x="3213100" y="1974851"/>
              <a:ext cx="53975" cy="58738"/>
            </a:xfrm>
            <a:custGeom>
              <a:avLst/>
              <a:gdLst>
                <a:gd name="T0" fmla="*/ 69 w 101"/>
                <a:gd name="T1" fmla="*/ 0 h 110"/>
                <a:gd name="T2" fmla="*/ 101 w 101"/>
                <a:gd name="T3" fmla="*/ 24 h 110"/>
                <a:gd name="T4" fmla="*/ 32 w 101"/>
                <a:gd name="T5" fmla="*/ 110 h 110"/>
                <a:gd name="T6" fmla="*/ 0 w 101"/>
                <a:gd name="T7" fmla="*/ 85 h 110"/>
                <a:gd name="T8" fmla="*/ 69 w 101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10">
                  <a:moveTo>
                    <a:pt x="69" y="0"/>
                  </a:moveTo>
                  <a:lnTo>
                    <a:pt x="101" y="24"/>
                  </a:lnTo>
                  <a:lnTo>
                    <a:pt x="32" y="110"/>
                  </a:lnTo>
                  <a:lnTo>
                    <a:pt x="0" y="8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253D4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81"/>
            <p:cNvSpPr>
              <a:spLocks/>
            </p:cNvSpPr>
            <p:nvPr/>
          </p:nvSpPr>
          <p:spPr bwMode="auto">
            <a:xfrm>
              <a:off x="3213100" y="1974851"/>
              <a:ext cx="36512" cy="44450"/>
            </a:xfrm>
            <a:custGeom>
              <a:avLst/>
              <a:gdLst>
                <a:gd name="T0" fmla="*/ 70 w 70"/>
                <a:gd name="T1" fmla="*/ 0 h 85"/>
                <a:gd name="T2" fmla="*/ 1 w 70"/>
                <a:gd name="T3" fmla="*/ 85 h 85"/>
                <a:gd name="T4" fmla="*/ 0 w 70"/>
                <a:gd name="T5" fmla="*/ 75 h 85"/>
                <a:gd name="T6" fmla="*/ 60 w 70"/>
                <a:gd name="T7" fmla="*/ 0 h 85"/>
                <a:gd name="T8" fmla="*/ 70 w 70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5">
                  <a:moveTo>
                    <a:pt x="70" y="0"/>
                  </a:moveTo>
                  <a:lnTo>
                    <a:pt x="1" y="85"/>
                  </a:lnTo>
                  <a:lnTo>
                    <a:pt x="0" y="75"/>
                  </a:lnTo>
                  <a:lnTo>
                    <a:pt x="6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1C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82"/>
            <p:cNvSpPr>
              <a:spLocks noEditPoints="1"/>
            </p:cNvSpPr>
            <p:nvPr/>
          </p:nvSpPr>
          <p:spPr bwMode="auto">
            <a:xfrm>
              <a:off x="3101975" y="1925638"/>
              <a:ext cx="127000" cy="88900"/>
            </a:xfrm>
            <a:custGeom>
              <a:avLst/>
              <a:gdLst>
                <a:gd name="T0" fmla="*/ 47 w 240"/>
                <a:gd name="T1" fmla="*/ 61 h 167"/>
                <a:gd name="T2" fmla="*/ 45 w 240"/>
                <a:gd name="T3" fmla="*/ 63 h 167"/>
                <a:gd name="T4" fmla="*/ 42 w 240"/>
                <a:gd name="T5" fmla="*/ 67 h 167"/>
                <a:gd name="T6" fmla="*/ 34 w 240"/>
                <a:gd name="T7" fmla="*/ 72 h 167"/>
                <a:gd name="T8" fmla="*/ 29 w 240"/>
                <a:gd name="T9" fmla="*/ 74 h 167"/>
                <a:gd name="T10" fmla="*/ 27 w 240"/>
                <a:gd name="T11" fmla="*/ 74 h 167"/>
                <a:gd name="T12" fmla="*/ 27 w 240"/>
                <a:gd name="T13" fmla="*/ 74 h 167"/>
                <a:gd name="T14" fmla="*/ 26 w 240"/>
                <a:gd name="T15" fmla="*/ 75 h 167"/>
                <a:gd name="T16" fmla="*/ 23 w 240"/>
                <a:gd name="T17" fmla="*/ 75 h 167"/>
                <a:gd name="T18" fmla="*/ 19 w 240"/>
                <a:gd name="T19" fmla="*/ 77 h 167"/>
                <a:gd name="T20" fmla="*/ 14 w 240"/>
                <a:gd name="T21" fmla="*/ 82 h 167"/>
                <a:gd name="T22" fmla="*/ 11 w 240"/>
                <a:gd name="T23" fmla="*/ 89 h 167"/>
                <a:gd name="T24" fmla="*/ 12 w 240"/>
                <a:gd name="T25" fmla="*/ 94 h 167"/>
                <a:gd name="T26" fmla="*/ 20 w 240"/>
                <a:gd name="T27" fmla="*/ 104 h 167"/>
                <a:gd name="T28" fmla="*/ 29 w 240"/>
                <a:gd name="T29" fmla="*/ 108 h 167"/>
                <a:gd name="T30" fmla="*/ 34 w 240"/>
                <a:gd name="T31" fmla="*/ 109 h 167"/>
                <a:gd name="T32" fmla="*/ 55 w 240"/>
                <a:gd name="T33" fmla="*/ 111 h 167"/>
                <a:gd name="T34" fmla="*/ 71 w 240"/>
                <a:gd name="T35" fmla="*/ 109 h 167"/>
                <a:gd name="T36" fmla="*/ 90 w 240"/>
                <a:gd name="T37" fmla="*/ 105 h 167"/>
                <a:gd name="T38" fmla="*/ 115 w 240"/>
                <a:gd name="T39" fmla="*/ 98 h 167"/>
                <a:gd name="T40" fmla="*/ 126 w 240"/>
                <a:gd name="T41" fmla="*/ 94 h 167"/>
                <a:gd name="T42" fmla="*/ 106 w 240"/>
                <a:gd name="T43" fmla="*/ 89 h 167"/>
                <a:gd name="T44" fmla="*/ 48 w 240"/>
                <a:gd name="T45" fmla="*/ 59 h 167"/>
                <a:gd name="T46" fmla="*/ 240 w 240"/>
                <a:gd name="T47" fmla="*/ 130 h 167"/>
                <a:gd name="T48" fmla="*/ 214 w 240"/>
                <a:gd name="T49" fmla="*/ 158 h 167"/>
                <a:gd name="T50" fmla="*/ 220 w 240"/>
                <a:gd name="T51" fmla="*/ 127 h 167"/>
                <a:gd name="T52" fmla="*/ 195 w 240"/>
                <a:gd name="T53" fmla="*/ 109 h 167"/>
                <a:gd name="T54" fmla="*/ 185 w 240"/>
                <a:gd name="T55" fmla="*/ 108 h 167"/>
                <a:gd name="T56" fmla="*/ 183 w 240"/>
                <a:gd name="T57" fmla="*/ 98 h 167"/>
                <a:gd name="T58" fmla="*/ 176 w 240"/>
                <a:gd name="T59" fmla="*/ 89 h 167"/>
                <a:gd name="T60" fmla="*/ 150 w 240"/>
                <a:gd name="T61" fmla="*/ 89 h 167"/>
                <a:gd name="T62" fmla="*/ 141 w 240"/>
                <a:gd name="T63" fmla="*/ 92 h 167"/>
                <a:gd name="T64" fmla="*/ 132 w 240"/>
                <a:gd name="T65" fmla="*/ 94 h 167"/>
                <a:gd name="T66" fmla="*/ 117 w 240"/>
                <a:gd name="T67" fmla="*/ 101 h 167"/>
                <a:gd name="T68" fmla="*/ 92 w 240"/>
                <a:gd name="T69" fmla="*/ 111 h 167"/>
                <a:gd name="T70" fmla="*/ 67 w 240"/>
                <a:gd name="T71" fmla="*/ 118 h 167"/>
                <a:gd name="T72" fmla="*/ 51 w 240"/>
                <a:gd name="T73" fmla="*/ 119 h 167"/>
                <a:gd name="T74" fmla="*/ 33 w 240"/>
                <a:gd name="T75" fmla="*/ 119 h 167"/>
                <a:gd name="T76" fmla="*/ 15 w 240"/>
                <a:gd name="T77" fmla="*/ 112 h 167"/>
                <a:gd name="T78" fmla="*/ 4 w 240"/>
                <a:gd name="T79" fmla="*/ 104 h 167"/>
                <a:gd name="T80" fmla="*/ 1 w 240"/>
                <a:gd name="T81" fmla="*/ 98 h 167"/>
                <a:gd name="T82" fmla="*/ 1 w 240"/>
                <a:gd name="T83" fmla="*/ 97 h 167"/>
                <a:gd name="T84" fmla="*/ 0 w 240"/>
                <a:gd name="T85" fmla="*/ 93 h 167"/>
                <a:gd name="T86" fmla="*/ 1 w 240"/>
                <a:gd name="T87" fmla="*/ 83 h 167"/>
                <a:gd name="T88" fmla="*/ 7 w 240"/>
                <a:gd name="T89" fmla="*/ 74 h 167"/>
                <a:gd name="T90" fmla="*/ 9 w 240"/>
                <a:gd name="T91" fmla="*/ 71 h 167"/>
                <a:gd name="T92" fmla="*/ 11 w 240"/>
                <a:gd name="T93" fmla="*/ 71 h 167"/>
                <a:gd name="T94" fmla="*/ 20 w 240"/>
                <a:gd name="T95" fmla="*/ 67 h 167"/>
                <a:gd name="T96" fmla="*/ 25 w 240"/>
                <a:gd name="T97" fmla="*/ 67 h 167"/>
                <a:gd name="T98" fmla="*/ 26 w 240"/>
                <a:gd name="T99" fmla="*/ 67 h 167"/>
                <a:gd name="T100" fmla="*/ 27 w 240"/>
                <a:gd name="T101" fmla="*/ 67 h 167"/>
                <a:gd name="T102" fmla="*/ 27 w 240"/>
                <a:gd name="T103" fmla="*/ 67 h 167"/>
                <a:gd name="T104" fmla="*/ 29 w 240"/>
                <a:gd name="T105" fmla="*/ 67 h 167"/>
                <a:gd name="T106" fmla="*/ 38 w 240"/>
                <a:gd name="T107" fmla="*/ 63 h 167"/>
                <a:gd name="T108" fmla="*/ 44 w 240"/>
                <a:gd name="T109" fmla="*/ 60 h 167"/>
                <a:gd name="T110" fmla="*/ 40 w 240"/>
                <a:gd name="T111" fmla="*/ 52 h 167"/>
                <a:gd name="T112" fmla="*/ 38 w 240"/>
                <a:gd name="T113" fmla="*/ 38 h 167"/>
                <a:gd name="T114" fmla="*/ 63 w 240"/>
                <a:gd name="T115" fmla="*/ 15 h 167"/>
                <a:gd name="T116" fmla="*/ 75 w 24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167">
                  <a:moveTo>
                    <a:pt x="48" y="59"/>
                  </a:moveTo>
                  <a:lnTo>
                    <a:pt x="47" y="60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7" y="63"/>
                  </a:lnTo>
                  <a:lnTo>
                    <a:pt x="45" y="63"/>
                  </a:lnTo>
                  <a:lnTo>
                    <a:pt x="45" y="64"/>
                  </a:lnTo>
                  <a:lnTo>
                    <a:pt x="42" y="66"/>
                  </a:lnTo>
                  <a:lnTo>
                    <a:pt x="42" y="67"/>
                  </a:lnTo>
                  <a:lnTo>
                    <a:pt x="41" y="67"/>
                  </a:lnTo>
                  <a:lnTo>
                    <a:pt x="38" y="70"/>
                  </a:lnTo>
                  <a:lnTo>
                    <a:pt x="34" y="72"/>
                  </a:lnTo>
                  <a:lnTo>
                    <a:pt x="30" y="74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19" y="77"/>
                  </a:lnTo>
                  <a:lnTo>
                    <a:pt x="16" y="79"/>
                  </a:lnTo>
                  <a:lnTo>
                    <a:pt x="14" y="81"/>
                  </a:lnTo>
                  <a:lnTo>
                    <a:pt x="14" y="82"/>
                  </a:lnTo>
                  <a:lnTo>
                    <a:pt x="12" y="83"/>
                  </a:lnTo>
                  <a:lnTo>
                    <a:pt x="11" y="86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3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5" y="100"/>
                  </a:lnTo>
                  <a:lnTo>
                    <a:pt x="20" y="104"/>
                  </a:lnTo>
                  <a:lnTo>
                    <a:pt x="27" y="108"/>
                  </a:lnTo>
                  <a:lnTo>
                    <a:pt x="29" y="108"/>
                  </a:lnTo>
                  <a:lnTo>
                    <a:pt x="29" y="108"/>
                  </a:lnTo>
                  <a:lnTo>
                    <a:pt x="30" y="108"/>
                  </a:lnTo>
                  <a:lnTo>
                    <a:pt x="31" y="109"/>
                  </a:lnTo>
                  <a:lnTo>
                    <a:pt x="34" y="109"/>
                  </a:lnTo>
                  <a:lnTo>
                    <a:pt x="42" y="111"/>
                  </a:lnTo>
                  <a:lnTo>
                    <a:pt x="51" y="112"/>
                  </a:lnTo>
                  <a:lnTo>
                    <a:pt x="55" y="111"/>
                  </a:lnTo>
                  <a:lnTo>
                    <a:pt x="59" y="111"/>
                  </a:lnTo>
                  <a:lnTo>
                    <a:pt x="67" y="111"/>
                  </a:lnTo>
                  <a:lnTo>
                    <a:pt x="71" y="109"/>
                  </a:lnTo>
                  <a:lnTo>
                    <a:pt x="75" y="109"/>
                  </a:lnTo>
                  <a:lnTo>
                    <a:pt x="82" y="108"/>
                  </a:lnTo>
                  <a:lnTo>
                    <a:pt x="90" y="105"/>
                  </a:lnTo>
                  <a:lnTo>
                    <a:pt x="99" y="104"/>
                  </a:lnTo>
                  <a:lnTo>
                    <a:pt x="107" y="101"/>
                  </a:lnTo>
                  <a:lnTo>
                    <a:pt x="115" y="98"/>
                  </a:lnTo>
                  <a:lnTo>
                    <a:pt x="119" y="97"/>
                  </a:lnTo>
                  <a:lnTo>
                    <a:pt x="123" y="96"/>
                  </a:lnTo>
                  <a:lnTo>
                    <a:pt x="126" y="94"/>
                  </a:lnTo>
                  <a:lnTo>
                    <a:pt x="129" y="93"/>
                  </a:lnTo>
                  <a:lnTo>
                    <a:pt x="118" y="93"/>
                  </a:lnTo>
                  <a:lnTo>
                    <a:pt x="106" y="89"/>
                  </a:lnTo>
                  <a:lnTo>
                    <a:pt x="89" y="83"/>
                  </a:lnTo>
                  <a:lnTo>
                    <a:pt x="70" y="72"/>
                  </a:lnTo>
                  <a:lnTo>
                    <a:pt x="48" y="59"/>
                  </a:lnTo>
                  <a:close/>
                  <a:moveTo>
                    <a:pt x="75" y="0"/>
                  </a:moveTo>
                  <a:lnTo>
                    <a:pt x="240" y="129"/>
                  </a:lnTo>
                  <a:lnTo>
                    <a:pt x="240" y="130"/>
                  </a:lnTo>
                  <a:lnTo>
                    <a:pt x="210" y="167"/>
                  </a:lnTo>
                  <a:lnTo>
                    <a:pt x="211" y="164"/>
                  </a:lnTo>
                  <a:lnTo>
                    <a:pt x="214" y="158"/>
                  </a:lnTo>
                  <a:lnTo>
                    <a:pt x="218" y="148"/>
                  </a:lnTo>
                  <a:lnTo>
                    <a:pt x="220" y="137"/>
                  </a:lnTo>
                  <a:lnTo>
                    <a:pt x="220" y="127"/>
                  </a:lnTo>
                  <a:lnTo>
                    <a:pt x="214" y="119"/>
                  </a:lnTo>
                  <a:lnTo>
                    <a:pt x="199" y="107"/>
                  </a:lnTo>
                  <a:lnTo>
                    <a:pt x="195" y="109"/>
                  </a:lnTo>
                  <a:lnTo>
                    <a:pt x="192" y="109"/>
                  </a:lnTo>
                  <a:lnTo>
                    <a:pt x="188" y="109"/>
                  </a:lnTo>
                  <a:lnTo>
                    <a:pt x="185" y="108"/>
                  </a:lnTo>
                  <a:lnTo>
                    <a:pt x="184" y="105"/>
                  </a:lnTo>
                  <a:lnTo>
                    <a:pt x="183" y="103"/>
                  </a:lnTo>
                  <a:lnTo>
                    <a:pt x="183" y="98"/>
                  </a:lnTo>
                  <a:lnTo>
                    <a:pt x="184" y="94"/>
                  </a:lnTo>
                  <a:lnTo>
                    <a:pt x="178" y="90"/>
                  </a:lnTo>
                  <a:lnTo>
                    <a:pt x="176" y="89"/>
                  </a:lnTo>
                  <a:lnTo>
                    <a:pt x="169" y="86"/>
                  </a:lnTo>
                  <a:lnTo>
                    <a:pt x="159" y="85"/>
                  </a:lnTo>
                  <a:lnTo>
                    <a:pt x="150" y="89"/>
                  </a:lnTo>
                  <a:lnTo>
                    <a:pt x="147" y="90"/>
                  </a:lnTo>
                  <a:lnTo>
                    <a:pt x="145" y="92"/>
                  </a:lnTo>
                  <a:lnTo>
                    <a:pt x="141" y="92"/>
                  </a:lnTo>
                  <a:lnTo>
                    <a:pt x="137" y="93"/>
                  </a:lnTo>
                  <a:lnTo>
                    <a:pt x="130" y="93"/>
                  </a:lnTo>
                  <a:lnTo>
                    <a:pt x="132" y="94"/>
                  </a:lnTo>
                  <a:lnTo>
                    <a:pt x="123" y="98"/>
                  </a:lnTo>
                  <a:lnTo>
                    <a:pt x="119" y="100"/>
                  </a:lnTo>
                  <a:lnTo>
                    <a:pt x="117" y="101"/>
                  </a:lnTo>
                  <a:lnTo>
                    <a:pt x="108" y="105"/>
                  </a:lnTo>
                  <a:lnTo>
                    <a:pt x="100" y="108"/>
                  </a:lnTo>
                  <a:lnTo>
                    <a:pt x="92" y="111"/>
                  </a:lnTo>
                  <a:lnTo>
                    <a:pt x="84" y="114"/>
                  </a:lnTo>
                  <a:lnTo>
                    <a:pt x="75" y="115"/>
                  </a:lnTo>
                  <a:lnTo>
                    <a:pt x="67" y="118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1" y="119"/>
                  </a:lnTo>
                  <a:lnTo>
                    <a:pt x="47" y="119"/>
                  </a:lnTo>
                  <a:lnTo>
                    <a:pt x="41" y="119"/>
                  </a:lnTo>
                  <a:lnTo>
                    <a:pt x="33" y="119"/>
                  </a:lnTo>
                  <a:lnTo>
                    <a:pt x="25" y="116"/>
                  </a:lnTo>
                  <a:lnTo>
                    <a:pt x="19" y="115"/>
                  </a:lnTo>
                  <a:lnTo>
                    <a:pt x="15" y="112"/>
                  </a:lnTo>
                  <a:lnTo>
                    <a:pt x="11" y="109"/>
                  </a:lnTo>
                  <a:lnTo>
                    <a:pt x="8" y="107"/>
                  </a:lnTo>
                  <a:lnTo>
                    <a:pt x="4" y="104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1" y="83"/>
                  </a:lnTo>
                  <a:lnTo>
                    <a:pt x="3" y="78"/>
                  </a:lnTo>
                  <a:lnTo>
                    <a:pt x="4" y="75"/>
                  </a:lnTo>
                  <a:lnTo>
                    <a:pt x="7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1" y="71"/>
                  </a:lnTo>
                  <a:lnTo>
                    <a:pt x="15" y="68"/>
                  </a:lnTo>
                  <a:lnTo>
                    <a:pt x="19" y="67"/>
                  </a:lnTo>
                  <a:lnTo>
                    <a:pt x="20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1" y="66"/>
                  </a:lnTo>
                  <a:lnTo>
                    <a:pt x="36" y="64"/>
                  </a:lnTo>
                  <a:lnTo>
                    <a:pt x="38" y="63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7" y="57"/>
                  </a:lnTo>
                  <a:lnTo>
                    <a:pt x="40" y="52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8" y="38"/>
                  </a:lnTo>
                  <a:lnTo>
                    <a:pt x="45" y="31"/>
                  </a:lnTo>
                  <a:lnTo>
                    <a:pt x="55" y="23"/>
                  </a:lnTo>
                  <a:lnTo>
                    <a:pt x="63" y="15"/>
                  </a:lnTo>
                  <a:lnTo>
                    <a:pt x="70" y="6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1F5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83"/>
            <p:cNvSpPr>
              <a:spLocks/>
            </p:cNvSpPr>
            <p:nvPr/>
          </p:nvSpPr>
          <p:spPr bwMode="auto">
            <a:xfrm>
              <a:off x="3141663" y="1876426"/>
              <a:ext cx="103187" cy="117475"/>
            </a:xfrm>
            <a:custGeom>
              <a:avLst/>
              <a:gdLst>
                <a:gd name="T0" fmla="*/ 80 w 195"/>
                <a:gd name="T1" fmla="*/ 0 h 223"/>
                <a:gd name="T2" fmla="*/ 81 w 195"/>
                <a:gd name="T3" fmla="*/ 0 h 223"/>
                <a:gd name="T4" fmla="*/ 87 w 195"/>
                <a:gd name="T5" fmla="*/ 3 h 223"/>
                <a:gd name="T6" fmla="*/ 98 w 195"/>
                <a:gd name="T7" fmla="*/ 11 h 223"/>
                <a:gd name="T8" fmla="*/ 108 w 195"/>
                <a:gd name="T9" fmla="*/ 28 h 223"/>
                <a:gd name="T10" fmla="*/ 113 w 195"/>
                <a:gd name="T11" fmla="*/ 44 h 223"/>
                <a:gd name="T12" fmla="*/ 114 w 195"/>
                <a:gd name="T13" fmla="*/ 61 h 223"/>
                <a:gd name="T14" fmla="*/ 114 w 195"/>
                <a:gd name="T15" fmla="*/ 87 h 223"/>
                <a:gd name="T16" fmla="*/ 110 w 195"/>
                <a:gd name="T17" fmla="*/ 111 h 223"/>
                <a:gd name="T18" fmla="*/ 106 w 195"/>
                <a:gd name="T19" fmla="*/ 128 h 223"/>
                <a:gd name="T20" fmla="*/ 108 w 195"/>
                <a:gd name="T21" fmla="*/ 120 h 223"/>
                <a:gd name="T22" fmla="*/ 109 w 195"/>
                <a:gd name="T23" fmla="*/ 103 h 223"/>
                <a:gd name="T24" fmla="*/ 109 w 195"/>
                <a:gd name="T25" fmla="*/ 78 h 223"/>
                <a:gd name="T26" fmla="*/ 108 w 195"/>
                <a:gd name="T27" fmla="*/ 62 h 223"/>
                <a:gd name="T28" fmla="*/ 105 w 195"/>
                <a:gd name="T29" fmla="*/ 45 h 223"/>
                <a:gd name="T30" fmla="*/ 98 w 195"/>
                <a:gd name="T31" fmla="*/ 28 h 223"/>
                <a:gd name="T32" fmla="*/ 97 w 195"/>
                <a:gd name="T33" fmla="*/ 25 h 223"/>
                <a:gd name="T34" fmla="*/ 86 w 195"/>
                <a:gd name="T35" fmla="*/ 14 h 223"/>
                <a:gd name="T36" fmla="*/ 79 w 195"/>
                <a:gd name="T37" fmla="*/ 13 h 223"/>
                <a:gd name="T38" fmla="*/ 72 w 195"/>
                <a:gd name="T39" fmla="*/ 14 h 223"/>
                <a:gd name="T40" fmla="*/ 68 w 195"/>
                <a:gd name="T41" fmla="*/ 17 h 223"/>
                <a:gd name="T42" fmla="*/ 64 w 195"/>
                <a:gd name="T43" fmla="*/ 26 h 223"/>
                <a:gd name="T44" fmla="*/ 64 w 195"/>
                <a:gd name="T45" fmla="*/ 28 h 223"/>
                <a:gd name="T46" fmla="*/ 64 w 195"/>
                <a:gd name="T47" fmla="*/ 32 h 223"/>
                <a:gd name="T48" fmla="*/ 64 w 195"/>
                <a:gd name="T49" fmla="*/ 32 h 223"/>
                <a:gd name="T50" fmla="*/ 64 w 195"/>
                <a:gd name="T51" fmla="*/ 39 h 223"/>
                <a:gd name="T52" fmla="*/ 59 w 195"/>
                <a:gd name="T53" fmla="*/ 48 h 223"/>
                <a:gd name="T54" fmla="*/ 57 w 195"/>
                <a:gd name="T55" fmla="*/ 52 h 223"/>
                <a:gd name="T56" fmla="*/ 55 w 195"/>
                <a:gd name="T57" fmla="*/ 54 h 223"/>
                <a:gd name="T58" fmla="*/ 76 w 195"/>
                <a:gd name="T59" fmla="*/ 77 h 223"/>
                <a:gd name="T60" fmla="*/ 105 w 195"/>
                <a:gd name="T61" fmla="*/ 124 h 223"/>
                <a:gd name="T62" fmla="*/ 105 w 195"/>
                <a:gd name="T63" fmla="*/ 144 h 223"/>
                <a:gd name="T64" fmla="*/ 110 w 195"/>
                <a:gd name="T65" fmla="*/ 171 h 223"/>
                <a:gd name="T66" fmla="*/ 121 w 195"/>
                <a:gd name="T67" fmla="*/ 175 h 223"/>
                <a:gd name="T68" fmla="*/ 132 w 195"/>
                <a:gd name="T69" fmla="*/ 175 h 223"/>
                <a:gd name="T70" fmla="*/ 135 w 195"/>
                <a:gd name="T71" fmla="*/ 184 h 223"/>
                <a:gd name="T72" fmla="*/ 158 w 195"/>
                <a:gd name="T73" fmla="*/ 205 h 223"/>
                <a:gd name="T74" fmla="*/ 187 w 195"/>
                <a:gd name="T75" fmla="*/ 192 h 223"/>
                <a:gd name="T76" fmla="*/ 165 w 195"/>
                <a:gd name="T77" fmla="*/ 223 h 223"/>
                <a:gd name="T78" fmla="*/ 14 w 195"/>
                <a:gd name="T79" fmla="*/ 74 h 223"/>
                <a:gd name="T80" fmla="*/ 33 w 195"/>
                <a:gd name="T81" fmla="*/ 43 h 223"/>
                <a:gd name="T82" fmla="*/ 53 w 195"/>
                <a:gd name="T83" fmla="*/ 54 h 223"/>
                <a:gd name="T84" fmla="*/ 54 w 195"/>
                <a:gd name="T85" fmla="*/ 50 h 223"/>
                <a:gd name="T86" fmla="*/ 57 w 195"/>
                <a:gd name="T87" fmla="*/ 41 h 223"/>
                <a:gd name="T88" fmla="*/ 55 w 195"/>
                <a:gd name="T89" fmla="*/ 33 h 223"/>
                <a:gd name="T90" fmla="*/ 55 w 195"/>
                <a:gd name="T91" fmla="*/ 33 h 223"/>
                <a:gd name="T92" fmla="*/ 55 w 195"/>
                <a:gd name="T93" fmla="*/ 33 h 223"/>
                <a:gd name="T94" fmla="*/ 55 w 195"/>
                <a:gd name="T95" fmla="*/ 30 h 223"/>
                <a:gd name="T96" fmla="*/ 55 w 195"/>
                <a:gd name="T97" fmla="*/ 28 h 223"/>
                <a:gd name="T98" fmla="*/ 57 w 195"/>
                <a:gd name="T99" fmla="*/ 17 h 223"/>
                <a:gd name="T100" fmla="*/ 57 w 195"/>
                <a:gd name="T101" fmla="*/ 14 h 223"/>
                <a:gd name="T102" fmla="*/ 58 w 195"/>
                <a:gd name="T103" fmla="*/ 11 h 223"/>
                <a:gd name="T104" fmla="*/ 66 w 195"/>
                <a:gd name="T105" fmla="*/ 4 h 223"/>
                <a:gd name="T106" fmla="*/ 76 w 195"/>
                <a:gd name="T10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223">
                  <a:moveTo>
                    <a:pt x="79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7" y="3"/>
                  </a:lnTo>
                  <a:lnTo>
                    <a:pt x="91" y="6"/>
                  </a:lnTo>
                  <a:lnTo>
                    <a:pt x="95" y="8"/>
                  </a:lnTo>
                  <a:lnTo>
                    <a:pt x="98" y="11"/>
                  </a:lnTo>
                  <a:lnTo>
                    <a:pt x="102" y="15"/>
                  </a:lnTo>
                  <a:lnTo>
                    <a:pt x="103" y="19"/>
                  </a:lnTo>
                  <a:lnTo>
                    <a:pt x="108" y="28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3" y="44"/>
                  </a:lnTo>
                  <a:lnTo>
                    <a:pt x="113" y="48"/>
                  </a:lnTo>
                  <a:lnTo>
                    <a:pt x="114" y="52"/>
                  </a:lnTo>
                  <a:lnTo>
                    <a:pt x="114" y="61"/>
                  </a:lnTo>
                  <a:lnTo>
                    <a:pt x="114" y="70"/>
                  </a:lnTo>
                  <a:lnTo>
                    <a:pt x="114" y="78"/>
                  </a:lnTo>
                  <a:lnTo>
                    <a:pt x="114" y="87"/>
                  </a:lnTo>
                  <a:lnTo>
                    <a:pt x="113" y="95"/>
                  </a:lnTo>
                  <a:lnTo>
                    <a:pt x="112" y="103"/>
                  </a:lnTo>
                  <a:lnTo>
                    <a:pt x="110" y="111"/>
                  </a:lnTo>
                  <a:lnTo>
                    <a:pt x="110" y="116"/>
                  </a:lnTo>
                  <a:lnTo>
                    <a:pt x="109" y="120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6" y="124"/>
                  </a:lnTo>
                  <a:lnTo>
                    <a:pt x="108" y="120"/>
                  </a:lnTo>
                  <a:lnTo>
                    <a:pt x="108" y="116"/>
                  </a:lnTo>
                  <a:lnTo>
                    <a:pt x="108" y="111"/>
                  </a:lnTo>
                  <a:lnTo>
                    <a:pt x="109" y="103"/>
                  </a:lnTo>
                  <a:lnTo>
                    <a:pt x="109" y="95"/>
                  </a:lnTo>
                  <a:lnTo>
                    <a:pt x="109" y="87"/>
                  </a:lnTo>
                  <a:lnTo>
                    <a:pt x="109" y="78"/>
                  </a:lnTo>
                  <a:lnTo>
                    <a:pt x="109" y="70"/>
                  </a:lnTo>
                  <a:lnTo>
                    <a:pt x="109" y="66"/>
                  </a:lnTo>
                  <a:lnTo>
                    <a:pt x="108" y="62"/>
                  </a:lnTo>
                  <a:lnTo>
                    <a:pt x="108" y="54"/>
                  </a:lnTo>
                  <a:lnTo>
                    <a:pt x="106" y="50"/>
                  </a:lnTo>
                  <a:lnTo>
                    <a:pt x="105" y="45"/>
                  </a:lnTo>
                  <a:lnTo>
                    <a:pt x="103" y="39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1" y="18"/>
                  </a:lnTo>
                  <a:lnTo>
                    <a:pt x="86" y="14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79" y="13"/>
                  </a:lnTo>
                  <a:lnTo>
                    <a:pt x="77" y="13"/>
                  </a:lnTo>
                  <a:lnTo>
                    <a:pt x="75" y="13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6" y="19"/>
                  </a:lnTo>
                  <a:lnTo>
                    <a:pt x="65" y="22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4" y="39"/>
                  </a:lnTo>
                  <a:lnTo>
                    <a:pt x="62" y="43"/>
                  </a:lnTo>
                  <a:lnTo>
                    <a:pt x="61" y="47"/>
                  </a:lnTo>
                  <a:lnTo>
                    <a:pt x="59" y="48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4" y="55"/>
                  </a:lnTo>
                  <a:lnTo>
                    <a:pt x="76" y="77"/>
                  </a:lnTo>
                  <a:lnTo>
                    <a:pt x="91" y="95"/>
                  </a:lnTo>
                  <a:lnTo>
                    <a:pt x="99" y="111"/>
                  </a:lnTo>
                  <a:lnTo>
                    <a:pt x="105" y="124"/>
                  </a:lnTo>
                  <a:lnTo>
                    <a:pt x="106" y="133"/>
                  </a:lnTo>
                  <a:lnTo>
                    <a:pt x="106" y="140"/>
                  </a:lnTo>
                  <a:lnTo>
                    <a:pt x="105" y="144"/>
                  </a:lnTo>
                  <a:lnTo>
                    <a:pt x="102" y="155"/>
                  </a:lnTo>
                  <a:lnTo>
                    <a:pt x="106" y="164"/>
                  </a:lnTo>
                  <a:lnTo>
                    <a:pt x="110" y="171"/>
                  </a:lnTo>
                  <a:lnTo>
                    <a:pt x="113" y="172"/>
                  </a:lnTo>
                  <a:lnTo>
                    <a:pt x="119" y="176"/>
                  </a:lnTo>
                  <a:lnTo>
                    <a:pt x="121" y="175"/>
                  </a:lnTo>
                  <a:lnTo>
                    <a:pt x="125" y="173"/>
                  </a:lnTo>
                  <a:lnTo>
                    <a:pt x="130" y="173"/>
                  </a:lnTo>
                  <a:lnTo>
                    <a:pt x="132" y="175"/>
                  </a:lnTo>
                  <a:lnTo>
                    <a:pt x="135" y="177"/>
                  </a:lnTo>
                  <a:lnTo>
                    <a:pt x="135" y="180"/>
                  </a:lnTo>
                  <a:lnTo>
                    <a:pt x="135" y="184"/>
                  </a:lnTo>
                  <a:lnTo>
                    <a:pt x="134" y="190"/>
                  </a:lnTo>
                  <a:lnTo>
                    <a:pt x="149" y="201"/>
                  </a:lnTo>
                  <a:lnTo>
                    <a:pt x="158" y="205"/>
                  </a:lnTo>
                  <a:lnTo>
                    <a:pt x="168" y="202"/>
                  </a:lnTo>
                  <a:lnTo>
                    <a:pt x="178" y="198"/>
                  </a:lnTo>
                  <a:lnTo>
                    <a:pt x="187" y="192"/>
                  </a:lnTo>
                  <a:lnTo>
                    <a:pt x="193" y="187"/>
                  </a:lnTo>
                  <a:lnTo>
                    <a:pt x="195" y="186"/>
                  </a:lnTo>
                  <a:lnTo>
                    <a:pt x="165" y="223"/>
                  </a:lnTo>
                  <a:lnTo>
                    <a:pt x="0" y="94"/>
                  </a:lnTo>
                  <a:lnTo>
                    <a:pt x="7" y="85"/>
                  </a:lnTo>
                  <a:lnTo>
                    <a:pt x="14" y="74"/>
                  </a:lnTo>
                  <a:lnTo>
                    <a:pt x="22" y="62"/>
                  </a:lnTo>
                  <a:lnTo>
                    <a:pt x="29" y="51"/>
                  </a:lnTo>
                  <a:lnTo>
                    <a:pt x="33" y="43"/>
                  </a:lnTo>
                  <a:lnTo>
                    <a:pt x="36" y="40"/>
                  </a:lnTo>
                  <a:lnTo>
                    <a:pt x="44" y="47"/>
                  </a:lnTo>
                  <a:lnTo>
                    <a:pt x="53" y="54"/>
                  </a:lnTo>
                  <a:lnTo>
                    <a:pt x="53" y="52"/>
                  </a:lnTo>
                  <a:lnTo>
                    <a:pt x="54" y="51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7" y="35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2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5" y="21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8" y="11"/>
                  </a:lnTo>
                  <a:lnTo>
                    <a:pt x="59" y="10"/>
                  </a:lnTo>
                  <a:lnTo>
                    <a:pt x="62" y="7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0" y="2"/>
                  </a:lnTo>
                  <a:lnTo>
                    <a:pt x="76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CDC0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84"/>
            <p:cNvSpPr>
              <a:spLocks/>
            </p:cNvSpPr>
            <p:nvPr/>
          </p:nvSpPr>
          <p:spPr bwMode="auto">
            <a:xfrm>
              <a:off x="3154363" y="1931988"/>
              <a:ext cx="20637" cy="22225"/>
            </a:xfrm>
            <a:custGeom>
              <a:avLst/>
              <a:gdLst>
                <a:gd name="T0" fmla="*/ 26 w 40"/>
                <a:gd name="T1" fmla="*/ 0 h 41"/>
                <a:gd name="T2" fmla="*/ 27 w 40"/>
                <a:gd name="T3" fmla="*/ 15 h 41"/>
                <a:gd name="T4" fmla="*/ 40 w 40"/>
                <a:gd name="T5" fmla="*/ 22 h 41"/>
                <a:gd name="T6" fmla="*/ 27 w 40"/>
                <a:gd name="T7" fmla="*/ 27 h 41"/>
                <a:gd name="T8" fmla="*/ 24 w 40"/>
                <a:gd name="T9" fmla="*/ 41 h 41"/>
                <a:gd name="T10" fmla="*/ 15 w 40"/>
                <a:gd name="T11" fmla="*/ 30 h 41"/>
                <a:gd name="T12" fmla="*/ 0 w 40"/>
                <a:gd name="T13" fmla="*/ 32 h 41"/>
                <a:gd name="T14" fmla="*/ 8 w 40"/>
                <a:gd name="T15" fmla="*/ 19 h 41"/>
                <a:gd name="T16" fmla="*/ 2 w 40"/>
                <a:gd name="T17" fmla="*/ 7 h 41"/>
                <a:gd name="T18" fmla="*/ 16 w 40"/>
                <a:gd name="T19" fmla="*/ 10 h 41"/>
                <a:gd name="T20" fmla="*/ 26 w 40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1">
                  <a:moveTo>
                    <a:pt x="26" y="0"/>
                  </a:moveTo>
                  <a:lnTo>
                    <a:pt x="27" y="15"/>
                  </a:lnTo>
                  <a:lnTo>
                    <a:pt x="40" y="22"/>
                  </a:lnTo>
                  <a:lnTo>
                    <a:pt x="27" y="27"/>
                  </a:lnTo>
                  <a:lnTo>
                    <a:pt x="24" y="41"/>
                  </a:lnTo>
                  <a:lnTo>
                    <a:pt x="15" y="30"/>
                  </a:lnTo>
                  <a:lnTo>
                    <a:pt x="0" y="32"/>
                  </a:lnTo>
                  <a:lnTo>
                    <a:pt x="8" y="19"/>
                  </a:lnTo>
                  <a:lnTo>
                    <a:pt x="2" y="7"/>
                  </a:lnTo>
                  <a:lnTo>
                    <a:pt x="16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1C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85"/>
            <p:cNvSpPr>
              <a:spLocks/>
            </p:cNvSpPr>
            <p:nvPr/>
          </p:nvSpPr>
          <p:spPr bwMode="auto">
            <a:xfrm>
              <a:off x="3222625" y="1984376"/>
              <a:ext cx="34925" cy="39688"/>
            </a:xfrm>
            <a:custGeom>
              <a:avLst/>
              <a:gdLst>
                <a:gd name="T0" fmla="*/ 46 w 66"/>
                <a:gd name="T1" fmla="*/ 0 h 74"/>
                <a:gd name="T2" fmla="*/ 66 w 66"/>
                <a:gd name="T3" fmla="*/ 15 h 74"/>
                <a:gd name="T4" fmla="*/ 21 w 66"/>
                <a:gd name="T5" fmla="*/ 74 h 74"/>
                <a:gd name="T6" fmla="*/ 0 w 66"/>
                <a:gd name="T7" fmla="*/ 58 h 74"/>
                <a:gd name="T8" fmla="*/ 46 w 66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4">
                  <a:moveTo>
                    <a:pt x="46" y="0"/>
                  </a:moveTo>
                  <a:lnTo>
                    <a:pt x="66" y="15"/>
                  </a:lnTo>
                  <a:lnTo>
                    <a:pt x="21" y="74"/>
                  </a:lnTo>
                  <a:lnTo>
                    <a:pt x="0" y="5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CDC0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86"/>
            <p:cNvSpPr>
              <a:spLocks/>
            </p:cNvSpPr>
            <p:nvPr/>
          </p:nvSpPr>
          <p:spPr bwMode="auto">
            <a:xfrm>
              <a:off x="2447925" y="2419351"/>
              <a:ext cx="28575" cy="30163"/>
            </a:xfrm>
            <a:custGeom>
              <a:avLst/>
              <a:gdLst>
                <a:gd name="T0" fmla="*/ 23 w 53"/>
                <a:gd name="T1" fmla="*/ 0 h 58"/>
                <a:gd name="T2" fmla="*/ 53 w 53"/>
                <a:gd name="T3" fmla="*/ 15 h 58"/>
                <a:gd name="T4" fmla="*/ 33 w 53"/>
                <a:gd name="T5" fmla="*/ 58 h 58"/>
                <a:gd name="T6" fmla="*/ 3 w 53"/>
                <a:gd name="T7" fmla="*/ 41 h 58"/>
                <a:gd name="T8" fmla="*/ 4 w 53"/>
                <a:gd name="T9" fmla="*/ 40 h 58"/>
                <a:gd name="T10" fmla="*/ 0 w 53"/>
                <a:gd name="T11" fmla="*/ 32 h 58"/>
                <a:gd name="T12" fmla="*/ 4 w 53"/>
                <a:gd name="T13" fmla="*/ 22 h 58"/>
                <a:gd name="T14" fmla="*/ 3 w 53"/>
                <a:gd name="T15" fmla="*/ 21 h 58"/>
                <a:gd name="T16" fmla="*/ 5 w 53"/>
                <a:gd name="T17" fmla="*/ 15 h 58"/>
                <a:gd name="T18" fmla="*/ 8 w 53"/>
                <a:gd name="T19" fmla="*/ 10 h 58"/>
                <a:gd name="T20" fmla="*/ 10 w 53"/>
                <a:gd name="T21" fmla="*/ 11 h 58"/>
                <a:gd name="T22" fmla="*/ 15 w 53"/>
                <a:gd name="T23" fmla="*/ 3 h 58"/>
                <a:gd name="T24" fmla="*/ 23 w 53"/>
                <a:gd name="T25" fmla="*/ 0 h 58"/>
                <a:gd name="T26" fmla="*/ 23 w 53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8">
                  <a:moveTo>
                    <a:pt x="23" y="0"/>
                  </a:moveTo>
                  <a:lnTo>
                    <a:pt x="53" y="15"/>
                  </a:lnTo>
                  <a:lnTo>
                    <a:pt x="33" y="58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DADA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87"/>
            <p:cNvSpPr>
              <a:spLocks/>
            </p:cNvSpPr>
            <p:nvPr/>
          </p:nvSpPr>
          <p:spPr bwMode="auto">
            <a:xfrm>
              <a:off x="2455863" y="2419351"/>
              <a:ext cx="19050" cy="30163"/>
            </a:xfrm>
            <a:custGeom>
              <a:avLst/>
              <a:gdLst>
                <a:gd name="T0" fmla="*/ 29 w 36"/>
                <a:gd name="T1" fmla="*/ 0 h 58"/>
                <a:gd name="T2" fmla="*/ 32 w 36"/>
                <a:gd name="T3" fmla="*/ 2 h 58"/>
                <a:gd name="T4" fmla="*/ 34 w 36"/>
                <a:gd name="T5" fmla="*/ 3 h 58"/>
                <a:gd name="T6" fmla="*/ 36 w 36"/>
                <a:gd name="T7" fmla="*/ 7 h 58"/>
                <a:gd name="T8" fmla="*/ 34 w 36"/>
                <a:gd name="T9" fmla="*/ 10 h 58"/>
                <a:gd name="T10" fmla="*/ 11 w 36"/>
                <a:gd name="T11" fmla="*/ 55 h 58"/>
                <a:gd name="T12" fmla="*/ 10 w 36"/>
                <a:gd name="T13" fmla="*/ 58 h 58"/>
                <a:gd name="T14" fmla="*/ 7 w 36"/>
                <a:gd name="T15" fmla="*/ 58 h 58"/>
                <a:gd name="T16" fmla="*/ 4 w 36"/>
                <a:gd name="T17" fmla="*/ 58 h 58"/>
                <a:gd name="T18" fmla="*/ 1 w 36"/>
                <a:gd name="T19" fmla="*/ 55 h 58"/>
                <a:gd name="T20" fmla="*/ 0 w 36"/>
                <a:gd name="T21" fmla="*/ 53 h 58"/>
                <a:gd name="T22" fmla="*/ 1 w 36"/>
                <a:gd name="T23" fmla="*/ 50 h 58"/>
                <a:gd name="T24" fmla="*/ 25 w 36"/>
                <a:gd name="T25" fmla="*/ 3 h 58"/>
                <a:gd name="T26" fmla="*/ 26 w 36"/>
                <a:gd name="T27" fmla="*/ 2 h 58"/>
                <a:gd name="T28" fmla="*/ 29 w 36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8">
                  <a:moveTo>
                    <a:pt x="29" y="0"/>
                  </a:moveTo>
                  <a:lnTo>
                    <a:pt x="32" y="2"/>
                  </a:lnTo>
                  <a:lnTo>
                    <a:pt x="34" y="3"/>
                  </a:lnTo>
                  <a:lnTo>
                    <a:pt x="36" y="7"/>
                  </a:lnTo>
                  <a:lnTo>
                    <a:pt x="34" y="10"/>
                  </a:lnTo>
                  <a:lnTo>
                    <a:pt x="11" y="55"/>
                  </a:lnTo>
                  <a:lnTo>
                    <a:pt x="10" y="58"/>
                  </a:lnTo>
                  <a:lnTo>
                    <a:pt x="7" y="58"/>
                  </a:lnTo>
                  <a:lnTo>
                    <a:pt x="4" y="58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1" y="50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88"/>
            <p:cNvSpPr>
              <a:spLocks/>
            </p:cNvSpPr>
            <p:nvPr/>
          </p:nvSpPr>
          <p:spPr bwMode="auto">
            <a:xfrm>
              <a:off x="2449513" y="2414588"/>
              <a:ext cx="17462" cy="31750"/>
            </a:xfrm>
            <a:custGeom>
              <a:avLst/>
              <a:gdLst>
                <a:gd name="T0" fmla="*/ 28 w 35"/>
                <a:gd name="T1" fmla="*/ 0 h 58"/>
                <a:gd name="T2" fmla="*/ 32 w 35"/>
                <a:gd name="T3" fmla="*/ 2 h 58"/>
                <a:gd name="T4" fmla="*/ 33 w 35"/>
                <a:gd name="T5" fmla="*/ 4 h 58"/>
                <a:gd name="T6" fmla="*/ 35 w 35"/>
                <a:gd name="T7" fmla="*/ 7 h 58"/>
                <a:gd name="T8" fmla="*/ 35 w 35"/>
                <a:gd name="T9" fmla="*/ 10 h 58"/>
                <a:gd name="T10" fmla="*/ 11 w 35"/>
                <a:gd name="T11" fmla="*/ 55 h 58"/>
                <a:gd name="T12" fmla="*/ 9 w 35"/>
                <a:gd name="T13" fmla="*/ 58 h 58"/>
                <a:gd name="T14" fmla="*/ 6 w 35"/>
                <a:gd name="T15" fmla="*/ 58 h 58"/>
                <a:gd name="T16" fmla="*/ 3 w 35"/>
                <a:gd name="T17" fmla="*/ 58 h 58"/>
                <a:gd name="T18" fmla="*/ 0 w 35"/>
                <a:gd name="T19" fmla="*/ 55 h 58"/>
                <a:gd name="T20" fmla="*/ 0 w 35"/>
                <a:gd name="T21" fmla="*/ 52 h 58"/>
                <a:gd name="T22" fmla="*/ 0 w 35"/>
                <a:gd name="T23" fmla="*/ 50 h 58"/>
                <a:gd name="T24" fmla="*/ 24 w 35"/>
                <a:gd name="T25" fmla="*/ 3 h 58"/>
                <a:gd name="T26" fmla="*/ 25 w 35"/>
                <a:gd name="T27" fmla="*/ 2 h 58"/>
                <a:gd name="T28" fmla="*/ 28 w 35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8">
                  <a:moveTo>
                    <a:pt x="28" y="0"/>
                  </a:moveTo>
                  <a:lnTo>
                    <a:pt x="32" y="2"/>
                  </a:lnTo>
                  <a:lnTo>
                    <a:pt x="33" y="4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3" y="58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89"/>
            <p:cNvSpPr>
              <a:spLocks/>
            </p:cNvSpPr>
            <p:nvPr/>
          </p:nvSpPr>
          <p:spPr bwMode="auto">
            <a:xfrm>
              <a:off x="2444750" y="2417763"/>
              <a:ext cx="12700" cy="17463"/>
            </a:xfrm>
            <a:custGeom>
              <a:avLst/>
              <a:gdLst>
                <a:gd name="T0" fmla="*/ 17 w 23"/>
                <a:gd name="T1" fmla="*/ 0 h 33"/>
                <a:gd name="T2" fmla="*/ 19 w 23"/>
                <a:gd name="T3" fmla="*/ 0 h 33"/>
                <a:gd name="T4" fmla="*/ 22 w 23"/>
                <a:gd name="T5" fmla="*/ 2 h 33"/>
                <a:gd name="T6" fmla="*/ 23 w 23"/>
                <a:gd name="T7" fmla="*/ 5 h 33"/>
                <a:gd name="T8" fmla="*/ 22 w 23"/>
                <a:gd name="T9" fmla="*/ 8 h 33"/>
                <a:gd name="T10" fmla="*/ 11 w 23"/>
                <a:gd name="T11" fmla="*/ 30 h 33"/>
                <a:gd name="T12" fmla="*/ 10 w 23"/>
                <a:gd name="T13" fmla="*/ 33 h 33"/>
                <a:gd name="T14" fmla="*/ 7 w 23"/>
                <a:gd name="T15" fmla="*/ 33 h 33"/>
                <a:gd name="T16" fmla="*/ 4 w 23"/>
                <a:gd name="T17" fmla="*/ 33 h 33"/>
                <a:gd name="T18" fmla="*/ 1 w 23"/>
                <a:gd name="T19" fmla="*/ 30 h 33"/>
                <a:gd name="T20" fmla="*/ 0 w 23"/>
                <a:gd name="T21" fmla="*/ 27 h 33"/>
                <a:gd name="T22" fmla="*/ 1 w 23"/>
                <a:gd name="T23" fmla="*/ 24 h 33"/>
                <a:gd name="T24" fmla="*/ 12 w 23"/>
                <a:gd name="T25" fmla="*/ 2 h 33"/>
                <a:gd name="T26" fmla="*/ 14 w 23"/>
                <a:gd name="T27" fmla="*/ 0 h 33"/>
                <a:gd name="T28" fmla="*/ 17 w 23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3">
                  <a:moveTo>
                    <a:pt x="17" y="0"/>
                  </a:moveTo>
                  <a:lnTo>
                    <a:pt x="19" y="0"/>
                  </a:lnTo>
                  <a:lnTo>
                    <a:pt x="22" y="2"/>
                  </a:lnTo>
                  <a:lnTo>
                    <a:pt x="23" y="5"/>
                  </a:lnTo>
                  <a:lnTo>
                    <a:pt x="22" y="8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90"/>
            <p:cNvSpPr>
              <a:spLocks/>
            </p:cNvSpPr>
            <p:nvPr/>
          </p:nvSpPr>
          <p:spPr bwMode="auto">
            <a:xfrm>
              <a:off x="2465388" y="2425701"/>
              <a:ext cx="82550" cy="69850"/>
            </a:xfrm>
            <a:custGeom>
              <a:avLst/>
              <a:gdLst>
                <a:gd name="T0" fmla="*/ 26 w 155"/>
                <a:gd name="T1" fmla="*/ 0 h 132"/>
                <a:gd name="T2" fmla="*/ 28 w 155"/>
                <a:gd name="T3" fmla="*/ 0 h 132"/>
                <a:gd name="T4" fmla="*/ 38 w 155"/>
                <a:gd name="T5" fmla="*/ 3 h 132"/>
                <a:gd name="T6" fmla="*/ 50 w 155"/>
                <a:gd name="T7" fmla="*/ 4 h 132"/>
                <a:gd name="T8" fmla="*/ 60 w 155"/>
                <a:gd name="T9" fmla="*/ 3 h 132"/>
                <a:gd name="T10" fmla="*/ 65 w 155"/>
                <a:gd name="T11" fmla="*/ 3 h 132"/>
                <a:gd name="T12" fmla="*/ 65 w 155"/>
                <a:gd name="T13" fmla="*/ 3 h 132"/>
                <a:gd name="T14" fmla="*/ 85 w 155"/>
                <a:gd name="T15" fmla="*/ 0 h 132"/>
                <a:gd name="T16" fmla="*/ 104 w 155"/>
                <a:gd name="T17" fmla="*/ 3 h 132"/>
                <a:gd name="T18" fmla="*/ 122 w 155"/>
                <a:gd name="T19" fmla="*/ 9 h 132"/>
                <a:gd name="T20" fmla="*/ 137 w 155"/>
                <a:gd name="T21" fmla="*/ 22 h 132"/>
                <a:gd name="T22" fmla="*/ 149 w 155"/>
                <a:gd name="T23" fmla="*/ 38 h 132"/>
                <a:gd name="T24" fmla="*/ 155 w 155"/>
                <a:gd name="T25" fmla="*/ 57 h 132"/>
                <a:gd name="T26" fmla="*/ 155 w 155"/>
                <a:gd name="T27" fmla="*/ 78 h 132"/>
                <a:gd name="T28" fmla="*/ 148 w 155"/>
                <a:gd name="T29" fmla="*/ 97 h 132"/>
                <a:gd name="T30" fmla="*/ 148 w 155"/>
                <a:gd name="T31" fmla="*/ 97 h 132"/>
                <a:gd name="T32" fmla="*/ 136 w 155"/>
                <a:gd name="T33" fmla="*/ 114 h 132"/>
                <a:gd name="T34" fmla="*/ 120 w 155"/>
                <a:gd name="T35" fmla="*/ 126 h 132"/>
                <a:gd name="T36" fmla="*/ 101 w 155"/>
                <a:gd name="T37" fmla="*/ 132 h 132"/>
                <a:gd name="T38" fmla="*/ 82 w 155"/>
                <a:gd name="T39" fmla="*/ 132 h 132"/>
                <a:gd name="T40" fmla="*/ 63 w 155"/>
                <a:gd name="T41" fmla="*/ 125 h 132"/>
                <a:gd name="T42" fmla="*/ 49 w 155"/>
                <a:gd name="T43" fmla="*/ 114 h 132"/>
                <a:gd name="T44" fmla="*/ 35 w 155"/>
                <a:gd name="T45" fmla="*/ 99 h 132"/>
                <a:gd name="T46" fmla="*/ 26 w 155"/>
                <a:gd name="T47" fmla="*/ 82 h 132"/>
                <a:gd name="T48" fmla="*/ 26 w 155"/>
                <a:gd name="T49" fmla="*/ 81 h 132"/>
                <a:gd name="T50" fmla="*/ 26 w 155"/>
                <a:gd name="T51" fmla="*/ 81 h 132"/>
                <a:gd name="T52" fmla="*/ 21 w 155"/>
                <a:gd name="T53" fmla="*/ 74 h 132"/>
                <a:gd name="T54" fmla="*/ 17 w 155"/>
                <a:gd name="T55" fmla="*/ 64 h 132"/>
                <a:gd name="T56" fmla="*/ 11 w 155"/>
                <a:gd name="T57" fmla="*/ 56 h 132"/>
                <a:gd name="T58" fmla="*/ 2 w 155"/>
                <a:gd name="T59" fmla="*/ 49 h 132"/>
                <a:gd name="T60" fmla="*/ 1 w 155"/>
                <a:gd name="T61" fmla="*/ 48 h 132"/>
                <a:gd name="T62" fmla="*/ 0 w 155"/>
                <a:gd name="T63" fmla="*/ 44 h 132"/>
                <a:gd name="T64" fmla="*/ 2 w 155"/>
                <a:gd name="T65" fmla="*/ 41 h 132"/>
                <a:gd name="T66" fmla="*/ 1 w 155"/>
                <a:gd name="T67" fmla="*/ 40 h 132"/>
                <a:gd name="T68" fmla="*/ 2 w 155"/>
                <a:gd name="T69" fmla="*/ 38 h 132"/>
                <a:gd name="T70" fmla="*/ 6 w 155"/>
                <a:gd name="T71" fmla="*/ 31 h 132"/>
                <a:gd name="T72" fmla="*/ 6 w 155"/>
                <a:gd name="T73" fmla="*/ 30 h 132"/>
                <a:gd name="T74" fmla="*/ 9 w 155"/>
                <a:gd name="T75" fmla="*/ 24 h 132"/>
                <a:gd name="T76" fmla="*/ 11 w 155"/>
                <a:gd name="T77" fmla="*/ 22 h 132"/>
                <a:gd name="T78" fmla="*/ 12 w 155"/>
                <a:gd name="T79" fmla="*/ 20 h 132"/>
                <a:gd name="T80" fmla="*/ 16 w 155"/>
                <a:gd name="T81" fmla="*/ 12 h 132"/>
                <a:gd name="T82" fmla="*/ 16 w 155"/>
                <a:gd name="T83" fmla="*/ 11 h 132"/>
                <a:gd name="T84" fmla="*/ 17 w 155"/>
                <a:gd name="T85" fmla="*/ 9 h 132"/>
                <a:gd name="T86" fmla="*/ 20 w 155"/>
                <a:gd name="T87" fmla="*/ 4 h 132"/>
                <a:gd name="T88" fmla="*/ 21 w 155"/>
                <a:gd name="T89" fmla="*/ 1 h 132"/>
                <a:gd name="T90" fmla="*/ 21 w 155"/>
                <a:gd name="T91" fmla="*/ 1 h 132"/>
                <a:gd name="T92" fmla="*/ 23 w 155"/>
                <a:gd name="T93" fmla="*/ 0 h 132"/>
                <a:gd name="T94" fmla="*/ 26 w 155"/>
                <a:gd name="T9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132">
                  <a:moveTo>
                    <a:pt x="26" y="0"/>
                  </a:moveTo>
                  <a:lnTo>
                    <a:pt x="28" y="0"/>
                  </a:lnTo>
                  <a:lnTo>
                    <a:pt x="38" y="3"/>
                  </a:lnTo>
                  <a:lnTo>
                    <a:pt x="50" y="4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85" y="0"/>
                  </a:lnTo>
                  <a:lnTo>
                    <a:pt x="104" y="3"/>
                  </a:lnTo>
                  <a:lnTo>
                    <a:pt x="122" y="9"/>
                  </a:lnTo>
                  <a:lnTo>
                    <a:pt x="137" y="22"/>
                  </a:lnTo>
                  <a:lnTo>
                    <a:pt x="149" y="38"/>
                  </a:lnTo>
                  <a:lnTo>
                    <a:pt x="155" y="57"/>
                  </a:lnTo>
                  <a:lnTo>
                    <a:pt x="155" y="78"/>
                  </a:lnTo>
                  <a:lnTo>
                    <a:pt x="148" y="97"/>
                  </a:lnTo>
                  <a:lnTo>
                    <a:pt x="148" y="97"/>
                  </a:lnTo>
                  <a:lnTo>
                    <a:pt x="136" y="114"/>
                  </a:lnTo>
                  <a:lnTo>
                    <a:pt x="120" y="126"/>
                  </a:lnTo>
                  <a:lnTo>
                    <a:pt x="101" y="132"/>
                  </a:lnTo>
                  <a:lnTo>
                    <a:pt x="82" y="132"/>
                  </a:lnTo>
                  <a:lnTo>
                    <a:pt x="63" y="125"/>
                  </a:lnTo>
                  <a:lnTo>
                    <a:pt x="49" y="114"/>
                  </a:lnTo>
                  <a:lnTo>
                    <a:pt x="35" y="99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1" y="74"/>
                  </a:lnTo>
                  <a:lnTo>
                    <a:pt x="17" y="64"/>
                  </a:lnTo>
                  <a:lnTo>
                    <a:pt x="11" y="56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2" y="38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2" y="20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0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1F5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91"/>
            <p:cNvSpPr>
              <a:spLocks noEditPoints="1"/>
            </p:cNvSpPr>
            <p:nvPr/>
          </p:nvSpPr>
          <p:spPr bwMode="auto">
            <a:xfrm>
              <a:off x="2470150" y="2433638"/>
              <a:ext cx="49212" cy="39688"/>
            </a:xfrm>
            <a:custGeom>
              <a:avLst/>
              <a:gdLst>
                <a:gd name="T0" fmla="*/ 57 w 95"/>
                <a:gd name="T1" fmla="*/ 64 h 76"/>
                <a:gd name="T2" fmla="*/ 62 w 95"/>
                <a:gd name="T3" fmla="*/ 72 h 76"/>
                <a:gd name="T4" fmla="*/ 67 w 95"/>
                <a:gd name="T5" fmla="*/ 74 h 76"/>
                <a:gd name="T6" fmla="*/ 68 w 95"/>
                <a:gd name="T7" fmla="*/ 72 h 76"/>
                <a:gd name="T8" fmla="*/ 67 w 95"/>
                <a:gd name="T9" fmla="*/ 70 h 76"/>
                <a:gd name="T10" fmla="*/ 64 w 95"/>
                <a:gd name="T11" fmla="*/ 65 h 76"/>
                <a:gd name="T12" fmla="*/ 57 w 95"/>
                <a:gd name="T13" fmla="*/ 59 h 76"/>
                <a:gd name="T14" fmla="*/ 68 w 95"/>
                <a:gd name="T15" fmla="*/ 43 h 76"/>
                <a:gd name="T16" fmla="*/ 74 w 95"/>
                <a:gd name="T17" fmla="*/ 50 h 76"/>
                <a:gd name="T18" fmla="*/ 79 w 95"/>
                <a:gd name="T19" fmla="*/ 53 h 76"/>
                <a:gd name="T20" fmla="*/ 82 w 95"/>
                <a:gd name="T21" fmla="*/ 53 h 76"/>
                <a:gd name="T22" fmla="*/ 84 w 95"/>
                <a:gd name="T23" fmla="*/ 49 h 76"/>
                <a:gd name="T24" fmla="*/ 82 w 95"/>
                <a:gd name="T25" fmla="*/ 46 h 76"/>
                <a:gd name="T26" fmla="*/ 77 w 95"/>
                <a:gd name="T27" fmla="*/ 43 h 76"/>
                <a:gd name="T28" fmla="*/ 86 w 95"/>
                <a:gd name="T29" fmla="*/ 21 h 76"/>
                <a:gd name="T30" fmla="*/ 78 w 95"/>
                <a:gd name="T31" fmla="*/ 23 h 76"/>
                <a:gd name="T32" fmla="*/ 77 w 95"/>
                <a:gd name="T33" fmla="*/ 27 h 76"/>
                <a:gd name="T34" fmla="*/ 85 w 95"/>
                <a:gd name="T35" fmla="*/ 28 h 76"/>
                <a:gd name="T36" fmla="*/ 90 w 95"/>
                <a:gd name="T37" fmla="*/ 27 h 76"/>
                <a:gd name="T38" fmla="*/ 92 w 95"/>
                <a:gd name="T39" fmla="*/ 26 h 76"/>
                <a:gd name="T40" fmla="*/ 92 w 95"/>
                <a:gd name="T41" fmla="*/ 23 h 76"/>
                <a:gd name="T42" fmla="*/ 86 w 95"/>
                <a:gd name="T43" fmla="*/ 21 h 76"/>
                <a:gd name="T44" fmla="*/ 71 w 95"/>
                <a:gd name="T45" fmla="*/ 24 h 76"/>
                <a:gd name="T46" fmla="*/ 81 w 95"/>
                <a:gd name="T47" fmla="*/ 20 h 76"/>
                <a:gd name="T48" fmla="*/ 89 w 95"/>
                <a:gd name="T49" fmla="*/ 20 h 76"/>
                <a:gd name="T50" fmla="*/ 95 w 95"/>
                <a:gd name="T51" fmla="*/ 23 h 76"/>
                <a:gd name="T52" fmla="*/ 93 w 95"/>
                <a:gd name="T53" fmla="*/ 27 h 76"/>
                <a:gd name="T54" fmla="*/ 89 w 95"/>
                <a:gd name="T55" fmla="*/ 30 h 76"/>
                <a:gd name="T56" fmla="*/ 81 w 95"/>
                <a:gd name="T57" fmla="*/ 30 h 76"/>
                <a:gd name="T58" fmla="*/ 74 w 95"/>
                <a:gd name="T59" fmla="*/ 27 h 76"/>
                <a:gd name="T60" fmla="*/ 70 w 95"/>
                <a:gd name="T61" fmla="*/ 30 h 76"/>
                <a:gd name="T62" fmla="*/ 67 w 95"/>
                <a:gd name="T63" fmla="*/ 37 h 76"/>
                <a:gd name="T64" fmla="*/ 73 w 95"/>
                <a:gd name="T65" fmla="*/ 41 h 76"/>
                <a:gd name="T66" fmla="*/ 82 w 95"/>
                <a:gd name="T67" fmla="*/ 43 h 76"/>
                <a:gd name="T68" fmla="*/ 86 w 95"/>
                <a:gd name="T69" fmla="*/ 49 h 76"/>
                <a:gd name="T70" fmla="*/ 85 w 95"/>
                <a:gd name="T71" fmla="*/ 54 h 76"/>
                <a:gd name="T72" fmla="*/ 79 w 95"/>
                <a:gd name="T73" fmla="*/ 56 h 76"/>
                <a:gd name="T74" fmla="*/ 73 w 95"/>
                <a:gd name="T75" fmla="*/ 53 h 76"/>
                <a:gd name="T76" fmla="*/ 66 w 95"/>
                <a:gd name="T77" fmla="*/ 43 h 76"/>
                <a:gd name="T78" fmla="*/ 62 w 95"/>
                <a:gd name="T79" fmla="*/ 48 h 76"/>
                <a:gd name="T80" fmla="*/ 59 w 95"/>
                <a:gd name="T81" fmla="*/ 56 h 76"/>
                <a:gd name="T82" fmla="*/ 66 w 95"/>
                <a:gd name="T83" fmla="*/ 64 h 76"/>
                <a:gd name="T84" fmla="*/ 70 w 95"/>
                <a:gd name="T85" fmla="*/ 70 h 76"/>
                <a:gd name="T86" fmla="*/ 70 w 95"/>
                <a:gd name="T87" fmla="*/ 72 h 76"/>
                <a:gd name="T88" fmla="*/ 70 w 95"/>
                <a:gd name="T89" fmla="*/ 74 h 76"/>
                <a:gd name="T90" fmla="*/ 68 w 95"/>
                <a:gd name="T91" fmla="*/ 76 h 76"/>
                <a:gd name="T92" fmla="*/ 62 w 95"/>
                <a:gd name="T93" fmla="*/ 75 h 76"/>
                <a:gd name="T94" fmla="*/ 57 w 95"/>
                <a:gd name="T95" fmla="*/ 70 h 76"/>
                <a:gd name="T96" fmla="*/ 56 w 95"/>
                <a:gd name="T97" fmla="*/ 61 h 76"/>
                <a:gd name="T98" fmla="*/ 49 w 95"/>
                <a:gd name="T99" fmla="*/ 50 h 76"/>
                <a:gd name="T100" fmla="*/ 26 w 95"/>
                <a:gd name="T101" fmla="*/ 32 h 76"/>
                <a:gd name="T102" fmla="*/ 0 w 95"/>
                <a:gd name="T103" fmla="*/ 13 h 76"/>
                <a:gd name="T104" fmla="*/ 12 w 95"/>
                <a:gd name="T105" fmla="*/ 20 h 76"/>
                <a:gd name="T106" fmla="*/ 38 w 95"/>
                <a:gd name="T107" fmla="*/ 39 h 76"/>
                <a:gd name="T108" fmla="*/ 56 w 95"/>
                <a:gd name="T109" fmla="*/ 54 h 76"/>
                <a:gd name="T110" fmla="*/ 60 w 95"/>
                <a:gd name="T111" fmla="*/ 46 h 76"/>
                <a:gd name="T112" fmla="*/ 66 w 95"/>
                <a:gd name="T113" fmla="*/ 42 h 76"/>
                <a:gd name="T114" fmla="*/ 66 w 95"/>
                <a:gd name="T115" fmla="*/ 32 h 76"/>
                <a:gd name="T116" fmla="*/ 68 w 95"/>
                <a:gd name="T117" fmla="*/ 26 h 76"/>
                <a:gd name="T118" fmla="*/ 7 w 95"/>
                <a:gd name="T1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76">
                  <a:moveTo>
                    <a:pt x="57" y="59"/>
                  </a:moveTo>
                  <a:lnTo>
                    <a:pt x="57" y="64"/>
                  </a:lnTo>
                  <a:lnTo>
                    <a:pt x="59" y="68"/>
                  </a:lnTo>
                  <a:lnTo>
                    <a:pt x="62" y="72"/>
                  </a:lnTo>
                  <a:lnTo>
                    <a:pt x="64" y="74"/>
                  </a:lnTo>
                  <a:lnTo>
                    <a:pt x="67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67" y="70"/>
                  </a:lnTo>
                  <a:lnTo>
                    <a:pt x="66" y="68"/>
                  </a:lnTo>
                  <a:lnTo>
                    <a:pt x="64" y="65"/>
                  </a:lnTo>
                  <a:lnTo>
                    <a:pt x="62" y="63"/>
                  </a:lnTo>
                  <a:lnTo>
                    <a:pt x="57" y="59"/>
                  </a:lnTo>
                  <a:close/>
                  <a:moveTo>
                    <a:pt x="73" y="43"/>
                  </a:moveTo>
                  <a:lnTo>
                    <a:pt x="68" y="43"/>
                  </a:lnTo>
                  <a:lnTo>
                    <a:pt x="71" y="48"/>
                  </a:lnTo>
                  <a:lnTo>
                    <a:pt x="74" y="50"/>
                  </a:lnTo>
                  <a:lnTo>
                    <a:pt x="78" y="53"/>
                  </a:lnTo>
                  <a:lnTo>
                    <a:pt x="79" y="53"/>
                  </a:lnTo>
                  <a:lnTo>
                    <a:pt x="81" y="53"/>
                  </a:lnTo>
                  <a:lnTo>
                    <a:pt x="82" y="53"/>
                  </a:lnTo>
                  <a:lnTo>
                    <a:pt x="84" y="52"/>
                  </a:lnTo>
                  <a:lnTo>
                    <a:pt x="84" y="49"/>
                  </a:lnTo>
                  <a:lnTo>
                    <a:pt x="84" y="48"/>
                  </a:lnTo>
                  <a:lnTo>
                    <a:pt x="82" y="46"/>
                  </a:lnTo>
                  <a:lnTo>
                    <a:pt x="81" y="45"/>
                  </a:lnTo>
                  <a:lnTo>
                    <a:pt x="77" y="43"/>
                  </a:lnTo>
                  <a:lnTo>
                    <a:pt x="73" y="43"/>
                  </a:lnTo>
                  <a:close/>
                  <a:moveTo>
                    <a:pt x="86" y="21"/>
                  </a:moveTo>
                  <a:lnTo>
                    <a:pt x="82" y="23"/>
                  </a:lnTo>
                  <a:lnTo>
                    <a:pt x="78" y="23"/>
                  </a:lnTo>
                  <a:lnTo>
                    <a:pt x="74" y="26"/>
                  </a:lnTo>
                  <a:lnTo>
                    <a:pt x="77" y="27"/>
                  </a:lnTo>
                  <a:lnTo>
                    <a:pt x="81" y="27"/>
                  </a:lnTo>
                  <a:lnTo>
                    <a:pt x="85" y="28"/>
                  </a:lnTo>
                  <a:lnTo>
                    <a:pt x="88" y="28"/>
                  </a:lnTo>
                  <a:lnTo>
                    <a:pt x="90" y="27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2" y="23"/>
                  </a:lnTo>
                  <a:lnTo>
                    <a:pt x="89" y="21"/>
                  </a:lnTo>
                  <a:lnTo>
                    <a:pt x="86" y="21"/>
                  </a:lnTo>
                  <a:close/>
                  <a:moveTo>
                    <a:pt x="7" y="0"/>
                  </a:moveTo>
                  <a:lnTo>
                    <a:pt x="71" y="24"/>
                  </a:lnTo>
                  <a:lnTo>
                    <a:pt x="75" y="21"/>
                  </a:lnTo>
                  <a:lnTo>
                    <a:pt x="81" y="20"/>
                  </a:lnTo>
                  <a:lnTo>
                    <a:pt x="85" y="20"/>
                  </a:lnTo>
                  <a:lnTo>
                    <a:pt x="89" y="20"/>
                  </a:lnTo>
                  <a:lnTo>
                    <a:pt x="92" y="21"/>
                  </a:lnTo>
                  <a:lnTo>
                    <a:pt x="95" y="23"/>
                  </a:lnTo>
                  <a:lnTo>
                    <a:pt x="95" y="26"/>
                  </a:lnTo>
                  <a:lnTo>
                    <a:pt x="93" y="27"/>
                  </a:lnTo>
                  <a:lnTo>
                    <a:pt x="92" y="30"/>
                  </a:lnTo>
                  <a:lnTo>
                    <a:pt x="89" y="30"/>
                  </a:lnTo>
                  <a:lnTo>
                    <a:pt x="85" y="30"/>
                  </a:lnTo>
                  <a:lnTo>
                    <a:pt x="81" y="30"/>
                  </a:lnTo>
                  <a:lnTo>
                    <a:pt x="77" y="28"/>
                  </a:lnTo>
                  <a:lnTo>
                    <a:pt x="74" y="27"/>
                  </a:lnTo>
                  <a:lnTo>
                    <a:pt x="71" y="27"/>
                  </a:lnTo>
                  <a:lnTo>
                    <a:pt x="70" y="30"/>
                  </a:lnTo>
                  <a:lnTo>
                    <a:pt x="67" y="32"/>
                  </a:lnTo>
                  <a:lnTo>
                    <a:pt x="67" y="37"/>
                  </a:lnTo>
                  <a:lnTo>
                    <a:pt x="68" y="41"/>
                  </a:lnTo>
                  <a:lnTo>
                    <a:pt x="73" y="41"/>
                  </a:lnTo>
                  <a:lnTo>
                    <a:pt x="78" y="41"/>
                  </a:lnTo>
                  <a:lnTo>
                    <a:pt x="82" y="43"/>
                  </a:lnTo>
                  <a:lnTo>
                    <a:pt x="85" y="46"/>
                  </a:lnTo>
                  <a:lnTo>
                    <a:pt x="86" y="49"/>
                  </a:lnTo>
                  <a:lnTo>
                    <a:pt x="86" y="53"/>
                  </a:lnTo>
                  <a:lnTo>
                    <a:pt x="85" y="54"/>
                  </a:lnTo>
                  <a:lnTo>
                    <a:pt x="82" y="56"/>
                  </a:lnTo>
                  <a:lnTo>
                    <a:pt x="79" y="56"/>
                  </a:lnTo>
                  <a:lnTo>
                    <a:pt x="77" y="56"/>
                  </a:lnTo>
                  <a:lnTo>
                    <a:pt x="73" y="53"/>
                  </a:lnTo>
                  <a:lnTo>
                    <a:pt x="70" y="49"/>
                  </a:lnTo>
                  <a:lnTo>
                    <a:pt x="66" y="43"/>
                  </a:lnTo>
                  <a:lnTo>
                    <a:pt x="64" y="45"/>
                  </a:lnTo>
                  <a:lnTo>
                    <a:pt x="62" y="48"/>
                  </a:lnTo>
                  <a:lnTo>
                    <a:pt x="59" y="52"/>
                  </a:lnTo>
                  <a:lnTo>
                    <a:pt x="59" y="56"/>
                  </a:lnTo>
                  <a:lnTo>
                    <a:pt x="63" y="60"/>
                  </a:lnTo>
                  <a:lnTo>
                    <a:pt x="66" y="64"/>
                  </a:lnTo>
                  <a:lnTo>
                    <a:pt x="68" y="67"/>
                  </a:lnTo>
                  <a:lnTo>
                    <a:pt x="70" y="70"/>
                  </a:lnTo>
                  <a:lnTo>
                    <a:pt x="70" y="71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5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62" y="75"/>
                  </a:lnTo>
                  <a:lnTo>
                    <a:pt x="59" y="74"/>
                  </a:lnTo>
                  <a:lnTo>
                    <a:pt x="57" y="70"/>
                  </a:lnTo>
                  <a:lnTo>
                    <a:pt x="56" y="65"/>
                  </a:lnTo>
                  <a:lnTo>
                    <a:pt x="56" y="61"/>
                  </a:lnTo>
                  <a:lnTo>
                    <a:pt x="56" y="56"/>
                  </a:lnTo>
                  <a:lnTo>
                    <a:pt x="49" y="50"/>
                  </a:lnTo>
                  <a:lnTo>
                    <a:pt x="38" y="42"/>
                  </a:lnTo>
                  <a:lnTo>
                    <a:pt x="26" y="32"/>
                  </a:lnTo>
                  <a:lnTo>
                    <a:pt x="12" y="2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2" y="20"/>
                  </a:lnTo>
                  <a:lnTo>
                    <a:pt x="26" y="30"/>
                  </a:lnTo>
                  <a:lnTo>
                    <a:pt x="38" y="39"/>
                  </a:lnTo>
                  <a:lnTo>
                    <a:pt x="49" y="48"/>
                  </a:lnTo>
                  <a:lnTo>
                    <a:pt x="56" y="54"/>
                  </a:lnTo>
                  <a:lnTo>
                    <a:pt x="57" y="50"/>
                  </a:lnTo>
                  <a:lnTo>
                    <a:pt x="60" y="46"/>
                  </a:lnTo>
                  <a:lnTo>
                    <a:pt x="63" y="43"/>
                  </a:lnTo>
                  <a:lnTo>
                    <a:pt x="66" y="42"/>
                  </a:lnTo>
                  <a:lnTo>
                    <a:pt x="64" y="37"/>
                  </a:lnTo>
                  <a:lnTo>
                    <a:pt x="66" y="32"/>
                  </a:lnTo>
                  <a:lnTo>
                    <a:pt x="67" y="28"/>
                  </a:lnTo>
                  <a:lnTo>
                    <a:pt x="68" y="26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E7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92"/>
            <p:cNvSpPr>
              <a:spLocks/>
            </p:cNvSpPr>
            <p:nvPr/>
          </p:nvSpPr>
          <p:spPr bwMode="auto">
            <a:xfrm>
              <a:off x="2971800" y="2816226"/>
              <a:ext cx="103187" cy="73025"/>
            </a:xfrm>
            <a:custGeom>
              <a:avLst/>
              <a:gdLst>
                <a:gd name="T0" fmla="*/ 0 w 195"/>
                <a:gd name="T1" fmla="*/ 0 h 136"/>
                <a:gd name="T2" fmla="*/ 195 w 195"/>
                <a:gd name="T3" fmla="*/ 92 h 136"/>
                <a:gd name="T4" fmla="*/ 195 w 195"/>
                <a:gd name="T5" fmla="*/ 92 h 136"/>
                <a:gd name="T6" fmla="*/ 55 w 195"/>
                <a:gd name="T7" fmla="*/ 136 h 136"/>
                <a:gd name="T8" fmla="*/ 0 w 195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36">
                  <a:moveTo>
                    <a:pt x="0" y="0"/>
                  </a:moveTo>
                  <a:lnTo>
                    <a:pt x="195" y="92"/>
                  </a:lnTo>
                  <a:lnTo>
                    <a:pt x="195" y="92"/>
                  </a:lnTo>
                  <a:lnTo>
                    <a:pt x="5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93"/>
            <p:cNvSpPr>
              <a:spLocks/>
            </p:cNvSpPr>
            <p:nvPr/>
          </p:nvSpPr>
          <p:spPr bwMode="auto">
            <a:xfrm>
              <a:off x="2938463" y="2816226"/>
              <a:ext cx="53975" cy="71438"/>
            </a:xfrm>
            <a:custGeom>
              <a:avLst/>
              <a:gdLst>
                <a:gd name="T0" fmla="*/ 63 w 103"/>
                <a:gd name="T1" fmla="*/ 0 h 134"/>
                <a:gd name="T2" fmla="*/ 64 w 103"/>
                <a:gd name="T3" fmla="*/ 0 h 134"/>
                <a:gd name="T4" fmla="*/ 103 w 103"/>
                <a:gd name="T5" fmla="*/ 96 h 134"/>
                <a:gd name="T6" fmla="*/ 0 w 103"/>
                <a:gd name="T7" fmla="*/ 134 h 134"/>
                <a:gd name="T8" fmla="*/ 63 w 103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34">
                  <a:moveTo>
                    <a:pt x="63" y="0"/>
                  </a:moveTo>
                  <a:lnTo>
                    <a:pt x="64" y="0"/>
                  </a:lnTo>
                  <a:lnTo>
                    <a:pt x="103" y="96"/>
                  </a:lnTo>
                  <a:lnTo>
                    <a:pt x="0" y="13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CA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94"/>
            <p:cNvSpPr>
              <a:spLocks/>
            </p:cNvSpPr>
            <p:nvPr/>
          </p:nvSpPr>
          <p:spPr bwMode="auto">
            <a:xfrm>
              <a:off x="2938463" y="2867026"/>
              <a:ext cx="103187" cy="69850"/>
            </a:xfrm>
            <a:custGeom>
              <a:avLst/>
              <a:gdLst>
                <a:gd name="T0" fmla="*/ 103 w 196"/>
                <a:gd name="T1" fmla="*/ 0 h 130"/>
                <a:gd name="T2" fmla="*/ 119 w 196"/>
                <a:gd name="T3" fmla="*/ 40 h 130"/>
                <a:gd name="T4" fmla="*/ 160 w 196"/>
                <a:gd name="T5" fmla="*/ 27 h 130"/>
                <a:gd name="T6" fmla="*/ 196 w 196"/>
                <a:gd name="T7" fmla="*/ 130 h 130"/>
                <a:gd name="T8" fmla="*/ 0 w 196"/>
                <a:gd name="T9" fmla="*/ 38 h 130"/>
                <a:gd name="T10" fmla="*/ 0 w 196"/>
                <a:gd name="T11" fmla="*/ 38 h 130"/>
                <a:gd name="T12" fmla="*/ 103 w 196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30">
                  <a:moveTo>
                    <a:pt x="103" y="0"/>
                  </a:moveTo>
                  <a:lnTo>
                    <a:pt x="119" y="40"/>
                  </a:lnTo>
                  <a:lnTo>
                    <a:pt x="160" y="27"/>
                  </a:lnTo>
                  <a:lnTo>
                    <a:pt x="196" y="1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1A7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95"/>
            <p:cNvSpPr>
              <a:spLocks/>
            </p:cNvSpPr>
            <p:nvPr/>
          </p:nvSpPr>
          <p:spPr bwMode="auto">
            <a:xfrm>
              <a:off x="3022600" y="2865438"/>
              <a:ext cx="52387" cy="71438"/>
            </a:xfrm>
            <a:custGeom>
              <a:avLst/>
              <a:gdLst>
                <a:gd name="T0" fmla="*/ 99 w 99"/>
                <a:gd name="T1" fmla="*/ 0 h 134"/>
                <a:gd name="T2" fmla="*/ 36 w 99"/>
                <a:gd name="T3" fmla="*/ 134 h 134"/>
                <a:gd name="T4" fmla="*/ 36 w 99"/>
                <a:gd name="T5" fmla="*/ 134 h 134"/>
                <a:gd name="T6" fmla="*/ 0 w 99"/>
                <a:gd name="T7" fmla="*/ 31 h 134"/>
                <a:gd name="T8" fmla="*/ 99 w 99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36" y="134"/>
                  </a:lnTo>
                  <a:lnTo>
                    <a:pt x="36" y="134"/>
                  </a:lnTo>
                  <a:lnTo>
                    <a:pt x="0" y="3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CA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96"/>
            <p:cNvSpPr>
              <a:spLocks noEditPoints="1"/>
            </p:cNvSpPr>
            <p:nvPr/>
          </p:nvSpPr>
          <p:spPr bwMode="auto">
            <a:xfrm>
              <a:off x="2516188" y="2309813"/>
              <a:ext cx="90487" cy="92075"/>
            </a:xfrm>
            <a:custGeom>
              <a:avLst/>
              <a:gdLst>
                <a:gd name="T0" fmla="*/ 85 w 171"/>
                <a:gd name="T1" fmla="*/ 43 h 173"/>
                <a:gd name="T2" fmla="*/ 68 w 171"/>
                <a:gd name="T3" fmla="*/ 47 h 173"/>
                <a:gd name="T4" fmla="*/ 53 w 171"/>
                <a:gd name="T5" fmla="*/ 56 h 173"/>
                <a:gd name="T6" fmla="*/ 44 w 171"/>
                <a:gd name="T7" fmla="*/ 71 h 173"/>
                <a:gd name="T8" fmla="*/ 41 w 171"/>
                <a:gd name="T9" fmla="*/ 88 h 173"/>
                <a:gd name="T10" fmla="*/ 44 w 171"/>
                <a:gd name="T11" fmla="*/ 104 h 173"/>
                <a:gd name="T12" fmla="*/ 55 w 171"/>
                <a:gd name="T13" fmla="*/ 118 h 173"/>
                <a:gd name="T14" fmla="*/ 68 w 171"/>
                <a:gd name="T15" fmla="*/ 128 h 173"/>
                <a:gd name="T16" fmla="*/ 85 w 171"/>
                <a:gd name="T17" fmla="*/ 132 h 173"/>
                <a:gd name="T18" fmla="*/ 101 w 171"/>
                <a:gd name="T19" fmla="*/ 128 h 173"/>
                <a:gd name="T20" fmla="*/ 116 w 171"/>
                <a:gd name="T21" fmla="*/ 118 h 173"/>
                <a:gd name="T22" fmla="*/ 126 w 171"/>
                <a:gd name="T23" fmla="*/ 103 h 173"/>
                <a:gd name="T24" fmla="*/ 129 w 171"/>
                <a:gd name="T25" fmla="*/ 87 h 173"/>
                <a:gd name="T26" fmla="*/ 126 w 171"/>
                <a:gd name="T27" fmla="*/ 70 h 173"/>
                <a:gd name="T28" fmla="*/ 116 w 171"/>
                <a:gd name="T29" fmla="*/ 56 h 173"/>
                <a:gd name="T30" fmla="*/ 101 w 171"/>
                <a:gd name="T31" fmla="*/ 47 h 173"/>
                <a:gd name="T32" fmla="*/ 85 w 171"/>
                <a:gd name="T33" fmla="*/ 43 h 173"/>
                <a:gd name="T34" fmla="*/ 97 w 171"/>
                <a:gd name="T35" fmla="*/ 0 h 173"/>
                <a:gd name="T36" fmla="*/ 99 w 171"/>
                <a:gd name="T37" fmla="*/ 18 h 173"/>
                <a:gd name="T38" fmla="*/ 111 w 171"/>
                <a:gd name="T39" fmla="*/ 22 h 173"/>
                <a:gd name="T40" fmla="*/ 123 w 171"/>
                <a:gd name="T41" fmla="*/ 29 h 173"/>
                <a:gd name="T42" fmla="*/ 136 w 171"/>
                <a:gd name="T43" fmla="*/ 16 h 173"/>
                <a:gd name="T44" fmla="*/ 155 w 171"/>
                <a:gd name="T45" fmla="*/ 34 h 173"/>
                <a:gd name="T46" fmla="*/ 143 w 171"/>
                <a:gd name="T47" fmla="*/ 47 h 173"/>
                <a:gd name="T48" fmla="*/ 149 w 171"/>
                <a:gd name="T49" fmla="*/ 59 h 173"/>
                <a:gd name="T50" fmla="*/ 154 w 171"/>
                <a:gd name="T51" fmla="*/ 73 h 173"/>
                <a:gd name="T52" fmla="*/ 171 w 171"/>
                <a:gd name="T53" fmla="*/ 73 h 173"/>
                <a:gd name="T54" fmla="*/ 171 w 171"/>
                <a:gd name="T55" fmla="*/ 99 h 173"/>
                <a:gd name="T56" fmla="*/ 154 w 171"/>
                <a:gd name="T57" fmla="*/ 100 h 173"/>
                <a:gd name="T58" fmla="*/ 149 w 171"/>
                <a:gd name="T59" fmla="*/ 113 h 173"/>
                <a:gd name="T60" fmla="*/ 143 w 171"/>
                <a:gd name="T61" fmla="*/ 125 h 173"/>
                <a:gd name="T62" fmla="*/ 156 w 171"/>
                <a:gd name="T63" fmla="*/ 137 h 173"/>
                <a:gd name="T64" fmla="*/ 137 w 171"/>
                <a:gd name="T65" fmla="*/ 157 h 173"/>
                <a:gd name="T66" fmla="*/ 125 w 171"/>
                <a:gd name="T67" fmla="*/ 144 h 173"/>
                <a:gd name="T68" fmla="*/ 112 w 171"/>
                <a:gd name="T69" fmla="*/ 151 h 173"/>
                <a:gd name="T70" fmla="*/ 99 w 171"/>
                <a:gd name="T71" fmla="*/ 155 h 173"/>
                <a:gd name="T72" fmla="*/ 99 w 171"/>
                <a:gd name="T73" fmla="*/ 173 h 173"/>
                <a:gd name="T74" fmla="*/ 72 w 171"/>
                <a:gd name="T75" fmla="*/ 173 h 173"/>
                <a:gd name="T76" fmla="*/ 72 w 171"/>
                <a:gd name="T77" fmla="*/ 155 h 173"/>
                <a:gd name="T78" fmla="*/ 59 w 171"/>
                <a:gd name="T79" fmla="*/ 151 h 173"/>
                <a:gd name="T80" fmla="*/ 46 w 171"/>
                <a:gd name="T81" fmla="*/ 144 h 173"/>
                <a:gd name="T82" fmla="*/ 34 w 171"/>
                <a:gd name="T83" fmla="*/ 158 h 173"/>
                <a:gd name="T84" fmla="*/ 15 w 171"/>
                <a:gd name="T85" fmla="*/ 139 h 173"/>
                <a:gd name="T86" fmla="*/ 27 w 171"/>
                <a:gd name="T87" fmla="*/ 126 h 173"/>
                <a:gd name="T88" fmla="*/ 20 w 171"/>
                <a:gd name="T89" fmla="*/ 114 h 173"/>
                <a:gd name="T90" fmla="*/ 16 w 171"/>
                <a:gd name="T91" fmla="*/ 100 h 173"/>
                <a:gd name="T92" fmla="*/ 0 w 171"/>
                <a:gd name="T93" fmla="*/ 100 h 173"/>
                <a:gd name="T94" fmla="*/ 0 w 171"/>
                <a:gd name="T95" fmla="*/ 74 h 173"/>
                <a:gd name="T96" fmla="*/ 16 w 171"/>
                <a:gd name="T97" fmla="*/ 74 h 173"/>
                <a:gd name="T98" fmla="*/ 20 w 171"/>
                <a:gd name="T99" fmla="*/ 60 h 173"/>
                <a:gd name="T100" fmla="*/ 27 w 171"/>
                <a:gd name="T101" fmla="*/ 48 h 173"/>
                <a:gd name="T102" fmla="*/ 15 w 171"/>
                <a:gd name="T103" fmla="*/ 36 h 173"/>
                <a:gd name="T104" fmla="*/ 33 w 171"/>
                <a:gd name="T105" fmla="*/ 16 h 173"/>
                <a:gd name="T106" fmla="*/ 45 w 171"/>
                <a:gd name="T107" fmla="*/ 29 h 173"/>
                <a:gd name="T108" fmla="*/ 59 w 171"/>
                <a:gd name="T109" fmla="*/ 22 h 173"/>
                <a:gd name="T110" fmla="*/ 71 w 171"/>
                <a:gd name="T111" fmla="*/ 18 h 173"/>
                <a:gd name="T112" fmla="*/ 71 w 171"/>
                <a:gd name="T113" fmla="*/ 1 h 173"/>
                <a:gd name="T114" fmla="*/ 97 w 171"/>
                <a:gd name="T1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1" h="173">
                  <a:moveTo>
                    <a:pt x="85" y="43"/>
                  </a:moveTo>
                  <a:lnTo>
                    <a:pt x="68" y="47"/>
                  </a:lnTo>
                  <a:lnTo>
                    <a:pt x="53" y="56"/>
                  </a:lnTo>
                  <a:lnTo>
                    <a:pt x="44" y="71"/>
                  </a:lnTo>
                  <a:lnTo>
                    <a:pt x="41" y="88"/>
                  </a:lnTo>
                  <a:lnTo>
                    <a:pt x="44" y="104"/>
                  </a:lnTo>
                  <a:lnTo>
                    <a:pt x="55" y="118"/>
                  </a:lnTo>
                  <a:lnTo>
                    <a:pt x="68" y="128"/>
                  </a:lnTo>
                  <a:lnTo>
                    <a:pt x="85" y="132"/>
                  </a:lnTo>
                  <a:lnTo>
                    <a:pt x="101" y="128"/>
                  </a:lnTo>
                  <a:lnTo>
                    <a:pt x="116" y="118"/>
                  </a:lnTo>
                  <a:lnTo>
                    <a:pt x="126" y="103"/>
                  </a:lnTo>
                  <a:lnTo>
                    <a:pt x="129" y="87"/>
                  </a:lnTo>
                  <a:lnTo>
                    <a:pt x="126" y="70"/>
                  </a:lnTo>
                  <a:lnTo>
                    <a:pt x="116" y="56"/>
                  </a:lnTo>
                  <a:lnTo>
                    <a:pt x="101" y="47"/>
                  </a:lnTo>
                  <a:lnTo>
                    <a:pt x="85" y="43"/>
                  </a:lnTo>
                  <a:close/>
                  <a:moveTo>
                    <a:pt x="97" y="0"/>
                  </a:moveTo>
                  <a:lnTo>
                    <a:pt x="99" y="18"/>
                  </a:lnTo>
                  <a:lnTo>
                    <a:pt x="111" y="22"/>
                  </a:lnTo>
                  <a:lnTo>
                    <a:pt x="123" y="29"/>
                  </a:lnTo>
                  <a:lnTo>
                    <a:pt x="136" y="16"/>
                  </a:lnTo>
                  <a:lnTo>
                    <a:pt x="155" y="34"/>
                  </a:lnTo>
                  <a:lnTo>
                    <a:pt x="143" y="47"/>
                  </a:lnTo>
                  <a:lnTo>
                    <a:pt x="149" y="59"/>
                  </a:lnTo>
                  <a:lnTo>
                    <a:pt x="154" y="73"/>
                  </a:lnTo>
                  <a:lnTo>
                    <a:pt x="171" y="73"/>
                  </a:lnTo>
                  <a:lnTo>
                    <a:pt x="171" y="99"/>
                  </a:lnTo>
                  <a:lnTo>
                    <a:pt x="154" y="100"/>
                  </a:lnTo>
                  <a:lnTo>
                    <a:pt x="149" y="113"/>
                  </a:lnTo>
                  <a:lnTo>
                    <a:pt x="143" y="125"/>
                  </a:lnTo>
                  <a:lnTo>
                    <a:pt x="156" y="137"/>
                  </a:lnTo>
                  <a:lnTo>
                    <a:pt x="137" y="157"/>
                  </a:lnTo>
                  <a:lnTo>
                    <a:pt x="125" y="144"/>
                  </a:lnTo>
                  <a:lnTo>
                    <a:pt x="112" y="151"/>
                  </a:lnTo>
                  <a:lnTo>
                    <a:pt x="99" y="155"/>
                  </a:lnTo>
                  <a:lnTo>
                    <a:pt x="99" y="173"/>
                  </a:lnTo>
                  <a:lnTo>
                    <a:pt x="72" y="173"/>
                  </a:lnTo>
                  <a:lnTo>
                    <a:pt x="72" y="155"/>
                  </a:lnTo>
                  <a:lnTo>
                    <a:pt x="59" y="151"/>
                  </a:lnTo>
                  <a:lnTo>
                    <a:pt x="46" y="144"/>
                  </a:lnTo>
                  <a:lnTo>
                    <a:pt x="34" y="158"/>
                  </a:lnTo>
                  <a:lnTo>
                    <a:pt x="15" y="139"/>
                  </a:lnTo>
                  <a:lnTo>
                    <a:pt x="27" y="126"/>
                  </a:lnTo>
                  <a:lnTo>
                    <a:pt x="20" y="114"/>
                  </a:lnTo>
                  <a:lnTo>
                    <a:pt x="16" y="100"/>
                  </a:lnTo>
                  <a:lnTo>
                    <a:pt x="0" y="100"/>
                  </a:lnTo>
                  <a:lnTo>
                    <a:pt x="0" y="74"/>
                  </a:lnTo>
                  <a:lnTo>
                    <a:pt x="16" y="74"/>
                  </a:lnTo>
                  <a:lnTo>
                    <a:pt x="20" y="60"/>
                  </a:lnTo>
                  <a:lnTo>
                    <a:pt x="27" y="48"/>
                  </a:lnTo>
                  <a:lnTo>
                    <a:pt x="15" y="36"/>
                  </a:lnTo>
                  <a:lnTo>
                    <a:pt x="33" y="16"/>
                  </a:lnTo>
                  <a:lnTo>
                    <a:pt x="45" y="29"/>
                  </a:lnTo>
                  <a:lnTo>
                    <a:pt x="59" y="22"/>
                  </a:lnTo>
                  <a:lnTo>
                    <a:pt x="71" y="18"/>
                  </a:lnTo>
                  <a:lnTo>
                    <a:pt x="71" y="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1F5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97"/>
            <p:cNvSpPr>
              <a:spLocks/>
            </p:cNvSpPr>
            <p:nvPr/>
          </p:nvSpPr>
          <p:spPr bwMode="auto">
            <a:xfrm>
              <a:off x="2606675" y="2574926"/>
              <a:ext cx="49212" cy="65088"/>
            </a:xfrm>
            <a:custGeom>
              <a:avLst/>
              <a:gdLst>
                <a:gd name="T0" fmla="*/ 50 w 94"/>
                <a:gd name="T1" fmla="*/ 0 h 125"/>
                <a:gd name="T2" fmla="*/ 53 w 94"/>
                <a:gd name="T3" fmla="*/ 1 h 125"/>
                <a:gd name="T4" fmla="*/ 57 w 94"/>
                <a:gd name="T5" fmla="*/ 4 h 125"/>
                <a:gd name="T6" fmla="*/ 58 w 94"/>
                <a:gd name="T7" fmla="*/ 8 h 125"/>
                <a:gd name="T8" fmla="*/ 61 w 94"/>
                <a:gd name="T9" fmla="*/ 12 h 125"/>
                <a:gd name="T10" fmla="*/ 92 w 94"/>
                <a:gd name="T11" fmla="*/ 100 h 125"/>
                <a:gd name="T12" fmla="*/ 94 w 94"/>
                <a:gd name="T13" fmla="*/ 106 h 125"/>
                <a:gd name="T14" fmla="*/ 92 w 94"/>
                <a:gd name="T15" fmla="*/ 110 h 125"/>
                <a:gd name="T16" fmla="*/ 91 w 94"/>
                <a:gd name="T17" fmla="*/ 113 h 125"/>
                <a:gd name="T18" fmla="*/ 88 w 94"/>
                <a:gd name="T19" fmla="*/ 115 h 125"/>
                <a:gd name="T20" fmla="*/ 84 w 94"/>
                <a:gd name="T21" fmla="*/ 117 h 125"/>
                <a:gd name="T22" fmla="*/ 48 w 94"/>
                <a:gd name="T23" fmla="*/ 125 h 125"/>
                <a:gd name="T24" fmla="*/ 44 w 94"/>
                <a:gd name="T25" fmla="*/ 125 h 125"/>
                <a:gd name="T26" fmla="*/ 42 w 94"/>
                <a:gd name="T27" fmla="*/ 124 h 125"/>
                <a:gd name="T28" fmla="*/ 37 w 94"/>
                <a:gd name="T29" fmla="*/ 121 h 125"/>
                <a:gd name="T30" fmla="*/ 35 w 94"/>
                <a:gd name="T31" fmla="*/ 118 h 125"/>
                <a:gd name="T32" fmla="*/ 33 w 94"/>
                <a:gd name="T33" fmla="*/ 114 h 125"/>
                <a:gd name="T34" fmla="*/ 0 w 94"/>
                <a:gd name="T35" fmla="*/ 25 h 125"/>
                <a:gd name="T36" fmla="*/ 0 w 94"/>
                <a:gd name="T37" fmla="*/ 21 h 125"/>
                <a:gd name="T38" fmla="*/ 2 w 94"/>
                <a:gd name="T39" fmla="*/ 17 h 125"/>
                <a:gd name="T40" fmla="*/ 3 w 94"/>
                <a:gd name="T41" fmla="*/ 12 h 125"/>
                <a:gd name="T42" fmla="*/ 6 w 94"/>
                <a:gd name="T43" fmla="*/ 10 h 125"/>
                <a:gd name="T44" fmla="*/ 10 w 94"/>
                <a:gd name="T45" fmla="*/ 8 h 125"/>
                <a:gd name="T46" fmla="*/ 46 w 94"/>
                <a:gd name="T47" fmla="*/ 0 h 125"/>
                <a:gd name="T48" fmla="*/ 50 w 94"/>
                <a:gd name="T4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25">
                  <a:moveTo>
                    <a:pt x="50" y="0"/>
                  </a:moveTo>
                  <a:lnTo>
                    <a:pt x="53" y="1"/>
                  </a:lnTo>
                  <a:lnTo>
                    <a:pt x="57" y="4"/>
                  </a:lnTo>
                  <a:lnTo>
                    <a:pt x="58" y="8"/>
                  </a:lnTo>
                  <a:lnTo>
                    <a:pt x="61" y="12"/>
                  </a:lnTo>
                  <a:lnTo>
                    <a:pt x="92" y="100"/>
                  </a:lnTo>
                  <a:lnTo>
                    <a:pt x="94" y="106"/>
                  </a:lnTo>
                  <a:lnTo>
                    <a:pt x="92" y="110"/>
                  </a:lnTo>
                  <a:lnTo>
                    <a:pt x="91" y="113"/>
                  </a:lnTo>
                  <a:lnTo>
                    <a:pt x="88" y="115"/>
                  </a:lnTo>
                  <a:lnTo>
                    <a:pt x="84" y="117"/>
                  </a:lnTo>
                  <a:lnTo>
                    <a:pt x="48" y="125"/>
                  </a:lnTo>
                  <a:lnTo>
                    <a:pt x="44" y="125"/>
                  </a:lnTo>
                  <a:lnTo>
                    <a:pt x="42" y="124"/>
                  </a:lnTo>
                  <a:lnTo>
                    <a:pt x="37" y="121"/>
                  </a:lnTo>
                  <a:lnTo>
                    <a:pt x="35" y="118"/>
                  </a:lnTo>
                  <a:lnTo>
                    <a:pt x="33" y="114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46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98"/>
            <p:cNvSpPr>
              <a:spLocks/>
            </p:cNvSpPr>
            <p:nvPr/>
          </p:nvSpPr>
          <p:spPr bwMode="auto">
            <a:xfrm>
              <a:off x="2660650" y="2544763"/>
              <a:ext cx="71437" cy="19050"/>
            </a:xfrm>
            <a:custGeom>
              <a:avLst/>
              <a:gdLst>
                <a:gd name="T0" fmla="*/ 137 w 137"/>
                <a:gd name="T1" fmla="*/ 0 h 36"/>
                <a:gd name="T2" fmla="*/ 134 w 137"/>
                <a:gd name="T3" fmla="*/ 11 h 36"/>
                <a:gd name="T4" fmla="*/ 125 w 137"/>
                <a:gd name="T5" fmla="*/ 21 h 36"/>
                <a:gd name="T6" fmla="*/ 111 w 137"/>
                <a:gd name="T7" fmla="*/ 28 h 36"/>
                <a:gd name="T8" fmla="*/ 92 w 137"/>
                <a:gd name="T9" fmla="*/ 33 h 36"/>
                <a:gd name="T10" fmla="*/ 70 w 137"/>
                <a:gd name="T11" fmla="*/ 36 h 36"/>
                <a:gd name="T12" fmla="*/ 48 w 137"/>
                <a:gd name="T13" fmla="*/ 36 h 36"/>
                <a:gd name="T14" fmla="*/ 28 w 137"/>
                <a:gd name="T15" fmla="*/ 32 h 36"/>
                <a:gd name="T16" fmla="*/ 13 w 137"/>
                <a:gd name="T17" fmla="*/ 25 h 36"/>
                <a:gd name="T18" fmla="*/ 4 w 137"/>
                <a:gd name="T19" fmla="*/ 17 h 36"/>
                <a:gd name="T20" fmla="*/ 0 w 137"/>
                <a:gd name="T21" fmla="*/ 7 h 36"/>
                <a:gd name="T22" fmla="*/ 137 w 137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36">
                  <a:moveTo>
                    <a:pt x="137" y="0"/>
                  </a:moveTo>
                  <a:lnTo>
                    <a:pt x="134" y="11"/>
                  </a:lnTo>
                  <a:lnTo>
                    <a:pt x="125" y="21"/>
                  </a:lnTo>
                  <a:lnTo>
                    <a:pt x="111" y="28"/>
                  </a:lnTo>
                  <a:lnTo>
                    <a:pt x="92" y="33"/>
                  </a:lnTo>
                  <a:lnTo>
                    <a:pt x="70" y="36"/>
                  </a:lnTo>
                  <a:lnTo>
                    <a:pt x="48" y="36"/>
                  </a:lnTo>
                  <a:lnTo>
                    <a:pt x="28" y="32"/>
                  </a:lnTo>
                  <a:lnTo>
                    <a:pt x="13" y="25"/>
                  </a:lnTo>
                  <a:lnTo>
                    <a:pt x="4" y="17"/>
                  </a:lnTo>
                  <a:lnTo>
                    <a:pt x="0" y="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99"/>
            <p:cNvSpPr>
              <a:spLocks/>
            </p:cNvSpPr>
            <p:nvPr/>
          </p:nvSpPr>
          <p:spPr bwMode="auto">
            <a:xfrm>
              <a:off x="2660650" y="2528888"/>
              <a:ext cx="71437" cy="20638"/>
            </a:xfrm>
            <a:custGeom>
              <a:avLst/>
              <a:gdLst>
                <a:gd name="T0" fmla="*/ 67 w 137"/>
                <a:gd name="T1" fmla="*/ 0 h 37"/>
                <a:gd name="T2" fmla="*/ 89 w 137"/>
                <a:gd name="T3" fmla="*/ 1 h 37"/>
                <a:gd name="T4" fmla="*/ 108 w 137"/>
                <a:gd name="T5" fmla="*/ 5 h 37"/>
                <a:gd name="T6" fmla="*/ 123 w 137"/>
                <a:gd name="T7" fmla="*/ 11 h 37"/>
                <a:gd name="T8" fmla="*/ 134 w 137"/>
                <a:gd name="T9" fmla="*/ 19 h 37"/>
                <a:gd name="T10" fmla="*/ 137 w 137"/>
                <a:gd name="T11" fmla="*/ 30 h 37"/>
                <a:gd name="T12" fmla="*/ 0 w 137"/>
                <a:gd name="T13" fmla="*/ 37 h 37"/>
                <a:gd name="T14" fmla="*/ 2 w 137"/>
                <a:gd name="T15" fmla="*/ 26 h 37"/>
                <a:gd name="T16" fmla="*/ 12 w 137"/>
                <a:gd name="T17" fmla="*/ 16 h 37"/>
                <a:gd name="T18" fmla="*/ 27 w 137"/>
                <a:gd name="T19" fmla="*/ 8 h 37"/>
                <a:gd name="T20" fmla="*/ 45 w 137"/>
                <a:gd name="T21" fmla="*/ 3 h 37"/>
                <a:gd name="T22" fmla="*/ 67 w 137"/>
                <a:gd name="T2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37">
                  <a:moveTo>
                    <a:pt x="67" y="0"/>
                  </a:moveTo>
                  <a:lnTo>
                    <a:pt x="89" y="1"/>
                  </a:lnTo>
                  <a:lnTo>
                    <a:pt x="108" y="5"/>
                  </a:lnTo>
                  <a:lnTo>
                    <a:pt x="123" y="11"/>
                  </a:lnTo>
                  <a:lnTo>
                    <a:pt x="134" y="19"/>
                  </a:lnTo>
                  <a:lnTo>
                    <a:pt x="137" y="30"/>
                  </a:lnTo>
                  <a:lnTo>
                    <a:pt x="0" y="37"/>
                  </a:lnTo>
                  <a:lnTo>
                    <a:pt x="2" y="26"/>
                  </a:lnTo>
                  <a:lnTo>
                    <a:pt x="12" y="16"/>
                  </a:lnTo>
                  <a:lnTo>
                    <a:pt x="27" y="8"/>
                  </a:lnTo>
                  <a:lnTo>
                    <a:pt x="45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00"/>
            <p:cNvSpPr>
              <a:spLocks/>
            </p:cNvSpPr>
            <p:nvPr/>
          </p:nvSpPr>
          <p:spPr bwMode="auto">
            <a:xfrm>
              <a:off x="2563813" y="2492376"/>
              <a:ext cx="147637" cy="61913"/>
            </a:xfrm>
            <a:custGeom>
              <a:avLst/>
              <a:gdLst>
                <a:gd name="T0" fmla="*/ 273 w 280"/>
                <a:gd name="T1" fmla="*/ 0 h 118"/>
                <a:gd name="T2" fmla="*/ 280 w 280"/>
                <a:gd name="T3" fmla="*/ 103 h 118"/>
                <a:gd name="T4" fmla="*/ 0 w 280"/>
                <a:gd name="T5" fmla="*/ 118 h 118"/>
                <a:gd name="T6" fmla="*/ 0 w 280"/>
                <a:gd name="T7" fmla="*/ 117 h 118"/>
                <a:gd name="T8" fmla="*/ 1 w 280"/>
                <a:gd name="T9" fmla="*/ 111 h 118"/>
                <a:gd name="T10" fmla="*/ 3 w 280"/>
                <a:gd name="T11" fmla="*/ 103 h 118"/>
                <a:gd name="T12" fmla="*/ 7 w 280"/>
                <a:gd name="T13" fmla="*/ 95 h 118"/>
                <a:gd name="T14" fmla="*/ 12 w 280"/>
                <a:gd name="T15" fmla="*/ 85 h 118"/>
                <a:gd name="T16" fmla="*/ 22 w 280"/>
                <a:gd name="T17" fmla="*/ 78 h 118"/>
                <a:gd name="T18" fmla="*/ 36 w 280"/>
                <a:gd name="T19" fmla="*/ 71 h 118"/>
                <a:gd name="T20" fmla="*/ 52 w 280"/>
                <a:gd name="T21" fmla="*/ 68 h 118"/>
                <a:gd name="T22" fmla="*/ 76 w 280"/>
                <a:gd name="T23" fmla="*/ 67 h 118"/>
                <a:gd name="T24" fmla="*/ 102 w 280"/>
                <a:gd name="T25" fmla="*/ 66 h 118"/>
                <a:gd name="T26" fmla="*/ 126 w 280"/>
                <a:gd name="T27" fmla="*/ 64 h 118"/>
                <a:gd name="T28" fmla="*/ 150 w 280"/>
                <a:gd name="T29" fmla="*/ 63 h 118"/>
                <a:gd name="T30" fmla="*/ 169 w 280"/>
                <a:gd name="T31" fmla="*/ 62 h 118"/>
                <a:gd name="T32" fmla="*/ 183 w 280"/>
                <a:gd name="T33" fmla="*/ 62 h 118"/>
                <a:gd name="T34" fmla="*/ 187 w 280"/>
                <a:gd name="T35" fmla="*/ 60 h 118"/>
                <a:gd name="T36" fmla="*/ 191 w 280"/>
                <a:gd name="T37" fmla="*/ 60 h 118"/>
                <a:gd name="T38" fmla="*/ 201 w 280"/>
                <a:gd name="T39" fmla="*/ 56 h 118"/>
                <a:gd name="T40" fmla="*/ 214 w 280"/>
                <a:gd name="T41" fmla="*/ 49 h 118"/>
                <a:gd name="T42" fmla="*/ 231 w 280"/>
                <a:gd name="T43" fmla="*/ 41 h 118"/>
                <a:gd name="T44" fmla="*/ 247 w 280"/>
                <a:gd name="T45" fmla="*/ 30 h 118"/>
                <a:gd name="T46" fmla="*/ 262 w 280"/>
                <a:gd name="T47" fmla="*/ 16 h 118"/>
                <a:gd name="T48" fmla="*/ 273 w 280"/>
                <a:gd name="T4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118">
                  <a:moveTo>
                    <a:pt x="273" y="0"/>
                  </a:moveTo>
                  <a:lnTo>
                    <a:pt x="280" y="103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1" y="111"/>
                  </a:lnTo>
                  <a:lnTo>
                    <a:pt x="3" y="103"/>
                  </a:lnTo>
                  <a:lnTo>
                    <a:pt x="7" y="95"/>
                  </a:lnTo>
                  <a:lnTo>
                    <a:pt x="12" y="85"/>
                  </a:lnTo>
                  <a:lnTo>
                    <a:pt x="22" y="78"/>
                  </a:lnTo>
                  <a:lnTo>
                    <a:pt x="36" y="71"/>
                  </a:lnTo>
                  <a:lnTo>
                    <a:pt x="52" y="68"/>
                  </a:lnTo>
                  <a:lnTo>
                    <a:pt x="76" y="67"/>
                  </a:lnTo>
                  <a:lnTo>
                    <a:pt x="102" y="66"/>
                  </a:lnTo>
                  <a:lnTo>
                    <a:pt x="126" y="64"/>
                  </a:lnTo>
                  <a:lnTo>
                    <a:pt x="150" y="63"/>
                  </a:lnTo>
                  <a:lnTo>
                    <a:pt x="169" y="62"/>
                  </a:lnTo>
                  <a:lnTo>
                    <a:pt x="183" y="62"/>
                  </a:lnTo>
                  <a:lnTo>
                    <a:pt x="187" y="60"/>
                  </a:lnTo>
                  <a:lnTo>
                    <a:pt x="191" y="60"/>
                  </a:lnTo>
                  <a:lnTo>
                    <a:pt x="201" y="56"/>
                  </a:lnTo>
                  <a:lnTo>
                    <a:pt x="214" y="49"/>
                  </a:lnTo>
                  <a:lnTo>
                    <a:pt x="231" y="41"/>
                  </a:lnTo>
                  <a:lnTo>
                    <a:pt x="247" y="30"/>
                  </a:lnTo>
                  <a:lnTo>
                    <a:pt x="262" y="16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01"/>
            <p:cNvSpPr>
              <a:spLocks/>
            </p:cNvSpPr>
            <p:nvPr/>
          </p:nvSpPr>
          <p:spPr bwMode="auto">
            <a:xfrm>
              <a:off x="2563813" y="2546351"/>
              <a:ext cx="150812" cy="53975"/>
            </a:xfrm>
            <a:custGeom>
              <a:avLst/>
              <a:gdLst>
                <a:gd name="T0" fmla="*/ 280 w 286"/>
                <a:gd name="T1" fmla="*/ 0 h 101"/>
                <a:gd name="T2" fmla="*/ 286 w 286"/>
                <a:gd name="T3" fmla="*/ 101 h 101"/>
                <a:gd name="T4" fmla="*/ 272 w 286"/>
                <a:gd name="T5" fmla="*/ 86 h 101"/>
                <a:gd name="T6" fmla="*/ 255 w 286"/>
                <a:gd name="T7" fmla="*/ 75 h 101"/>
                <a:gd name="T8" fmla="*/ 238 w 286"/>
                <a:gd name="T9" fmla="*/ 66 h 101"/>
                <a:gd name="T10" fmla="*/ 221 w 286"/>
                <a:gd name="T11" fmla="*/ 59 h 101"/>
                <a:gd name="T12" fmla="*/ 206 w 286"/>
                <a:gd name="T13" fmla="*/ 55 h 101"/>
                <a:gd name="T14" fmla="*/ 196 w 286"/>
                <a:gd name="T15" fmla="*/ 52 h 101"/>
                <a:gd name="T16" fmla="*/ 192 w 286"/>
                <a:gd name="T17" fmla="*/ 51 h 101"/>
                <a:gd name="T18" fmla="*/ 187 w 286"/>
                <a:gd name="T19" fmla="*/ 52 h 101"/>
                <a:gd name="T20" fmla="*/ 174 w 286"/>
                <a:gd name="T21" fmla="*/ 52 h 101"/>
                <a:gd name="T22" fmla="*/ 155 w 286"/>
                <a:gd name="T23" fmla="*/ 53 h 101"/>
                <a:gd name="T24" fmla="*/ 132 w 286"/>
                <a:gd name="T25" fmla="*/ 55 h 101"/>
                <a:gd name="T26" fmla="*/ 107 w 286"/>
                <a:gd name="T27" fmla="*/ 56 h 101"/>
                <a:gd name="T28" fmla="*/ 81 w 286"/>
                <a:gd name="T29" fmla="*/ 58 h 101"/>
                <a:gd name="T30" fmla="*/ 58 w 286"/>
                <a:gd name="T31" fmla="*/ 59 h 101"/>
                <a:gd name="T32" fmla="*/ 40 w 286"/>
                <a:gd name="T33" fmla="*/ 58 h 101"/>
                <a:gd name="T34" fmla="*/ 27 w 286"/>
                <a:gd name="T35" fmla="*/ 53 h 101"/>
                <a:gd name="T36" fmla="*/ 16 w 286"/>
                <a:gd name="T37" fmla="*/ 47 h 101"/>
                <a:gd name="T38" fmla="*/ 10 w 286"/>
                <a:gd name="T39" fmla="*/ 38 h 101"/>
                <a:gd name="T40" fmla="*/ 4 w 286"/>
                <a:gd name="T41" fmla="*/ 30 h 101"/>
                <a:gd name="T42" fmla="*/ 1 w 286"/>
                <a:gd name="T43" fmla="*/ 23 h 101"/>
                <a:gd name="T44" fmla="*/ 0 w 286"/>
                <a:gd name="T45" fmla="*/ 18 h 101"/>
                <a:gd name="T46" fmla="*/ 0 w 286"/>
                <a:gd name="T47" fmla="*/ 15 h 101"/>
                <a:gd name="T48" fmla="*/ 280 w 286"/>
                <a:gd name="T4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6" h="101">
                  <a:moveTo>
                    <a:pt x="280" y="0"/>
                  </a:moveTo>
                  <a:lnTo>
                    <a:pt x="286" y="101"/>
                  </a:lnTo>
                  <a:lnTo>
                    <a:pt x="272" y="86"/>
                  </a:lnTo>
                  <a:lnTo>
                    <a:pt x="255" y="75"/>
                  </a:lnTo>
                  <a:lnTo>
                    <a:pt x="238" y="66"/>
                  </a:lnTo>
                  <a:lnTo>
                    <a:pt x="221" y="59"/>
                  </a:lnTo>
                  <a:lnTo>
                    <a:pt x="206" y="55"/>
                  </a:lnTo>
                  <a:lnTo>
                    <a:pt x="196" y="52"/>
                  </a:lnTo>
                  <a:lnTo>
                    <a:pt x="192" y="51"/>
                  </a:lnTo>
                  <a:lnTo>
                    <a:pt x="187" y="52"/>
                  </a:lnTo>
                  <a:lnTo>
                    <a:pt x="174" y="52"/>
                  </a:lnTo>
                  <a:lnTo>
                    <a:pt x="155" y="53"/>
                  </a:lnTo>
                  <a:lnTo>
                    <a:pt x="132" y="55"/>
                  </a:lnTo>
                  <a:lnTo>
                    <a:pt x="107" y="56"/>
                  </a:lnTo>
                  <a:lnTo>
                    <a:pt x="81" y="58"/>
                  </a:lnTo>
                  <a:lnTo>
                    <a:pt x="58" y="59"/>
                  </a:lnTo>
                  <a:lnTo>
                    <a:pt x="40" y="58"/>
                  </a:lnTo>
                  <a:lnTo>
                    <a:pt x="27" y="53"/>
                  </a:lnTo>
                  <a:lnTo>
                    <a:pt x="16" y="47"/>
                  </a:lnTo>
                  <a:lnTo>
                    <a:pt x="10" y="38"/>
                  </a:lnTo>
                  <a:lnTo>
                    <a:pt x="4" y="30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02"/>
            <p:cNvSpPr>
              <a:spLocks/>
            </p:cNvSpPr>
            <p:nvPr/>
          </p:nvSpPr>
          <p:spPr bwMode="auto">
            <a:xfrm>
              <a:off x="2584450" y="2517776"/>
              <a:ext cx="71437" cy="34925"/>
            </a:xfrm>
            <a:custGeom>
              <a:avLst/>
              <a:gdLst>
                <a:gd name="T0" fmla="*/ 131 w 135"/>
                <a:gd name="T1" fmla="*/ 0 h 67"/>
                <a:gd name="T2" fmla="*/ 135 w 135"/>
                <a:gd name="T3" fmla="*/ 60 h 67"/>
                <a:gd name="T4" fmla="*/ 4 w 135"/>
                <a:gd name="T5" fmla="*/ 67 h 67"/>
                <a:gd name="T6" fmla="*/ 0 w 135"/>
                <a:gd name="T7" fmla="*/ 7 h 67"/>
                <a:gd name="T8" fmla="*/ 131 w 13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7">
                  <a:moveTo>
                    <a:pt x="131" y="0"/>
                  </a:moveTo>
                  <a:lnTo>
                    <a:pt x="135" y="60"/>
                  </a:lnTo>
                  <a:lnTo>
                    <a:pt x="4" y="67"/>
                  </a:lnTo>
                  <a:lnTo>
                    <a:pt x="0" y="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03"/>
            <p:cNvSpPr>
              <a:spLocks/>
            </p:cNvSpPr>
            <p:nvPr/>
          </p:nvSpPr>
          <p:spPr bwMode="auto">
            <a:xfrm>
              <a:off x="2587625" y="2549526"/>
              <a:ext cx="71437" cy="36513"/>
            </a:xfrm>
            <a:custGeom>
              <a:avLst/>
              <a:gdLst>
                <a:gd name="T0" fmla="*/ 131 w 135"/>
                <a:gd name="T1" fmla="*/ 0 h 69"/>
                <a:gd name="T2" fmla="*/ 135 w 135"/>
                <a:gd name="T3" fmla="*/ 61 h 69"/>
                <a:gd name="T4" fmla="*/ 3 w 135"/>
                <a:gd name="T5" fmla="*/ 69 h 69"/>
                <a:gd name="T6" fmla="*/ 0 w 135"/>
                <a:gd name="T7" fmla="*/ 7 h 69"/>
                <a:gd name="T8" fmla="*/ 131 w 13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9">
                  <a:moveTo>
                    <a:pt x="131" y="0"/>
                  </a:moveTo>
                  <a:lnTo>
                    <a:pt x="135" y="61"/>
                  </a:lnTo>
                  <a:lnTo>
                    <a:pt x="3" y="69"/>
                  </a:lnTo>
                  <a:lnTo>
                    <a:pt x="0" y="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4"/>
            <p:cNvSpPr>
              <a:spLocks/>
            </p:cNvSpPr>
            <p:nvPr/>
          </p:nvSpPr>
          <p:spPr bwMode="auto">
            <a:xfrm>
              <a:off x="2706688" y="2490788"/>
              <a:ext cx="6350" cy="57150"/>
            </a:xfrm>
            <a:custGeom>
              <a:avLst/>
              <a:gdLst>
                <a:gd name="T0" fmla="*/ 3 w 12"/>
                <a:gd name="T1" fmla="*/ 0 h 106"/>
                <a:gd name="T2" fmla="*/ 4 w 12"/>
                <a:gd name="T3" fmla="*/ 0 h 106"/>
                <a:gd name="T4" fmla="*/ 5 w 12"/>
                <a:gd name="T5" fmla="*/ 0 h 106"/>
                <a:gd name="T6" fmla="*/ 7 w 12"/>
                <a:gd name="T7" fmla="*/ 2 h 106"/>
                <a:gd name="T8" fmla="*/ 8 w 12"/>
                <a:gd name="T9" fmla="*/ 5 h 106"/>
                <a:gd name="T10" fmla="*/ 12 w 12"/>
                <a:gd name="T11" fmla="*/ 103 h 106"/>
                <a:gd name="T12" fmla="*/ 12 w 12"/>
                <a:gd name="T13" fmla="*/ 106 h 106"/>
                <a:gd name="T14" fmla="*/ 11 w 12"/>
                <a:gd name="T15" fmla="*/ 106 h 106"/>
                <a:gd name="T16" fmla="*/ 8 w 12"/>
                <a:gd name="T17" fmla="*/ 106 h 106"/>
                <a:gd name="T18" fmla="*/ 8 w 12"/>
                <a:gd name="T19" fmla="*/ 106 h 106"/>
                <a:gd name="T20" fmla="*/ 7 w 12"/>
                <a:gd name="T21" fmla="*/ 106 h 106"/>
                <a:gd name="T22" fmla="*/ 4 w 12"/>
                <a:gd name="T23" fmla="*/ 106 h 106"/>
                <a:gd name="T24" fmla="*/ 4 w 12"/>
                <a:gd name="T25" fmla="*/ 105 h 106"/>
                <a:gd name="T26" fmla="*/ 0 w 12"/>
                <a:gd name="T27" fmla="*/ 5 h 106"/>
                <a:gd name="T28" fmla="*/ 0 w 12"/>
                <a:gd name="T29" fmla="*/ 3 h 106"/>
                <a:gd name="T30" fmla="*/ 1 w 12"/>
                <a:gd name="T31" fmla="*/ 0 h 106"/>
                <a:gd name="T32" fmla="*/ 3 w 12"/>
                <a:gd name="T3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06">
                  <a:moveTo>
                    <a:pt x="3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8" y="5"/>
                  </a:lnTo>
                  <a:lnTo>
                    <a:pt x="12" y="103"/>
                  </a:lnTo>
                  <a:lnTo>
                    <a:pt x="12" y="106"/>
                  </a:lnTo>
                  <a:lnTo>
                    <a:pt x="11" y="106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7" y="106"/>
                  </a:lnTo>
                  <a:lnTo>
                    <a:pt x="4" y="106"/>
                  </a:lnTo>
                  <a:lnTo>
                    <a:pt x="4" y="10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05"/>
            <p:cNvSpPr>
              <a:spLocks/>
            </p:cNvSpPr>
            <p:nvPr/>
          </p:nvSpPr>
          <p:spPr bwMode="auto">
            <a:xfrm>
              <a:off x="2709863" y="2546351"/>
              <a:ext cx="6350" cy="55563"/>
            </a:xfrm>
            <a:custGeom>
              <a:avLst/>
              <a:gdLst>
                <a:gd name="T0" fmla="*/ 7 w 12"/>
                <a:gd name="T1" fmla="*/ 0 h 105"/>
                <a:gd name="T2" fmla="*/ 8 w 12"/>
                <a:gd name="T3" fmla="*/ 0 h 105"/>
                <a:gd name="T4" fmla="*/ 8 w 12"/>
                <a:gd name="T5" fmla="*/ 0 h 105"/>
                <a:gd name="T6" fmla="*/ 12 w 12"/>
                <a:gd name="T7" fmla="*/ 101 h 105"/>
                <a:gd name="T8" fmla="*/ 12 w 12"/>
                <a:gd name="T9" fmla="*/ 103 h 105"/>
                <a:gd name="T10" fmla="*/ 11 w 12"/>
                <a:gd name="T11" fmla="*/ 105 h 105"/>
                <a:gd name="T12" fmla="*/ 10 w 12"/>
                <a:gd name="T13" fmla="*/ 105 h 105"/>
                <a:gd name="T14" fmla="*/ 10 w 12"/>
                <a:gd name="T15" fmla="*/ 105 h 105"/>
                <a:gd name="T16" fmla="*/ 7 w 12"/>
                <a:gd name="T17" fmla="*/ 105 h 105"/>
                <a:gd name="T18" fmla="*/ 6 w 12"/>
                <a:gd name="T19" fmla="*/ 103 h 105"/>
                <a:gd name="T20" fmla="*/ 4 w 12"/>
                <a:gd name="T21" fmla="*/ 101 h 105"/>
                <a:gd name="T22" fmla="*/ 0 w 12"/>
                <a:gd name="T23" fmla="*/ 2 h 105"/>
                <a:gd name="T24" fmla="*/ 0 w 12"/>
                <a:gd name="T25" fmla="*/ 0 h 105"/>
                <a:gd name="T26" fmla="*/ 3 w 12"/>
                <a:gd name="T27" fmla="*/ 0 h 105"/>
                <a:gd name="T28" fmla="*/ 4 w 12"/>
                <a:gd name="T29" fmla="*/ 0 h 105"/>
                <a:gd name="T30" fmla="*/ 7 w 12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05">
                  <a:moveTo>
                    <a:pt x="7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2" y="101"/>
                  </a:lnTo>
                  <a:lnTo>
                    <a:pt x="12" y="103"/>
                  </a:lnTo>
                  <a:lnTo>
                    <a:pt x="11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7" y="105"/>
                  </a:lnTo>
                  <a:lnTo>
                    <a:pt x="6" y="103"/>
                  </a:lnTo>
                  <a:lnTo>
                    <a:pt x="4" y="10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06"/>
            <p:cNvSpPr>
              <a:spLocks/>
            </p:cNvSpPr>
            <p:nvPr/>
          </p:nvSpPr>
          <p:spPr bwMode="auto">
            <a:xfrm>
              <a:off x="2638425" y="2886076"/>
              <a:ext cx="138112" cy="23813"/>
            </a:xfrm>
            <a:custGeom>
              <a:avLst/>
              <a:gdLst>
                <a:gd name="T0" fmla="*/ 255 w 261"/>
                <a:gd name="T1" fmla="*/ 0 h 45"/>
                <a:gd name="T2" fmla="*/ 257 w 261"/>
                <a:gd name="T3" fmla="*/ 1 h 45"/>
                <a:gd name="T4" fmla="*/ 260 w 261"/>
                <a:gd name="T5" fmla="*/ 3 h 45"/>
                <a:gd name="T6" fmla="*/ 261 w 261"/>
                <a:gd name="T7" fmla="*/ 4 h 45"/>
                <a:gd name="T8" fmla="*/ 261 w 261"/>
                <a:gd name="T9" fmla="*/ 7 h 45"/>
                <a:gd name="T10" fmla="*/ 261 w 261"/>
                <a:gd name="T11" fmla="*/ 45 h 45"/>
                <a:gd name="T12" fmla="*/ 0 w 261"/>
                <a:gd name="T13" fmla="*/ 45 h 45"/>
                <a:gd name="T14" fmla="*/ 0 w 261"/>
                <a:gd name="T15" fmla="*/ 8 h 45"/>
                <a:gd name="T16" fmla="*/ 0 w 261"/>
                <a:gd name="T17" fmla="*/ 4 h 45"/>
                <a:gd name="T18" fmla="*/ 3 w 261"/>
                <a:gd name="T19" fmla="*/ 1 h 45"/>
                <a:gd name="T20" fmla="*/ 7 w 261"/>
                <a:gd name="T21" fmla="*/ 0 h 45"/>
                <a:gd name="T22" fmla="*/ 255 w 261"/>
                <a:gd name="T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45">
                  <a:moveTo>
                    <a:pt x="255" y="0"/>
                  </a:moveTo>
                  <a:lnTo>
                    <a:pt x="257" y="1"/>
                  </a:lnTo>
                  <a:lnTo>
                    <a:pt x="260" y="3"/>
                  </a:lnTo>
                  <a:lnTo>
                    <a:pt x="261" y="4"/>
                  </a:lnTo>
                  <a:lnTo>
                    <a:pt x="261" y="7"/>
                  </a:lnTo>
                  <a:lnTo>
                    <a:pt x="261" y="45"/>
                  </a:lnTo>
                  <a:lnTo>
                    <a:pt x="0" y="45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lnTo>
                    <a:pt x="7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07"/>
            <p:cNvSpPr>
              <a:spLocks/>
            </p:cNvSpPr>
            <p:nvPr/>
          </p:nvSpPr>
          <p:spPr bwMode="auto">
            <a:xfrm>
              <a:off x="2638425" y="2909888"/>
              <a:ext cx="138112" cy="73025"/>
            </a:xfrm>
            <a:custGeom>
              <a:avLst/>
              <a:gdLst>
                <a:gd name="T0" fmla="*/ 261 w 261"/>
                <a:gd name="T1" fmla="*/ 0 h 139"/>
                <a:gd name="T2" fmla="*/ 261 w 261"/>
                <a:gd name="T3" fmla="*/ 131 h 139"/>
                <a:gd name="T4" fmla="*/ 261 w 261"/>
                <a:gd name="T5" fmla="*/ 134 h 139"/>
                <a:gd name="T6" fmla="*/ 260 w 261"/>
                <a:gd name="T7" fmla="*/ 136 h 139"/>
                <a:gd name="T8" fmla="*/ 257 w 261"/>
                <a:gd name="T9" fmla="*/ 138 h 139"/>
                <a:gd name="T10" fmla="*/ 255 w 261"/>
                <a:gd name="T11" fmla="*/ 138 h 139"/>
                <a:gd name="T12" fmla="*/ 7 w 261"/>
                <a:gd name="T13" fmla="*/ 139 h 139"/>
                <a:gd name="T14" fmla="*/ 5 w 261"/>
                <a:gd name="T15" fmla="*/ 138 h 139"/>
                <a:gd name="T16" fmla="*/ 2 w 261"/>
                <a:gd name="T17" fmla="*/ 135 h 139"/>
                <a:gd name="T18" fmla="*/ 0 w 261"/>
                <a:gd name="T19" fmla="*/ 131 h 139"/>
                <a:gd name="T20" fmla="*/ 0 w 261"/>
                <a:gd name="T21" fmla="*/ 0 h 139"/>
                <a:gd name="T22" fmla="*/ 261 w 261"/>
                <a:gd name="T2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139">
                  <a:moveTo>
                    <a:pt x="261" y="0"/>
                  </a:moveTo>
                  <a:lnTo>
                    <a:pt x="261" y="131"/>
                  </a:lnTo>
                  <a:lnTo>
                    <a:pt x="261" y="134"/>
                  </a:lnTo>
                  <a:lnTo>
                    <a:pt x="260" y="136"/>
                  </a:lnTo>
                  <a:lnTo>
                    <a:pt x="257" y="138"/>
                  </a:lnTo>
                  <a:lnTo>
                    <a:pt x="255" y="138"/>
                  </a:lnTo>
                  <a:lnTo>
                    <a:pt x="7" y="139"/>
                  </a:lnTo>
                  <a:lnTo>
                    <a:pt x="5" y="138"/>
                  </a:lnTo>
                  <a:lnTo>
                    <a:pt x="2" y="135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7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108"/>
            <p:cNvSpPr>
              <a:spLocks noChangeArrowheads="1"/>
            </p:cNvSpPr>
            <p:nvPr/>
          </p:nvSpPr>
          <p:spPr bwMode="auto">
            <a:xfrm>
              <a:off x="2646363" y="2914651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109"/>
            <p:cNvSpPr>
              <a:spLocks noChangeArrowheads="1"/>
            </p:cNvSpPr>
            <p:nvPr/>
          </p:nvSpPr>
          <p:spPr bwMode="auto">
            <a:xfrm>
              <a:off x="2660650" y="2914651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110"/>
            <p:cNvSpPr>
              <a:spLocks noChangeArrowheads="1"/>
            </p:cNvSpPr>
            <p:nvPr/>
          </p:nvSpPr>
          <p:spPr bwMode="auto">
            <a:xfrm>
              <a:off x="2690813" y="2914651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111"/>
            <p:cNvSpPr>
              <a:spLocks noChangeArrowheads="1"/>
            </p:cNvSpPr>
            <p:nvPr/>
          </p:nvSpPr>
          <p:spPr bwMode="auto">
            <a:xfrm>
              <a:off x="2676525" y="2914651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12"/>
            <p:cNvSpPr>
              <a:spLocks/>
            </p:cNvSpPr>
            <p:nvPr/>
          </p:nvSpPr>
          <p:spPr bwMode="auto">
            <a:xfrm>
              <a:off x="2706688" y="2914651"/>
              <a:ext cx="12700" cy="12700"/>
            </a:xfrm>
            <a:custGeom>
              <a:avLst/>
              <a:gdLst>
                <a:gd name="T0" fmla="*/ 22 w 22"/>
                <a:gd name="T1" fmla="*/ 0 h 23"/>
                <a:gd name="T2" fmla="*/ 22 w 22"/>
                <a:gd name="T3" fmla="*/ 22 h 23"/>
                <a:gd name="T4" fmla="*/ 0 w 22"/>
                <a:gd name="T5" fmla="*/ 23 h 23"/>
                <a:gd name="T6" fmla="*/ 0 w 22"/>
                <a:gd name="T7" fmla="*/ 0 h 23"/>
                <a:gd name="T8" fmla="*/ 22 w 2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2" y="0"/>
                  </a:moveTo>
                  <a:lnTo>
                    <a:pt x="22" y="22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113"/>
            <p:cNvSpPr>
              <a:spLocks noChangeArrowheads="1"/>
            </p:cNvSpPr>
            <p:nvPr/>
          </p:nvSpPr>
          <p:spPr bwMode="auto">
            <a:xfrm>
              <a:off x="2722563" y="2914651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114"/>
            <p:cNvSpPr>
              <a:spLocks noChangeArrowheads="1"/>
            </p:cNvSpPr>
            <p:nvPr/>
          </p:nvSpPr>
          <p:spPr bwMode="auto">
            <a:xfrm>
              <a:off x="2752725" y="291465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115"/>
            <p:cNvSpPr>
              <a:spLocks noChangeArrowheads="1"/>
            </p:cNvSpPr>
            <p:nvPr/>
          </p:nvSpPr>
          <p:spPr bwMode="auto">
            <a:xfrm>
              <a:off x="2738438" y="2914651"/>
              <a:ext cx="11112" cy="11113"/>
            </a:xfrm>
            <a:prstGeom prst="rect">
              <a:avLst/>
            </a:prstGeom>
            <a:solidFill>
              <a:srgbClr val="3BE09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116"/>
            <p:cNvSpPr>
              <a:spLocks noChangeArrowheads="1"/>
            </p:cNvSpPr>
            <p:nvPr/>
          </p:nvSpPr>
          <p:spPr bwMode="auto">
            <a:xfrm>
              <a:off x="2646363" y="2930526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117"/>
            <p:cNvSpPr>
              <a:spLocks noChangeArrowheads="1"/>
            </p:cNvSpPr>
            <p:nvPr/>
          </p:nvSpPr>
          <p:spPr bwMode="auto">
            <a:xfrm>
              <a:off x="2660650" y="2930526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118"/>
            <p:cNvSpPr>
              <a:spLocks noChangeArrowheads="1"/>
            </p:cNvSpPr>
            <p:nvPr/>
          </p:nvSpPr>
          <p:spPr bwMode="auto">
            <a:xfrm>
              <a:off x="2690813" y="2930526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119"/>
            <p:cNvSpPr>
              <a:spLocks noChangeArrowheads="1"/>
            </p:cNvSpPr>
            <p:nvPr/>
          </p:nvSpPr>
          <p:spPr bwMode="auto">
            <a:xfrm>
              <a:off x="2676525" y="2930526"/>
              <a:ext cx="11112" cy="12700"/>
            </a:xfrm>
            <a:prstGeom prst="rect">
              <a:avLst/>
            </a:prstGeom>
            <a:solidFill>
              <a:srgbClr val="3BE09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120"/>
            <p:cNvSpPr>
              <a:spLocks noChangeArrowheads="1"/>
            </p:cNvSpPr>
            <p:nvPr/>
          </p:nvSpPr>
          <p:spPr bwMode="auto">
            <a:xfrm>
              <a:off x="2706688" y="2930526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21"/>
            <p:cNvSpPr>
              <a:spLocks/>
            </p:cNvSpPr>
            <p:nvPr/>
          </p:nvSpPr>
          <p:spPr bwMode="auto">
            <a:xfrm>
              <a:off x="2722563" y="2930526"/>
              <a:ext cx="12700" cy="12700"/>
            </a:xfrm>
            <a:custGeom>
              <a:avLst/>
              <a:gdLst>
                <a:gd name="T0" fmla="*/ 23 w 23"/>
                <a:gd name="T1" fmla="*/ 0 h 24"/>
                <a:gd name="T2" fmla="*/ 23 w 23"/>
                <a:gd name="T3" fmla="*/ 22 h 24"/>
                <a:gd name="T4" fmla="*/ 0 w 23"/>
                <a:gd name="T5" fmla="*/ 24 h 24"/>
                <a:gd name="T6" fmla="*/ 0 w 23"/>
                <a:gd name="T7" fmla="*/ 0 h 24"/>
                <a:gd name="T8" fmla="*/ 23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3" y="0"/>
                  </a:moveTo>
                  <a:lnTo>
                    <a:pt x="23" y="2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122"/>
            <p:cNvSpPr>
              <a:spLocks noChangeArrowheads="1"/>
            </p:cNvSpPr>
            <p:nvPr/>
          </p:nvSpPr>
          <p:spPr bwMode="auto">
            <a:xfrm>
              <a:off x="2752725" y="293052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123"/>
            <p:cNvSpPr>
              <a:spLocks noChangeArrowheads="1"/>
            </p:cNvSpPr>
            <p:nvPr/>
          </p:nvSpPr>
          <p:spPr bwMode="auto">
            <a:xfrm>
              <a:off x="2738438" y="293052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124"/>
            <p:cNvSpPr>
              <a:spLocks noChangeArrowheads="1"/>
            </p:cNvSpPr>
            <p:nvPr/>
          </p:nvSpPr>
          <p:spPr bwMode="auto">
            <a:xfrm>
              <a:off x="2646363" y="294640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125"/>
            <p:cNvSpPr>
              <a:spLocks noChangeArrowheads="1"/>
            </p:cNvSpPr>
            <p:nvPr/>
          </p:nvSpPr>
          <p:spPr bwMode="auto">
            <a:xfrm>
              <a:off x="2660650" y="2946401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126"/>
            <p:cNvSpPr>
              <a:spLocks noChangeArrowheads="1"/>
            </p:cNvSpPr>
            <p:nvPr/>
          </p:nvSpPr>
          <p:spPr bwMode="auto">
            <a:xfrm>
              <a:off x="2690813" y="2946401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127"/>
            <p:cNvSpPr>
              <a:spLocks noChangeArrowheads="1"/>
            </p:cNvSpPr>
            <p:nvPr/>
          </p:nvSpPr>
          <p:spPr bwMode="auto">
            <a:xfrm>
              <a:off x="2676525" y="294640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128"/>
            <p:cNvSpPr>
              <a:spLocks noChangeArrowheads="1"/>
            </p:cNvSpPr>
            <p:nvPr/>
          </p:nvSpPr>
          <p:spPr bwMode="auto">
            <a:xfrm>
              <a:off x="2706688" y="2946401"/>
              <a:ext cx="12700" cy="11113"/>
            </a:xfrm>
            <a:prstGeom prst="rect">
              <a:avLst/>
            </a:prstGeom>
            <a:solidFill>
              <a:srgbClr val="FF08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129"/>
            <p:cNvSpPr>
              <a:spLocks noChangeArrowheads="1"/>
            </p:cNvSpPr>
            <p:nvPr/>
          </p:nvSpPr>
          <p:spPr bwMode="auto">
            <a:xfrm>
              <a:off x="2722563" y="2946401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30"/>
            <p:cNvSpPr>
              <a:spLocks/>
            </p:cNvSpPr>
            <p:nvPr/>
          </p:nvSpPr>
          <p:spPr bwMode="auto">
            <a:xfrm>
              <a:off x="2752725" y="2946401"/>
              <a:ext cx="11112" cy="11113"/>
            </a:xfrm>
            <a:custGeom>
              <a:avLst/>
              <a:gdLst>
                <a:gd name="T0" fmla="*/ 23 w 23"/>
                <a:gd name="T1" fmla="*/ 0 h 23"/>
                <a:gd name="T2" fmla="*/ 23 w 23"/>
                <a:gd name="T3" fmla="*/ 22 h 23"/>
                <a:gd name="T4" fmla="*/ 0 w 23"/>
                <a:gd name="T5" fmla="*/ 23 h 23"/>
                <a:gd name="T6" fmla="*/ 0 w 23"/>
                <a:gd name="T7" fmla="*/ 0 h 23"/>
                <a:gd name="T8" fmla="*/ 23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0"/>
                  </a:moveTo>
                  <a:lnTo>
                    <a:pt x="23" y="22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131"/>
            <p:cNvSpPr>
              <a:spLocks noChangeArrowheads="1"/>
            </p:cNvSpPr>
            <p:nvPr/>
          </p:nvSpPr>
          <p:spPr bwMode="auto">
            <a:xfrm>
              <a:off x="2738438" y="294640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132"/>
            <p:cNvSpPr>
              <a:spLocks noChangeArrowheads="1"/>
            </p:cNvSpPr>
            <p:nvPr/>
          </p:nvSpPr>
          <p:spPr bwMode="auto">
            <a:xfrm>
              <a:off x="2646363" y="2960688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33"/>
            <p:cNvSpPr>
              <a:spLocks/>
            </p:cNvSpPr>
            <p:nvPr/>
          </p:nvSpPr>
          <p:spPr bwMode="auto">
            <a:xfrm>
              <a:off x="2660650" y="2960688"/>
              <a:ext cx="12700" cy="12700"/>
            </a:xfrm>
            <a:custGeom>
              <a:avLst/>
              <a:gdLst>
                <a:gd name="T0" fmla="*/ 23 w 23"/>
                <a:gd name="T1" fmla="*/ 0 h 23"/>
                <a:gd name="T2" fmla="*/ 23 w 23"/>
                <a:gd name="T3" fmla="*/ 23 h 23"/>
                <a:gd name="T4" fmla="*/ 1 w 23"/>
                <a:gd name="T5" fmla="*/ 23 h 23"/>
                <a:gd name="T6" fmla="*/ 0 w 23"/>
                <a:gd name="T7" fmla="*/ 0 h 23"/>
                <a:gd name="T8" fmla="*/ 23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0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134"/>
            <p:cNvSpPr>
              <a:spLocks noChangeArrowheads="1"/>
            </p:cNvSpPr>
            <p:nvPr/>
          </p:nvSpPr>
          <p:spPr bwMode="auto">
            <a:xfrm>
              <a:off x="2690813" y="2960688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135"/>
            <p:cNvSpPr>
              <a:spLocks noChangeArrowheads="1"/>
            </p:cNvSpPr>
            <p:nvPr/>
          </p:nvSpPr>
          <p:spPr bwMode="auto">
            <a:xfrm>
              <a:off x="2676525" y="2960688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136"/>
            <p:cNvSpPr>
              <a:spLocks noChangeArrowheads="1"/>
            </p:cNvSpPr>
            <p:nvPr/>
          </p:nvSpPr>
          <p:spPr bwMode="auto">
            <a:xfrm>
              <a:off x="2706688" y="2960688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137"/>
            <p:cNvSpPr>
              <a:spLocks noChangeArrowheads="1"/>
            </p:cNvSpPr>
            <p:nvPr/>
          </p:nvSpPr>
          <p:spPr bwMode="auto">
            <a:xfrm>
              <a:off x="2722563" y="2960688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138"/>
            <p:cNvSpPr>
              <a:spLocks noChangeArrowheads="1"/>
            </p:cNvSpPr>
            <p:nvPr/>
          </p:nvSpPr>
          <p:spPr bwMode="auto">
            <a:xfrm>
              <a:off x="2752725" y="2960688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139"/>
            <p:cNvSpPr>
              <a:spLocks noChangeArrowheads="1"/>
            </p:cNvSpPr>
            <p:nvPr/>
          </p:nvSpPr>
          <p:spPr bwMode="auto">
            <a:xfrm>
              <a:off x="2738438" y="2960688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40"/>
            <p:cNvSpPr>
              <a:spLocks/>
            </p:cNvSpPr>
            <p:nvPr/>
          </p:nvSpPr>
          <p:spPr bwMode="auto">
            <a:xfrm>
              <a:off x="2652713" y="2876551"/>
              <a:ext cx="4762" cy="20638"/>
            </a:xfrm>
            <a:custGeom>
              <a:avLst/>
              <a:gdLst>
                <a:gd name="T0" fmla="*/ 5 w 11"/>
                <a:gd name="T1" fmla="*/ 0 h 39"/>
                <a:gd name="T2" fmla="*/ 5 w 11"/>
                <a:gd name="T3" fmla="*/ 0 h 39"/>
                <a:gd name="T4" fmla="*/ 8 w 11"/>
                <a:gd name="T5" fmla="*/ 0 h 39"/>
                <a:gd name="T6" fmla="*/ 9 w 11"/>
                <a:gd name="T7" fmla="*/ 1 h 39"/>
                <a:gd name="T8" fmla="*/ 11 w 11"/>
                <a:gd name="T9" fmla="*/ 4 h 39"/>
                <a:gd name="T10" fmla="*/ 11 w 11"/>
                <a:gd name="T11" fmla="*/ 34 h 39"/>
                <a:gd name="T12" fmla="*/ 9 w 11"/>
                <a:gd name="T13" fmla="*/ 37 h 39"/>
                <a:gd name="T14" fmla="*/ 8 w 11"/>
                <a:gd name="T15" fmla="*/ 38 h 39"/>
                <a:gd name="T16" fmla="*/ 5 w 11"/>
                <a:gd name="T17" fmla="*/ 39 h 39"/>
                <a:gd name="T18" fmla="*/ 5 w 11"/>
                <a:gd name="T19" fmla="*/ 39 h 39"/>
                <a:gd name="T20" fmla="*/ 2 w 11"/>
                <a:gd name="T21" fmla="*/ 38 h 39"/>
                <a:gd name="T22" fmla="*/ 0 w 11"/>
                <a:gd name="T23" fmla="*/ 37 h 39"/>
                <a:gd name="T24" fmla="*/ 0 w 11"/>
                <a:gd name="T25" fmla="*/ 34 h 39"/>
                <a:gd name="T26" fmla="*/ 0 w 11"/>
                <a:gd name="T27" fmla="*/ 4 h 39"/>
                <a:gd name="T28" fmla="*/ 0 w 11"/>
                <a:gd name="T29" fmla="*/ 1 h 39"/>
                <a:gd name="T30" fmla="*/ 2 w 11"/>
                <a:gd name="T31" fmla="*/ 0 h 39"/>
                <a:gd name="T32" fmla="*/ 5 w 11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9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4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41"/>
            <p:cNvSpPr>
              <a:spLocks/>
            </p:cNvSpPr>
            <p:nvPr/>
          </p:nvSpPr>
          <p:spPr bwMode="auto">
            <a:xfrm>
              <a:off x="2670175" y="2876551"/>
              <a:ext cx="6350" cy="20638"/>
            </a:xfrm>
            <a:custGeom>
              <a:avLst/>
              <a:gdLst>
                <a:gd name="T0" fmla="*/ 5 w 11"/>
                <a:gd name="T1" fmla="*/ 0 h 39"/>
                <a:gd name="T2" fmla="*/ 5 w 11"/>
                <a:gd name="T3" fmla="*/ 0 h 39"/>
                <a:gd name="T4" fmla="*/ 8 w 11"/>
                <a:gd name="T5" fmla="*/ 0 h 39"/>
                <a:gd name="T6" fmla="*/ 9 w 11"/>
                <a:gd name="T7" fmla="*/ 1 h 39"/>
                <a:gd name="T8" fmla="*/ 11 w 11"/>
                <a:gd name="T9" fmla="*/ 4 h 39"/>
                <a:gd name="T10" fmla="*/ 11 w 11"/>
                <a:gd name="T11" fmla="*/ 34 h 39"/>
                <a:gd name="T12" fmla="*/ 9 w 11"/>
                <a:gd name="T13" fmla="*/ 37 h 39"/>
                <a:gd name="T14" fmla="*/ 8 w 11"/>
                <a:gd name="T15" fmla="*/ 38 h 39"/>
                <a:gd name="T16" fmla="*/ 5 w 11"/>
                <a:gd name="T17" fmla="*/ 39 h 39"/>
                <a:gd name="T18" fmla="*/ 5 w 11"/>
                <a:gd name="T19" fmla="*/ 39 h 39"/>
                <a:gd name="T20" fmla="*/ 3 w 11"/>
                <a:gd name="T21" fmla="*/ 38 h 39"/>
                <a:gd name="T22" fmla="*/ 0 w 11"/>
                <a:gd name="T23" fmla="*/ 37 h 39"/>
                <a:gd name="T24" fmla="*/ 0 w 11"/>
                <a:gd name="T25" fmla="*/ 34 h 39"/>
                <a:gd name="T26" fmla="*/ 0 w 11"/>
                <a:gd name="T27" fmla="*/ 4 h 39"/>
                <a:gd name="T28" fmla="*/ 0 w 11"/>
                <a:gd name="T29" fmla="*/ 1 h 39"/>
                <a:gd name="T30" fmla="*/ 3 w 11"/>
                <a:gd name="T31" fmla="*/ 0 h 39"/>
                <a:gd name="T32" fmla="*/ 5 w 11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9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4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42"/>
            <p:cNvSpPr>
              <a:spLocks/>
            </p:cNvSpPr>
            <p:nvPr/>
          </p:nvSpPr>
          <p:spPr bwMode="auto">
            <a:xfrm>
              <a:off x="2687638" y="2876551"/>
              <a:ext cx="6350" cy="20638"/>
            </a:xfrm>
            <a:custGeom>
              <a:avLst/>
              <a:gdLst>
                <a:gd name="T0" fmla="*/ 6 w 11"/>
                <a:gd name="T1" fmla="*/ 0 h 39"/>
                <a:gd name="T2" fmla="*/ 6 w 11"/>
                <a:gd name="T3" fmla="*/ 0 h 39"/>
                <a:gd name="T4" fmla="*/ 8 w 11"/>
                <a:gd name="T5" fmla="*/ 0 h 39"/>
                <a:gd name="T6" fmla="*/ 10 w 11"/>
                <a:gd name="T7" fmla="*/ 1 h 39"/>
                <a:gd name="T8" fmla="*/ 11 w 11"/>
                <a:gd name="T9" fmla="*/ 4 h 39"/>
                <a:gd name="T10" fmla="*/ 11 w 11"/>
                <a:gd name="T11" fmla="*/ 34 h 39"/>
                <a:gd name="T12" fmla="*/ 10 w 11"/>
                <a:gd name="T13" fmla="*/ 37 h 39"/>
                <a:gd name="T14" fmla="*/ 8 w 11"/>
                <a:gd name="T15" fmla="*/ 38 h 39"/>
                <a:gd name="T16" fmla="*/ 6 w 11"/>
                <a:gd name="T17" fmla="*/ 39 h 39"/>
                <a:gd name="T18" fmla="*/ 6 w 11"/>
                <a:gd name="T19" fmla="*/ 39 h 39"/>
                <a:gd name="T20" fmla="*/ 3 w 11"/>
                <a:gd name="T21" fmla="*/ 38 h 39"/>
                <a:gd name="T22" fmla="*/ 0 w 11"/>
                <a:gd name="T23" fmla="*/ 37 h 39"/>
                <a:gd name="T24" fmla="*/ 0 w 11"/>
                <a:gd name="T25" fmla="*/ 34 h 39"/>
                <a:gd name="T26" fmla="*/ 0 w 11"/>
                <a:gd name="T27" fmla="*/ 4 h 39"/>
                <a:gd name="T28" fmla="*/ 0 w 11"/>
                <a:gd name="T29" fmla="*/ 1 h 39"/>
                <a:gd name="T30" fmla="*/ 3 w 11"/>
                <a:gd name="T31" fmla="*/ 0 h 39"/>
                <a:gd name="T32" fmla="*/ 6 w 11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9">
                  <a:moveTo>
                    <a:pt x="6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4"/>
                  </a:lnTo>
                  <a:lnTo>
                    <a:pt x="11" y="34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43"/>
            <p:cNvSpPr>
              <a:spLocks/>
            </p:cNvSpPr>
            <p:nvPr/>
          </p:nvSpPr>
          <p:spPr bwMode="auto">
            <a:xfrm>
              <a:off x="2705100" y="2876551"/>
              <a:ext cx="6350" cy="20638"/>
            </a:xfrm>
            <a:custGeom>
              <a:avLst/>
              <a:gdLst>
                <a:gd name="T0" fmla="*/ 5 w 12"/>
                <a:gd name="T1" fmla="*/ 0 h 39"/>
                <a:gd name="T2" fmla="*/ 5 w 12"/>
                <a:gd name="T3" fmla="*/ 0 h 39"/>
                <a:gd name="T4" fmla="*/ 9 w 12"/>
                <a:gd name="T5" fmla="*/ 0 h 39"/>
                <a:gd name="T6" fmla="*/ 11 w 12"/>
                <a:gd name="T7" fmla="*/ 1 h 39"/>
                <a:gd name="T8" fmla="*/ 12 w 12"/>
                <a:gd name="T9" fmla="*/ 4 h 39"/>
                <a:gd name="T10" fmla="*/ 12 w 12"/>
                <a:gd name="T11" fmla="*/ 34 h 39"/>
                <a:gd name="T12" fmla="*/ 11 w 12"/>
                <a:gd name="T13" fmla="*/ 37 h 39"/>
                <a:gd name="T14" fmla="*/ 9 w 12"/>
                <a:gd name="T15" fmla="*/ 38 h 39"/>
                <a:gd name="T16" fmla="*/ 7 w 12"/>
                <a:gd name="T17" fmla="*/ 39 h 39"/>
                <a:gd name="T18" fmla="*/ 5 w 12"/>
                <a:gd name="T19" fmla="*/ 39 h 39"/>
                <a:gd name="T20" fmla="*/ 3 w 12"/>
                <a:gd name="T21" fmla="*/ 38 h 39"/>
                <a:gd name="T22" fmla="*/ 1 w 12"/>
                <a:gd name="T23" fmla="*/ 37 h 39"/>
                <a:gd name="T24" fmla="*/ 0 w 12"/>
                <a:gd name="T25" fmla="*/ 34 h 39"/>
                <a:gd name="T26" fmla="*/ 0 w 12"/>
                <a:gd name="T27" fmla="*/ 4 h 39"/>
                <a:gd name="T28" fmla="*/ 1 w 12"/>
                <a:gd name="T29" fmla="*/ 1 h 39"/>
                <a:gd name="T30" fmla="*/ 3 w 12"/>
                <a:gd name="T31" fmla="*/ 0 h 39"/>
                <a:gd name="T32" fmla="*/ 5 w 12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9">
                  <a:moveTo>
                    <a:pt x="5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34"/>
                  </a:lnTo>
                  <a:lnTo>
                    <a:pt x="11" y="37"/>
                  </a:lnTo>
                  <a:lnTo>
                    <a:pt x="9" y="38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3" y="38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44"/>
            <p:cNvSpPr>
              <a:spLocks/>
            </p:cNvSpPr>
            <p:nvPr/>
          </p:nvSpPr>
          <p:spPr bwMode="auto">
            <a:xfrm>
              <a:off x="2722563" y="2876551"/>
              <a:ext cx="7937" cy="20638"/>
            </a:xfrm>
            <a:custGeom>
              <a:avLst/>
              <a:gdLst>
                <a:gd name="T0" fmla="*/ 6 w 13"/>
                <a:gd name="T1" fmla="*/ 0 h 39"/>
                <a:gd name="T2" fmla="*/ 6 w 13"/>
                <a:gd name="T3" fmla="*/ 0 h 39"/>
                <a:gd name="T4" fmla="*/ 10 w 13"/>
                <a:gd name="T5" fmla="*/ 0 h 39"/>
                <a:gd name="T6" fmla="*/ 11 w 13"/>
                <a:gd name="T7" fmla="*/ 1 h 39"/>
                <a:gd name="T8" fmla="*/ 13 w 13"/>
                <a:gd name="T9" fmla="*/ 4 h 39"/>
                <a:gd name="T10" fmla="*/ 13 w 13"/>
                <a:gd name="T11" fmla="*/ 34 h 39"/>
                <a:gd name="T12" fmla="*/ 11 w 13"/>
                <a:gd name="T13" fmla="*/ 37 h 39"/>
                <a:gd name="T14" fmla="*/ 10 w 13"/>
                <a:gd name="T15" fmla="*/ 38 h 39"/>
                <a:gd name="T16" fmla="*/ 7 w 13"/>
                <a:gd name="T17" fmla="*/ 39 h 39"/>
                <a:gd name="T18" fmla="*/ 6 w 13"/>
                <a:gd name="T19" fmla="*/ 39 h 39"/>
                <a:gd name="T20" fmla="*/ 3 w 13"/>
                <a:gd name="T21" fmla="*/ 38 h 39"/>
                <a:gd name="T22" fmla="*/ 2 w 13"/>
                <a:gd name="T23" fmla="*/ 37 h 39"/>
                <a:gd name="T24" fmla="*/ 0 w 13"/>
                <a:gd name="T25" fmla="*/ 34 h 39"/>
                <a:gd name="T26" fmla="*/ 0 w 13"/>
                <a:gd name="T27" fmla="*/ 4 h 39"/>
                <a:gd name="T28" fmla="*/ 2 w 13"/>
                <a:gd name="T29" fmla="*/ 1 h 39"/>
                <a:gd name="T30" fmla="*/ 3 w 13"/>
                <a:gd name="T31" fmla="*/ 0 h 39"/>
                <a:gd name="T32" fmla="*/ 6 w 13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39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3" y="34"/>
                  </a:lnTo>
                  <a:lnTo>
                    <a:pt x="11" y="37"/>
                  </a:lnTo>
                  <a:lnTo>
                    <a:pt x="10" y="38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45"/>
            <p:cNvSpPr>
              <a:spLocks/>
            </p:cNvSpPr>
            <p:nvPr/>
          </p:nvSpPr>
          <p:spPr bwMode="auto">
            <a:xfrm>
              <a:off x="2741613" y="2876551"/>
              <a:ext cx="6350" cy="20638"/>
            </a:xfrm>
            <a:custGeom>
              <a:avLst/>
              <a:gdLst>
                <a:gd name="T0" fmla="*/ 6 w 13"/>
                <a:gd name="T1" fmla="*/ 0 h 38"/>
                <a:gd name="T2" fmla="*/ 6 w 13"/>
                <a:gd name="T3" fmla="*/ 0 h 38"/>
                <a:gd name="T4" fmla="*/ 9 w 13"/>
                <a:gd name="T5" fmla="*/ 0 h 38"/>
                <a:gd name="T6" fmla="*/ 11 w 13"/>
                <a:gd name="T7" fmla="*/ 1 h 38"/>
                <a:gd name="T8" fmla="*/ 11 w 13"/>
                <a:gd name="T9" fmla="*/ 4 h 38"/>
                <a:gd name="T10" fmla="*/ 13 w 13"/>
                <a:gd name="T11" fmla="*/ 34 h 38"/>
                <a:gd name="T12" fmla="*/ 11 w 13"/>
                <a:gd name="T13" fmla="*/ 37 h 38"/>
                <a:gd name="T14" fmla="*/ 10 w 13"/>
                <a:gd name="T15" fmla="*/ 38 h 38"/>
                <a:gd name="T16" fmla="*/ 6 w 13"/>
                <a:gd name="T17" fmla="*/ 38 h 38"/>
                <a:gd name="T18" fmla="*/ 6 w 13"/>
                <a:gd name="T19" fmla="*/ 38 h 38"/>
                <a:gd name="T20" fmla="*/ 3 w 13"/>
                <a:gd name="T21" fmla="*/ 38 h 38"/>
                <a:gd name="T22" fmla="*/ 2 w 13"/>
                <a:gd name="T23" fmla="*/ 37 h 38"/>
                <a:gd name="T24" fmla="*/ 0 w 13"/>
                <a:gd name="T25" fmla="*/ 34 h 38"/>
                <a:gd name="T26" fmla="*/ 0 w 13"/>
                <a:gd name="T27" fmla="*/ 4 h 38"/>
                <a:gd name="T28" fmla="*/ 2 w 13"/>
                <a:gd name="T29" fmla="*/ 1 h 38"/>
                <a:gd name="T30" fmla="*/ 3 w 13"/>
                <a:gd name="T31" fmla="*/ 0 h 38"/>
                <a:gd name="T32" fmla="*/ 6 w 13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38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3" y="34"/>
                  </a:lnTo>
                  <a:lnTo>
                    <a:pt x="11" y="37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46"/>
            <p:cNvSpPr>
              <a:spLocks/>
            </p:cNvSpPr>
            <p:nvPr/>
          </p:nvSpPr>
          <p:spPr bwMode="auto">
            <a:xfrm>
              <a:off x="2759075" y="2876551"/>
              <a:ext cx="4762" cy="20638"/>
            </a:xfrm>
            <a:custGeom>
              <a:avLst/>
              <a:gdLst>
                <a:gd name="T0" fmla="*/ 6 w 11"/>
                <a:gd name="T1" fmla="*/ 0 h 38"/>
                <a:gd name="T2" fmla="*/ 6 w 11"/>
                <a:gd name="T3" fmla="*/ 0 h 38"/>
                <a:gd name="T4" fmla="*/ 9 w 11"/>
                <a:gd name="T5" fmla="*/ 0 h 38"/>
                <a:gd name="T6" fmla="*/ 10 w 11"/>
                <a:gd name="T7" fmla="*/ 1 h 38"/>
                <a:gd name="T8" fmla="*/ 11 w 11"/>
                <a:gd name="T9" fmla="*/ 4 h 38"/>
                <a:gd name="T10" fmla="*/ 11 w 11"/>
                <a:gd name="T11" fmla="*/ 34 h 38"/>
                <a:gd name="T12" fmla="*/ 10 w 11"/>
                <a:gd name="T13" fmla="*/ 37 h 38"/>
                <a:gd name="T14" fmla="*/ 9 w 11"/>
                <a:gd name="T15" fmla="*/ 38 h 38"/>
                <a:gd name="T16" fmla="*/ 6 w 11"/>
                <a:gd name="T17" fmla="*/ 38 h 38"/>
                <a:gd name="T18" fmla="*/ 6 w 11"/>
                <a:gd name="T19" fmla="*/ 38 h 38"/>
                <a:gd name="T20" fmla="*/ 3 w 11"/>
                <a:gd name="T21" fmla="*/ 38 h 38"/>
                <a:gd name="T22" fmla="*/ 0 w 11"/>
                <a:gd name="T23" fmla="*/ 37 h 38"/>
                <a:gd name="T24" fmla="*/ 0 w 11"/>
                <a:gd name="T25" fmla="*/ 34 h 38"/>
                <a:gd name="T26" fmla="*/ 0 w 11"/>
                <a:gd name="T27" fmla="*/ 4 h 38"/>
                <a:gd name="T28" fmla="*/ 0 w 11"/>
                <a:gd name="T29" fmla="*/ 1 h 38"/>
                <a:gd name="T30" fmla="*/ 3 w 11"/>
                <a:gd name="T31" fmla="*/ 0 h 38"/>
                <a:gd name="T32" fmla="*/ 6 w 1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8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4"/>
                  </a:lnTo>
                  <a:lnTo>
                    <a:pt x="11" y="34"/>
                  </a:lnTo>
                  <a:lnTo>
                    <a:pt x="10" y="37"/>
                  </a:lnTo>
                  <a:lnTo>
                    <a:pt x="9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47"/>
            <p:cNvSpPr>
              <a:spLocks/>
            </p:cNvSpPr>
            <p:nvPr/>
          </p:nvSpPr>
          <p:spPr bwMode="auto">
            <a:xfrm>
              <a:off x="3298825" y="2778126"/>
              <a:ext cx="28575" cy="60325"/>
            </a:xfrm>
            <a:custGeom>
              <a:avLst/>
              <a:gdLst>
                <a:gd name="T0" fmla="*/ 49 w 55"/>
                <a:gd name="T1" fmla="*/ 0 h 114"/>
                <a:gd name="T2" fmla="*/ 49 w 55"/>
                <a:gd name="T3" fmla="*/ 0 h 114"/>
                <a:gd name="T4" fmla="*/ 49 w 55"/>
                <a:gd name="T5" fmla="*/ 0 h 114"/>
                <a:gd name="T6" fmla="*/ 52 w 55"/>
                <a:gd name="T7" fmla="*/ 0 h 114"/>
                <a:gd name="T8" fmla="*/ 53 w 55"/>
                <a:gd name="T9" fmla="*/ 2 h 114"/>
                <a:gd name="T10" fmla="*/ 53 w 55"/>
                <a:gd name="T11" fmla="*/ 5 h 114"/>
                <a:gd name="T12" fmla="*/ 55 w 55"/>
                <a:gd name="T13" fmla="*/ 7 h 114"/>
                <a:gd name="T14" fmla="*/ 53 w 55"/>
                <a:gd name="T15" fmla="*/ 11 h 114"/>
                <a:gd name="T16" fmla="*/ 52 w 55"/>
                <a:gd name="T17" fmla="*/ 13 h 114"/>
                <a:gd name="T18" fmla="*/ 51 w 55"/>
                <a:gd name="T19" fmla="*/ 13 h 114"/>
                <a:gd name="T20" fmla="*/ 51 w 55"/>
                <a:gd name="T21" fmla="*/ 15 h 114"/>
                <a:gd name="T22" fmla="*/ 48 w 55"/>
                <a:gd name="T23" fmla="*/ 15 h 114"/>
                <a:gd name="T24" fmla="*/ 48 w 55"/>
                <a:gd name="T25" fmla="*/ 114 h 114"/>
                <a:gd name="T26" fmla="*/ 45 w 55"/>
                <a:gd name="T27" fmla="*/ 114 h 114"/>
                <a:gd name="T28" fmla="*/ 45 w 55"/>
                <a:gd name="T29" fmla="*/ 9 h 114"/>
                <a:gd name="T30" fmla="*/ 49 w 55"/>
                <a:gd name="T31" fmla="*/ 8 h 114"/>
                <a:gd name="T32" fmla="*/ 51 w 55"/>
                <a:gd name="T33" fmla="*/ 8 h 114"/>
                <a:gd name="T34" fmla="*/ 51 w 55"/>
                <a:gd name="T35" fmla="*/ 7 h 114"/>
                <a:gd name="T36" fmla="*/ 51 w 55"/>
                <a:gd name="T37" fmla="*/ 7 h 114"/>
                <a:gd name="T38" fmla="*/ 51 w 55"/>
                <a:gd name="T39" fmla="*/ 5 h 114"/>
                <a:gd name="T40" fmla="*/ 49 w 55"/>
                <a:gd name="T41" fmla="*/ 5 h 114"/>
                <a:gd name="T42" fmla="*/ 49 w 55"/>
                <a:gd name="T43" fmla="*/ 5 h 114"/>
                <a:gd name="T44" fmla="*/ 27 w 55"/>
                <a:gd name="T45" fmla="*/ 5 h 114"/>
                <a:gd name="T46" fmla="*/ 4 w 55"/>
                <a:gd name="T47" fmla="*/ 5 h 114"/>
                <a:gd name="T48" fmla="*/ 4 w 55"/>
                <a:gd name="T49" fmla="*/ 5 h 114"/>
                <a:gd name="T50" fmla="*/ 2 w 55"/>
                <a:gd name="T51" fmla="*/ 5 h 114"/>
                <a:gd name="T52" fmla="*/ 2 w 55"/>
                <a:gd name="T53" fmla="*/ 7 h 114"/>
                <a:gd name="T54" fmla="*/ 2 w 55"/>
                <a:gd name="T55" fmla="*/ 8 h 114"/>
                <a:gd name="T56" fmla="*/ 2 w 55"/>
                <a:gd name="T57" fmla="*/ 8 h 114"/>
                <a:gd name="T58" fmla="*/ 4 w 55"/>
                <a:gd name="T59" fmla="*/ 9 h 114"/>
                <a:gd name="T60" fmla="*/ 4 w 55"/>
                <a:gd name="T61" fmla="*/ 9 h 114"/>
                <a:gd name="T62" fmla="*/ 9 w 55"/>
                <a:gd name="T63" fmla="*/ 9 h 114"/>
                <a:gd name="T64" fmla="*/ 9 w 55"/>
                <a:gd name="T65" fmla="*/ 12 h 114"/>
                <a:gd name="T66" fmla="*/ 9 w 55"/>
                <a:gd name="T67" fmla="*/ 114 h 114"/>
                <a:gd name="T68" fmla="*/ 5 w 55"/>
                <a:gd name="T69" fmla="*/ 114 h 114"/>
                <a:gd name="T70" fmla="*/ 5 w 55"/>
                <a:gd name="T71" fmla="*/ 15 h 114"/>
                <a:gd name="T72" fmla="*/ 4 w 55"/>
                <a:gd name="T73" fmla="*/ 15 h 114"/>
                <a:gd name="T74" fmla="*/ 2 w 55"/>
                <a:gd name="T75" fmla="*/ 15 h 114"/>
                <a:gd name="T76" fmla="*/ 1 w 55"/>
                <a:gd name="T77" fmla="*/ 13 h 114"/>
                <a:gd name="T78" fmla="*/ 0 w 55"/>
                <a:gd name="T79" fmla="*/ 11 h 114"/>
                <a:gd name="T80" fmla="*/ 0 w 55"/>
                <a:gd name="T81" fmla="*/ 8 h 114"/>
                <a:gd name="T82" fmla="*/ 0 w 55"/>
                <a:gd name="T83" fmla="*/ 4 h 114"/>
                <a:gd name="T84" fmla="*/ 0 w 55"/>
                <a:gd name="T85" fmla="*/ 2 h 114"/>
                <a:gd name="T86" fmla="*/ 1 w 55"/>
                <a:gd name="T87" fmla="*/ 0 h 114"/>
                <a:gd name="T88" fmla="*/ 4 w 55"/>
                <a:gd name="T89" fmla="*/ 0 h 114"/>
                <a:gd name="T90" fmla="*/ 4 w 55"/>
                <a:gd name="T91" fmla="*/ 0 h 114"/>
                <a:gd name="T92" fmla="*/ 4 w 55"/>
                <a:gd name="T93" fmla="*/ 0 h 114"/>
                <a:gd name="T94" fmla="*/ 27 w 55"/>
                <a:gd name="T95" fmla="*/ 0 h 114"/>
                <a:gd name="T96" fmla="*/ 49 w 55"/>
                <a:gd name="T9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" h="114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3" y="2"/>
                  </a:lnTo>
                  <a:lnTo>
                    <a:pt x="53" y="5"/>
                  </a:lnTo>
                  <a:lnTo>
                    <a:pt x="55" y="7"/>
                  </a:lnTo>
                  <a:lnTo>
                    <a:pt x="53" y="11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8" y="114"/>
                  </a:lnTo>
                  <a:lnTo>
                    <a:pt x="45" y="114"/>
                  </a:lnTo>
                  <a:lnTo>
                    <a:pt x="45" y="9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2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14"/>
                  </a:lnTo>
                  <a:lnTo>
                    <a:pt x="5" y="114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7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48"/>
            <p:cNvSpPr>
              <a:spLocks/>
            </p:cNvSpPr>
            <p:nvPr/>
          </p:nvSpPr>
          <p:spPr bwMode="auto">
            <a:xfrm>
              <a:off x="3273425" y="2836863"/>
              <a:ext cx="77787" cy="79375"/>
            </a:xfrm>
            <a:custGeom>
              <a:avLst/>
              <a:gdLst>
                <a:gd name="T0" fmla="*/ 56 w 149"/>
                <a:gd name="T1" fmla="*/ 0 h 149"/>
                <a:gd name="T2" fmla="*/ 56 w 149"/>
                <a:gd name="T3" fmla="*/ 4 h 149"/>
                <a:gd name="T4" fmla="*/ 35 w 149"/>
                <a:gd name="T5" fmla="*/ 14 h 149"/>
                <a:gd name="T6" fmla="*/ 19 w 149"/>
                <a:gd name="T7" fmla="*/ 29 h 149"/>
                <a:gd name="T8" fmla="*/ 8 w 149"/>
                <a:gd name="T9" fmla="*/ 50 h 149"/>
                <a:gd name="T10" fmla="*/ 4 w 149"/>
                <a:gd name="T11" fmla="*/ 73 h 149"/>
                <a:gd name="T12" fmla="*/ 7 w 149"/>
                <a:gd name="T13" fmla="*/ 95 h 149"/>
                <a:gd name="T14" fmla="*/ 17 w 149"/>
                <a:gd name="T15" fmla="*/ 116 h 149"/>
                <a:gd name="T16" fmla="*/ 33 w 149"/>
                <a:gd name="T17" fmla="*/ 131 h 149"/>
                <a:gd name="T18" fmla="*/ 52 w 149"/>
                <a:gd name="T19" fmla="*/ 140 h 149"/>
                <a:gd name="T20" fmla="*/ 75 w 149"/>
                <a:gd name="T21" fmla="*/ 145 h 149"/>
                <a:gd name="T22" fmla="*/ 97 w 149"/>
                <a:gd name="T23" fmla="*/ 140 h 149"/>
                <a:gd name="T24" fmla="*/ 116 w 149"/>
                <a:gd name="T25" fmla="*/ 131 h 149"/>
                <a:gd name="T26" fmla="*/ 132 w 149"/>
                <a:gd name="T27" fmla="*/ 116 h 149"/>
                <a:gd name="T28" fmla="*/ 142 w 149"/>
                <a:gd name="T29" fmla="*/ 95 h 149"/>
                <a:gd name="T30" fmla="*/ 145 w 149"/>
                <a:gd name="T31" fmla="*/ 73 h 149"/>
                <a:gd name="T32" fmla="*/ 142 w 149"/>
                <a:gd name="T33" fmla="*/ 50 h 149"/>
                <a:gd name="T34" fmla="*/ 132 w 149"/>
                <a:gd name="T35" fmla="*/ 29 h 149"/>
                <a:gd name="T36" fmla="*/ 115 w 149"/>
                <a:gd name="T37" fmla="*/ 14 h 149"/>
                <a:gd name="T38" fmla="*/ 93 w 149"/>
                <a:gd name="T39" fmla="*/ 4 h 149"/>
                <a:gd name="T40" fmla="*/ 93 w 149"/>
                <a:gd name="T41" fmla="*/ 0 h 149"/>
                <a:gd name="T42" fmla="*/ 112 w 149"/>
                <a:gd name="T43" fmla="*/ 7 h 149"/>
                <a:gd name="T44" fmla="*/ 127 w 149"/>
                <a:gd name="T45" fmla="*/ 20 h 149"/>
                <a:gd name="T46" fmla="*/ 140 w 149"/>
                <a:gd name="T47" fmla="*/ 35 h 149"/>
                <a:gd name="T48" fmla="*/ 147 w 149"/>
                <a:gd name="T49" fmla="*/ 53 h 149"/>
                <a:gd name="T50" fmla="*/ 149 w 149"/>
                <a:gd name="T51" fmla="*/ 73 h 149"/>
                <a:gd name="T52" fmla="*/ 147 w 149"/>
                <a:gd name="T53" fmla="*/ 97 h 149"/>
                <a:gd name="T54" fmla="*/ 136 w 149"/>
                <a:gd name="T55" fmla="*/ 117 h 149"/>
                <a:gd name="T56" fmla="*/ 119 w 149"/>
                <a:gd name="T57" fmla="*/ 134 h 149"/>
                <a:gd name="T58" fmla="*/ 99 w 149"/>
                <a:gd name="T59" fmla="*/ 145 h 149"/>
                <a:gd name="T60" fmla="*/ 75 w 149"/>
                <a:gd name="T61" fmla="*/ 149 h 149"/>
                <a:gd name="T62" fmla="*/ 50 w 149"/>
                <a:gd name="T63" fmla="*/ 145 h 149"/>
                <a:gd name="T64" fmla="*/ 30 w 149"/>
                <a:gd name="T65" fmla="*/ 134 h 149"/>
                <a:gd name="T66" fmla="*/ 13 w 149"/>
                <a:gd name="T67" fmla="*/ 117 h 149"/>
                <a:gd name="T68" fmla="*/ 2 w 149"/>
                <a:gd name="T69" fmla="*/ 97 h 149"/>
                <a:gd name="T70" fmla="*/ 0 w 149"/>
                <a:gd name="T71" fmla="*/ 73 h 149"/>
                <a:gd name="T72" fmla="*/ 2 w 149"/>
                <a:gd name="T73" fmla="*/ 53 h 149"/>
                <a:gd name="T74" fmla="*/ 9 w 149"/>
                <a:gd name="T75" fmla="*/ 35 h 149"/>
                <a:gd name="T76" fmla="*/ 22 w 149"/>
                <a:gd name="T77" fmla="*/ 20 h 149"/>
                <a:gd name="T78" fmla="*/ 38 w 149"/>
                <a:gd name="T79" fmla="*/ 7 h 149"/>
                <a:gd name="T80" fmla="*/ 56 w 149"/>
                <a:gd name="T8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49">
                  <a:moveTo>
                    <a:pt x="56" y="0"/>
                  </a:moveTo>
                  <a:lnTo>
                    <a:pt x="56" y="4"/>
                  </a:lnTo>
                  <a:lnTo>
                    <a:pt x="35" y="14"/>
                  </a:lnTo>
                  <a:lnTo>
                    <a:pt x="19" y="29"/>
                  </a:lnTo>
                  <a:lnTo>
                    <a:pt x="8" y="50"/>
                  </a:lnTo>
                  <a:lnTo>
                    <a:pt x="4" y="73"/>
                  </a:lnTo>
                  <a:lnTo>
                    <a:pt x="7" y="95"/>
                  </a:lnTo>
                  <a:lnTo>
                    <a:pt x="17" y="116"/>
                  </a:lnTo>
                  <a:lnTo>
                    <a:pt x="33" y="131"/>
                  </a:lnTo>
                  <a:lnTo>
                    <a:pt x="52" y="140"/>
                  </a:lnTo>
                  <a:lnTo>
                    <a:pt x="75" y="145"/>
                  </a:lnTo>
                  <a:lnTo>
                    <a:pt x="97" y="140"/>
                  </a:lnTo>
                  <a:lnTo>
                    <a:pt x="116" y="131"/>
                  </a:lnTo>
                  <a:lnTo>
                    <a:pt x="132" y="116"/>
                  </a:lnTo>
                  <a:lnTo>
                    <a:pt x="142" y="95"/>
                  </a:lnTo>
                  <a:lnTo>
                    <a:pt x="145" y="73"/>
                  </a:lnTo>
                  <a:lnTo>
                    <a:pt x="142" y="50"/>
                  </a:lnTo>
                  <a:lnTo>
                    <a:pt x="132" y="29"/>
                  </a:lnTo>
                  <a:lnTo>
                    <a:pt x="115" y="14"/>
                  </a:lnTo>
                  <a:lnTo>
                    <a:pt x="93" y="4"/>
                  </a:lnTo>
                  <a:lnTo>
                    <a:pt x="93" y="0"/>
                  </a:lnTo>
                  <a:lnTo>
                    <a:pt x="112" y="7"/>
                  </a:lnTo>
                  <a:lnTo>
                    <a:pt x="127" y="20"/>
                  </a:lnTo>
                  <a:lnTo>
                    <a:pt x="140" y="35"/>
                  </a:lnTo>
                  <a:lnTo>
                    <a:pt x="147" y="53"/>
                  </a:lnTo>
                  <a:lnTo>
                    <a:pt x="149" y="73"/>
                  </a:lnTo>
                  <a:lnTo>
                    <a:pt x="147" y="97"/>
                  </a:lnTo>
                  <a:lnTo>
                    <a:pt x="136" y="117"/>
                  </a:lnTo>
                  <a:lnTo>
                    <a:pt x="119" y="134"/>
                  </a:lnTo>
                  <a:lnTo>
                    <a:pt x="99" y="145"/>
                  </a:lnTo>
                  <a:lnTo>
                    <a:pt x="75" y="149"/>
                  </a:lnTo>
                  <a:lnTo>
                    <a:pt x="50" y="145"/>
                  </a:lnTo>
                  <a:lnTo>
                    <a:pt x="30" y="134"/>
                  </a:lnTo>
                  <a:lnTo>
                    <a:pt x="13" y="117"/>
                  </a:lnTo>
                  <a:lnTo>
                    <a:pt x="2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2" y="20"/>
                  </a:lnTo>
                  <a:lnTo>
                    <a:pt x="38" y="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49"/>
            <p:cNvSpPr>
              <a:spLocks/>
            </p:cNvSpPr>
            <p:nvPr/>
          </p:nvSpPr>
          <p:spPr bwMode="auto">
            <a:xfrm>
              <a:off x="3278188" y="2852738"/>
              <a:ext cx="69850" cy="58738"/>
            </a:xfrm>
            <a:custGeom>
              <a:avLst/>
              <a:gdLst>
                <a:gd name="T0" fmla="*/ 15 w 132"/>
                <a:gd name="T1" fmla="*/ 0 h 110"/>
                <a:gd name="T2" fmla="*/ 116 w 132"/>
                <a:gd name="T3" fmla="*/ 0 h 110"/>
                <a:gd name="T4" fmla="*/ 124 w 132"/>
                <a:gd name="T5" fmla="*/ 14 h 110"/>
                <a:gd name="T6" fmla="*/ 129 w 132"/>
                <a:gd name="T7" fmla="*/ 28 h 110"/>
                <a:gd name="T8" fmla="*/ 132 w 132"/>
                <a:gd name="T9" fmla="*/ 44 h 110"/>
                <a:gd name="T10" fmla="*/ 128 w 132"/>
                <a:gd name="T11" fmla="*/ 65 h 110"/>
                <a:gd name="T12" fmla="*/ 118 w 132"/>
                <a:gd name="T13" fmla="*/ 83 h 110"/>
                <a:gd name="T14" fmla="*/ 105 w 132"/>
                <a:gd name="T15" fmla="*/ 96 h 110"/>
                <a:gd name="T16" fmla="*/ 87 w 132"/>
                <a:gd name="T17" fmla="*/ 106 h 110"/>
                <a:gd name="T18" fmla="*/ 66 w 132"/>
                <a:gd name="T19" fmla="*/ 110 h 110"/>
                <a:gd name="T20" fmla="*/ 44 w 132"/>
                <a:gd name="T21" fmla="*/ 106 h 110"/>
                <a:gd name="T22" fmla="*/ 26 w 132"/>
                <a:gd name="T23" fmla="*/ 96 h 110"/>
                <a:gd name="T24" fmla="*/ 13 w 132"/>
                <a:gd name="T25" fmla="*/ 83 h 110"/>
                <a:gd name="T26" fmla="*/ 3 w 132"/>
                <a:gd name="T27" fmla="*/ 65 h 110"/>
                <a:gd name="T28" fmla="*/ 0 w 132"/>
                <a:gd name="T29" fmla="*/ 44 h 110"/>
                <a:gd name="T30" fmla="*/ 2 w 132"/>
                <a:gd name="T31" fmla="*/ 28 h 110"/>
                <a:gd name="T32" fmla="*/ 7 w 132"/>
                <a:gd name="T33" fmla="*/ 14 h 110"/>
                <a:gd name="T34" fmla="*/ 15 w 132"/>
                <a:gd name="T3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10">
                  <a:moveTo>
                    <a:pt x="15" y="0"/>
                  </a:moveTo>
                  <a:lnTo>
                    <a:pt x="116" y="0"/>
                  </a:lnTo>
                  <a:lnTo>
                    <a:pt x="124" y="14"/>
                  </a:lnTo>
                  <a:lnTo>
                    <a:pt x="129" y="28"/>
                  </a:lnTo>
                  <a:lnTo>
                    <a:pt x="132" y="44"/>
                  </a:lnTo>
                  <a:lnTo>
                    <a:pt x="128" y="65"/>
                  </a:lnTo>
                  <a:lnTo>
                    <a:pt x="118" y="83"/>
                  </a:lnTo>
                  <a:lnTo>
                    <a:pt x="105" y="96"/>
                  </a:lnTo>
                  <a:lnTo>
                    <a:pt x="87" y="106"/>
                  </a:lnTo>
                  <a:lnTo>
                    <a:pt x="66" y="110"/>
                  </a:lnTo>
                  <a:lnTo>
                    <a:pt x="44" y="106"/>
                  </a:lnTo>
                  <a:lnTo>
                    <a:pt x="26" y="96"/>
                  </a:lnTo>
                  <a:lnTo>
                    <a:pt x="13" y="83"/>
                  </a:lnTo>
                  <a:lnTo>
                    <a:pt x="3" y="65"/>
                  </a:lnTo>
                  <a:lnTo>
                    <a:pt x="0" y="44"/>
                  </a:lnTo>
                  <a:lnTo>
                    <a:pt x="2" y="28"/>
                  </a:lnTo>
                  <a:lnTo>
                    <a:pt x="7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50"/>
            <p:cNvSpPr>
              <a:spLocks noEditPoints="1"/>
            </p:cNvSpPr>
            <p:nvPr/>
          </p:nvSpPr>
          <p:spPr bwMode="auto">
            <a:xfrm>
              <a:off x="3305175" y="2895601"/>
              <a:ext cx="6350" cy="4763"/>
            </a:xfrm>
            <a:custGeom>
              <a:avLst/>
              <a:gdLst>
                <a:gd name="T0" fmla="*/ 6 w 13"/>
                <a:gd name="T1" fmla="*/ 1 h 11"/>
                <a:gd name="T2" fmla="*/ 5 w 13"/>
                <a:gd name="T3" fmla="*/ 1 h 11"/>
                <a:gd name="T4" fmla="*/ 3 w 13"/>
                <a:gd name="T5" fmla="*/ 3 h 11"/>
                <a:gd name="T6" fmla="*/ 2 w 13"/>
                <a:gd name="T7" fmla="*/ 5 h 11"/>
                <a:gd name="T8" fmla="*/ 3 w 13"/>
                <a:gd name="T9" fmla="*/ 8 h 11"/>
                <a:gd name="T10" fmla="*/ 5 w 13"/>
                <a:gd name="T11" fmla="*/ 9 h 11"/>
                <a:gd name="T12" fmla="*/ 6 w 13"/>
                <a:gd name="T13" fmla="*/ 9 h 11"/>
                <a:gd name="T14" fmla="*/ 9 w 13"/>
                <a:gd name="T15" fmla="*/ 9 h 11"/>
                <a:gd name="T16" fmla="*/ 10 w 13"/>
                <a:gd name="T17" fmla="*/ 8 h 11"/>
                <a:gd name="T18" fmla="*/ 11 w 13"/>
                <a:gd name="T19" fmla="*/ 5 h 11"/>
                <a:gd name="T20" fmla="*/ 10 w 13"/>
                <a:gd name="T21" fmla="*/ 3 h 11"/>
                <a:gd name="T22" fmla="*/ 9 w 13"/>
                <a:gd name="T23" fmla="*/ 1 h 11"/>
                <a:gd name="T24" fmla="*/ 6 w 13"/>
                <a:gd name="T25" fmla="*/ 1 h 11"/>
                <a:gd name="T26" fmla="*/ 6 w 13"/>
                <a:gd name="T27" fmla="*/ 0 h 11"/>
                <a:gd name="T28" fmla="*/ 10 w 13"/>
                <a:gd name="T29" fmla="*/ 0 h 11"/>
                <a:gd name="T30" fmla="*/ 11 w 13"/>
                <a:gd name="T31" fmla="*/ 3 h 11"/>
                <a:gd name="T32" fmla="*/ 13 w 13"/>
                <a:gd name="T33" fmla="*/ 5 h 11"/>
                <a:gd name="T34" fmla="*/ 11 w 13"/>
                <a:gd name="T35" fmla="*/ 8 h 11"/>
                <a:gd name="T36" fmla="*/ 10 w 13"/>
                <a:gd name="T37" fmla="*/ 11 h 11"/>
                <a:gd name="T38" fmla="*/ 6 w 13"/>
                <a:gd name="T39" fmla="*/ 11 h 11"/>
                <a:gd name="T40" fmla="*/ 3 w 13"/>
                <a:gd name="T41" fmla="*/ 11 h 11"/>
                <a:gd name="T42" fmla="*/ 2 w 13"/>
                <a:gd name="T43" fmla="*/ 8 h 11"/>
                <a:gd name="T44" fmla="*/ 0 w 13"/>
                <a:gd name="T45" fmla="*/ 5 h 11"/>
                <a:gd name="T46" fmla="*/ 2 w 13"/>
                <a:gd name="T47" fmla="*/ 3 h 11"/>
                <a:gd name="T48" fmla="*/ 3 w 13"/>
                <a:gd name="T49" fmla="*/ 0 h 11"/>
                <a:gd name="T50" fmla="*/ 6 w 13"/>
                <a:gd name="T5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1">
                  <a:moveTo>
                    <a:pt x="6" y="1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6" y="1"/>
                  </a:lnTo>
                  <a:close/>
                  <a:moveTo>
                    <a:pt x="6" y="0"/>
                  </a:moveTo>
                  <a:lnTo>
                    <a:pt x="10" y="0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51"/>
            <p:cNvSpPr>
              <a:spLocks noEditPoints="1"/>
            </p:cNvSpPr>
            <p:nvPr/>
          </p:nvSpPr>
          <p:spPr bwMode="auto">
            <a:xfrm>
              <a:off x="3311525" y="2887663"/>
              <a:ext cx="6350" cy="6350"/>
            </a:xfrm>
            <a:custGeom>
              <a:avLst/>
              <a:gdLst>
                <a:gd name="T0" fmla="*/ 5 w 11"/>
                <a:gd name="T1" fmla="*/ 2 h 11"/>
                <a:gd name="T2" fmla="*/ 3 w 11"/>
                <a:gd name="T3" fmla="*/ 2 h 11"/>
                <a:gd name="T4" fmla="*/ 1 w 11"/>
                <a:gd name="T5" fmla="*/ 3 h 11"/>
                <a:gd name="T6" fmla="*/ 1 w 11"/>
                <a:gd name="T7" fmla="*/ 6 h 11"/>
                <a:gd name="T8" fmla="*/ 1 w 11"/>
                <a:gd name="T9" fmla="*/ 8 h 11"/>
                <a:gd name="T10" fmla="*/ 3 w 11"/>
                <a:gd name="T11" fmla="*/ 10 h 11"/>
                <a:gd name="T12" fmla="*/ 5 w 11"/>
                <a:gd name="T13" fmla="*/ 10 h 11"/>
                <a:gd name="T14" fmla="*/ 8 w 11"/>
                <a:gd name="T15" fmla="*/ 10 h 11"/>
                <a:gd name="T16" fmla="*/ 9 w 11"/>
                <a:gd name="T17" fmla="*/ 8 h 11"/>
                <a:gd name="T18" fmla="*/ 9 w 11"/>
                <a:gd name="T19" fmla="*/ 6 h 11"/>
                <a:gd name="T20" fmla="*/ 9 w 11"/>
                <a:gd name="T21" fmla="*/ 3 h 11"/>
                <a:gd name="T22" fmla="*/ 8 w 11"/>
                <a:gd name="T23" fmla="*/ 2 h 11"/>
                <a:gd name="T24" fmla="*/ 5 w 11"/>
                <a:gd name="T25" fmla="*/ 2 h 11"/>
                <a:gd name="T26" fmla="*/ 5 w 11"/>
                <a:gd name="T27" fmla="*/ 0 h 11"/>
                <a:gd name="T28" fmla="*/ 8 w 11"/>
                <a:gd name="T29" fmla="*/ 0 h 11"/>
                <a:gd name="T30" fmla="*/ 11 w 11"/>
                <a:gd name="T31" fmla="*/ 3 h 11"/>
                <a:gd name="T32" fmla="*/ 11 w 11"/>
                <a:gd name="T33" fmla="*/ 6 h 11"/>
                <a:gd name="T34" fmla="*/ 11 w 11"/>
                <a:gd name="T35" fmla="*/ 8 h 11"/>
                <a:gd name="T36" fmla="*/ 8 w 11"/>
                <a:gd name="T37" fmla="*/ 11 h 11"/>
                <a:gd name="T38" fmla="*/ 5 w 11"/>
                <a:gd name="T39" fmla="*/ 11 h 11"/>
                <a:gd name="T40" fmla="*/ 3 w 11"/>
                <a:gd name="T41" fmla="*/ 11 h 11"/>
                <a:gd name="T42" fmla="*/ 0 w 11"/>
                <a:gd name="T43" fmla="*/ 8 h 11"/>
                <a:gd name="T44" fmla="*/ 0 w 11"/>
                <a:gd name="T45" fmla="*/ 6 h 11"/>
                <a:gd name="T46" fmla="*/ 0 w 11"/>
                <a:gd name="T47" fmla="*/ 3 h 11"/>
                <a:gd name="T48" fmla="*/ 3 w 11"/>
                <a:gd name="T49" fmla="*/ 0 h 11"/>
                <a:gd name="T50" fmla="*/ 5 w 11"/>
                <a:gd name="T5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1">
                  <a:moveTo>
                    <a:pt x="5" y="2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2"/>
                  </a:lnTo>
                  <a:lnTo>
                    <a:pt x="5" y="2"/>
                  </a:lnTo>
                  <a:close/>
                  <a:moveTo>
                    <a:pt x="5" y="0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52"/>
            <p:cNvSpPr>
              <a:spLocks noEditPoints="1"/>
            </p:cNvSpPr>
            <p:nvPr/>
          </p:nvSpPr>
          <p:spPr bwMode="auto">
            <a:xfrm>
              <a:off x="3300413" y="2878138"/>
              <a:ext cx="7937" cy="9525"/>
            </a:xfrm>
            <a:custGeom>
              <a:avLst/>
              <a:gdLst>
                <a:gd name="T0" fmla="*/ 7 w 15"/>
                <a:gd name="T1" fmla="*/ 3 h 17"/>
                <a:gd name="T2" fmla="*/ 4 w 15"/>
                <a:gd name="T3" fmla="*/ 3 h 17"/>
                <a:gd name="T4" fmla="*/ 2 w 15"/>
                <a:gd name="T5" fmla="*/ 6 h 17"/>
                <a:gd name="T6" fmla="*/ 2 w 15"/>
                <a:gd name="T7" fmla="*/ 9 h 17"/>
                <a:gd name="T8" fmla="*/ 2 w 15"/>
                <a:gd name="T9" fmla="*/ 13 h 17"/>
                <a:gd name="T10" fmla="*/ 4 w 15"/>
                <a:gd name="T11" fmla="*/ 14 h 17"/>
                <a:gd name="T12" fmla="*/ 7 w 15"/>
                <a:gd name="T13" fmla="*/ 15 h 17"/>
                <a:gd name="T14" fmla="*/ 11 w 15"/>
                <a:gd name="T15" fmla="*/ 14 h 17"/>
                <a:gd name="T16" fmla="*/ 13 w 15"/>
                <a:gd name="T17" fmla="*/ 13 h 17"/>
                <a:gd name="T18" fmla="*/ 14 w 15"/>
                <a:gd name="T19" fmla="*/ 9 h 17"/>
                <a:gd name="T20" fmla="*/ 13 w 15"/>
                <a:gd name="T21" fmla="*/ 6 h 17"/>
                <a:gd name="T22" fmla="*/ 11 w 15"/>
                <a:gd name="T23" fmla="*/ 3 h 17"/>
                <a:gd name="T24" fmla="*/ 7 w 15"/>
                <a:gd name="T25" fmla="*/ 3 h 17"/>
                <a:gd name="T26" fmla="*/ 7 w 15"/>
                <a:gd name="T27" fmla="*/ 0 h 17"/>
                <a:gd name="T28" fmla="*/ 11 w 15"/>
                <a:gd name="T29" fmla="*/ 2 h 17"/>
                <a:gd name="T30" fmla="*/ 14 w 15"/>
                <a:gd name="T31" fmla="*/ 3 h 17"/>
                <a:gd name="T32" fmla="*/ 15 w 15"/>
                <a:gd name="T33" fmla="*/ 6 h 17"/>
                <a:gd name="T34" fmla="*/ 15 w 15"/>
                <a:gd name="T35" fmla="*/ 9 h 17"/>
                <a:gd name="T36" fmla="*/ 15 w 15"/>
                <a:gd name="T37" fmla="*/ 13 h 17"/>
                <a:gd name="T38" fmla="*/ 14 w 15"/>
                <a:gd name="T39" fmla="*/ 15 h 17"/>
                <a:gd name="T40" fmla="*/ 11 w 15"/>
                <a:gd name="T41" fmla="*/ 17 h 17"/>
                <a:gd name="T42" fmla="*/ 7 w 15"/>
                <a:gd name="T43" fmla="*/ 17 h 17"/>
                <a:gd name="T44" fmla="*/ 4 w 15"/>
                <a:gd name="T45" fmla="*/ 17 h 17"/>
                <a:gd name="T46" fmla="*/ 2 w 15"/>
                <a:gd name="T47" fmla="*/ 15 h 17"/>
                <a:gd name="T48" fmla="*/ 0 w 15"/>
                <a:gd name="T49" fmla="*/ 13 h 17"/>
                <a:gd name="T50" fmla="*/ 0 w 15"/>
                <a:gd name="T51" fmla="*/ 9 h 17"/>
                <a:gd name="T52" fmla="*/ 0 w 15"/>
                <a:gd name="T53" fmla="*/ 6 h 17"/>
                <a:gd name="T54" fmla="*/ 2 w 15"/>
                <a:gd name="T55" fmla="*/ 3 h 17"/>
                <a:gd name="T56" fmla="*/ 4 w 15"/>
                <a:gd name="T57" fmla="*/ 2 h 17"/>
                <a:gd name="T58" fmla="*/ 7 w 15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7">
                  <a:moveTo>
                    <a:pt x="7" y="3"/>
                  </a:moveTo>
                  <a:lnTo>
                    <a:pt x="4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4" y="9"/>
                  </a:lnTo>
                  <a:lnTo>
                    <a:pt x="13" y="6"/>
                  </a:lnTo>
                  <a:lnTo>
                    <a:pt x="11" y="3"/>
                  </a:lnTo>
                  <a:lnTo>
                    <a:pt x="7" y="3"/>
                  </a:lnTo>
                  <a:close/>
                  <a:moveTo>
                    <a:pt x="7" y="0"/>
                  </a:moveTo>
                  <a:lnTo>
                    <a:pt x="11" y="2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53"/>
            <p:cNvSpPr>
              <a:spLocks noEditPoints="1"/>
            </p:cNvSpPr>
            <p:nvPr/>
          </p:nvSpPr>
          <p:spPr bwMode="auto">
            <a:xfrm>
              <a:off x="3306763" y="2828926"/>
              <a:ext cx="7937" cy="7938"/>
            </a:xfrm>
            <a:custGeom>
              <a:avLst/>
              <a:gdLst>
                <a:gd name="T0" fmla="*/ 7 w 15"/>
                <a:gd name="T1" fmla="*/ 1 h 16"/>
                <a:gd name="T2" fmla="*/ 4 w 15"/>
                <a:gd name="T3" fmla="*/ 3 h 16"/>
                <a:gd name="T4" fmla="*/ 3 w 15"/>
                <a:gd name="T5" fmla="*/ 4 h 16"/>
                <a:gd name="T6" fmla="*/ 1 w 15"/>
                <a:gd name="T7" fmla="*/ 8 h 16"/>
                <a:gd name="T8" fmla="*/ 3 w 15"/>
                <a:gd name="T9" fmla="*/ 11 h 16"/>
                <a:gd name="T10" fmla="*/ 4 w 15"/>
                <a:gd name="T11" fmla="*/ 14 h 16"/>
                <a:gd name="T12" fmla="*/ 7 w 15"/>
                <a:gd name="T13" fmla="*/ 14 h 16"/>
                <a:gd name="T14" fmla="*/ 11 w 15"/>
                <a:gd name="T15" fmla="*/ 14 h 16"/>
                <a:gd name="T16" fmla="*/ 12 w 15"/>
                <a:gd name="T17" fmla="*/ 11 h 16"/>
                <a:gd name="T18" fmla="*/ 14 w 15"/>
                <a:gd name="T19" fmla="*/ 8 h 16"/>
                <a:gd name="T20" fmla="*/ 12 w 15"/>
                <a:gd name="T21" fmla="*/ 4 h 16"/>
                <a:gd name="T22" fmla="*/ 11 w 15"/>
                <a:gd name="T23" fmla="*/ 3 h 16"/>
                <a:gd name="T24" fmla="*/ 7 w 15"/>
                <a:gd name="T25" fmla="*/ 1 h 16"/>
                <a:gd name="T26" fmla="*/ 7 w 15"/>
                <a:gd name="T27" fmla="*/ 0 h 16"/>
                <a:gd name="T28" fmla="*/ 11 w 15"/>
                <a:gd name="T29" fmla="*/ 0 h 16"/>
                <a:gd name="T30" fmla="*/ 14 w 15"/>
                <a:gd name="T31" fmla="*/ 3 h 16"/>
                <a:gd name="T32" fmla="*/ 15 w 15"/>
                <a:gd name="T33" fmla="*/ 4 h 16"/>
                <a:gd name="T34" fmla="*/ 15 w 15"/>
                <a:gd name="T35" fmla="*/ 8 h 16"/>
                <a:gd name="T36" fmla="*/ 15 w 15"/>
                <a:gd name="T37" fmla="*/ 11 h 16"/>
                <a:gd name="T38" fmla="*/ 14 w 15"/>
                <a:gd name="T39" fmla="*/ 14 h 16"/>
                <a:gd name="T40" fmla="*/ 11 w 15"/>
                <a:gd name="T41" fmla="*/ 15 h 16"/>
                <a:gd name="T42" fmla="*/ 7 w 15"/>
                <a:gd name="T43" fmla="*/ 16 h 16"/>
                <a:gd name="T44" fmla="*/ 4 w 15"/>
                <a:gd name="T45" fmla="*/ 15 h 16"/>
                <a:gd name="T46" fmla="*/ 1 w 15"/>
                <a:gd name="T47" fmla="*/ 14 h 16"/>
                <a:gd name="T48" fmla="*/ 0 w 15"/>
                <a:gd name="T49" fmla="*/ 11 h 16"/>
                <a:gd name="T50" fmla="*/ 0 w 15"/>
                <a:gd name="T51" fmla="*/ 8 h 16"/>
                <a:gd name="T52" fmla="*/ 0 w 15"/>
                <a:gd name="T53" fmla="*/ 4 h 16"/>
                <a:gd name="T54" fmla="*/ 1 w 15"/>
                <a:gd name="T55" fmla="*/ 3 h 16"/>
                <a:gd name="T56" fmla="*/ 4 w 15"/>
                <a:gd name="T57" fmla="*/ 0 h 16"/>
                <a:gd name="T58" fmla="*/ 7 w 15"/>
                <a:gd name="T5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lnTo>
                    <a:pt x="4" y="3"/>
                  </a:lnTo>
                  <a:lnTo>
                    <a:pt x="3" y="4"/>
                  </a:lnTo>
                  <a:lnTo>
                    <a:pt x="1" y="8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7" y="1"/>
                  </a:lnTo>
                  <a:close/>
                  <a:moveTo>
                    <a:pt x="7" y="0"/>
                  </a:moveTo>
                  <a:lnTo>
                    <a:pt x="11" y="0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1" y="15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D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54"/>
            <p:cNvSpPr>
              <a:spLocks noEditPoints="1"/>
            </p:cNvSpPr>
            <p:nvPr/>
          </p:nvSpPr>
          <p:spPr bwMode="auto">
            <a:xfrm>
              <a:off x="3309938" y="2868613"/>
              <a:ext cx="11112" cy="9525"/>
            </a:xfrm>
            <a:custGeom>
              <a:avLst/>
              <a:gdLst>
                <a:gd name="T0" fmla="*/ 10 w 19"/>
                <a:gd name="T1" fmla="*/ 1 h 19"/>
                <a:gd name="T2" fmla="*/ 6 w 19"/>
                <a:gd name="T3" fmla="*/ 3 h 19"/>
                <a:gd name="T4" fmla="*/ 4 w 19"/>
                <a:gd name="T5" fmla="*/ 6 h 19"/>
                <a:gd name="T6" fmla="*/ 3 w 19"/>
                <a:gd name="T7" fmla="*/ 10 h 19"/>
                <a:gd name="T8" fmla="*/ 4 w 19"/>
                <a:gd name="T9" fmla="*/ 14 h 19"/>
                <a:gd name="T10" fmla="*/ 6 w 19"/>
                <a:gd name="T11" fmla="*/ 17 h 19"/>
                <a:gd name="T12" fmla="*/ 10 w 19"/>
                <a:gd name="T13" fmla="*/ 17 h 19"/>
                <a:gd name="T14" fmla="*/ 12 w 19"/>
                <a:gd name="T15" fmla="*/ 17 h 19"/>
                <a:gd name="T16" fmla="*/ 15 w 19"/>
                <a:gd name="T17" fmla="*/ 15 h 19"/>
                <a:gd name="T18" fmla="*/ 17 w 19"/>
                <a:gd name="T19" fmla="*/ 12 h 19"/>
                <a:gd name="T20" fmla="*/ 18 w 19"/>
                <a:gd name="T21" fmla="*/ 10 h 19"/>
                <a:gd name="T22" fmla="*/ 17 w 19"/>
                <a:gd name="T23" fmla="*/ 7 h 19"/>
                <a:gd name="T24" fmla="*/ 15 w 19"/>
                <a:gd name="T25" fmla="*/ 4 h 19"/>
                <a:gd name="T26" fmla="*/ 12 w 19"/>
                <a:gd name="T27" fmla="*/ 3 h 19"/>
                <a:gd name="T28" fmla="*/ 10 w 19"/>
                <a:gd name="T29" fmla="*/ 1 h 19"/>
                <a:gd name="T30" fmla="*/ 10 w 19"/>
                <a:gd name="T31" fmla="*/ 0 h 19"/>
                <a:gd name="T32" fmla="*/ 14 w 19"/>
                <a:gd name="T33" fmla="*/ 0 h 19"/>
                <a:gd name="T34" fmla="*/ 17 w 19"/>
                <a:gd name="T35" fmla="*/ 3 h 19"/>
                <a:gd name="T36" fmla="*/ 19 w 19"/>
                <a:gd name="T37" fmla="*/ 6 h 19"/>
                <a:gd name="T38" fmla="*/ 19 w 19"/>
                <a:gd name="T39" fmla="*/ 10 h 19"/>
                <a:gd name="T40" fmla="*/ 19 w 19"/>
                <a:gd name="T41" fmla="*/ 14 h 19"/>
                <a:gd name="T42" fmla="*/ 17 w 19"/>
                <a:gd name="T43" fmla="*/ 17 h 19"/>
                <a:gd name="T44" fmla="*/ 14 w 19"/>
                <a:gd name="T45" fmla="*/ 18 h 19"/>
                <a:gd name="T46" fmla="*/ 10 w 19"/>
                <a:gd name="T47" fmla="*/ 19 h 19"/>
                <a:gd name="T48" fmla="*/ 6 w 19"/>
                <a:gd name="T49" fmla="*/ 18 h 19"/>
                <a:gd name="T50" fmla="*/ 3 w 19"/>
                <a:gd name="T51" fmla="*/ 17 h 19"/>
                <a:gd name="T52" fmla="*/ 1 w 19"/>
                <a:gd name="T53" fmla="*/ 14 h 19"/>
                <a:gd name="T54" fmla="*/ 0 w 19"/>
                <a:gd name="T55" fmla="*/ 10 h 19"/>
                <a:gd name="T56" fmla="*/ 1 w 19"/>
                <a:gd name="T57" fmla="*/ 6 h 19"/>
                <a:gd name="T58" fmla="*/ 3 w 19"/>
                <a:gd name="T59" fmla="*/ 3 h 19"/>
                <a:gd name="T60" fmla="*/ 6 w 19"/>
                <a:gd name="T61" fmla="*/ 0 h 19"/>
                <a:gd name="T62" fmla="*/ 10 w 19"/>
                <a:gd name="T6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0" y="1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3" y="10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7" y="12"/>
                  </a:lnTo>
                  <a:lnTo>
                    <a:pt x="18" y="10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2" y="3"/>
                  </a:lnTo>
                  <a:lnTo>
                    <a:pt x="10" y="1"/>
                  </a:lnTo>
                  <a:close/>
                  <a:moveTo>
                    <a:pt x="10" y="0"/>
                  </a:moveTo>
                  <a:lnTo>
                    <a:pt x="14" y="0"/>
                  </a:lnTo>
                  <a:lnTo>
                    <a:pt x="17" y="3"/>
                  </a:lnTo>
                  <a:lnTo>
                    <a:pt x="19" y="6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18"/>
                  </a:lnTo>
                  <a:lnTo>
                    <a:pt x="10" y="19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55"/>
            <p:cNvSpPr>
              <a:spLocks noEditPoints="1"/>
            </p:cNvSpPr>
            <p:nvPr/>
          </p:nvSpPr>
          <p:spPr bwMode="auto">
            <a:xfrm>
              <a:off x="3297238" y="2857501"/>
              <a:ext cx="12700" cy="12700"/>
            </a:xfrm>
            <a:custGeom>
              <a:avLst/>
              <a:gdLst>
                <a:gd name="T0" fmla="*/ 13 w 24"/>
                <a:gd name="T1" fmla="*/ 3 h 23"/>
                <a:gd name="T2" fmla="*/ 9 w 24"/>
                <a:gd name="T3" fmla="*/ 3 h 23"/>
                <a:gd name="T4" fmla="*/ 6 w 24"/>
                <a:gd name="T5" fmla="*/ 5 h 23"/>
                <a:gd name="T6" fmla="*/ 4 w 24"/>
                <a:gd name="T7" fmla="*/ 8 h 23"/>
                <a:gd name="T8" fmla="*/ 3 w 24"/>
                <a:gd name="T9" fmla="*/ 11 h 23"/>
                <a:gd name="T10" fmla="*/ 4 w 24"/>
                <a:gd name="T11" fmla="*/ 15 h 23"/>
                <a:gd name="T12" fmla="*/ 6 w 24"/>
                <a:gd name="T13" fmla="*/ 18 h 23"/>
                <a:gd name="T14" fmla="*/ 9 w 24"/>
                <a:gd name="T15" fmla="*/ 19 h 23"/>
                <a:gd name="T16" fmla="*/ 13 w 24"/>
                <a:gd name="T17" fmla="*/ 20 h 23"/>
                <a:gd name="T18" fmla="*/ 15 w 24"/>
                <a:gd name="T19" fmla="*/ 19 h 23"/>
                <a:gd name="T20" fmla="*/ 20 w 24"/>
                <a:gd name="T21" fmla="*/ 18 h 23"/>
                <a:gd name="T22" fmla="*/ 21 w 24"/>
                <a:gd name="T23" fmla="*/ 15 h 23"/>
                <a:gd name="T24" fmla="*/ 21 w 24"/>
                <a:gd name="T25" fmla="*/ 11 h 23"/>
                <a:gd name="T26" fmla="*/ 21 w 24"/>
                <a:gd name="T27" fmla="*/ 8 h 23"/>
                <a:gd name="T28" fmla="*/ 20 w 24"/>
                <a:gd name="T29" fmla="*/ 5 h 23"/>
                <a:gd name="T30" fmla="*/ 15 w 24"/>
                <a:gd name="T31" fmla="*/ 3 h 23"/>
                <a:gd name="T32" fmla="*/ 13 w 24"/>
                <a:gd name="T33" fmla="*/ 3 h 23"/>
                <a:gd name="T34" fmla="*/ 13 w 24"/>
                <a:gd name="T35" fmla="*/ 0 h 23"/>
                <a:gd name="T36" fmla="*/ 17 w 24"/>
                <a:gd name="T37" fmla="*/ 0 h 23"/>
                <a:gd name="T38" fmla="*/ 21 w 24"/>
                <a:gd name="T39" fmla="*/ 3 h 23"/>
                <a:gd name="T40" fmla="*/ 24 w 24"/>
                <a:gd name="T41" fmla="*/ 7 h 23"/>
                <a:gd name="T42" fmla="*/ 24 w 24"/>
                <a:gd name="T43" fmla="*/ 11 h 23"/>
                <a:gd name="T44" fmla="*/ 24 w 24"/>
                <a:gd name="T45" fmla="*/ 16 h 23"/>
                <a:gd name="T46" fmla="*/ 21 w 24"/>
                <a:gd name="T47" fmla="*/ 19 h 23"/>
                <a:gd name="T48" fmla="*/ 17 w 24"/>
                <a:gd name="T49" fmla="*/ 22 h 23"/>
                <a:gd name="T50" fmla="*/ 13 w 24"/>
                <a:gd name="T51" fmla="*/ 23 h 23"/>
                <a:gd name="T52" fmla="*/ 9 w 24"/>
                <a:gd name="T53" fmla="*/ 22 h 23"/>
                <a:gd name="T54" fmla="*/ 4 w 24"/>
                <a:gd name="T55" fmla="*/ 19 h 23"/>
                <a:gd name="T56" fmla="*/ 2 w 24"/>
                <a:gd name="T57" fmla="*/ 16 h 23"/>
                <a:gd name="T58" fmla="*/ 0 w 24"/>
                <a:gd name="T59" fmla="*/ 11 h 23"/>
                <a:gd name="T60" fmla="*/ 2 w 24"/>
                <a:gd name="T61" fmla="*/ 7 h 23"/>
                <a:gd name="T62" fmla="*/ 4 w 24"/>
                <a:gd name="T63" fmla="*/ 3 h 23"/>
                <a:gd name="T64" fmla="*/ 9 w 24"/>
                <a:gd name="T65" fmla="*/ 0 h 23"/>
                <a:gd name="T66" fmla="*/ 13 w 24"/>
                <a:gd name="T6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3">
                  <a:moveTo>
                    <a:pt x="13" y="3"/>
                  </a:move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20" y="5"/>
                  </a:lnTo>
                  <a:lnTo>
                    <a:pt x="15" y="3"/>
                  </a:lnTo>
                  <a:lnTo>
                    <a:pt x="13" y="3"/>
                  </a:lnTo>
                  <a:close/>
                  <a:moveTo>
                    <a:pt x="13" y="0"/>
                  </a:moveTo>
                  <a:lnTo>
                    <a:pt x="17" y="0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4" y="11"/>
                  </a:lnTo>
                  <a:lnTo>
                    <a:pt x="24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3" y="23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56"/>
            <p:cNvSpPr>
              <a:spLocks noEditPoints="1"/>
            </p:cNvSpPr>
            <p:nvPr/>
          </p:nvSpPr>
          <p:spPr bwMode="auto">
            <a:xfrm>
              <a:off x="3308350" y="2840038"/>
              <a:ext cx="12700" cy="12700"/>
            </a:xfrm>
            <a:custGeom>
              <a:avLst/>
              <a:gdLst>
                <a:gd name="T0" fmla="*/ 11 w 24"/>
                <a:gd name="T1" fmla="*/ 3 h 23"/>
                <a:gd name="T2" fmla="*/ 9 w 24"/>
                <a:gd name="T3" fmla="*/ 3 h 23"/>
                <a:gd name="T4" fmla="*/ 4 w 24"/>
                <a:gd name="T5" fmla="*/ 5 h 23"/>
                <a:gd name="T6" fmla="*/ 3 w 24"/>
                <a:gd name="T7" fmla="*/ 8 h 23"/>
                <a:gd name="T8" fmla="*/ 3 w 24"/>
                <a:gd name="T9" fmla="*/ 11 h 23"/>
                <a:gd name="T10" fmla="*/ 3 w 24"/>
                <a:gd name="T11" fmla="*/ 15 h 23"/>
                <a:gd name="T12" fmla="*/ 4 w 24"/>
                <a:gd name="T13" fmla="*/ 18 h 23"/>
                <a:gd name="T14" fmla="*/ 9 w 24"/>
                <a:gd name="T15" fmla="*/ 19 h 23"/>
                <a:gd name="T16" fmla="*/ 11 w 24"/>
                <a:gd name="T17" fmla="*/ 20 h 23"/>
                <a:gd name="T18" fmla="*/ 15 w 24"/>
                <a:gd name="T19" fmla="*/ 19 h 23"/>
                <a:gd name="T20" fmla="*/ 18 w 24"/>
                <a:gd name="T21" fmla="*/ 18 h 23"/>
                <a:gd name="T22" fmla="*/ 20 w 24"/>
                <a:gd name="T23" fmla="*/ 15 h 23"/>
                <a:gd name="T24" fmla="*/ 21 w 24"/>
                <a:gd name="T25" fmla="*/ 11 h 23"/>
                <a:gd name="T26" fmla="*/ 20 w 24"/>
                <a:gd name="T27" fmla="*/ 8 h 23"/>
                <a:gd name="T28" fmla="*/ 18 w 24"/>
                <a:gd name="T29" fmla="*/ 5 h 23"/>
                <a:gd name="T30" fmla="*/ 15 w 24"/>
                <a:gd name="T31" fmla="*/ 3 h 23"/>
                <a:gd name="T32" fmla="*/ 11 w 24"/>
                <a:gd name="T33" fmla="*/ 3 h 23"/>
                <a:gd name="T34" fmla="*/ 11 w 24"/>
                <a:gd name="T35" fmla="*/ 0 h 23"/>
                <a:gd name="T36" fmla="*/ 15 w 24"/>
                <a:gd name="T37" fmla="*/ 1 h 23"/>
                <a:gd name="T38" fmla="*/ 20 w 24"/>
                <a:gd name="T39" fmla="*/ 3 h 23"/>
                <a:gd name="T40" fmla="*/ 22 w 24"/>
                <a:gd name="T41" fmla="*/ 7 h 23"/>
                <a:gd name="T42" fmla="*/ 24 w 24"/>
                <a:gd name="T43" fmla="*/ 11 h 23"/>
                <a:gd name="T44" fmla="*/ 22 w 24"/>
                <a:gd name="T45" fmla="*/ 16 h 23"/>
                <a:gd name="T46" fmla="*/ 20 w 24"/>
                <a:gd name="T47" fmla="*/ 19 h 23"/>
                <a:gd name="T48" fmla="*/ 15 w 24"/>
                <a:gd name="T49" fmla="*/ 22 h 23"/>
                <a:gd name="T50" fmla="*/ 11 w 24"/>
                <a:gd name="T51" fmla="*/ 23 h 23"/>
                <a:gd name="T52" fmla="*/ 7 w 24"/>
                <a:gd name="T53" fmla="*/ 22 h 23"/>
                <a:gd name="T54" fmla="*/ 3 w 24"/>
                <a:gd name="T55" fmla="*/ 19 h 23"/>
                <a:gd name="T56" fmla="*/ 0 w 24"/>
                <a:gd name="T57" fmla="*/ 16 h 23"/>
                <a:gd name="T58" fmla="*/ 0 w 24"/>
                <a:gd name="T59" fmla="*/ 11 h 23"/>
                <a:gd name="T60" fmla="*/ 0 w 24"/>
                <a:gd name="T61" fmla="*/ 7 h 23"/>
                <a:gd name="T62" fmla="*/ 3 w 24"/>
                <a:gd name="T63" fmla="*/ 3 h 23"/>
                <a:gd name="T64" fmla="*/ 7 w 24"/>
                <a:gd name="T65" fmla="*/ 1 h 23"/>
                <a:gd name="T66" fmla="*/ 11 w 24"/>
                <a:gd name="T6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3">
                  <a:moveTo>
                    <a:pt x="11" y="3"/>
                  </a:moveTo>
                  <a:lnTo>
                    <a:pt x="9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4" y="18"/>
                  </a:lnTo>
                  <a:lnTo>
                    <a:pt x="9" y="19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1" y="3"/>
                  </a:lnTo>
                  <a:close/>
                  <a:moveTo>
                    <a:pt x="11" y="0"/>
                  </a:moveTo>
                  <a:lnTo>
                    <a:pt x="15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1"/>
                  </a:lnTo>
                  <a:lnTo>
                    <a:pt x="22" y="16"/>
                  </a:lnTo>
                  <a:lnTo>
                    <a:pt x="20" y="19"/>
                  </a:lnTo>
                  <a:lnTo>
                    <a:pt x="15" y="22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D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57"/>
            <p:cNvSpPr>
              <a:spLocks noEditPoints="1"/>
            </p:cNvSpPr>
            <p:nvPr/>
          </p:nvSpPr>
          <p:spPr bwMode="auto">
            <a:xfrm>
              <a:off x="3351213" y="2816226"/>
              <a:ext cx="25400" cy="79375"/>
            </a:xfrm>
            <a:custGeom>
              <a:avLst/>
              <a:gdLst>
                <a:gd name="T0" fmla="*/ 24 w 46"/>
                <a:gd name="T1" fmla="*/ 2 h 148"/>
                <a:gd name="T2" fmla="*/ 4 w 46"/>
                <a:gd name="T3" fmla="*/ 4 h 148"/>
                <a:gd name="T4" fmla="*/ 3 w 46"/>
                <a:gd name="T5" fmla="*/ 4 h 148"/>
                <a:gd name="T6" fmla="*/ 4 w 46"/>
                <a:gd name="T7" fmla="*/ 5 h 148"/>
                <a:gd name="T8" fmla="*/ 9 w 46"/>
                <a:gd name="T9" fmla="*/ 5 h 148"/>
                <a:gd name="T10" fmla="*/ 9 w 46"/>
                <a:gd name="T11" fmla="*/ 127 h 148"/>
                <a:gd name="T12" fmla="*/ 9 w 46"/>
                <a:gd name="T13" fmla="*/ 131 h 148"/>
                <a:gd name="T14" fmla="*/ 11 w 46"/>
                <a:gd name="T15" fmla="*/ 137 h 148"/>
                <a:gd name="T16" fmla="*/ 15 w 46"/>
                <a:gd name="T17" fmla="*/ 142 h 148"/>
                <a:gd name="T18" fmla="*/ 24 w 46"/>
                <a:gd name="T19" fmla="*/ 145 h 148"/>
                <a:gd name="T20" fmla="*/ 29 w 46"/>
                <a:gd name="T21" fmla="*/ 144 h 148"/>
                <a:gd name="T22" fmla="*/ 36 w 46"/>
                <a:gd name="T23" fmla="*/ 137 h 148"/>
                <a:gd name="T24" fmla="*/ 37 w 46"/>
                <a:gd name="T25" fmla="*/ 129 h 148"/>
                <a:gd name="T26" fmla="*/ 37 w 46"/>
                <a:gd name="T27" fmla="*/ 5 h 148"/>
                <a:gd name="T28" fmla="*/ 42 w 46"/>
                <a:gd name="T29" fmla="*/ 5 h 148"/>
                <a:gd name="T30" fmla="*/ 43 w 46"/>
                <a:gd name="T31" fmla="*/ 4 h 148"/>
                <a:gd name="T32" fmla="*/ 40 w 46"/>
                <a:gd name="T33" fmla="*/ 2 h 148"/>
                <a:gd name="T34" fmla="*/ 42 w 46"/>
                <a:gd name="T35" fmla="*/ 0 h 148"/>
                <a:gd name="T36" fmla="*/ 43 w 46"/>
                <a:gd name="T37" fmla="*/ 1 h 148"/>
                <a:gd name="T38" fmla="*/ 46 w 46"/>
                <a:gd name="T39" fmla="*/ 4 h 148"/>
                <a:gd name="T40" fmla="*/ 43 w 46"/>
                <a:gd name="T41" fmla="*/ 6 h 148"/>
                <a:gd name="T42" fmla="*/ 42 w 46"/>
                <a:gd name="T43" fmla="*/ 8 h 148"/>
                <a:gd name="T44" fmla="*/ 40 w 46"/>
                <a:gd name="T45" fmla="*/ 127 h 148"/>
                <a:gd name="T46" fmla="*/ 40 w 46"/>
                <a:gd name="T47" fmla="*/ 129 h 148"/>
                <a:gd name="T48" fmla="*/ 40 w 46"/>
                <a:gd name="T49" fmla="*/ 134 h 148"/>
                <a:gd name="T50" fmla="*/ 37 w 46"/>
                <a:gd name="T51" fmla="*/ 140 h 148"/>
                <a:gd name="T52" fmla="*/ 32 w 46"/>
                <a:gd name="T53" fmla="*/ 145 h 148"/>
                <a:gd name="T54" fmla="*/ 24 w 46"/>
                <a:gd name="T55" fmla="*/ 148 h 148"/>
                <a:gd name="T56" fmla="*/ 22 w 46"/>
                <a:gd name="T57" fmla="*/ 148 h 148"/>
                <a:gd name="T58" fmla="*/ 14 w 46"/>
                <a:gd name="T59" fmla="*/ 145 h 148"/>
                <a:gd name="T60" fmla="*/ 10 w 46"/>
                <a:gd name="T61" fmla="*/ 140 h 148"/>
                <a:gd name="T62" fmla="*/ 7 w 46"/>
                <a:gd name="T63" fmla="*/ 134 h 148"/>
                <a:gd name="T64" fmla="*/ 6 w 46"/>
                <a:gd name="T65" fmla="*/ 129 h 148"/>
                <a:gd name="T66" fmla="*/ 6 w 46"/>
                <a:gd name="T67" fmla="*/ 127 h 148"/>
                <a:gd name="T68" fmla="*/ 4 w 46"/>
                <a:gd name="T69" fmla="*/ 8 h 148"/>
                <a:gd name="T70" fmla="*/ 3 w 46"/>
                <a:gd name="T71" fmla="*/ 8 h 148"/>
                <a:gd name="T72" fmla="*/ 0 w 46"/>
                <a:gd name="T73" fmla="*/ 4 h 148"/>
                <a:gd name="T74" fmla="*/ 3 w 46"/>
                <a:gd name="T75" fmla="*/ 1 h 148"/>
                <a:gd name="T76" fmla="*/ 6 w 46"/>
                <a:gd name="T77" fmla="*/ 0 h 148"/>
                <a:gd name="T78" fmla="*/ 24 w 4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" h="148">
                  <a:moveTo>
                    <a:pt x="40" y="2"/>
                  </a:moveTo>
                  <a:lnTo>
                    <a:pt x="24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127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10" y="133"/>
                  </a:lnTo>
                  <a:lnTo>
                    <a:pt x="11" y="137"/>
                  </a:lnTo>
                  <a:lnTo>
                    <a:pt x="13" y="140"/>
                  </a:lnTo>
                  <a:lnTo>
                    <a:pt x="15" y="142"/>
                  </a:lnTo>
                  <a:lnTo>
                    <a:pt x="20" y="144"/>
                  </a:lnTo>
                  <a:lnTo>
                    <a:pt x="24" y="145"/>
                  </a:lnTo>
                  <a:lnTo>
                    <a:pt x="25" y="145"/>
                  </a:lnTo>
                  <a:lnTo>
                    <a:pt x="29" y="144"/>
                  </a:lnTo>
                  <a:lnTo>
                    <a:pt x="33" y="141"/>
                  </a:lnTo>
                  <a:lnTo>
                    <a:pt x="36" y="137"/>
                  </a:lnTo>
                  <a:lnTo>
                    <a:pt x="37" y="133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7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0" y="2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40" y="129"/>
                  </a:lnTo>
                  <a:lnTo>
                    <a:pt x="40" y="131"/>
                  </a:lnTo>
                  <a:lnTo>
                    <a:pt x="40" y="134"/>
                  </a:lnTo>
                  <a:lnTo>
                    <a:pt x="39" y="137"/>
                  </a:lnTo>
                  <a:lnTo>
                    <a:pt x="37" y="140"/>
                  </a:lnTo>
                  <a:lnTo>
                    <a:pt x="35" y="142"/>
                  </a:lnTo>
                  <a:lnTo>
                    <a:pt x="32" y="145"/>
                  </a:lnTo>
                  <a:lnTo>
                    <a:pt x="28" y="147"/>
                  </a:lnTo>
                  <a:lnTo>
                    <a:pt x="24" y="14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18" y="147"/>
                  </a:lnTo>
                  <a:lnTo>
                    <a:pt x="14" y="145"/>
                  </a:lnTo>
                  <a:lnTo>
                    <a:pt x="11" y="142"/>
                  </a:lnTo>
                  <a:lnTo>
                    <a:pt x="10" y="140"/>
                  </a:lnTo>
                  <a:lnTo>
                    <a:pt x="9" y="138"/>
                  </a:lnTo>
                  <a:lnTo>
                    <a:pt x="7" y="134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6" y="129"/>
                  </a:lnTo>
                  <a:lnTo>
                    <a:pt x="6" y="127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58"/>
            <p:cNvSpPr>
              <a:spLocks/>
            </p:cNvSpPr>
            <p:nvPr/>
          </p:nvSpPr>
          <p:spPr bwMode="auto">
            <a:xfrm>
              <a:off x="3357563" y="2857501"/>
              <a:ext cx="12700" cy="33338"/>
            </a:xfrm>
            <a:custGeom>
              <a:avLst/>
              <a:gdLst>
                <a:gd name="T0" fmla="*/ 0 w 24"/>
                <a:gd name="T1" fmla="*/ 0 h 63"/>
                <a:gd name="T2" fmla="*/ 24 w 24"/>
                <a:gd name="T3" fmla="*/ 0 h 63"/>
                <a:gd name="T4" fmla="*/ 24 w 24"/>
                <a:gd name="T5" fmla="*/ 51 h 63"/>
                <a:gd name="T6" fmla="*/ 22 w 24"/>
                <a:gd name="T7" fmla="*/ 56 h 63"/>
                <a:gd name="T8" fmla="*/ 20 w 24"/>
                <a:gd name="T9" fmla="*/ 59 h 63"/>
                <a:gd name="T10" fmla="*/ 17 w 24"/>
                <a:gd name="T11" fmla="*/ 62 h 63"/>
                <a:gd name="T12" fmla="*/ 13 w 24"/>
                <a:gd name="T13" fmla="*/ 63 h 63"/>
                <a:gd name="T14" fmla="*/ 13 w 24"/>
                <a:gd name="T15" fmla="*/ 63 h 63"/>
                <a:gd name="T16" fmla="*/ 7 w 24"/>
                <a:gd name="T17" fmla="*/ 62 h 63"/>
                <a:gd name="T18" fmla="*/ 4 w 24"/>
                <a:gd name="T19" fmla="*/ 59 h 63"/>
                <a:gd name="T20" fmla="*/ 2 w 24"/>
                <a:gd name="T21" fmla="*/ 56 h 63"/>
                <a:gd name="T22" fmla="*/ 0 w 24"/>
                <a:gd name="T23" fmla="*/ 51 h 63"/>
                <a:gd name="T24" fmla="*/ 0 w 2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63">
                  <a:moveTo>
                    <a:pt x="0" y="0"/>
                  </a:moveTo>
                  <a:lnTo>
                    <a:pt x="24" y="0"/>
                  </a:lnTo>
                  <a:lnTo>
                    <a:pt x="24" y="51"/>
                  </a:lnTo>
                  <a:lnTo>
                    <a:pt x="22" y="56"/>
                  </a:lnTo>
                  <a:lnTo>
                    <a:pt x="20" y="59"/>
                  </a:lnTo>
                  <a:lnTo>
                    <a:pt x="17" y="62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7" y="62"/>
                  </a:lnTo>
                  <a:lnTo>
                    <a:pt x="4" y="59"/>
                  </a:lnTo>
                  <a:lnTo>
                    <a:pt x="2" y="56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59"/>
            <p:cNvSpPr>
              <a:spLocks/>
            </p:cNvSpPr>
            <p:nvPr/>
          </p:nvSpPr>
          <p:spPr bwMode="auto">
            <a:xfrm>
              <a:off x="2851150" y="2520951"/>
              <a:ext cx="42862" cy="139700"/>
            </a:xfrm>
            <a:custGeom>
              <a:avLst/>
              <a:gdLst>
                <a:gd name="T0" fmla="*/ 0 w 81"/>
                <a:gd name="T1" fmla="*/ 0 h 262"/>
                <a:gd name="T2" fmla="*/ 25 w 81"/>
                <a:gd name="T3" fmla="*/ 4 h 262"/>
                <a:gd name="T4" fmla="*/ 48 w 81"/>
                <a:gd name="T5" fmla="*/ 15 h 262"/>
                <a:gd name="T6" fmla="*/ 64 w 81"/>
                <a:gd name="T7" fmla="*/ 30 h 262"/>
                <a:gd name="T8" fmla="*/ 77 w 81"/>
                <a:gd name="T9" fmla="*/ 49 h 262"/>
                <a:gd name="T10" fmla="*/ 81 w 81"/>
                <a:gd name="T11" fmla="*/ 73 h 262"/>
                <a:gd name="T12" fmla="*/ 80 w 81"/>
                <a:gd name="T13" fmla="*/ 84 h 262"/>
                <a:gd name="T14" fmla="*/ 77 w 81"/>
                <a:gd name="T15" fmla="*/ 95 h 262"/>
                <a:gd name="T16" fmla="*/ 71 w 81"/>
                <a:gd name="T17" fmla="*/ 114 h 262"/>
                <a:gd name="T18" fmla="*/ 63 w 81"/>
                <a:gd name="T19" fmla="*/ 136 h 262"/>
                <a:gd name="T20" fmla="*/ 53 w 81"/>
                <a:gd name="T21" fmla="*/ 158 h 262"/>
                <a:gd name="T22" fmla="*/ 43 w 81"/>
                <a:gd name="T23" fmla="*/ 180 h 262"/>
                <a:gd name="T24" fmla="*/ 33 w 81"/>
                <a:gd name="T25" fmla="*/ 202 h 262"/>
                <a:gd name="T26" fmla="*/ 22 w 81"/>
                <a:gd name="T27" fmla="*/ 221 h 262"/>
                <a:gd name="T28" fmla="*/ 14 w 81"/>
                <a:gd name="T29" fmla="*/ 237 h 262"/>
                <a:gd name="T30" fmla="*/ 5 w 81"/>
                <a:gd name="T31" fmla="*/ 251 h 262"/>
                <a:gd name="T32" fmla="*/ 1 w 81"/>
                <a:gd name="T33" fmla="*/ 259 h 262"/>
                <a:gd name="T34" fmla="*/ 0 w 81"/>
                <a:gd name="T35" fmla="*/ 262 h 262"/>
                <a:gd name="T36" fmla="*/ 0 w 81"/>
                <a:gd name="T37" fmla="*/ 262 h 262"/>
                <a:gd name="T38" fmla="*/ 0 w 81"/>
                <a:gd name="T39" fmla="*/ 117 h 262"/>
                <a:gd name="T40" fmla="*/ 19 w 81"/>
                <a:gd name="T41" fmla="*/ 114 h 262"/>
                <a:gd name="T42" fmla="*/ 36 w 81"/>
                <a:gd name="T43" fmla="*/ 104 h 262"/>
                <a:gd name="T44" fmla="*/ 45 w 81"/>
                <a:gd name="T45" fmla="*/ 90 h 262"/>
                <a:gd name="T46" fmla="*/ 49 w 81"/>
                <a:gd name="T47" fmla="*/ 73 h 262"/>
                <a:gd name="T48" fmla="*/ 45 w 81"/>
                <a:gd name="T49" fmla="*/ 55 h 262"/>
                <a:gd name="T50" fmla="*/ 36 w 81"/>
                <a:gd name="T51" fmla="*/ 41 h 262"/>
                <a:gd name="T52" fmla="*/ 19 w 81"/>
                <a:gd name="T53" fmla="*/ 31 h 262"/>
                <a:gd name="T54" fmla="*/ 0 w 81"/>
                <a:gd name="T55" fmla="*/ 27 h 262"/>
                <a:gd name="T56" fmla="*/ 0 w 81"/>
                <a:gd name="T5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262">
                  <a:moveTo>
                    <a:pt x="0" y="0"/>
                  </a:moveTo>
                  <a:lnTo>
                    <a:pt x="25" y="4"/>
                  </a:lnTo>
                  <a:lnTo>
                    <a:pt x="48" y="15"/>
                  </a:lnTo>
                  <a:lnTo>
                    <a:pt x="64" y="30"/>
                  </a:lnTo>
                  <a:lnTo>
                    <a:pt x="77" y="49"/>
                  </a:lnTo>
                  <a:lnTo>
                    <a:pt x="81" y="73"/>
                  </a:lnTo>
                  <a:lnTo>
                    <a:pt x="80" y="84"/>
                  </a:lnTo>
                  <a:lnTo>
                    <a:pt x="77" y="95"/>
                  </a:lnTo>
                  <a:lnTo>
                    <a:pt x="71" y="114"/>
                  </a:lnTo>
                  <a:lnTo>
                    <a:pt x="63" y="136"/>
                  </a:lnTo>
                  <a:lnTo>
                    <a:pt x="53" y="158"/>
                  </a:lnTo>
                  <a:lnTo>
                    <a:pt x="43" y="180"/>
                  </a:lnTo>
                  <a:lnTo>
                    <a:pt x="33" y="202"/>
                  </a:lnTo>
                  <a:lnTo>
                    <a:pt x="22" y="221"/>
                  </a:lnTo>
                  <a:lnTo>
                    <a:pt x="14" y="237"/>
                  </a:lnTo>
                  <a:lnTo>
                    <a:pt x="5" y="251"/>
                  </a:lnTo>
                  <a:lnTo>
                    <a:pt x="1" y="259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117"/>
                  </a:lnTo>
                  <a:lnTo>
                    <a:pt x="19" y="114"/>
                  </a:lnTo>
                  <a:lnTo>
                    <a:pt x="36" y="104"/>
                  </a:lnTo>
                  <a:lnTo>
                    <a:pt x="45" y="90"/>
                  </a:lnTo>
                  <a:lnTo>
                    <a:pt x="49" y="73"/>
                  </a:lnTo>
                  <a:lnTo>
                    <a:pt x="45" y="55"/>
                  </a:lnTo>
                  <a:lnTo>
                    <a:pt x="36" y="41"/>
                  </a:lnTo>
                  <a:lnTo>
                    <a:pt x="19" y="31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60"/>
            <p:cNvSpPr>
              <a:spLocks/>
            </p:cNvSpPr>
            <p:nvPr/>
          </p:nvSpPr>
          <p:spPr bwMode="auto">
            <a:xfrm>
              <a:off x="2808288" y="2520951"/>
              <a:ext cx="42862" cy="139700"/>
            </a:xfrm>
            <a:custGeom>
              <a:avLst/>
              <a:gdLst>
                <a:gd name="T0" fmla="*/ 82 w 82"/>
                <a:gd name="T1" fmla="*/ 0 h 262"/>
                <a:gd name="T2" fmla="*/ 82 w 82"/>
                <a:gd name="T3" fmla="*/ 0 h 262"/>
                <a:gd name="T4" fmla="*/ 82 w 82"/>
                <a:gd name="T5" fmla="*/ 27 h 262"/>
                <a:gd name="T6" fmla="*/ 82 w 82"/>
                <a:gd name="T7" fmla="*/ 27 h 262"/>
                <a:gd name="T8" fmla="*/ 61 w 82"/>
                <a:gd name="T9" fmla="*/ 31 h 262"/>
                <a:gd name="T10" fmla="*/ 46 w 82"/>
                <a:gd name="T11" fmla="*/ 41 h 262"/>
                <a:gd name="T12" fmla="*/ 35 w 82"/>
                <a:gd name="T13" fmla="*/ 55 h 262"/>
                <a:gd name="T14" fmla="*/ 31 w 82"/>
                <a:gd name="T15" fmla="*/ 73 h 262"/>
                <a:gd name="T16" fmla="*/ 35 w 82"/>
                <a:gd name="T17" fmla="*/ 90 h 262"/>
                <a:gd name="T18" fmla="*/ 46 w 82"/>
                <a:gd name="T19" fmla="*/ 104 h 262"/>
                <a:gd name="T20" fmla="*/ 61 w 82"/>
                <a:gd name="T21" fmla="*/ 114 h 262"/>
                <a:gd name="T22" fmla="*/ 82 w 82"/>
                <a:gd name="T23" fmla="*/ 117 h 262"/>
                <a:gd name="T24" fmla="*/ 82 w 82"/>
                <a:gd name="T25" fmla="*/ 117 h 262"/>
                <a:gd name="T26" fmla="*/ 82 w 82"/>
                <a:gd name="T27" fmla="*/ 262 h 262"/>
                <a:gd name="T28" fmla="*/ 79 w 82"/>
                <a:gd name="T29" fmla="*/ 258 h 262"/>
                <a:gd name="T30" fmla="*/ 74 w 82"/>
                <a:gd name="T31" fmla="*/ 248 h 262"/>
                <a:gd name="T32" fmla="*/ 67 w 82"/>
                <a:gd name="T33" fmla="*/ 235 h 262"/>
                <a:gd name="T34" fmla="*/ 57 w 82"/>
                <a:gd name="T35" fmla="*/ 218 h 262"/>
                <a:gd name="T36" fmla="*/ 48 w 82"/>
                <a:gd name="T37" fmla="*/ 199 h 262"/>
                <a:gd name="T38" fmla="*/ 37 w 82"/>
                <a:gd name="T39" fmla="*/ 178 h 262"/>
                <a:gd name="T40" fmla="*/ 27 w 82"/>
                <a:gd name="T41" fmla="*/ 156 h 262"/>
                <a:gd name="T42" fmla="*/ 17 w 82"/>
                <a:gd name="T43" fmla="*/ 134 h 262"/>
                <a:gd name="T44" fmla="*/ 9 w 82"/>
                <a:gd name="T45" fmla="*/ 112 h 262"/>
                <a:gd name="T46" fmla="*/ 4 w 82"/>
                <a:gd name="T47" fmla="*/ 93 h 262"/>
                <a:gd name="T48" fmla="*/ 1 w 82"/>
                <a:gd name="T49" fmla="*/ 84 h 262"/>
                <a:gd name="T50" fmla="*/ 0 w 82"/>
                <a:gd name="T51" fmla="*/ 73 h 262"/>
                <a:gd name="T52" fmla="*/ 0 w 82"/>
                <a:gd name="T53" fmla="*/ 73 h 262"/>
                <a:gd name="T54" fmla="*/ 0 w 82"/>
                <a:gd name="T55" fmla="*/ 73 h 262"/>
                <a:gd name="T56" fmla="*/ 0 w 82"/>
                <a:gd name="T57" fmla="*/ 73 h 262"/>
                <a:gd name="T58" fmla="*/ 4 w 82"/>
                <a:gd name="T59" fmla="*/ 49 h 262"/>
                <a:gd name="T60" fmla="*/ 16 w 82"/>
                <a:gd name="T61" fmla="*/ 30 h 262"/>
                <a:gd name="T62" fmla="*/ 34 w 82"/>
                <a:gd name="T63" fmla="*/ 15 h 262"/>
                <a:gd name="T64" fmla="*/ 56 w 82"/>
                <a:gd name="T65" fmla="*/ 4 h 262"/>
                <a:gd name="T66" fmla="*/ 82 w 82"/>
                <a:gd name="T6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262">
                  <a:moveTo>
                    <a:pt x="82" y="0"/>
                  </a:moveTo>
                  <a:lnTo>
                    <a:pt x="82" y="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61" y="31"/>
                  </a:lnTo>
                  <a:lnTo>
                    <a:pt x="46" y="41"/>
                  </a:lnTo>
                  <a:lnTo>
                    <a:pt x="35" y="55"/>
                  </a:lnTo>
                  <a:lnTo>
                    <a:pt x="31" y="73"/>
                  </a:lnTo>
                  <a:lnTo>
                    <a:pt x="35" y="90"/>
                  </a:lnTo>
                  <a:lnTo>
                    <a:pt x="46" y="104"/>
                  </a:lnTo>
                  <a:lnTo>
                    <a:pt x="61" y="114"/>
                  </a:lnTo>
                  <a:lnTo>
                    <a:pt x="82" y="117"/>
                  </a:lnTo>
                  <a:lnTo>
                    <a:pt x="82" y="117"/>
                  </a:lnTo>
                  <a:lnTo>
                    <a:pt x="82" y="262"/>
                  </a:lnTo>
                  <a:lnTo>
                    <a:pt x="79" y="258"/>
                  </a:lnTo>
                  <a:lnTo>
                    <a:pt x="74" y="248"/>
                  </a:lnTo>
                  <a:lnTo>
                    <a:pt x="67" y="235"/>
                  </a:lnTo>
                  <a:lnTo>
                    <a:pt x="57" y="218"/>
                  </a:lnTo>
                  <a:lnTo>
                    <a:pt x="48" y="199"/>
                  </a:lnTo>
                  <a:lnTo>
                    <a:pt x="37" y="178"/>
                  </a:lnTo>
                  <a:lnTo>
                    <a:pt x="27" y="156"/>
                  </a:lnTo>
                  <a:lnTo>
                    <a:pt x="17" y="134"/>
                  </a:lnTo>
                  <a:lnTo>
                    <a:pt x="9" y="112"/>
                  </a:lnTo>
                  <a:lnTo>
                    <a:pt x="4" y="93"/>
                  </a:lnTo>
                  <a:lnTo>
                    <a:pt x="1" y="8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4" y="49"/>
                  </a:lnTo>
                  <a:lnTo>
                    <a:pt x="16" y="30"/>
                  </a:lnTo>
                  <a:lnTo>
                    <a:pt x="34" y="15"/>
                  </a:lnTo>
                  <a:lnTo>
                    <a:pt x="56" y="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61"/>
            <p:cNvSpPr>
              <a:spLocks/>
            </p:cNvSpPr>
            <p:nvPr/>
          </p:nvSpPr>
          <p:spPr bwMode="auto">
            <a:xfrm>
              <a:off x="2900363" y="2266951"/>
              <a:ext cx="100012" cy="120650"/>
            </a:xfrm>
            <a:custGeom>
              <a:avLst/>
              <a:gdLst>
                <a:gd name="T0" fmla="*/ 66 w 190"/>
                <a:gd name="T1" fmla="*/ 0 h 230"/>
                <a:gd name="T2" fmla="*/ 83 w 190"/>
                <a:gd name="T3" fmla="*/ 5 h 230"/>
                <a:gd name="T4" fmla="*/ 91 w 190"/>
                <a:gd name="T5" fmla="*/ 17 h 230"/>
                <a:gd name="T6" fmla="*/ 90 w 190"/>
                <a:gd name="T7" fmla="*/ 39 h 230"/>
                <a:gd name="T8" fmla="*/ 85 w 190"/>
                <a:gd name="T9" fmla="*/ 50 h 230"/>
                <a:gd name="T10" fmla="*/ 83 w 190"/>
                <a:gd name="T11" fmla="*/ 64 h 230"/>
                <a:gd name="T12" fmla="*/ 81 w 190"/>
                <a:gd name="T13" fmla="*/ 82 h 230"/>
                <a:gd name="T14" fmla="*/ 91 w 190"/>
                <a:gd name="T15" fmla="*/ 94 h 230"/>
                <a:gd name="T16" fmla="*/ 112 w 190"/>
                <a:gd name="T17" fmla="*/ 96 h 230"/>
                <a:gd name="T18" fmla="*/ 129 w 190"/>
                <a:gd name="T19" fmla="*/ 96 h 230"/>
                <a:gd name="T20" fmla="*/ 157 w 190"/>
                <a:gd name="T21" fmla="*/ 98 h 230"/>
                <a:gd name="T22" fmla="*/ 173 w 190"/>
                <a:gd name="T23" fmla="*/ 103 h 230"/>
                <a:gd name="T24" fmla="*/ 180 w 190"/>
                <a:gd name="T25" fmla="*/ 114 h 230"/>
                <a:gd name="T26" fmla="*/ 180 w 190"/>
                <a:gd name="T27" fmla="*/ 119 h 230"/>
                <a:gd name="T28" fmla="*/ 178 w 190"/>
                <a:gd name="T29" fmla="*/ 127 h 230"/>
                <a:gd name="T30" fmla="*/ 171 w 190"/>
                <a:gd name="T31" fmla="*/ 133 h 230"/>
                <a:gd name="T32" fmla="*/ 153 w 190"/>
                <a:gd name="T33" fmla="*/ 133 h 230"/>
                <a:gd name="T34" fmla="*/ 171 w 190"/>
                <a:gd name="T35" fmla="*/ 134 h 230"/>
                <a:gd name="T36" fmla="*/ 179 w 190"/>
                <a:gd name="T37" fmla="*/ 137 h 230"/>
                <a:gd name="T38" fmla="*/ 186 w 190"/>
                <a:gd name="T39" fmla="*/ 142 h 230"/>
                <a:gd name="T40" fmla="*/ 190 w 190"/>
                <a:gd name="T41" fmla="*/ 151 h 230"/>
                <a:gd name="T42" fmla="*/ 189 w 190"/>
                <a:gd name="T43" fmla="*/ 155 h 230"/>
                <a:gd name="T44" fmla="*/ 183 w 190"/>
                <a:gd name="T45" fmla="*/ 162 h 230"/>
                <a:gd name="T46" fmla="*/ 175 w 190"/>
                <a:gd name="T47" fmla="*/ 164 h 230"/>
                <a:gd name="T48" fmla="*/ 153 w 190"/>
                <a:gd name="T49" fmla="*/ 166 h 230"/>
                <a:gd name="T50" fmla="*/ 168 w 190"/>
                <a:gd name="T51" fmla="*/ 167 h 230"/>
                <a:gd name="T52" fmla="*/ 176 w 190"/>
                <a:gd name="T53" fmla="*/ 170 h 230"/>
                <a:gd name="T54" fmla="*/ 183 w 190"/>
                <a:gd name="T55" fmla="*/ 177 h 230"/>
                <a:gd name="T56" fmla="*/ 184 w 190"/>
                <a:gd name="T57" fmla="*/ 182 h 230"/>
                <a:gd name="T58" fmla="*/ 180 w 190"/>
                <a:gd name="T59" fmla="*/ 190 h 230"/>
                <a:gd name="T60" fmla="*/ 172 w 190"/>
                <a:gd name="T61" fmla="*/ 197 h 230"/>
                <a:gd name="T62" fmla="*/ 153 w 190"/>
                <a:gd name="T63" fmla="*/ 197 h 230"/>
                <a:gd name="T64" fmla="*/ 161 w 190"/>
                <a:gd name="T65" fmla="*/ 199 h 230"/>
                <a:gd name="T66" fmla="*/ 168 w 190"/>
                <a:gd name="T67" fmla="*/ 201 h 230"/>
                <a:gd name="T68" fmla="*/ 172 w 190"/>
                <a:gd name="T69" fmla="*/ 210 h 230"/>
                <a:gd name="T70" fmla="*/ 172 w 190"/>
                <a:gd name="T71" fmla="*/ 214 h 230"/>
                <a:gd name="T72" fmla="*/ 169 w 190"/>
                <a:gd name="T73" fmla="*/ 222 h 230"/>
                <a:gd name="T74" fmla="*/ 162 w 190"/>
                <a:gd name="T75" fmla="*/ 228 h 230"/>
                <a:gd name="T76" fmla="*/ 154 w 190"/>
                <a:gd name="T77" fmla="*/ 230 h 230"/>
                <a:gd name="T78" fmla="*/ 123 w 190"/>
                <a:gd name="T79" fmla="*/ 230 h 230"/>
                <a:gd name="T80" fmla="*/ 102 w 190"/>
                <a:gd name="T81" fmla="*/ 229 h 230"/>
                <a:gd name="T82" fmla="*/ 32 w 190"/>
                <a:gd name="T83" fmla="*/ 225 h 230"/>
                <a:gd name="T84" fmla="*/ 11 w 190"/>
                <a:gd name="T85" fmla="*/ 217 h 230"/>
                <a:gd name="T86" fmla="*/ 0 w 190"/>
                <a:gd name="T87" fmla="*/ 204 h 230"/>
                <a:gd name="T88" fmla="*/ 3 w 190"/>
                <a:gd name="T89" fmla="*/ 114 h 230"/>
                <a:gd name="T90" fmla="*/ 9 w 190"/>
                <a:gd name="T91" fmla="*/ 107 h 230"/>
                <a:gd name="T92" fmla="*/ 15 w 190"/>
                <a:gd name="T93" fmla="*/ 101 h 230"/>
                <a:gd name="T94" fmla="*/ 50 w 190"/>
                <a:gd name="T95" fmla="*/ 34 h 230"/>
                <a:gd name="T96" fmla="*/ 57 w 190"/>
                <a:gd name="T97" fmla="*/ 12 h 230"/>
                <a:gd name="T98" fmla="*/ 62 w 190"/>
                <a:gd name="T9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" h="230">
                  <a:moveTo>
                    <a:pt x="62" y="0"/>
                  </a:moveTo>
                  <a:lnTo>
                    <a:pt x="66" y="0"/>
                  </a:lnTo>
                  <a:lnTo>
                    <a:pt x="73" y="1"/>
                  </a:lnTo>
                  <a:lnTo>
                    <a:pt x="83" y="5"/>
                  </a:lnTo>
                  <a:lnTo>
                    <a:pt x="88" y="11"/>
                  </a:lnTo>
                  <a:lnTo>
                    <a:pt x="91" y="17"/>
                  </a:lnTo>
                  <a:lnTo>
                    <a:pt x="91" y="28"/>
                  </a:lnTo>
                  <a:lnTo>
                    <a:pt x="90" y="39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4" y="56"/>
                  </a:lnTo>
                  <a:lnTo>
                    <a:pt x="83" y="64"/>
                  </a:lnTo>
                  <a:lnTo>
                    <a:pt x="81" y="74"/>
                  </a:lnTo>
                  <a:lnTo>
                    <a:pt x="81" y="82"/>
                  </a:lnTo>
                  <a:lnTo>
                    <a:pt x="84" y="90"/>
                  </a:lnTo>
                  <a:lnTo>
                    <a:pt x="91" y="94"/>
                  </a:lnTo>
                  <a:lnTo>
                    <a:pt x="102" y="96"/>
                  </a:lnTo>
                  <a:lnTo>
                    <a:pt x="112" y="96"/>
                  </a:lnTo>
                  <a:lnTo>
                    <a:pt x="121" y="96"/>
                  </a:lnTo>
                  <a:lnTo>
                    <a:pt x="129" y="96"/>
                  </a:lnTo>
                  <a:lnTo>
                    <a:pt x="134" y="97"/>
                  </a:lnTo>
                  <a:lnTo>
                    <a:pt x="157" y="98"/>
                  </a:lnTo>
                  <a:lnTo>
                    <a:pt x="165" y="100"/>
                  </a:lnTo>
                  <a:lnTo>
                    <a:pt x="173" y="103"/>
                  </a:lnTo>
                  <a:lnTo>
                    <a:pt x="179" y="108"/>
                  </a:lnTo>
                  <a:lnTo>
                    <a:pt x="180" y="114"/>
                  </a:lnTo>
                  <a:lnTo>
                    <a:pt x="180" y="114"/>
                  </a:lnTo>
                  <a:lnTo>
                    <a:pt x="180" y="119"/>
                  </a:lnTo>
                  <a:lnTo>
                    <a:pt x="179" y="123"/>
                  </a:lnTo>
                  <a:lnTo>
                    <a:pt x="178" y="127"/>
                  </a:lnTo>
                  <a:lnTo>
                    <a:pt x="175" y="130"/>
                  </a:lnTo>
                  <a:lnTo>
                    <a:pt x="171" y="133"/>
                  </a:lnTo>
                  <a:lnTo>
                    <a:pt x="167" y="133"/>
                  </a:lnTo>
                  <a:lnTo>
                    <a:pt x="153" y="133"/>
                  </a:lnTo>
                  <a:lnTo>
                    <a:pt x="153" y="134"/>
                  </a:lnTo>
                  <a:lnTo>
                    <a:pt x="171" y="134"/>
                  </a:lnTo>
                  <a:lnTo>
                    <a:pt x="175" y="136"/>
                  </a:lnTo>
                  <a:lnTo>
                    <a:pt x="179" y="137"/>
                  </a:lnTo>
                  <a:lnTo>
                    <a:pt x="183" y="140"/>
                  </a:lnTo>
                  <a:lnTo>
                    <a:pt x="186" y="142"/>
                  </a:lnTo>
                  <a:lnTo>
                    <a:pt x="189" y="147"/>
                  </a:lnTo>
                  <a:lnTo>
                    <a:pt x="190" y="151"/>
                  </a:lnTo>
                  <a:lnTo>
                    <a:pt x="190" y="151"/>
                  </a:lnTo>
                  <a:lnTo>
                    <a:pt x="189" y="155"/>
                  </a:lnTo>
                  <a:lnTo>
                    <a:pt x="186" y="158"/>
                  </a:lnTo>
                  <a:lnTo>
                    <a:pt x="183" y="162"/>
                  </a:lnTo>
                  <a:lnTo>
                    <a:pt x="179" y="163"/>
                  </a:lnTo>
                  <a:lnTo>
                    <a:pt x="175" y="164"/>
                  </a:lnTo>
                  <a:lnTo>
                    <a:pt x="171" y="166"/>
                  </a:lnTo>
                  <a:lnTo>
                    <a:pt x="153" y="166"/>
                  </a:lnTo>
                  <a:lnTo>
                    <a:pt x="153" y="167"/>
                  </a:lnTo>
                  <a:lnTo>
                    <a:pt x="168" y="167"/>
                  </a:lnTo>
                  <a:lnTo>
                    <a:pt x="172" y="167"/>
                  </a:lnTo>
                  <a:lnTo>
                    <a:pt x="176" y="170"/>
                  </a:lnTo>
                  <a:lnTo>
                    <a:pt x="180" y="173"/>
                  </a:lnTo>
                  <a:lnTo>
                    <a:pt x="183" y="177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183" y="186"/>
                  </a:lnTo>
                  <a:lnTo>
                    <a:pt x="180" y="190"/>
                  </a:lnTo>
                  <a:lnTo>
                    <a:pt x="176" y="195"/>
                  </a:lnTo>
                  <a:lnTo>
                    <a:pt x="172" y="197"/>
                  </a:lnTo>
                  <a:lnTo>
                    <a:pt x="168" y="197"/>
                  </a:lnTo>
                  <a:lnTo>
                    <a:pt x="153" y="197"/>
                  </a:lnTo>
                  <a:lnTo>
                    <a:pt x="153" y="199"/>
                  </a:lnTo>
                  <a:lnTo>
                    <a:pt x="161" y="199"/>
                  </a:lnTo>
                  <a:lnTo>
                    <a:pt x="165" y="200"/>
                  </a:lnTo>
                  <a:lnTo>
                    <a:pt x="168" y="201"/>
                  </a:lnTo>
                  <a:lnTo>
                    <a:pt x="169" y="206"/>
                  </a:lnTo>
                  <a:lnTo>
                    <a:pt x="172" y="210"/>
                  </a:lnTo>
                  <a:lnTo>
                    <a:pt x="172" y="214"/>
                  </a:lnTo>
                  <a:lnTo>
                    <a:pt x="172" y="214"/>
                  </a:lnTo>
                  <a:lnTo>
                    <a:pt x="171" y="218"/>
                  </a:lnTo>
                  <a:lnTo>
                    <a:pt x="169" y="222"/>
                  </a:lnTo>
                  <a:lnTo>
                    <a:pt x="165" y="225"/>
                  </a:lnTo>
                  <a:lnTo>
                    <a:pt x="162" y="228"/>
                  </a:lnTo>
                  <a:lnTo>
                    <a:pt x="158" y="229"/>
                  </a:lnTo>
                  <a:lnTo>
                    <a:pt x="154" y="230"/>
                  </a:lnTo>
                  <a:lnTo>
                    <a:pt x="127" y="230"/>
                  </a:lnTo>
                  <a:lnTo>
                    <a:pt x="123" y="230"/>
                  </a:lnTo>
                  <a:lnTo>
                    <a:pt x="112" y="229"/>
                  </a:lnTo>
                  <a:lnTo>
                    <a:pt x="102" y="229"/>
                  </a:lnTo>
                  <a:lnTo>
                    <a:pt x="96" y="229"/>
                  </a:lnTo>
                  <a:lnTo>
                    <a:pt x="32" y="225"/>
                  </a:lnTo>
                  <a:lnTo>
                    <a:pt x="21" y="221"/>
                  </a:lnTo>
                  <a:lnTo>
                    <a:pt x="11" y="217"/>
                  </a:lnTo>
                  <a:lnTo>
                    <a:pt x="3" y="211"/>
                  </a:lnTo>
                  <a:lnTo>
                    <a:pt x="0" y="204"/>
                  </a:lnTo>
                  <a:lnTo>
                    <a:pt x="0" y="118"/>
                  </a:lnTo>
                  <a:lnTo>
                    <a:pt x="3" y="114"/>
                  </a:lnTo>
                  <a:lnTo>
                    <a:pt x="6" y="109"/>
                  </a:lnTo>
                  <a:lnTo>
                    <a:pt x="9" y="107"/>
                  </a:lnTo>
                  <a:lnTo>
                    <a:pt x="13" y="104"/>
                  </a:lnTo>
                  <a:lnTo>
                    <a:pt x="15" y="101"/>
                  </a:lnTo>
                  <a:lnTo>
                    <a:pt x="47" y="42"/>
                  </a:lnTo>
                  <a:lnTo>
                    <a:pt x="50" y="34"/>
                  </a:lnTo>
                  <a:lnTo>
                    <a:pt x="54" y="23"/>
                  </a:lnTo>
                  <a:lnTo>
                    <a:pt x="57" y="12"/>
                  </a:lnTo>
                  <a:lnTo>
                    <a:pt x="61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62"/>
            <p:cNvSpPr>
              <a:spLocks/>
            </p:cNvSpPr>
            <p:nvPr/>
          </p:nvSpPr>
          <p:spPr bwMode="auto">
            <a:xfrm>
              <a:off x="2860675" y="2314576"/>
              <a:ext cx="34925" cy="41275"/>
            </a:xfrm>
            <a:custGeom>
              <a:avLst/>
              <a:gdLst>
                <a:gd name="T0" fmla="*/ 18 w 66"/>
                <a:gd name="T1" fmla="*/ 0 h 77"/>
                <a:gd name="T2" fmla="*/ 48 w 66"/>
                <a:gd name="T3" fmla="*/ 0 h 77"/>
                <a:gd name="T4" fmla="*/ 53 w 66"/>
                <a:gd name="T5" fmla="*/ 0 h 77"/>
                <a:gd name="T6" fmla="*/ 57 w 66"/>
                <a:gd name="T7" fmla="*/ 2 h 77"/>
                <a:gd name="T8" fmla="*/ 62 w 66"/>
                <a:gd name="T9" fmla="*/ 5 h 77"/>
                <a:gd name="T10" fmla="*/ 64 w 66"/>
                <a:gd name="T11" fmla="*/ 9 h 77"/>
                <a:gd name="T12" fmla="*/ 66 w 66"/>
                <a:gd name="T13" fmla="*/ 13 h 77"/>
                <a:gd name="T14" fmla="*/ 66 w 66"/>
                <a:gd name="T15" fmla="*/ 77 h 77"/>
                <a:gd name="T16" fmla="*/ 0 w 66"/>
                <a:gd name="T17" fmla="*/ 77 h 77"/>
                <a:gd name="T18" fmla="*/ 0 w 66"/>
                <a:gd name="T19" fmla="*/ 13 h 77"/>
                <a:gd name="T20" fmla="*/ 1 w 66"/>
                <a:gd name="T21" fmla="*/ 9 h 77"/>
                <a:gd name="T22" fmla="*/ 4 w 66"/>
                <a:gd name="T23" fmla="*/ 5 h 77"/>
                <a:gd name="T24" fmla="*/ 7 w 66"/>
                <a:gd name="T25" fmla="*/ 2 h 77"/>
                <a:gd name="T26" fmla="*/ 12 w 66"/>
                <a:gd name="T27" fmla="*/ 0 h 77"/>
                <a:gd name="T28" fmla="*/ 18 w 66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77">
                  <a:moveTo>
                    <a:pt x="18" y="0"/>
                  </a:moveTo>
                  <a:lnTo>
                    <a:pt x="48" y="0"/>
                  </a:lnTo>
                  <a:lnTo>
                    <a:pt x="53" y="0"/>
                  </a:lnTo>
                  <a:lnTo>
                    <a:pt x="57" y="2"/>
                  </a:lnTo>
                  <a:lnTo>
                    <a:pt x="62" y="5"/>
                  </a:lnTo>
                  <a:lnTo>
                    <a:pt x="64" y="9"/>
                  </a:lnTo>
                  <a:lnTo>
                    <a:pt x="66" y="13"/>
                  </a:lnTo>
                  <a:lnTo>
                    <a:pt x="66" y="77"/>
                  </a:lnTo>
                  <a:lnTo>
                    <a:pt x="0" y="7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63"/>
            <p:cNvSpPr>
              <a:spLocks/>
            </p:cNvSpPr>
            <p:nvPr/>
          </p:nvSpPr>
          <p:spPr bwMode="auto">
            <a:xfrm>
              <a:off x="2860675" y="2355851"/>
              <a:ext cx="34925" cy="41275"/>
            </a:xfrm>
            <a:custGeom>
              <a:avLst/>
              <a:gdLst>
                <a:gd name="T0" fmla="*/ 0 w 66"/>
                <a:gd name="T1" fmla="*/ 0 h 79"/>
                <a:gd name="T2" fmla="*/ 66 w 66"/>
                <a:gd name="T3" fmla="*/ 0 h 79"/>
                <a:gd name="T4" fmla="*/ 66 w 66"/>
                <a:gd name="T5" fmla="*/ 65 h 79"/>
                <a:gd name="T6" fmla="*/ 64 w 66"/>
                <a:gd name="T7" fmla="*/ 71 h 79"/>
                <a:gd name="T8" fmla="*/ 62 w 66"/>
                <a:gd name="T9" fmla="*/ 74 h 79"/>
                <a:gd name="T10" fmla="*/ 57 w 66"/>
                <a:gd name="T11" fmla="*/ 76 h 79"/>
                <a:gd name="T12" fmla="*/ 53 w 66"/>
                <a:gd name="T13" fmla="*/ 79 h 79"/>
                <a:gd name="T14" fmla="*/ 48 w 66"/>
                <a:gd name="T15" fmla="*/ 79 h 79"/>
                <a:gd name="T16" fmla="*/ 18 w 66"/>
                <a:gd name="T17" fmla="*/ 79 h 79"/>
                <a:gd name="T18" fmla="*/ 12 w 66"/>
                <a:gd name="T19" fmla="*/ 79 h 79"/>
                <a:gd name="T20" fmla="*/ 7 w 66"/>
                <a:gd name="T21" fmla="*/ 76 h 79"/>
                <a:gd name="T22" fmla="*/ 4 w 66"/>
                <a:gd name="T23" fmla="*/ 74 h 79"/>
                <a:gd name="T24" fmla="*/ 1 w 66"/>
                <a:gd name="T25" fmla="*/ 71 h 79"/>
                <a:gd name="T26" fmla="*/ 0 w 66"/>
                <a:gd name="T27" fmla="*/ 65 h 79"/>
                <a:gd name="T28" fmla="*/ 0 w 66"/>
                <a:gd name="T2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79">
                  <a:moveTo>
                    <a:pt x="0" y="0"/>
                  </a:moveTo>
                  <a:lnTo>
                    <a:pt x="66" y="0"/>
                  </a:lnTo>
                  <a:lnTo>
                    <a:pt x="66" y="65"/>
                  </a:lnTo>
                  <a:lnTo>
                    <a:pt x="64" y="71"/>
                  </a:lnTo>
                  <a:lnTo>
                    <a:pt x="62" y="74"/>
                  </a:lnTo>
                  <a:lnTo>
                    <a:pt x="57" y="76"/>
                  </a:lnTo>
                  <a:lnTo>
                    <a:pt x="53" y="79"/>
                  </a:lnTo>
                  <a:lnTo>
                    <a:pt x="48" y="79"/>
                  </a:lnTo>
                  <a:lnTo>
                    <a:pt x="18" y="79"/>
                  </a:lnTo>
                  <a:lnTo>
                    <a:pt x="12" y="79"/>
                  </a:lnTo>
                  <a:lnTo>
                    <a:pt x="7" y="76"/>
                  </a:lnTo>
                  <a:lnTo>
                    <a:pt x="4" y="74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64"/>
            <p:cNvSpPr>
              <a:spLocks/>
            </p:cNvSpPr>
            <p:nvPr/>
          </p:nvSpPr>
          <p:spPr bwMode="auto">
            <a:xfrm>
              <a:off x="2879725" y="2386013"/>
              <a:ext cx="7937" cy="7938"/>
            </a:xfrm>
            <a:custGeom>
              <a:avLst/>
              <a:gdLst>
                <a:gd name="T0" fmla="*/ 7 w 15"/>
                <a:gd name="T1" fmla="*/ 0 h 16"/>
                <a:gd name="T2" fmla="*/ 11 w 15"/>
                <a:gd name="T3" fmla="*/ 1 h 16"/>
                <a:gd name="T4" fmla="*/ 14 w 15"/>
                <a:gd name="T5" fmla="*/ 3 h 16"/>
                <a:gd name="T6" fmla="*/ 15 w 15"/>
                <a:gd name="T7" fmla="*/ 5 h 16"/>
                <a:gd name="T8" fmla="*/ 15 w 15"/>
                <a:gd name="T9" fmla="*/ 8 h 16"/>
                <a:gd name="T10" fmla="*/ 15 w 15"/>
                <a:gd name="T11" fmla="*/ 11 h 16"/>
                <a:gd name="T12" fmla="*/ 14 w 15"/>
                <a:gd name="T13" fmla="*/ 14 h 16"/>
                <a:gd name="T14" fmla="*/ 11 w 15"/>
                <a:gd name="T15" fmla="*/ 15 h 16"/>
                <a:gd name="T16" fmla="*/ 7 w 15"/>
                <a:gd name="T17" fmla="*/ 16 h 16"/>
                <a:gd name="T18" fmla="*/ 4 w 15"/>
                <a:gd name="T19" fmla="*/ 15 h 16"/>
                <a:gd name="T20" fmla="*/ 1 w 15"/>
                <a:gd name="T21" fmla="*/ 14 h 16"/>
                <a:gd name="T22" fmla="*/ 0 w 15"/>
                <a:gd name="T23" fmla="*/ 11 h 16"/>
                <a:gd name="T24" fmla="*/ 0 w 15"/>
                <a:gd name="T25" fmla="*/ 8 h 16"/>
                <a:gd name="T26" fmla="*/ 0 w 15"/>
                <a:gd name="T27" fmla="*/ 5 h 16"/>
                <a:gd name="T28" fmla="*/ 1 w 15"/>
                <a:gd name="T29" fmla="*/ 3 h 16"/>
                <a:gd name="T30" fmla="*/ 4 w 15"/>
                <a:gd name="T31" fmla="*/ 1 h 16"/>
                <a:gd name="T32" fmla="*/ 7 w 15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11" y="1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1" y="15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2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65"/>
            <p:cNvSpPr>
              <a:spLocks/>
            </p:cNvSpPr>
            <p:nvPr/>
          </p:nvSpPr>
          <p:spPr bwMode="auto">
            <a:xfrm>
              <a:off x="3413125" y="2686051"/>
              <a:ext cx="168275" cy="69850"/>
            </a:xfrm>
            <a:custGeom>
              <a:avLst/>
              <a:gdLst>
                <a:gd name="T0" fmla="*/ 0 w 317"/>
                <a:gd name="T1" fmla="*/ 0 h 132"/>
                <a:gd name="T2" fmla="*/ 78 w 317"/>
                <a:gd name="T3" fmla="*/ 6 h 132"/>
                <a:gd name="T4" fmla="*/ 89 w 317"/>
                <a:gd name="T5" fmla="*/ 28 h 132"/>
                <a:gd name="T6" fmla="*/ 122 w 317"/>
                <a:gd name="T7" fmla="*/ 128 h 132"/>
                <a:gd name="T8" fmla="*/ 283 w 317"/>
                <a:gd name="T9" fmla="*/ 128 h 132"/>
                <a:gd name="T10" fmla="*/ 313 w 317"/>
                <a:gd name="T11" fmla="*/ 28 h 132"/>
                <a:gd name="T12" fmla="*/ 317 w 317"/>
                <a:gd name="T13" fmla="*/ 29 h 132"/>
                <a:gd name="T14" fmla="*/ 287 w 317"/>
                <a:gd name="T15" fmla="*/ 132 h 132"/>
                <a:gd name="T16" fmla="*/ 118 w 317"/>
                <a:gd name="T17" fmla="*/ 132 h 132"/>
                <a:gd name="T18" fmla="*/ 85 w 317"/>
                <a:gd name="T19" fmla="*/ 29 h 132"/>
                <a:gd name="T20" fmla="*/ 75 w 317"/>
                <a:gd name="T21" fmla="*/ 10 h 132"/>
                <a:gd name="T22" fmla="*/ 0 w 317"/>
                <a:gd name="T23" fmla="*/ 6 h 132"/>
                <a:gd name="T24" fmla="*/ 0 w 317"/>
                <a:gd name="T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132">
                  <a:moveTo>
                    <a:pt x="0" y="0"/>
                  </a:moveTo>
                  <a:lnTo>
                    <a:pt x="78" y="6"/>
                  </a:lnTo>
                  <a:lnTo>
                    <a:pt x="89" y="28"/>
                  </a:lnTo>
                  <a:lnTo>
                    <a:pt x="122" y="128"/>
                  </a:lnTo>
                  <a:lnTo>
                    <a:pt x="283" y="128"/>
                  </a:lnTo>
                  <a:lnTo>
                    <a:pt x="313" y="28"/>
                  </a:lnTo>
                  <a:lnTo>
                    <a:pt x="317" y="29"/>
                  </a:lnTo>
                  <a:lnTo>
                    <a:pt x="287" y="132"/>
                  </a:lnTo>
                  <a:lnTo>
                    <a:pt x="118" y="132"/>
                  </a:lnTo>
                  <a:lnTo>
                    <a:pt x="85" y="29"/>
                  </a:lnTo>
                  <a:lnTo>
                    <a:pt x="75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66"/>
            <p:cNvSpPr>
              <a:spLocks/>
            </p:cNvSpPr>
            <p:nvPr/>
          </p:nvSpPr>
          <p:spPr bwMode="auto">
            <a:xfrm>
              <a:off x="3459163" y="2701926"/>
              <a:ext cx="122237" cy="41275"/>
            </a:xfrm>
            <a:custGeom>
              <a:avLst/>
              <a:gdLst>
                <a:gd name="T0" fmla="*/ 0 w 229"/>
                <a:gd name="T1" fmla="*/ 0 h 80"/>
                <a:gd name="T2" fmla="*/ 229 w 229"/>
                <a:gd name="T3" fmla="*/ 0 h 80"/>
                <a:gd name="T4" fmla="*/ 218 w 229"/>
                <a:gd name="T5" fmla="*/ 35 h 80"/>
                <a:gd name="T6" fmla="*/ 13 w 229"/>
                <a:gd name="T7" fmla="*/ 35 h 80"/>
                <a:gd name="T8" fmla="*/ 20 w 229"/>
                <a:gd name="T9" fmla="*/ 55 h 80"/>
                <a:gd name="T10" fmla="*/ 213 w 229"/>
                <a:gd name="T11" fmla="*/ 55 h 80"/>
                <a:gd name="T12" fmla="*/ 204 w 229"/>
                <a:gd name="T13" fmla="*/ 80 h 80"/>
                <a:gd name="T14" fmla="*/ 24 w 229"/>
                <a:gd name="T15" fmla="*/ 80 h 80"/>
                <a:gd name="T16" fmla="*/ 24 w 229"/>
                <a:gd name="T17" fmla="*/ 76 h 80"/>
                <a:gd name="T18" fmla="*/ 202 w 229"/>
                <a:gd name="T19" fmla="*/ 76 h 80"/>
                <a:gd name="T20" fmla="*/ 206 w 229"/>
                <a:gd name="T21" fmla="*/ 60 h 80"/>
                <a:gd name="T22" fmla="*/ 16 w 229"/>
                <a:gd name="T23" fmla="*/ 60 h 80"/>
                <a:gd name="T24" fmla="*/ 7 w 229"/>
                <a:gd name="T25" fmla="*/ 31 h 80"/>
                <a:gd name="T26" fmla="*/ 215 w 229"/>
                <a:gd name="T27" fmla="*/ 31 h 80"/>
                <a:gd name="T28" fmla="*/ 222 w 229"/>
                <a:gd name="T29" fmla="*/ 6 h 80"/>
                <a:gd name="T30" fmla="*/ 0 w 229"/>
                <a:gd name="T31" fmla="*/ 6 h 80"/>
                <a:gd name="T32" fmla="*/ 0 w 229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80">
                  <a:moveTo>
                    <a:pt x="0" y="0"/>
                  </a:moveTo>
                  <a:lnTo>
                    <a:pt x="229" y="0"/>
                  </a:lnTo>
                  <a:lnTo>
                    <a:pt x="218" y="35"/>
                  </a:lnTo>
                  <a:lnTo>
                    <a:pt x="13" y="35"/>
                  </a:lnTo>
                  <a:lnTo>
                    <a:pt x="20" y="55"/>
                  </a:lnTo>
                  <a:lnTo>
                    <a:pt x="213" y="55"/>
                  </a:lnTo>
                  <a:lnTo>
                    <a:pt x="204" y="80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02" y="76"/>
                  </a:lnTo>
                  <a:lnTo>
                    <a:pt x="206" y="60"/>
                  </a:lnTo>
                  <a:lnTo>
                    <a:pt x="16" y="60"/>
                  </a:lnTo>
                  <a:lnTo>
                    <a:pt x="7" y="31"/>
                  </a:lnTo>
                  <a:lnTo>
                    <a:pt x="215" y="31"/>
                  </a:lnTo>
                  <a:lnTo>
                    <a:pt x="22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67"/>
            <p:cNvSpPr>
              <a:spLocks/>
            </p:cNvSpPr>
            <p:nvPr/>
          </p:nvSpPr>
          <p:spPr bwMode="auto">
            <a:xfrm>
              <a:off x="3475038" y="2700338"/>
              <a:ext cx="15875" cy="52388"/>
            </a:xfrm>
            <a:custGeom>
              <a:avLst/>
              <a:gdLst>
                <a:gd name="T0" fmla="*/ 5 w 31"/>
                <a:gd name="T1" fmla="*/ 0 h 100"/>
                <a:gd name="T2" fmla="*/ 31 w 31"/>
                <a:gd name="T3" fmla="*/ 100 h 100"/>
                <a:gd name="T4" fmla="*/ 26 w 31"/>
                <a:gd name="T5" fmla="*/ 100 h 100"/>
                <a:gd name="T6" fmla="*/ 0 w 31"/>
                <a:gd name="T7" fmla="*/ 0 h 100"/>
                <a:gd name="T8" fmla="*/ 5 w 31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0">
                  <a:moveTo>
                    <a:pt x="5" y="0"/>
                  </a:moveTo>
                  <a:lnTo>
                    <a:pt x="31" y="100"/>
                  </a:lnTo>
                  <a:lnTo>
                    <a:pt x="26" y="10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68"/>
            <p:cNvSpPr>
              <a:spLocks/>
            </p:cNvSpPr>
            <p:nvPr/>
          </p:nvSpPr>
          <p:spPr bwMode="auto">
            <a:xfrm>
              <a:off x="3494088" y="2700338"/>
              <a:ext cx="11112" cy="52388"/>
            </a:xfrm>
            <a:custGeom>
              <a:avLst/>
              <a:gdLst>
                <a:gd name="T0" fmla="*/ 4 w 21"/>
                <a:gd name="T1" fmla="*/ 0 h 100"/>
                <a:gd name="T2" fmla="*/ 21 w 21"/>
                <a:gd name="T3" fmla="*/ 100 h 100"/>
                <a:gd name="T4" fmla="*/ 17 w 21"/>
                <a:gd name="T5" fmla="*/ 100 h 100"/>
                <a:gd name="T6" fmla="*/ 0 w 21"/>
                <a:gd name="T7" fmla="*/ 0 h 100"/>
                <a:gd name="T8" fmla="*/ 4 w 21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0">
                  <a:moveTo>
                    <a:pt x="4" y="0"/>
                  </a:moveTo>
                  <a:lnTo>
                    <a:pt x="21" y="100"/>
                  </a:lnTo>
                  <a:lnTo>
                    <a:pt x="17" y="10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169"/>
            <p:cNvSpPr>
              <a:spLocks noChangeArrowheads="1"/>
            </p:cNvSpPr>
            <p:nvPr/>
          </p:nvSpPr>
          <p:spPr bwMode="auto">
            <a:xfrm>
              <a:off x="3511550" y="2700338"/>
              <a:ext cx="3175" cy="52388"/>
            </a:xfrm>
            <a:prstGeom prst="rect">
              <a:avLst/>
            </a:prstGeom>
            <a:solidFill>
              <a:srgbClr val="F6F8F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70"/>
            <p:cNvSpPr>
              <a:spLocks/>
            </p:cNvSpPr>
            <p:nvPr/>
          </p:nvSpPr>
          <p:spPr bwMode="auto">
            <a:xfrm>
              <a:off x="3524250" y="2700338"/>
              <a:ext cx="11112" cy="52388"/>
            </a:xfrm>
            <a:custGeom>
              <a:avLst/>
              <a:gdLst>
                <a:gd name="T0" fmla="*/ 14 w 20"/>
                <a:gd name="T1" fmla="*/ 0 h 100"/>
                <a:gd name="T2" fmla="*/ 20 w 20"/>
                <a:gd name="T3" fmla="*/ 0 h 100"/>
                <a:gd name="T4" fmla="*/ 4 w 20"/>
                <a:gd name="T5" fmla="*/ 100 h 100"/>
                <a:gd name="T6" fmla="*/ 0 w 20"/>
                <a:gd name="T7" fmla="*/ 100 h 100"/>
                <a:gd name="T8" fmla="*/ 14 w 2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0">
                  <a:moveTo>
                    <a:pt x="14" y="0"/>
                  </a:moveTo>
                  <a:lnTo>
                    <a:pt x="20" y="0"/>
                  </a:lnTo>
                  <a:lnTo>
                    <a:pt x="4" y="100"/>
                  </a:lnTo>
                  <a:lnTo>
                    <a:pt x="0" y="10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71"/>
            <p:cNvSpPr>
              <a:spLocks/>
            </p:cNvSpPr>
            <p:nvPr/>
          </p:nvSpPr>
          <p:spPr bwMode="auto">
            <a:xfrm>
              <a:off x="3540125" y="2700338"/>
              <a:ext cx="30162" cy="55563"/>
            </a:xfrm>
            <a:custGeom>
              <a:avLst/>
              <a:gdLst>
                <a:gd name="T0" fmla="*/ 24 w 57"/>
                <a:gd name="T1" fmla="*/ 0 h 104"/>
                <a:gd name="T2" fmla="*/ 29 w 57"/>
                <a:gd name="T3" fmla="*/ 1 h 104"/>
                <a:gd name="T4" fmla="*/ 5 w 57"/>
                <a:gd name="T5" fmla="*/ 100 h 104"/>
                <a:gd name="T6" fmla="*/ 24 w 57"/>
                <a:gd name="T7" fmla="*/ 100 h 104"/>
                <a:gd name="T8" fmla="*/ 53 w 57"/>
                <a:gd name="T9" fmla="*/ 1 h 104"/>
                <a:gd name="T10" fmla="*/ 57 w 57"/>
                <a:gd name="T11" fmla="*/ 2 h 104"/>
                <a:gd name="T12" fmla="*/ 29 w 57"/>
                <a:gd name="T13" fmla="*/ 104 h 104"/>
                <a:gd name="T14" fmla="*/ 0 w 57"/>
                <a:gd name="T15" fmla="*/ 104 h 104"/>
                <a:gd name="T16" fmla="*/ 24 w 57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04">
                  <a:moveTo>
                    <a:pt x="24" y="0"/>
                  </a:moveTo>
                  <a:lnTo>
                    <a:pt x="29" y="1"/>
                  </a:lnTo>
                  <a:lnTo>
                    <a:pt x="5" y="100"/>
                  </a:lnTo>
                  <a:lnTo>
                    <a:pt x="24" y="10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29" y="104"/>
                  </a:lnTo>
                  <a:lnTo>
                    <a:pt x="0" y="10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72"/>
            <p:cNvSpPr>
              <a:spLocks/>
            </p:cNvSpPr>
            <p:nvPr/>
          </p:nvSpPr>
          <p:spPr bwMode="auto">
            <a:xfrm>
              <a:off x="3467100" y="2754313"/>
              <a:ext cx="103187" cy="31750"/>
            </a:xfrm>
            <a:custGeom>
              <a:avLst/>
              <a:gdLst>
                <a:gd name="T0" fmla="*/ 15 w 195"/>
                <a:gd name="T1" fmla="*/ 0 h 60"/>
                <a:gd name="T2" fmla="*/ 19 w 195"/>
                <a:gd name="T3" fmla="*/ 0 h 60"/>
                <a:gd name="T4" fmla="*/ 4 w 195"/>
                <a:gd name="T5" fmla="*/ 55 h 60"/>
                <a:gd name="T6" fmla="*/ 195 w 195"/>
                <a:gd name="T7" fmla="*/ 55 h 60"/>
                <a:gd name="T8" fmla="*/ 195 w 195"/>
                <a:gd name="T9" fmla="*/ 60 h 60"/>
                <a:gd name="T10" fmla="*/ 0 w 195"/>
                <a:gd name="T11" fmla="*/ 60 h 60"/>
                <a:gd name="T12" fmla="*/ 15 w 195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60">
                  <a:moveTo>
                    <a:pt x="15" y="0"/>
                  </a:moveTo>
                  <a:lnTo>
                    <a:pt x="19" y="0"/>
                  </a:lnTo>
                  <a:lnTo>
                    <a:pt x="4" y="55"/>
                  </a:lnTo>
                  <a:lnTo>
                    <a:pt x="195" y="55"/>
                  </a:lnTo>
                  <a:lnTo>
                    <a:pt x="195" y="60"/>
                  </a:lnTo>
                  <a:lnTo>
                    <a:pt x="0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73"/>
            <p:cNvSpPr>
              <a:spLocks/>
            </p:cNvSpPr>
            <p:nvPr/>
          </p:nvSpPr>
          <p:spPr bwMode="auto">
            <a:xfrm>
              <a:off x="3406775" y="2681288"/>
              <a:ext cx="31750" cy="9525"/>
            </a:xfrm>
            <a:custGeom>
              <a:avLst/>
              <a:gdLst>
                <a:gd name="T0" fmla="*/ 5 w 60"/>
                <a:gd name="T1" fmla="*/ 0 h 18"/>
                <a:gd name="T2" fmla="*/ 56 w 60"/>
                <a:gd name="T3" fmla="*/ 6 h 18"/>
                <a:gd name="T4" fmla="*/ 59 w 60"/>
                <a:gd name="T5" fmla="*/ 7 h 18"/>
                <a:gd name="T6" fmla="*/ 60 w 60"/>
                <a:gd name="T7" fmla="*/ 9 h 18"/>
                <a:gd name="T8" fmla="*/ 60 w 60"/>
                <a:gd name="T9" fmla="*/ 11 h 18"/>
                <a:gd name="T10" fmla="*/ 60 w 60"/>
                <a:gd name="T11" fmla="*/ 14 h 18"/>
                <a:gd name="T12" fmla="*/ 59 w 60"/>
                <a:gd name="T13" fmla="*/ 17 h 18"/>
                <a:gd name="T14" fmla="*/ 57 w 60"/>
                <a:gd name="T15" fmla="*/ 18 h 18"/>
                <a:gd name="T16" fmla="*/ 55 w 60"/>
                <a:gd name="T17" fmla="*/ 18 h 18"/>
                <a:gd name="T18" fmla="*/ 4 w 60"/>
                <a:gd name="T19" fmla="*/ 14 h 18"/>
                <a:gd name="T20" fmla="*/ 3 w 60"/>
                <a:gd name="T21" fmla="*/ 13 h 18"/>
                <a:gd name="T22" fmla="*/ 0 w 60"/>
                <a:gd name="T23" fmla="*/ 11 h 18"/>
                <a:gd name="T24" fmla="*/ 0 w 60"/>
                <a:gd name="T25" fmla="*/ 9 h 18"/>
                <a:gd name="T26" fmla="*/ 0 w 60"/>
                <a:gd name="T27" fmla="*/ 6 h 18"/>
                <a:gd name="T28" fmla="*/ 1 w 60"/>
                <a:gd name="T29" fmla="*/ 3 h 18"/>
                <a:gd name="T30" fmla="*/ 3 w 60"/>
                <a:gd name="T31" fmla="*/ 2 h 18"/>
                <a:gd name="T32" fmla="*/ 5 w 60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8">
                  <a:moveTo>
                    <a:pt x="5" y="0"/>
                  </a:moveTo>
                  <a:lnTo>
                    <a:pt x="56" y="6"/>
                  </a:lnTo>
                  <a:lnTo>
                    <a:pt x="59" y="7"/>
                  </a:lnTo>
                  <a:lnTo>
                    <a:pt x="60" y="9"/>
                  </a:lnTo>
                  <a:lnTo>
                    <a:pt x="60" y="11"/>
                  </a:lnTo>
                  <a:lnTo>
                    <a:pt x="60" y="14"/>
                  </a:lnTo>
                  <a:lnTo>
                    <a:pt x="59" y="17"/>
                  </a:lnTo>
                  <a:lnTo>
                    <a:pt x="57" y="18"/>
                  </a:lnTo>
                  <a:lnTo>
                    <a:pt x="55" y="18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74"/>
            <p:cNvSpPr>
              <a:spLocks/>
            </p:cNvSpPr>
            <p:nvPr/>
          </p:nvSpPr>
          <p:spPr bwMode="auto">
            <a:xfrm>
              <a:off x="3463925" y="2779713"/>
              <a:ext cx="11112" cy="11113"/>
            </a:xfrm>
            <a:custGeom>
              <a:avLst/>
              <a:gdLst>
                <a:gd name="T0" fmla="*/ 11 w 22"/>
                <a:gd name="T1" fmla="*/ 0 h 22"/>
                <a:gd name="T2" fmla="*/ 15 w 22"/>
                <a:gd name="T3" fmla="*/ 2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1 h 22"/>
                <a:gd name="T10" fmla="*/ 22 w 22"/>
                <a:gd name="T11" fmla="*/ 16 h 22"/>
                <a:gd name="T12" fmla="*/ 19 w 22"/>
                <a:gd name="T13" fmla="*/ 18 h 22"/>
                <a:gd name="T14" fmla="*/ 15 w 22"/>
                <a:gd name="T15" fmla="*/ 21 h 22"/>
                <a:gd name="T16" fmla="*/ 11 w 22"/>
                <a:gd name="T17" fmla="*/ 22 h 22"/>
                <a:gd name="T18" fmla="*/ 6 w 22"/>
                <a:gd name="T19" fmla="*/ 21 h 22"/>
                <a:gd name="T20" fmla="*/ 2 w 22"/>
                <a:gd name="T21" fmla="*/ 18 h 22"/>
                <a:gd name="T22" fmla="*/ 0 w 22"/>
                <a:gd name="T23" fmla="*/ 16 h 22"/>
                <a:gd name="T24" fmla="*/ 0 w 22"/>
                <a:gd name="T25" fmla="*/ 11 h 22"/>
                <a:gd name="T26" fmla="*/ 0 w 22"/>
                <a:gd name="T27" fmla="*/ 7 h 22"/>
                <a:gd name="T28" fmla="*/ 2 w 22"/>
                <a:gd name="T29" fmla="*/ 5 h 22"/>
                <a:gd name="T30" fmla="*/ 6 w 22"/>
                <a:gd name="T31" fmla="*/ 2 h 22"/>
                <a:gd name="T32" fmla="*/ 11 w 22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5" y="21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75"/>
            <p:cNvSpPr>
              <a:spLocks noEditPoints="1"/>
            </p:cNvSpPr>
            <p:nvPr/>
          </p:nvSpPr>
          <p:spPr bwMode="auto">
            <a:xfrm>
              <a:off x="3459163" y="2774951"/>
              <a:ext cx="20637" cy="20638"/>
            </a:xfrm>
            <a:custGeom>
              <a:avLst/>
              <a:gdLst>
                <a:gd name="T0" fmla="*/ 20 w 39"/>
                <a:gd name="T1" fmla="*/ 8 h 39"/>
                <a:gd name="T2" fmla="*/ 15 w 39"/>
                <a:gd name="T3" fmla="*/ 10 h 39"/>
                <a:gd name="T4" fmla="*/ 11 w 39"/>
                <a:gd name="T5" fmla="*/ 13 h 39"/>
                <a:gd name="T6" fmla="*/ 9 w 39"/>
                <a:gd name="T7" fmla="*/ 15 h 39"/>
                <a:gd name="T8" fmla="*/ 9 w 39"/>
                <a:gd name="T9" fmla="*/ 19 h 39"/>
                <a:gd name="T10" fmla="*/ 9 w 39"/>
                <a:gd name="T11" fmla="*/ 24 h 39"/>
                <a:gd name="T12" fmla="*/ 11 w 39"/>
                <a:gd name="T13" fmla="*/ 26 h 39"/>
                <a:gd name="T14" fmla="*/ 15 w 39"/>
                <a:gd name="T15" fmla="*/ 29 h 39"/>
                <a:gd name="T16" fmla="*/ 20 w 39"/>
                <a:gd name="T17" fmla="*/ 30 h 39"/>
                <a:gd name="T18" fmla="*/ 24 w 39"/>
                <a:gd name="T19" fmla="*/ 29 h 39"/>
                <a:gd name="T20" fmla="*/ 28 w 39"/>
                <a:gd name="T21" fmla="*/ 26 h 39"/>
                <a:gd name="T22" fmla="*/ 31 w 39"/>
                <a:gd name="T23" fmla="*/ 24 h 39"/>
                <a:gd name="T24" fmla="*/ 31 w 39"/>
                <a:gd name="T25" fmla="*/ 19 h 39"/>
                <a:gd name="T26" fmla="*/ 31 w 39"/>
                <a:gd name="T27" fmla="*/ 15 h 39"/>
                <a:gd name="T28" fmla="*/ 28 w 39"/>
                <a:gd name="T29" fmla="*/ 13 h 39"/>
                <a:gd name="T30" fmla="*/ 24 w 39"/>
                <a:gd name="T31" fmla="*/ 10 h 39"/>
                <a:gd name="T32" fmla="*/ 20 w 39"/>
                <a:gd name="T33" fmla="*/ 8 h 39"/>
                <a:gd name="T34" fmla="*/ 20 w 39"/>
                <a:gd name="T35" fmla="*/ 0 h 39"/>
                <a:gd name="T36" fmla="*/ 25 w 39"/>
                <a:gd name="T37" fmla="*/ 2 h 39"/>
                <a:gd name="T38" fmla="*/ 29 w 39"/>
                <a:gd name="T39" fmla="*/ 3 h 39"/>
                <a:gd name="T40" fmla="*/ 33 w 39"/>
                <a:gd name="T41" fmla="*/ 6 h 39"/>
                <a:gd name="T42" fmla="*/ 36 w 39"/>
                <a:gd name="T43" fmla="*/ 8 h 39"/>
                <a:gd name="T44" fmla="*/ 37 w 39"/>
                <a:gd name="T45" fmla="*/ 13 h 39"/>
                <a:gd name="T46" fmla="*/ 39 w 39"/>
                <a:gd name="T47" fmla="*/ 15 h 39"/>
                <a:gd name="T48" fmla="*/ 39 w 39"/>
                <a:gd name="T49" fmla="*/ 19 h 39"/>
                <a:gd name="T50" fmla="*/ 39 w 39"/>
                <a:gd name="T51" fmla="*/ 24 h 39"/>
                <a:gd name="T52" fmla="*/ 37 w 39"/>
                <a:gd name="T53" fmla="*/ 26 h 39"/>
                <a:gd name="T54" fmla="*/ 36 w 39"/>
                <a:gd name="T55" fmla="*/ 30 h 39"/>
                <a:gd name="T56" fmla="*/ 33 w 39"/>
                <a:gd name="T57" fmla="*/ 33 h 39"/>
                <a:gd name="T58" fmla="*/ 29 w 39"/>
                <a:gd name="T59" fmla="*/ 36 h 39"/>
                <a:gd name="T60" fmla="*/ 25 w 39"/>
                <a:gd name="T61" fmla="*/ 37 h 39"/>
                <a:gd name="T62" fmla="*/ 20 w 39"/>
                <a:gd name="T63" fmla="*/ 39 h 39"/>
                <a:gd name="T64" fmla="*/ 14 w 39"/>
                <a:gd name="T65" fmla="*/ 37 h 39"/>
                <a:gd name="T66" fmla="*/ 10 w 39"/>
                <a:gd name="T67" fmla="*/ 36 h 39"/>
                <a:gd name="T68" fmla="*/ 6 w 39"/>
                <a:gd name="T69" fmla="*/ 33 h 39"/>
                <a:gd name="T70" fmla="*/ 3 w 39"/>
                <a:gd name="T71" fmla="*/ 30 h 39"/>
                <a:gd name="T72" fmla="*/ 2 w 39"/>
                <a:gd name="T73" fmla="*/ 26 h 39"/>
                <a:gd name="T74" fmla="*/ 0 w 39"/>
                <a:gd name="T75" fmla="*/ 24 h 39"/>
                <a:gd name="T76" fmla="*/ 0 w 39"/>
                <a:gd name="T77" fmla="*/ 19 h 39"/>
                <a:gd name="T78" fmla="*/ 0 w 39"/>
                <a:gd name="T79" fmla="*/ 15 h 39"/>
                <a:gd name="T80" fmla="*/ 2 w 39"/>
                <a:gd name="T81" fmla="*/ 13 h 39"/>
                <a:gd name="T82" fmla="*/ 3 w 39"/>
                <a:gd name="T83" fmla="*/ 8 h 39"/>
                <a:gd name="T84" fmla="*/ 6 w 39"/>
                <a:gd name="T85" fmla="*/ 6 h 39"/>
                <a:gd name="T86" fmla="*/ 10 w 39"/>
                <a:gd name="T87" fmla="*/ 3 h 39"/>
                <a:gd name="T88" fmla="*/ 14 w 39"/>
                <a:gd name="T89" fmla="*/ 2 h 39"/>
                <a:gd name="T90" fmla="*/ 20 w 39"/>
                <a:gd name="T9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39">
                  <a:moveTo>
                    <a:pt x="20" y="8"/>
                  </a:moveTo>
                  <a:lnTo>
                    <a:pt x="15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9" y="24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20" y="30"/>
                  </a:lnTo>
                  <a:lnTo>
                    <a:pt x="24" y="29"/>
                  </a:lnTo>
                  <a:lnTo>
                    <a:pt x="28" y="26"/>
                  </a:lnTo>
                  <a:lnTo>
                    <a:pt x="31" y="24"/>
                  </a:lnTo>
                  <a:lnTo>
                    <a:pt x="31" y="19"/>
                  </a:lnTo>
                  <a:lnTo>
                    <a:pt x="31" y="15"/>
                  </a:lnTo>
                  <a:lnTo>
                    <a:pt x="28" y="13"/>
                  </a:lnTo>
                  <a:lnTo>
                    <a:pt x="24" y="10"/>
                  </a:lnTo>
                  <a:lnTo>
                    <a:pt x="20" y="8"/>
                  </a:lnTo>
                  <a:close/>
                  <a:moveTo>
                    <a:pt x="20" y="0"/>
                  </a:moveTo>
                  <a:lnTo>
                    <a:pt x="25" y="2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8"/>
                  </a:lnTo>
                  <a:lnTo>
                    <a:pt x="37" y="13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7" y="26"/>
                  </a:lnTo>
                  <a:lnTo>
                    <a:pt x="36" y="30"/>
                  </a:lnTo>
                  <a:lnTo>
                    <a:pt x="33" y="33"/>
                  </a:lnTo>
                  <a:lnTo>
                    <a:pt x="29" y="36"/>
                  </a:lnTo>
                  <a:lnTo>
                    <a:pt x="25" y="37"/>
                  </a:lnTo>
                  <a:lnTo>
                    <a:pt x="20" y="39"/>
                  </a:lnTo>
                  <a:lnTo>
                    <a:pt x="14" y="37"/>
                  </a:lnTo>
                  <a:lnTo>
                    <a:pt x="10" y="36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8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76"/>
            <p:cNvSpPr>
              <a:spLocks/>
            </p:cNvSpPr>
            <p:nvPr/>
          </p:nvSpPr>
          <p:spPr bwMode="auto">
            <a:xfrm>
              <a:off x="3557588" y="2779713"/>
              <a:ext cx="12700" cy="11113"/>
            </a:xfrm>
            <a:custGeom>
              <a:avLst/>
              <a:gdLst>
                <a:gd name="T0" fmla="*/ 13 w 24"/>
                <a:gd name="T1" fmla="*/ 0 h 21"/>
                <a:gd name="T2" fmla="*/ 17 w 24"/>
                <a:gd name="T3" fmla="*/ 2 h 21"/>
                <a:gd name="T4" fmla="*/ 20 w 24"/>
                <a:gd name="T5" fmla="*/ 3 h 21"/>
                <a:gd name="T6" fmla="*/ 22 w 24"/>
                <a:gd name="T7" fmla="*/ 7 h 21"/>
                <a:gd name="T8" fmla="*/ 24 w 24"/>
                <a:gd name="T9" fmla="*/ 11 h 21"/>
                <a:gd name="T10" fmla="*/ 22 w 24"/>
                <a:gd name="T11" fmla="*/ 16 h 21"/>
                <a:gd name="T12" fmla="*/ 20 w 24"/>
                <a:gd name="T13" fmla="*/ 18 h 21"/>
                <a:gd name="T14" fmla="*/ 17 w 24"/>
                <a:gd name="T15" fmla="*/ 21 h 21"/>
                <a:gd name="T16" fmla="*/ 13 w 24"/>
                <a:gd name="T17" fmla="*/ 21 h 21"/>
                <a:gd name="T18" fmla="*/ 7 w 24"/>
                <a:gd name="T19" fmla="*/ 21 h 21"/>
                <a:gd name="T20" fmla="*/ 5 w 24"/>
                <a:gd name="T21" fmla="*/ 18 h 21"/>
                <a:gd name="T22" fmla="*/ 2 w 24"/>
                <a:gd name="T23" fmla="*/ 16 h 21"/>
                <a:gd name="T24" fmla="*/ 0 w 24"/>
                <a:gd name="T25" fmla="*/ 11 h 21"/>
                <a:gd name="T26" fmla="*/ 2 w 24"/>
                <a:gd name="T27" fmla="*/ 7 h 21"/>
                <a:gd name="T28" fmla="*/ 5 w 24"/>
                <a:gd name="T29" fmla="*/ 3 h 21"/>
                <a:gd name="T30" fmla="*/ 7 w 24"/>
                <a:gd name="T31" fmla="*/ 2 h 21"/>
                <a:gd name="T32" fmla="*/ 13 w 24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1">
                  <a:moveTo>
                    <a:pt x="13" y="0"/>
                  </a:moveTo>
                  <a:lnTo>
                    <a:pt x="17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1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7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3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77"/>
            <p:cNvSpPr>
              <a:spLocks noEditPoints="1"/>
            </p:cNvSpPr>
            <p:nvPr/>
          </p:nvSpPr>
          <p:spPr bwMode="auto">
            <a:xfrm>
              <a:off x="3554413" y="2774951"/>
              <a:ext cx="20637" cy="19050"/>
            </a:xfrm>
            <a:custGeom>
              <a:avLst/>
              <a:gdLst>
                <a:gd name="T0" fmla="*/ 21 w 40"/>
                <a:gd name="T1" fmla="*/ 8 h 37"/>
                <a:gd name="T2" fmla="*/ 15 w 40"/>
                <a:gd name="T3" fmla="*/ 10 h 37"/>
                <a:gd name="T4" fmla="*/ 13 w 40"/>
                <a:gd name="T5" fmla="*/ 11 h 37"/>
                <a:gd name="T6" fmla="*/ 10 w 40"/>
                <a:gd name="T7" fmla="*/ 15 h 37"/>
                <a:gd name="T8" fmla="*/ 8 w 40"/>
                <a:gd name="T9" fmla="*/ 19 h 37"/>
                <a:gd name="T10" fmla="*/ 10 w 40"/>
                <a:gd name="T11" fmla="*/ 24 h 37"/>
                <a:gd name="T12" fmla="*/ 13 w 40"/>
                <a:gd name="T13" fmla="*/ 26 h 37"/>
                <a:gd name="T14" fmla="*/ 15 w 40"/>
                <a:gd name="T15" fmla="*/ 29 h 37"/>
                <a:gd name="T16" fmla="*/ 21 w 40"/>
                <a:gd name="T17" fmla="*/ 29 h 37"/>
                <a:gd name="T18" fmla="*/ 25 w 40"/>
                <a:gd name="T19" fmla="*/ 29 h 37"/>
                <a:gd name="T20" fmla="*/ 28 w 40"/>
                <a:gd name="T21" fmla="*/ 26 h 37"/>
                <a:gd name="T22" fmla="*/ 30 w 40"/>
                <a:gd name="T23" fmla="*/ 24 h 37"/>
                <a:gd name="T24" fmla="*/ 32 w 40"/>
                <a:gd name="T25" fmla="*/ 19 h 37"/>
                <a:gd name="T26" fmla="*/ 30 w 40"/>
                <a:gd name="T27" fmla="*/ 15 h 37"/>
                <a:gd name="T28" fmla="*/ 28 w 40"/>
                <a:gd name="T29" fmla="*/ 11 h 37"/>
                <a:gd name="T30" fmla="*/ 25 w 40"/>
                <a:gd name="T31" fmla="*/ 10 h 37"/>
                <a:gd name="T32" fmla="*/ 21 w 40"/>
                <a:gd name="T33" fmla="*/ 8 h 37"/>
                <a:gd name="T34" fmla="*/ 21 w 40"/>
                <a:gd name="T35" fmla="*/ 0 h 37"/>
                <a:gd name="T36" fmla="*/ 25 w 40"/>
                <a:gd name="T37" fmla="*/ 2 h 37"/>
                <a:gd name="T38" fmla="*/ 30 w 40"/>
                <a:gd name="T39" fmla="*/ 3 h 37"/>
                <a:gd name="T40" fmla="*/ 35 w 40"/>
                <a:gd name="T41" fmla="*/ 6 h 37"/>
                <a:gd name="T42" fmla="*/ 36 w 40"/>
                <a:gd name="T43" fmla="*/ 8 h 37"/>
                <a:gd name="T44" fmla="*/ 39 w 40"/>
                <a:gd name="T45" fmla="*/ 11 h 37"/>
                <a:gd name="T46" fmla="*/ 40 w 40"/>
                <a:gd name="T47" fmla="*/ 15 h 37"/>
                <a:gd name="T48" fmla="*/ 40 w 40"/>
                <a:gd name="T49" fmla="*/ 19 h 37"/>
                <a:gd name="T50" fmla="*/ 40 w 40"/>
                <a:gd name="T51" fmla="*/ 24 h 37"/>
                <a:gd name="T52" fmla="*/ 39 w 40"/>
                <a:gd name="T53" fmla="*/ 26 h 37"/>
                <a:gd name="T54" fmla="*/ 36 w 40"/>
                <a:gd name="T55" fmla="*/ 30 h 37"/>
                <a:gd name="T56" fmla="*/ 35 w 40"/>
                <a:gd name="T57" fmla="*/ 33 h 37"/>
                <a:gd name="T58" fmla="*/ 30 w 40"/>
                <a:gd name="T59" fmla="*/ 36 h 37"/>
                <a:gd name="T60" fmla="*/ 25 w 40"/>
                <a:gd name="T61" fmla="*/ 37 h 37"/>
                <a:gd name="T62" fmla="*/ 21 w 40"/>
                <a:gd name="T63" fmla="*/ 37 h 37"/>
                <a:gd name="T64" fmla="*/ 15 w 40"/>
                <a:gd name="T65" fmla="*/ 37 h 37"/>
                <a:gd name="T66" fmla="*/ 11 w 40"/>
                <a:gd name="T67" fmla="*/ 36 h 37"/>
                <a:gd name="T68" fmla="*/ 7 w 40"/>
                <a:gd name="T69" fmla="*/ 33 h 37"/>
                <a:gd name="T70" fmla="*/ 4 w 40"/>
                <a:gd name="T71" fmla="*/ 30 h 37"/>
                <a:gd name="T72" fmla="*/ 3 w 40"/>
                <a:gd name="T73" fmla="*/ 26 h 37"/>
                <a:gd name="T74" fmla="*/ 2 w 40"/>
                <a:gd name="T75" fmla="*/ 24 h 37"/>
                <a:gd name="T76" fmla="*/ 0 w 40"/>
                <a:gd name="T77" fmla="*/ 19 h 37"/>
                <a:gd name="T78" fmla="*/ 2 w 40"/>
                <a:gd name="T79" fmla="*/ 15 h 37"/>
                <a:gd name="T80" fmla="*/ 3 w 40"/>
                <a:gd name="T81" fmla="*/ 11 h 37"/>
                <a:gd name="T82" fmla="*/ 4 w 40"/>
                <a:gd name="T83" fmla="*/ 8 h 37"/>
                <a:gd name="T84" fmla="*/ 7 w 40"/>
                <a:gd name="T85" fmla="*/ 6 h 37"/>
                <a:gd name="T86" fmla="*/ 11 w 40"/>
                <a:gd name="T87" fmla="*/ 3 h 37"/>
                <a:gd name="T88" fmla="*/ 15 w 40"/>
                <a:gd name="T89" fmla="*/ 2 h 37"/>
                <a:gd name="T90" fmla="*/ 21 w 40"/>
                <a:gd name="T9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" h="37">
                  <a:moveTo>
                    <a:pt x="21" y="8"/>
                  </a:moveTo>
                  <a:lnTo>
                    <a:pt x="15" y="10"/>
                  </a:lnTo>
                  <a:lnTo>
                    <a:pt x="13" y="11"/>
                  </a:lnTo>
                  <a:lnTo>
                    <a:pt x="10" y="15"/>
                  </a:lnTo>
                  <a:lnTo>
                    <a:pt x="8" y="19"/>
                  </a:lnTo>
                  <a:lnTo>
                    <a:pt x="10" y="24"/>
                  </a:lnTo>
                  <a:lnTo>
                    <a:pt x="13" y="26"/>
                  </a:lnTo>
                  <a:lnTo>
                    <a:pt x="15" y="29"/>
                  </a:lnTo>
                  <a:lnTo>
                    <a:pt x="21" y="29"/>
                  </a:lnTo>
                  <a:lnTo>
                    <a:pt x="25" y="29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2" y="19"/>
                  </a:lnTo>
                  <a:lnTo>
                    <a:pt x="30" y="15"/>
                  </a:lnTo>
                  <a:lnTo>
                    <a:pt x="28" y="11"/>
                  </a:lnTo>
                  <a:lnTo>
                    <a:pt x="25" y="10"/>
                  </a:lnTo>
                  <a:lnTo>
                    <a:pt x="21" y="8"/>
                  </a:lnTo>
                  <a:close/>
                  <a:moveTo>
                    <a:pt x="21" y="0"/>
                  </a:moveTo>
                  <a:lnTo>
                    <a:pt x="25" y="2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6" y="8"/>
                  </a:lnTo>
                  <a:lnTo>
                    <a:pt x="39" y="11"/>
                  </a:lnTo>
                  <a:lnTo>
                    <a:pt x="40" y="15"/>
                  </a:lnTo>
                  <a:lnTo>
                    <a:pt x="40" y="19"/>
                  </a:lnTo>
                  <a:lnTo>
                    <a:pt x="40" y="24"/>
                  </a:lnTo>
                  <a:lnTo>
                    <a:pt x="39" y="26"/>
                  </a:lnTo>
                  <a:lnTo>
                    <a:pt x="36" y="30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25" y="37"/>
                  </a:lnTo>
                  <a:lnTo>
                    <a:pt x="21" y="37"/>
                  </a:lnTo>
                  <a:lnTo>
                    <a:pt x="15" y="37"/>
                  </a:lnTo>
                  <a:lnTo>
                    <a:pt x="11" y="36"/>
                  </a:lnTo>
                  <a:lnTo>
                    <a:pt x="7" y="33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3" y="11"/>
                  </a:lnTo>
                  <a:lnTo>
                    <a:pt x="4" y="8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78"/>
            <p:cNvSpPr>
              <a:spLocks/>
            </p:cNvSpPr>
            <p:nvPr/>
          </p:nvSpPr>
          <p:spPr bwMode="auto">
            <a:xfrm>
              <a:off x="2644775" y="2314576"/>
              <a:ext cx="146050" cy="130175"/>
            </a:xfrm>
            <a:custGeom>
              <a:avLst/>
              <a:gdLst>
                <a:gd name="T0" fmla="*/ 222 w 276"/>
                <a:gd name="T1" fmla="*/ 0 h 244"/>
                <a:gd name="T2" fmla="*/ 200 w 276"/>
                <a:gd name="T3" fmla="*/ 37 h 244"/>
                <a:gd name="T4" fmla="*/ 251 w 276"/>
                <a:gd name="T5" fmla="*/ 63 h 244"/>
                <a:gd name="T6" fmla="*/ 273 w 276"/>
                <a:gd name="T7" fmla="*/ 26 h 244"/>
                <a:gd name="T8" fmla="*/ 276 w 276"/>
                <a:gd name="T9" fmla="*/ 41 h 244"/>
                <a:gd name="T10" fmla="*/ 275 w 276"/>
                <a:gd name="T11" fmla="*/ 56 h 244"/>
                <a:gd name="T12" fmla="*/ 266 w 276"/>
                <a:gd name="T13" fmla="*/ 70 h 244"/>
                <a:gd name="T14" fmla="*/ 253 w 276"/>
                <a:gd name="T15" fmla="*/ 81 h 244"/>
                <a:gd name="T16" fmla="*/ 235 w 276"/>
                <a:gd name="T17" fmla="*/ 86 h 244"/>
                <a:gd name="T18" fmla="*/ 217 w 276"/>
                <a:gd name="T19" fmla="*/ 85 h 244"/>
                <a:gd name="T20" fmla="*/ 84 w 276"/>
                <a:gd name="T21" fmla="*/ 175 h 244"/>
                <a:gd name="T22" fmla="*/ 84 w 276"/>
                <a:gd name="T23" fmla="*/ 175 h 244"/>
                <a:gd name="T24" fmla="*/ 92 w 276"/>
                <a:gd name="T25" fmla="*/ 192 h 244"/>
                <a:gd name="T26" fmla="*/ 92 w 276"/>
                <a:gd name="T27" fmla="*/ 208 h 244"/>
                <a:gd name="T28" fmla="*/ 85 w 276"/>
                <a:gd name="T29" fmla="*/ 224 h 244"/>
                <a:gd name="T30" fmla="*/ 73 w 276"/>
                <a:gd name="T31" fmla="*/ 237 h 244"/>
                <a:gd name="T32" fmla="*/ 66 w 276"/>
                <a:gd name="T33" fmla="*/ 241 h 244"/>
                <a:gd name="T34" fmla="*/ 59 w 276"/>
                <a:gd name="T35" fmla="*/ 244 h 244"/>
                <a:gd name="T36" fmla="*/ 77 w 276"/>
                <a:gd name="T37" fmla="*/ 204 h 244"/>
                <a:gd name="T38" fmla="*/ 23 w 276"/>
                <a:gd name="T39" fmla="*/ 182 h 244"/>
                <a:gd name="T40" fmla="*/ 5 w 276"/>
                <a:gd name="T41" fmla="*/ 222 h 244"/>
                <a:gd name="T42" fmla="*/ 0 w 276"/>
                <a:gd name="T43" fmla="*/ 207 h 244"/>
                <a:gd name="T44" fmla="*/ 1 w 276"/>
                <a:gd name="T45" fmla="*/ 192 h 244"/>
                <a:gd name="T46" fmla="*/ 8 w 276"/>
                <a:gd name="T47" fmla="*/ 177 h 244"/>
                <a:gd name="T48" fmla="*/ 20 w 276"/>
                <a:gd name="T49" fmla="*/ 166 h 244"/>
                <a:gd name="T50" fmla="*/ 34 w 276"/>
                <a:gd name="T51" fmla="*/ 159 h 244"/>
                <a:gd name="T52" fmla="*/ 49 w 276"/>
                <a:gd name="T53" fmla="*/ 158 h 244"/>
                <a:gd name="T54" fmla="*/ 188 w 276"/>
                <a:gd name="T55" fmla="*/ 63 h 244"/>
                <a:gd name="T56" fmla="*/ 184 w 276"/>
                <a:gd name="T57" fmla="*/ 46 h 244"/>
                <a:gd name="T58" fmla="*/ 187 w 276"/>
                <a:gd name="T59" fmla="*/ 30 h 244"/>
                <a:gd name="T60" fmla="*/ 195 w 276"/>
                <a:gd name="T61" fmla="*/ 16 h 244"/>
                <a:gd name="T62" fmla="*/ 207 w 276"/>
                <a:gd name="T63" fmla="*/ 5 h 244"/>
                <a:gd name="T64" fmla="*/ 215 w 276"/>
                <a:gd name="T65" fmla="*/ 1 h 244"/>
                <a:gd name="T66" fmla="*/ 222 w 276"/>
                <a:gd name="T6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" h="244">
                  <a:moveTo>
                    <a:pt x="222" y="0"/>
                  </a:moveTo>
                  <a:lnTo>
                    <a:pt x="200" y="37"/>
                  </a:lnTo>
                  <a:lnTo>
                    <a:pt x="251" y="63"/>
                  </a:lnTo>
                  <a:lnTo>
                    <a:pt x="273" y="26"/>
                  </a:lnTo>
                  <a:lnTo>
                    <a:pt x="276" y="41"/>
                  </a:lnTo>
                  <a:lnTo>
                    <a:pt x="275" y="56"/>
                  </a:lnTo>
                  <a:lnTo>
                    <a:pt x="266" y="70"/>
                  </a:lnTo>
                  <a:lnTo>
                    <a:pt x="253" y="81"/>
                  </a:lnTo>
                  <a:lnTo>
                    <a:pt x="235" y="86"/>
                  </a:lnTo>
                  <a:lnTo>
                    <a:pt x="217" y="85"/>
                  </a:lnTo>
                  <a:lnTo>
                    <a:pt x="84" y="175"/>
                  </a:lnTo>
                  <a:lnTo>
                    <a:pt x="84" y="175"/>
                  </a:lnTo>
                  <a:lnTo>
                    <a:pt x="92" y="192"/>
                  </a:lnTo>
                  <a:lnTo>
                    <a:pt x="92" y="208"/>
                  </a:lnTo>
                  <a:lnTo>
                    <a:pt x="85" y="224"/>
                  </a:lnTo>
                  <a:lnTo>
                    <a:pt x="73" y="237"/>
                  </a:lnTo>
                  <a:lnTo>
                    <a:pt x="66" y="241"/>
                  </a:lnTo>
                  <a:lnTo>
                    <a:pt x="59" y="244"/>
                  </a:lnTo>
                  <a:lnTo>
                    <a:pt x="77" y="204"/>
                  </a:lnTo>
                  <a:lnTo>
                    <a:pt x="23" y="182"/>
                  </a:lnTo>
                  <a:lnTo>
                    <a:pt x="5" y="222"/>
                  </a:lnTo>
                  <a:lnTo>
                    <a:pt x="0" y="207"/>
                  </a:lnTo>
                  <a:lnTo>
                    <a:pt x="1" y="192"/>
                  </a:lnTo>
                  <a:lnTo>
                    <a:pt x="8" y="177"/>
                  </a:lnTo>
                  <a:lnTo>
                    <a:pt x="20" y="166"/>
                  </a:lnTo>
                  <a:lnTo>
                    <a:pt x="34" y="159"/>
                  </a:lnTo>
                  <a:lnTo>
                    <a:pt x="49" y="158"/>
                  </a:lnTo>
                  <a:lnTo>
                    <a:pt x="188" y="63"/>
                  </a:lnTo>
                  <a:lnTo>
                    <a:pt x="184" y="46"/>
                  </a:lnTo>
                  <a:lnTo>
                    <a:pt x="187" y="30"/>
                  </a:lnTo>
                  <a:lnTo>
                    <a:pt x="195" y="16"/>
                  </a:lnTo>
                  <a:lnTo>
                    <a:pt x="207" y="5"/>
                  </a:lnTo>
                  <a:lnTo>
                    <a:pt x="215" y="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79"/>
            <p:cNvSpPr>
              <a:spLocks/>
            </p:cNvSpPr>
            <p:nvPr/>
          </p:nvSpPr>
          <p:spPr bwMode="auto">
            <a:xfrm>
              <a:off x="2665413" y="2309813"/>
              <a:ext cx="63500" cy="73025"/>
            </a:xfrm>
            <a:custGeom>
              <a:avLst/>
              <a:gdLst>
                <a:gd name="T0" fmla="*/ 10 w 120"/>
                <a:gd name="T1" fmla="*/ 0 h 139"/>
                <a:gd name="T2" fmla="*/ 25 w 120"/>
                <a:gd name="T3" fmla="*/ 7 h 139"/>
                <a:gd name="T4" fmla="*/ 24 w 120"/>
                <a:gd name="T5" fmla="*/ 15 h 139"/>
                <a:gd name="T6" fmla="*/ 120 w 120"/>
                <a:gd name="T7" fmla="*/ 132 h 139"/>
                <a:gd name="T8" fmla="*/ 112 w 120"/>
                <a:gd name="T9" fmla="*/ 139 h 139"/>
                <a:gd name="T10" fmla="*/ 14 w 120"/>
                <a:gd name="T11" fmla="*/ 21 h 139"/>
                <a:gd name="T12" fmla="*/ 6 w 120"/>
                <a:gd name="T13" fmla="*/ 21 h 139"/>
                <a:gd name="T14" fmla="*/ 0 w 120"/>
                <a:gd name="T15" fmla="*/ 5 h 139"/>
                <a:gd name="T16" fmla="*/ 10 w 120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9">
                  <a:moveTo>
                    <a:pt x="10" y="0"/>
                  </a:moveTo>
                  <a:lnTo>
                    <a:pt x="25" y="7"/>
                  </a:lnTo>
                  <a:lnTo>
                    <a:pt x="24" y="15"/>
                  </a:lnTo>
                  <a:lnTo>
                    <a:pt x="120" y="132"/>
                  </a:lnTo>
                  <a:lnTo>
                    <a:pt x="112" y="139"/>
                  </a:lnTo>
                  <a:lnTo>
                    <a:pt x="14" y="21"/>
                  </a:lnTo>
                  <a:lnTo>
                    <a:pt x="6" y="2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3A3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80"/>
            <p:cNvSpPr>
              <a:spLocks/>
            </p:cNvSpPr>
            <p:nvPr/>
          </p:nvSpPr>
          <p:spPr bwMode="auto">
            <a:xfrm>
              <a:off x="2716213" y="2373313"/>
              <a:ext cx="61912" cy="65088"/>
            </a:xfrm>
            <a:custGeom>
              <a:avLst/>
              <a:gdLst>
                <a:gd name="T0" fmla="*/ 25 w 117"/>
                <a:gd name="T1" fmla="*/ 0 h 122"/>
                <a:gd name="T2" fmla="*/ 35 w 117"/>
                <a:gd name="T3" fmla="*/ 0 h 122"/>
                <a:gd name="T4" fmla="*/ 43 w 117"/>
                <a:gd name="T5" fmla="*/ 5 h 122"/>
                <a:gd name="T6" fmla="*/ 114 w 117"/>
                <a:gd name="T7" fmla="*/ 92 h 122"/>
                <a:gd name="T8" fmla="*/ 117 w 117"/>
                <a:gd name="T9" fmla="*/ 100 h 122"/>
                <a:gd name="T10" fmla="*/ 116 w 117"/>
                <a:gd name="T11" fmla="*/ 108 h 122"/>
                <a:gd name="T12" fmla="*/ 108 w 117"/>
                <a:gd name="T13" fmla="*/ 115 h 122"/>
                <a:gd name="T14" fmla="*/ 103 w 117"/>
                <a:gd name="T15" fmla="*/ 118 h 122"/>
                <a:gd name="T16" fmla="*/ 94 w 117"/>
                <a:gd name="T17" fmla="*/ 122 h 122"/>
                <a:gd name="T18" fmla="*/ 84 w 117"/>
                <a:gd name="T19" fmla="*/ 122 h 122"/>
                <a:gd name="T20" fmla="*/ 76 w 117"/>
                <a:gd name="T21" fmla="*/ 117 h 122"/>
                <a:gd name="T22" fmla="*/ 3 w 117"/>
                <a:gd name="T23" fmla="*/ 30 h 122"/>
                <a:gd name="T24" fmla="*/ 0 w 117"/>
                <a:gd name="T25" fmla="*/ 23 h 122"/>
                <a:gd name="T26" fmla="*/ 3 w 117"/>
                <a:gd name="T27" fmla="*/ 14 h 122"/>
                <a:gd name="T28" fmla="*/ 11 w 117"/>
                <a:gd name="T29" fmla="*/ 7 h 122"/>
                <a:gd name="T30" fmla="*/ 16 w 117"/>
                <a:gd name="T31" fmla="*/ 4 h 122"/>
                <a:gd name="T32" fmla="*/ 25 w 117"/>
                <a:gd name="T3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2">
                  <a:moveTo>
                    <a:pt x="25" y="0"/>
                  </a:moveTo>
                  <a:lnTo>
                    <a:pt x="35" y="0"/>
                  </a:lnTo>
                  <a:lnTo>
                    <a:pt x="43" y="5"/>
                  </a:lnTo>
                  <a:lnTo>
                    <a:pt x="114" y="92"/>
                  </a:lnTo>
                  <a:lnTo>
                    <a:pt x="117" y="100"/>
                  </a:lnTo>
                  <a:lnTo>
                    <a:pt x="116" y="108"/>
                  </a:lnTo>
                  <a:lnTo>
                    <a:pt x="108" y="115"/>
                  </a:lnTo>
                  <a:lnTo>
                    <a:pt x="103" y="118"/>
                  </a:lnTo>
                  <a:lnTo>
                    <a:pt x="94" y="122"/>
                  </a:lnTo>
                  <a:lnTo>
                    <a:pt x="84" y="122"/>
                  </a:lnTo>
                  <a:lnTo>
                    <a:pt x="76" y="117"/>
                  </a:lnTo>
                  <a:lnTo>
                    <a:pt x="3" y="30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81"/>
            <p:cNvSpPr>
              <a:spLocks/>
            </p:cNvSpPr>
            <p:nvPr/>
          </p:nvSpPr>
          <p:spPr bwMode="auto">
            <a:xfrm>
              <a:off x="2732088" y="2378076"/>
              <a:ext cx="42862" cy="49213"/>
            </a:xfrm>
            <a:custGeom>
              <a:avLst/>
              <a:gdLst>
                <a:gd name="T0" fmla="*/ 4 w 80"/>
                <a:gd name="T1" fmla="*/ 0 h 92"/>
                <a:gd name="T2" fmla="*/ 6 w 80"/>
                <a:gd name="T3" fmla="*/ 0 h 92"/>
                <a:gd name="T4" fmla="*/ 80 w 80"/>
                <a:gd name="T5" fmla="*/ 88 h 92"/>
                <a:gd name="T6" fmla="*/ 80 w 80"/>
                <a:gd name="T7" fmla="*/ 91 h 92"/>
                <a:gd name="T8" fmla="*/ 78 w 80"/>
                <a:gd name="T9" fmla="*/ 92 h 92"/>
                <a:gd name="T10" fmla="*/ 78 w 80"/>
                <a:gd name="T11" fmla="*/ 92 h 92"/>
                <a:gd name="T12" fmla="*/ 76 w 80"/>
                <a:gd name="T13" fmla="*/ 92 h 92"/>
                <a:gd name="T14" fmla="*/ 74 w 80"/>
                <a:gd name="T15" fmla="*/ 92 h 92"/>
                <a:gd name="T16" fmla="*/ 1 w 80"/>
                <a:gd name="T17" fmla="*/ 3 h 92"/>
                <a:gd name="T18" fmla="*/ 0 w 80"/>
                <a:gd name="T19" fmla="*/ 1 h 92"/>
                <a:gd name="T20" fmla="*/ 1 w 80"/>
                <a:gd name="T21" fmla="*/ 0 h 92"/>
                <a:gd name="T22" fmla="*/ 1 w 80"/>
                <a:gd name="T23" fmla="*/ 0 h 92"/>
                <a:gd name="T24" fmla="*/ 4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4" y="0"/>
                  </a:moveTo>
                  <a:lnTo>
                    <a:pt x="6" y="0"/>
                  </a:lnTo>
                  <a:lnTo>
                    <a:pt x="80" y="88"/>
                  </a:lnTo>
                  <a:lnTo>
                    <a:pt x="80" y="91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92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82"/>
            <p:cNvSpPr>
              <a:spLocks/>
            </p:cNvSpPr>
            <p:nvPr/>
          </p:nvSpPr>
          <p:spPr bwMode="auto">
            <a:xfrm>
              <a:off x="2727325" y="2381251"/>
              <a:ext cx="41275" cy="49213"/>
            </a:xfrm>
            <a:custGeom>
              <a:avLst/>
              <a:gdLst>
                <a:gd name="T0" fmla="*/ 4 w 80"/>
                <a:gd name="T1" fmla="*/ 0 h 92"/>
                <a:gd name="T2" fmla="*/ 6 w 80"/>
                <a:gd name="T3" fmla="*/ 0 h 92"/>
                <a:gd name="T4" fmla="*/ 80 w 80"/>
                <a:gd name="T5" fmla="*/ 88 h 92"/>
                <a:gd name="T6" fmla="*/ 80 w 80"/>
                <a:gd name="T7" fmla="*/ 91 h 92"/>
                <a:gd name="T8" fmla="*/ 78 w 80"/>
                <a:gd name="T9" fmla="*/ 92 h 92"/>
                <a:gd name="T10" fmla="*/ 78 w 80"/>
                <a:gd name="T11" fmla="*/ 92 h 92"/>
                <a:gd name="T12" fmla="*/ 76 w 80"/>
                <a:gd name="T13" fmla="*/ 92 h 92"/>
                <a:gd name="T14" fmla="*/ 74 w 80"/>
                <a:gd name="T15" fmla="*/ 92 h 92"/>
                <a:gd name="T16" fmla="*/ 1 w 80"/>
                <a:gd name="T17" fmla="*/ 3 h 92"/>
                <a:gd name="T18" fmla="*/ 0 w 80"/>
                <a:gd name="T19" fmla="*/ 1 h 92"/>
                <a:gd name="T20" fmla="*/ 1 w 80"/>
                <a:gd name="T21" fmla="*/ 0 h 92"/>
                <a:gd name="T22" fmla="*/ 1 w 80"/>
                <a:gd name="T23" fmla="*/ 0 h 92"/>
                <a:gd name="T24" fmla="*/ 4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4" y="0"/>
                  </a:moveTo>
                  <a:lnTo>
                    <a:pt x="6" y="0"/>
                  </a:lnTo>
                  <a:lnTo>
                    <a:pt x="80" y="88"/>
                  </a:lnTo>
                  <a:lnTo>
                    <a:pt x="80" y="91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92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83"/>
            <p:cNvSpPr>
              <a:spLocks/>
            </p:cNvSpPr>
            <p:nvPr/>
          </p:nvSpPr>
          <p:spPr bwMode="auto">
            <a:xfrm>
              <a:off x="2720975" y="2386013"/>
              <a:ext cx="42862" cy="49213"/>
            </a:xfrm>
            <a:custGeom>
              <a:avLst/>
              <a:gdLst>
                <a:gd name="T0" fmla="*/ 3 w 79"/>
                <a:gd name="T1" fmla="*/ 0 h 93"/>
                <a:gd name="T2" fmla="*/ 5 w 79"/>
                <a:gd name="T3" fmla="*/ 1 h 93"/>
                <a:gd name="T4" fmla="*/ 79 w 79"/>
                <a:gd name="T5" fmla="*/ 89 h 93"/>
                <a:gd name="T6" fmla="*/ 79 w 79"/>
                <a:gd name="T7" fmla="*/ 91 h 93"/>
                <a:gd name="T8" fmla="*/ 77 w 79"/>
                <a:gd name="T9" fmla="*/ 92 h 93"/>
                <a:gd name="T10" fmla="*/ 77 w 79"/>
                <a:gd name="T11" fmla="*/ 92 h 93"/>
                <a:gd name="T12" fmla="*/ 76 w 79"/>
                <a:gd name="T13" fmla="*/ 93 h 93"/>
                <a:gd name="T14" fmla="*/ 75 w 79"/>
                <a:gd name="T15" fmla="*/ 92 h 93"/>
                <a:gd name="T16" fmla="*/ 0 w 79"/>
                <a:gd name="T17" fmla="*/ 4 h 93"/>
                <a:gd name="T18" fmla="*/ 0 w 79"/>
                <a:gd name="T19" fmla="*/ 3 h 93"/>
                <a:gd name="T20" fmla="*/ 2 w 79"/>
                <a:gd name="T21" fmla="*/ 1 h 93"/>
                <a:gd name="T22" fmla="*/ 2 w 79"/>
                <a:gd name="T23" fmla="*/ 1 h 93"/>
                <a:gd name="T24" fmla="*/ 3 w 79"/>
                <a:gd name="T2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93">
                  <a:moveTo>
                    <a:pt x="3" y="0"/>
                  </a:moveTo>
                  <a:lnTo>
                    <a:pt x="5" y="1"/>
                  </a:lnTo>
                  <a:lnTo>
                    <a:pt x="79" y="89"/>
                  </a:lnTo>
                  <a:lnTo>
                    <a:pt x="79" y="91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6" y="93"/>
                  </a:lnTo>
                  <a:lnTo>
                    <a:pt x="75" y="92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84"/>
            <p:cNvSpPr>
              <a:spLocks/>
            </p:cNvSpPr>
            <p:nvPr/>
          </p:nvSpPr>
          <p:spPr bwMode="auto">
            <a:xfrm>
              <a:off x="2951163" y="2624138"/>
              <a:ext cx="55562" cy="160338"/>
            </a:xfrm>
            <a:custGeom>
              <a:avLst/>
              <a:gdLst>
                <a:gd name="T0" fmla="*/ 19 w 106"/>
                <a:gd name="T1" fmla="*/ 3 h 305"/>
                <a:gd name="T2" fmla="*/ 25 w 106"/>
                <a:gd name="T3" fmla="*/ 9 h 305"/>
                <a:gd name="T4" fmla="*/ 30 w 106"/>
                <a:gd name="T5" fmla="*/ 16 h 305"/>
                <a:gd name="T6" fmla="*/ 34 w 106"/>
                <a:gd name="T7" fmla="*/ 20 h 305"/>
                <a:gd name="T8" fmla="*/ 40 w 106"/>
                <a:gd name="T9" fmla="*/ 22 h 305"/>
                <a:gd name="T10" fmla="*/ 48 w 106"/>
                <a:gd name="T11" fmla="*/ 29 h 305"/>
                <a:gd name="T12" fmla="*/ 51 w 106"/>
                <a:gd name="T13" fmla="*/ 33 h 305"/>
                <a:gd name="T14" fmla="*/ 62 w 106"/>
                <a:gd name="T15" fmla="*/ 50 h 305"/>
                <a:gd name="T16" fmla="*/ 67 w 106"/>
                <a:gd name="T17" fmla="*/ 83 h 305"/>
                <a:gd name="T18" fmla="*/ 62 w 106"/>
                <a:gd name="T19" fmla="*/ 112 h 305"/>
                <a:gd name="T20" fmla="*/ 55 w 106"/>
                <a:gd name="T21" fmla="*/ 130 h 305"/>
                <a:gd name="T22" fmla="*/ 52 w 106"/>
                <a:gd name="T23" fmla="*/ 147 h 305"/>
                <a:gd name="T24" fmla="*/ 63 w 106"/>
                <a:gd name="T25" fmla="*/ 167 h 305"/>
                <a:gd name="T26" fmla="*/ 77 w 106"/>
                <a:gd name="T27" fmla="*/ 174 h 305"/>
                <a:gd name="T28" fmla="*/ 83 w 106"/>
                <a:gd name="T29" fmla="*/ 175 h 305"/>
                <a:gd name="T30" fmla="*/ 87 w 106"/>
                <a:gd name="T31" fmla="*/ 178 h 305"/>
                <a:gd name="T32" fmla="*/ 88 w 106"/>
                <a:gd name="T33" fmla="*/ 182 h 305"/>
                <a:gd name="T34" fmla="*/ 88 w 106"/>
                <a:gd name="T35" fmla="*/ 185 h 305"/>
                <a:gd name="T36" fmla="*/ 83 w 106"/>
                <a:gd name="T37" fmla="*/ 186 h 305"/>
                <a:gd name="T38" fmla="*/ 69 w 106"/>
                <a:gd name="T39" fmla="*/ 204 h 305"/>
                <a:gd name="T40" fmla="*/ 84 w 106"/>
                <a:gd name="T41" fmla="*/ 222 h 305"/>
                <a:gd name="T42" fmla="*/ 99 w 106"/>
                <a:gd name="T43" fmla="*/ 235 h 305"/>
                <a:gd name="T44" fmla="*/ 98 w 106"/>
                <a:gd name="T45" fmla="*/ 246 h 305"/>
                <a:gd name="T46" fmla="*/ 96 w 106"/>
                <a:gd name="T47" fmla="*/ 250 h 305"/>
                <a:gd name="T48" fmla="*/ 98 w 106"/>
                <a:gd name="T49" fmla="*/ 253 h 305"/>
                <a:gd name="T50" fmla="*/ 100 w 106"/>
                <a:gd name="T51" fmla="*/ 255 h 305"/>
                <a:gd name="T52" fmla="*/ 102 w 106"/>
                <a:gd name="T53" fmla="*/ 255 h 305"/>
                <a:gd name="T54" fmla="*/ 83 w 106"/>
                <a:gd name="T55" fmla="*/ 290 h 305"/>
                <a:gd name="T56" fmla="*/ 39 w 106"/>
                <a:gd name="T57" fmla="*/ 305 h 305"/>
                <a:gd name="T58" fmla="*/ 6 w 106"/>
                <a:gd name="T59" fmla="*/ 198 h 305"/>
                <a:gd name="T60" fmla="*/ 0 w 106"/>
                <a:gd name="T61" fmla="*/ 182 h 305"/>
                <a:gd name="T62" fmla="*/ 4 w 106"/>
                <a:gd name="T63" fmla="*/ 171 h 305"/>
                <a:gd name="T64" fmla="*/ 8 w 106"/>
                <a:gd name="T65" fmla="*/ 167 h 305"/>
                <a:gd name="T66" fmla="*/ 32 w 106"/>
                <a:gd name="T67" fmla="*/ 120 h 305"/>
                <a:gd name="T68" fmla="*/ 30 w 106"/>
                <a:gd name="T69" fmla="*/ 76 h 305"/>
                <a:gd name="T70" fmla="*/ 15 w 106"/>
                <a:gd name="T71" fmla="*/ 36 h 305"/>
                <a:gd name="T72" fmla="*/ 8 w 106"/>
                <a:gd name="T73" fmla="*/ 20 h 305"/>
                <a:gd name="T74" fmla="*/ 15 w 106"/>
                <a:gd name="T75" fmla="*/ 20 h 305"/>
                <a:gd name="T76" fmla="*/ 18 w 106"/>
                <a:gd name="T77" fmla="*/ 17 h 305"/>
                <a:gd name="T78" fmla="*/ 18 w 106"/>
                <a:gd name="T79" fmla="*/ 10 h 305"/>
                <a:gd name="T80" fmla="*/ 17 w 106"/>
                <a:gd name="T81" fmla="*/ 5 h 305"/>
                <a:gd name="T82" fmla="*/ 15 w 106"/>
                <a:gd name="T8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305">
                  <a:moveTo>
                    <a:pt x="15" y="0"/>
                  </a:moveTo>
                  <a:lnTo>
                    <a:pt x="19" y="3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0" y="16"/>
                  </a:lnTo>
                  <a:lnTo>
                    <a:pt x="33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40" y="22"/>
                  </a:lnTo>
                  <a:lnTo>
                    <a:pt x="44" y="25"/>
                  </a:lnTo>
                  <a:lnTo>
                    <a:pt x="48" y="29"/>
                  </a:lnTo>
                  <a:lnTo>
                    <a:pt x="50" y="31"/>
                  </a:lnTo>
                  <a:lnTo>
                    <a:pt x="51" y="33"/>
                  </a:lnTo>
                  <a:lnTo>
                    <a:pt x="52" y="33"/>
                  </a:lnTo>
                  <a:lnTo>
                    <a:pt x="62" y="50"/>
                  </a:lnTo>
                  <a:lnTo>
                    <a:pt x="67" y="66"/>
                  </a:lnTo>
                  <a:lnTo>
                    <a:pt x="67" y="83"/>
                  </a:lnTo>
                  <a:lnTo>
                    <a:pt x="66" y="98"/>
                  </a:lnTo>
                  <a:lnTo>
                    <a:pt x="62" y="112"/>
                  </a:lnTo>
                  <a:lnTo>
                    <a:pt x="58" y="123"/>
                  </a:lnTo>
                  <a:lnTo>
                    <a:pt x="55" y="130"/>
                  </a:lnTo>
                  <a:lnTo>
                    <a:pt x="54" y="132"/>
                  </a:lnTo>
                  <a:lnTo>
                    <a:pt x="52" y="147"/>
                  </a:lnTo>
                  <a:lnTo>
                    <a:pt x="56" y="158"/>
                  </a:lnTo>
                  <a:lnTo>
                    <a:pt x="63" y="167"/>
                  </a:lnTo>
                  <a:lnTo>
                    <a:pt x="72" y="171"/>
                  </a:lnTo>
                  <a:lnTo>
                    <a:pt x="77" y="174"/>
                  </a:lnTo>
                  <a:lnTo>
                    <a:pt x="80" y="175"/>
                  </a:lnTo>
                  <a:lnTo>
                    <a:pt x="83" y="175"/>
                  </a:lnTo>
                  <a:lnTo>
                    <a:pt x="85" y="176"/>
                  </a:lnTo>
                  <a:lnTo>
                    <a:pt x="87" y="178"/>
                  </a:lnTo>
                  <a:lnTo>
                    <a:pt x="87" y="179"/>
                  </a:lnTo>
                  <a:lnTo>
                    <a:pt x="88" y="182"/>
                  </a:lnTo>
                  <a:lnTo>
                    <a:pt x="88" y="183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3" y="186"/>
                  </a:lnTo>
                  <a:lnTo>
                    <a:pt x="73" y="194"/>
                  </a:lnTo>
                  <a:lnTo>
                    <a:pt x="69" y="204"/>
                  </a:lnTo>
                  <a:lnTo>
                    <a:pt x="73" y="212"/>
                  </a:lnTo>
                  <a:lnTo>
                    <a:pt x="84" y="222"/>
                  </a:lnTo>
                  <a:lnTo>
                    <a:pt x="95" y="229"/>
                  </a:lnTo>
                  <a:lnTo>
                    <a:pt x="99" y="235"/>
                  </a:lnTo>
                  <a:lnTo>
                    <a:pt x="99" y="242"/>
                  </a:lnTo>
                  <a:lnTo>
                    <a:pt x="98" y="246"/>
                  </a:lnTo>
                  <a:lnTo>
                    <a:pt x="96" y="248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8" y="253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2" y="255"/>
                  </a:lnTo>
                  <a:lnTo>
                    <a:pt x="102" y="255"/>
                  </a:lnTo>
                  <a:lnTo>
                    <a:pt x="106" y="277"/>
                  </a:lnTo>
                  <a:lnTo>
                    <a:pt x="83" y="290"/>
                  </a:lnTo>
                  <a:lnTo>
                    <a:pt x="59" y="299"/>
                  </a:lnTo>
                  <a:lnTo>
                    <a:pt x="39" y="305"/>
                  </a:lnTo>
                  <a:lnTo>
                    <a:pt x="18" y="209"/>
                  </a:lnTo>
                  <a:lnTo>
                    <a:pt x="6" y="198"/>
                  </a:lnTo>
                  <a:lnTo>
                    <a:pt x="0" y="190"/>
                  </a:lnTo>
                  <a:lnTo>
                    <a:pt x="0" y="182"/>
                  </a:lnTo>
                  <a:lnTo>
                    <a:pt x="1" y="175"/>
                  </a:lnTo>
                  <a:lnTo>
                    <a:pt x="4" y="171"/>
                  </a:lnTo>
                  <a:lnTo>
                    <a:pt x="7" y="168"/>
                  </a:lnTo>
                  <a:lnTo>
                    <a:pt x="8" y="167"/>
                  </a:lnTo>
                  <a:lnTo>
                    <a:pt x="23" y="143"/>
                  </a:lnTo>
                  <a:lnTo>
                    <a:pt x="32" y="120"/>
                  </a:lnTo>
                  <a:lnTo>
                    <a:pt x="34" y="98"/>
                  </a:lnTo>
                  <a:lnTo>
                    <a:pt x="30" y="76"/>
                  </a:lnTo>
                  <a:lnTo>
                    <a:pt x="25" y="55"/>
                  </a:lnTo>
                  <a:lnTo>
                    <a:pt x="15" y="36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85"/>
            <p:cNvSpPr>
              <a:spLocks/>
            </p:cNvSpPr>
            <p:nvPr/>
          </p:nvSpPr>
          <p:spPr bwMode="auto">
            <a:xfrm>
              <a:off x="2901950" y="2633663"/>
              <a:ext cx="69850" cy="153988"/>
            </a:xfrm>
            <a:custGeom>
              <a:avLst/>
              <a:gdLst>
                <a:gd name="T0" fmla="*/ 108 w 132"/>
                <a:gd name="T1" fmla="*/ 18 h 292"/>
                <a:gd name="T2" fmla="*/ 125 w 132"/>
                <a:gd name="T3" fmla="*/ 58 h 292"/>
                <a:gd name="T4" fmla="*/ 126 w 132"/>
                <a:gd name="T5" fmla="*/ 102 h 292"/>
                <a:gd name="T6" fmla="*/ 101 w 132"/>
                <a:gd name="T7" fmla="*/ 149 h 292"/>
                <a:gd name="T8" fmla="*/ 97 w 132"/>
                <a:gd name="T9" fmla="*/ 153 h 292"/>
                <a:gd name="T10" fmla="*/ 93 w 132"/>
                <a:gd name="T11" fmla="*/ 164 h 292"/>
                <a:gd name="T12" fmla="*/ 100 w 132"/>
                <a:gd name="T13" fmla="*/ 180 h 292"/>
                <a:gd name="T14" fmla="*/ 132 w 132"/>
                <a:gd name="T15" fmla="*/ 287 h 292"/>
                <a:gd name="T16" fmla="*/ 82 w 132"/>
                <a:gd name="T17" fmla="*/ 292 h 292"/>
                <a:gd name="T18" fmla="*/ 56 w 132"/>
                <a:gd name="T19" fmla="*/ 289 h 292"/>
                <a:gd name="T20" fmla="*/ 49 w 132"/>
                <a:gd name="T21" fmla="*/ 270 h 292"/>
                <a:gd name="T22" fmla="*/ 56 w 132"/>
                <a:gd name="T23" fmla="*/ 267 h 292"/>
                <a:gd name="T24" fmla="*/ 56 w 132"/>
                <a:gd name="T25" fmla="*/ 264 h 292"/>
                <a:gd name="T26" fmla="*/ 55 w 132"/>
                <a:gd name="T27" fmla="*/ 263 h 292"/>
                <a:gd name="T28" fmla="*/ 52 w 132"/>
                <a:gd name="T29" fmla="*/ 261 h 292"/>
                <a:gd name="T30" fmla="*/ 45 w 132"/>
                <a:gd name="T31" fmla="*/ 254 h 292"/>
                <a:gd name="T32" fmla="*/ 45 w 132"/>
                <a:gd name="T33" fmla="*/ 242 h 292"/>
                <a:gd name="T34" fmla="*/ 52 w 132"/>
                <a:gd name="T35" fmla="*/ 232 h 292"/>
                <a:gd name="T36" fmla="*/ 60 w 132"/>
                <a:gd name="T37" fmla="*/ 223 h 292"/>
                <a:gd name="T38" fmla="*/ 63 w 132"/>
                <a:gd name="T39" fmla="*/ 216 h 292"/>
                <a:gd name="T40" fmla="*/ 60 w 132"/>
                <a:gd name="T41" fmla="*/ 209 h 292"/>
                <a:gd name="T42" fmla="*/ 57 w 132"/>
                <a:gd name="T43" fmla="*/ 205 h 292"/>
                <a:gd name="T44" fmla="*/ 53 w 132"/>
                <a:gd name="T45" fmla="*/ 202 h 292"/>
                <a:gd name="T46" fmla="*/ 37 w 132"/>
                <a:gd name="T47" fmla="*/ 190 h 292"/>
                <a:gd name="T48" fmla="*/ 24 w 132"/>
                <a:gd name="T49" fmla="*/ 162 h 292"/>
                <a:gd name="T50" fmla="*/ 33 w 132"/>
                <a:gd name="T51" fmla="*/ 138 h 292"/>
                <a:gd name="T52" fmla="*/ 52 w 132"/>
                <a:gd name="T53" fmla="*/ 110 h 292"/>
                <a:gd name="T54" fmla="*/ 73 w 132"/>
                <a:gd name="T55" fmla="*/ 88 h 292"/>
                <a:gd name="T56" fmla="*/ 81 w 132"/>
                <a:gd name="T57" fmla="*/ 79 h 292"/>
                <a:gd name="T58" fmla="*/ 63 w 132"/>
                <a:gd name="T59" fmla="*/ 79 h 292"/>
                <a:gd name="T60" fmla="*/ 53 w 132"/>
                <a:gd name="T61" fmla="*/ 66 h 292"/>
                <a:gd name="T62" fmla="*/ 52 w 132"/>
                <a:gd name="T63" fmla="*/ 59 h 292"/>
                <a:gd name="T64" fmla="*/ 27 w 132"/>
                <a:gd name="T65" fmla="*/ 70 h 292"/>
                <a:gd name="T66" fmla="*/ 15 w 132"/>
                <a:gd name="T67" fmla="*/ 70 h 292"/>
                <a:gd name="T68" fmla="*/ 9 w 132"/>
                <a:gd name="T69" fmla="*/ 69 h 292"/>
                <a:gd name="T70" fmla="*/ 7 w 132"/>
                <a:gd name="T71" fmla="*/ 66 h 292"/>
                <a:gd name="T72" fmla="*/ 5 w 132"/>
                <a:gd name="T73" fmla="*/ 62 h 292"/>
                <a:gd name="T74" fmla="*/ 5 w 132"/>
                <a:gd name="T75" fmla="*/ 59 h 292"/>
                <a:gd name="T76" fmla="*/ 22 w 132"/>
                <a:gd name="T77" fmla="*/ 54 h 292"/>
                <a:gd name="T78" fmla="*/ 22 w 132"/>
                <a:gd name="T79" fmla="*/ 50 h 292"/>
                <a:gd name="T80" fmla="*/ 19 w 132"/>
                <a:gd name="T81" fmla="*/ 47 h 292"/>
                <a:gd name="T82" fmla="*/ 18 w 132"/>
                <a:gd name="T83" fmla="*/ 46 h 292"/>
                <a:gd name="T84" fmla="*/ 0 w 132"/>
                <a:gd name="T85" fmla="*/ 46 h 292"/>
                <a:gd name="T86" fmla="*/ 2 w 132"/>
                <a:gd name="T87" fmla="*/ 40 h 292"/>
                <a:gd name="T88" fmla="*/ 5 w 132"/>
                <a:gd name="T89" fmla="*/ 36 h 292"/>
                <a:gd name="T90" fmla="*/ 5 w 132"/>
                <a:gd name="T91" fmla="*/ 33 h 292"/>
                <a:gd name="T92" fmla="*/ 7 w 132"/>
                <a:gd name="T93" fmla="*/ 28 h 292"/>
                <a:gd name="T94" fmla="*/ 8 w 132"/>
                <a:gd name="T95" fmla="*/ 24 h 292"/>
                <a:gd name="T96" fmla="*/ 13 w 132"/>
                <a:gd name="T97" fmla="*/ 20 h 292"/>
                <a:gd name="T98" fmla="*/ 22 w 132"/>
                <a:gd name="T99" fmla="*/ 18 h 292"/>
                <a:gd name="T100" fmla="*/ 27 w 132"/>
                <a:gd name="T101" fmla="*/ 18 h 292"/>
                <a:gd name="T102" fmla="*/ 34 w 132"/>
                <a:gd name="T103" fmla="*/ 22 h 292"/>
                <a:gd name="T104" fmla="*/ 73 w 132"/>
                <a:gd name="T105" fmla="*/ 6 h 292"/>
                <a:gd name="T106" fmla="*/ 97 w 132"/>
                <a:gd name="T10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292">
                  <a:moveTo>
                    <a:pt x="97" y="0"/>
                  </a:moveTo>
                  <a:lnTo>
                    <a:pt x="108" y="18"/>
                  </a:lnTo>
                  <a:lnTo>
                    <a:pt x="118" y="37"/>
                  </a:lnTo>
                  <a:lnTo>
                    <a:pt x="125" y="58"/>
                  </a:lnTo>
                  <a:lnTo>
                    <a:pt x="127" y="80"/>
                  </a:lnTo>
                  <a:lnTo>
                    <a:pt x="126" y="102"/>
                  </a:lnTo>
                  <a:lnTo>
                    <a:pt x="118" y="125"/>
                  </a:lnTo>
                  <a:lnTo>
                    <a:pt x="101" y="149"/>
                  </a:lnTo>
                  <a:lnTo>
                    <a:pt x="100" y="150"/>
                  </a:lnTo>
                  <a:lnTo>
                    <a:pt x="97" y="153"/>
                  </a:lnTo>
                  <a:lnTo>
                    <a:pt x="94" y="157"/>
                  </a:lnTo>
                  <a:lnTo>
                    <a:pt x="93" y="164"/>
                  </a:lnTo>
                  <a:lnTo>
                    <a:pt x="94" y="172"/>
                  </a:lnTo>
                  <a:lnTo>
                    <a:pt x="100" y="180"/>
                  </a:lnTo>
                  <a:lnTo>
                    <a:pt x="111" y="191"/>
                  </a:lnTo>
                  <a:lnTo>
                    <a:pt x="132" y="287"/>
                  </a:lnTo>
                  <a:lnTo>
                    <a:pt x="105" y="292"/>
                  </a:lnTo>
                  <a:lnTo>
                    <a:pt x="82" y="292"/>
                  </a:lnTo>
                  <a:lnTo>
                    <a:pt x="66" y="290"/>
                  </a:lnTo>
                  <a:lnTo>
                    <a:pt x="56" y="289"/>
                  </a:lnTo>
                  <a:lnTo>
                    <a:pt x="52" y="287"/>
                  </a:lnTo>
                  <a:lnTo>
                    <a:pt x="49" y="270"/>
                  </a:lnTo>
                  <a:lnTo>
                    <a:pt x="53" y="268"/>
                  </a:lnTo>
                  <a:lnTo>
                    <a:pt x="56" y="267"/>
                  </a:lnTo>
                  <a:lnTo>
                    <a:pt x="56" y="265"/>
                  </a:lnTo>
                  <a:lnTo>
                    <a:pt x="56" y="264"/>
                  </a:lnTo>
                  <a:lnTo>
                    <a:pt x="56" y="263"/>
                  </a:lnTo>
                  <a:lnTo>
                    <a:pt x="55" y="263"/>
                  </a:lnTo>
                  <a:lnTo>
                    <a:pt x="53" y="261"/>
                  </a:lnTo>
                  <a:lnTo>
                    <a:pt x="52" y="261"/>
                  </a:lnTo>
                  <a:lnTo>
                    <a:pt x="52" y="261"/>
                  </a:lnTo>
                  <a:lnTo>
                    <a:pt x="45" y="254"/>
                  </a:lnTo>
                  <a:lnTo>
                    <a:pt x="44" y="248"/>
                  </a:lnTo>
                  <a:lnTo>
                    <a:pt x="45" y="242"/>
                  </a:lnTo>
                  <a:lnTo>
                    <a:pt x="49" y="237"/>
                  </a:lnTo>
                  <a:lnTo>
                    <a:pt x="52" y="232"/>
                  </a:lnTo>
                  <a:lnTo>
                    <a:pt x="53" y="231"/>
                  </a:lnTo>
                  <a:lnTo>
                    <a:pt x="60" y="223"/>
                  </a:lnTo>
                  <a:lnTo>
                    <a:pt x="62" y="219"/>
                  </a:lnTo>
                  <a:lnTo>
                    <a:pt x="63" y="216"/>
                  </a:lnTo>
                  <a:lnTo>
                    <a:pt x="62" y="212"/>
                  </a:lnTo>
                  <a:lnTo>
                    <a:pt x="60" y="209"/>
                  </a:lnTo>
                  <a:lnTo>
                    <a:pt x="59" y="206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3" y="202"/>
                  </a:lnTo>
                  <a:lnTo>
                    <a:pt x="45" y="198"/>
                  </a:lnTo>
                  <a:lnTo>
                    <a:pt x="37" y="190"/>
                  </a:lnTo>
                  <a:lnTo>
                    <a:pt x="29" y="178"/>
                  </a:lnTo>
                  <a:lnTo>
                    <a:pt x="24" y="162"/>
                  </a:lnTo>
                  <a:lnTo>
                    <a:pt x="27" y="151"/>
                  </a:lnTo>
                  <a:lnTo>
                    <a:pt x="33" y="138"/>
                  </a:lnTo>
                  <a:lnTo>
                    <a:pt x="42" y="124"/>
                  </a:lnTo>
                  <a:lnTo>
                    <a:pt x="52" y="110"/>
                  </a:lnTo>
                  <a:lnTo>
                    <a:pt x="63" y="98"/>
                  </a:lnTo>
                  <a:lnTo>
                    <a:pt x="73" y="88"/>
                  </a:lnTo>
                  <a:lnTo>
                    <a:pt x="78" y="81"/>
                  </a:lnTo>
                  <a:lnTo>
                    <a:pt x="81" y="79"/>
                  </a:lnTo>
                  <a:lnTo>
                    <a:pt x="70" y="80"/>
                  </a:lnTo>
                  <a:lnTo>
                    <a:pt x="63" y="79"/>
                  </a:lnTo>
                  <a:lnTo>
                    <a:pt x="57" y="73"/>
                  </a:lnTo>
                  <a:lnTo>
                    <a:pt x="53" y="66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35" y="64"/>
                  </a:lnTo>
                  <a:lnTo>
                    <a:pt x="27" y="70"/>
                  </a:lnTo>
                  <a:lnTo>
                    <a:pt x="20" y="72"/>
                  </a:lnTo>
                  <a:lnTo>
                    <a:pt x="15" y="70"/>
                  </a:lnTo>
                  <a:lnTo>
                    <a:pt x="12" y="69"/>
                  </a:lnTo>
                  <a:lnTo>
                    <a:pt x="9" y="69"/>
                  </a:lnTo>
                  <a:lnTo>
                    <a:pt x="8" y="68"/>
                  </a:lnTo>
                  <a:lnTo>
                    <a:pt x="7" y="66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19" y="57"/>
                  </a:lnTo>
                  <a:lnTo>
                    <a:pt x="22" y="54"/>
                  </a:lnTo>
                  <a:lnTo>
                    <a:pt x="23" y="51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" y="48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2" y="40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13" y="20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4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34" y="22"/>
                  </a:lnTo>
                  <a:lnTo>
                    <a:pt x="70" y="13"/>
                  </a:lnTo>
                  <a:lnTo>
                    <a:pt x="73" y="6"/>
                  </a:lnTo>
                  <a:lnTo>
                    <a:pt x="85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86"/>
            <p:cNvSpPr>
              <a:spLocks/>
            </p:cNvSpPr>
            <p:nvPr/>
          </p:nvSpPr>
          <p:spPr bwMode="auto">
            <a:xfrm>
              <a:off x="3343275" y="1951038"/>
              <a:ext cx="46037" cy="142875"/>
            </a:xfrm>
            <a:custGeom>
              <a:avLst/>
              <a:gdLst>
                <a:gd name="T0" fmla="*/ 26 w 89"/>
                <a:gd name="T1" fmla="*/ 1 h 270"/>
                <a:gd name="T2" fmla="*/ 31 w 89"/>
                <a:gd name="T3" fmla="*/ 7 h 270"/>
                <a:gd name="T4" fmla="*/ 37 w 89"/>
                <a:gd name="T5" fmla="*/ 13 h 270"/>
                <a:gd name="T6" fmla="*/ 39 w 89"/>
                <a:gd name="T7" fmla="*/ 18 h 270"/>
                <a:gd name="T8" fmla="*/ 43 w 89"/>
                <a:gd name="T9" fmla="*/ 20 h 270"/>
                <a:gd name="T10" fmla="*/ 50 w 89"/>
                <a:gd name="T11" fmla="*/ 26 h 270"/>
                <a:gd name="T12" fmla="*/ 53 w 89"/>
                <a:gd name="T13" fmla="*/ 30 h 270"/>
                <a:gd name="T14" fmla="*/ 63 w 89"/>
                <a:gd name="T15" fmla="*/ 48 h 270"/>
                <a:gd name="T16" fmla="*/ 64 w 89"/>
                <a:gd name="T17" fmla="*/ 82 h 270"/>
                <a:gd name="T18" fmla="*/ 56 w 89"/>
                <a:gd name="T19" fmla="*/ 108 h 270"/>
                <a:gd name="T20" fmla="*/ 50 w 89"/>
                <a:gd name="T21" fmla="*/ 119 h 270"/>
                <a:gd name="T22" fmla="*/ 52 w 89"/>
                <a:gd name="T23" fmla="*/ 141 h 270"/>
                <a:gd name="T24" fmla="*/ 64 w 89"/>
                <a:gd name="T25" fmla="*/ 154 h 270"/>
                <a:gd name="T26" fmla="*/ 71 w 89"/>
                <a:gd name="T27" fmla="*/ 158 h 270"/>
                <a:gd name="T28" fmla="*/ 76 w 89"/>
                <a:gd name="T29" fmla="*/ 159 h 270"/>
                <a:gd name="T30" fmla="*/ 78 w 89"/>
                <a:gd name="T31" fmla="*/ 163 h 270"/>
                <a:gd name="T32" fmla="*/ 78 w 89"/>
                <a:gd name="T33" fmla="*/ 166 h 270"/>
                <a:gd name="T34" fmla="*/ 72 w 89"/>
                <a:gd name="T35" fmla="*/ 167 h 270"/>
                <a:gd name="T36" fmla="*/ 60 w 89"/>
                <a:gd name="T37" fmla="*/ 182 h 270"/>
                <a:gd name="T38" fmla="*/ 72 w 89"/>
                <a:gd name="T39" fmla="*/ 199 h 270"/>
                <a:gd name="T40" fmla="*/ 85 w 89"/>
                <a:gd name="T41" fmla="*/ 213 h 270"/>
                <a:gd name="T42" fmla="*/ 83 w 89"/>
                <a:gd name="T43" fmla="*/ 222 h 270"/>
                <a:gd name="T44" fmla="*/ 81 w 89"/>
                <a:gd name="T45" fmla="*/ 225 h 270"/>
                <a:gd name="T46" fmla="*/ 82 w 89"/>
                <a:gd name="T47" fmla="*/ 228 h 270"/>
                <a:gd name="T48" fmla="*/ 85 w 89"/>
                <a:gd name="T49" fmla="*/ 229 h 270"/>
                <a:gd name="T50" fmla="*/ 86 w 89"/>
                <a:gd name="T51" fmla="*/ 229 h 270"/>
                <a:gd name="T52" fmla="*/ 56 w 89"/>
                <a:gd name="T53" fmla="*/ 263 h 270"/>
                <a:gd name="T54" fmla="*/ 13 w 89"/>
                <a:gd name="T55" fmla="*/ 185 h 270"/>
                <a:gd name="T56" fmla="*/ 0 w 89"/>
                <a:gd name="T57" fmla="*/ 165 h 270"/>
                <a:gd name="T58" fmla="*/ 4 w 89"/>
                <a:gd name="T59" fmla="*/ 151 h 270"/>
                <a:gd name="T60" fmla="*/ 8 w 89"/>
                <a:gd name="T61" fmla="*/ 147 h 270"/>
                <a:gd name="T62" fmla="*/ 31 w 89"/>
                <a:gd name="T63" fmla="*/ 107 h 270"/>
                <a:gd name="T64" fmla="*/ 32 w 89"/>
                <a:gd name="T65" fmla="*/ 67 h 270"/>
                <a:gd name="T66" fmla="*/ 21 w 89"/>
                <a:gd name="T67" fmla="*/ 31 h 270"/>
                <a:gd name="T68" fmla="*/ 16 w 89"/>
                <a:gd name="T69" fmla="*/ 15 h 270"/>
                <a:gd name="T70" fmla="*/ 23 w 89"/>
                <a:gd name="T71" fmla="*/ 16 h 270"/>
                <a:gd name="T72" fmla="*/ 24 w 89"/>
                <a:gd name="T73" fmla="*/ 13 h 270"/>
                <a:gd name="T74" fmla="*/ 24 w 89"/>
                <a:gd name="T75" fmla="*/ 7 h 270"/>
                <a:gd name="T76" fmla="*/ 24 w 89"/>
                <a:gd name="T7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9" h="270">
                  <a:moveTo>
                    <a:pt x="23" y="0"/>
                  </a:moveTo>
                  <a:lnTo>
                    <a:pt x="26" y="1"/>
                  </a:lnTo>
                  <a:lnTo>
                    <a:pt x="28" y="4"/>
                  </a:lnTo>
                  <a:lnTo>
                    <a:pt x="31" y="7"/>
                  </a:lnTo>
                  <a:lnTo>
                    <a:pt x="34" y="9"/>
                  </a:lnTo>
                  <a:lnTo>
                    <a:pt x="37" y="13"/>
                  </a:lnTo>
                  <a:lnTo>
                    <a:pt x="38" y="1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3" y="20"/>
                  </a:lnTo>
                  <a:lnTo>
                    <a:pt x="48" y="23"/>
                  </a:lnTo>
                  <a:lnTo>
                    <a:pt x="50" y="26"/>
                  </a:lnTo>
                  <a:lnTo>
                    <a:pt x="52" y="29"/>
                  </a:lnTo>
                  <a:lnTo>
                    <a:pt x="53" y="30"/>
                  </a:lnTo>
                  <a:lnTo>
                    <a:pt x="54" y="31"/>
                  </a:lnTo>
                  <a:lnTo>
                    <a:pt x="63" y="48"/>
                  </a:lnTo>
                  <a:lnTo>
                    <a:pt x="65" y="66"/>
                  </a:lnTo>
                  <a:lnTo>
                    <a:pt x="64" y="82"/>
                  </a:lnTo>
                  <a:lnTo>
                    <a:pt x="60" y="96"/>
                  </a:lnTo>
                  <a:lnTo>
                    <a:pt x="56" y="108"/>
                  </a:lnTo>
                  <a:lnTo>
                    <a:pt x="52" y="116"/>
                  </a:lnTo>
                  <a:lnTo>
                    <a:pt x="50" y="119"/>
                  </a:lnTo>
                  <a:lnTo>
                    <a:pt x="49" y="132"/>
                  </a:lnTo>
                  <a:lnTo>
                    <a:pt x="52" y="141"/>
                  </a:lnTo>
                  <a:lnTo>
                    <a:pt x="57" y="149"/>
                  </a:lnTo>
                  <a:lnTo>
                    <a:pt x="64" y="154"/>
                  </a:lnTo>
                  <a:lnTo>
                    <a:pt x="70" y="156"/>
                  </a:lnTo>
                  <a:lnTo>
                    <a:pt x="71" y="158"/>
                  </a:lnTo>
                  <a:lnTo>
                    <a:pt x="74" y="158"/>
                  </a:lnTo>
                  <a:lnTo>
                    <a:pt x="76" y="159"/>
                  </a:lnTo>
                  <a:lnTo>
                    <a:pt x="78" y="160"/>
                  </a:lnTo>
                  <a:lnTo>
                    <a:pt x="78" y="163"/>
                  </a:lnTo>
                  <a:lnTo>
                    <a:pt x="78" y="165"/>
                  </a:lnTo>
                  <a:lnTo>
                    <a:pt x="78" y="166"/>
                  </a:lnTo>
                  <a:lnTo>
                    <a:pt x="78" y="167"/>
                  </a:lnTo>
                  <a:lnTo>
                    <a:pt x="72" y="167"/>
                  </a:lnTo>
                  <a:lnTo>
                    <a:pt x="64" y="174"/>
                  </a:lnTo>
                  <a:lnTo>
                    <a:pt x="60" y="182"/>
                  </a:lnTo>
                  <a:lnTo>
                    <a:pt x="63" y="191"/>
                  </a:lnTo>
                  <a:lnTo>
                    <a:pt x="72" y="199"/>
                  </a:lnTo>
                  <a:lnTo>
                    <a:pt x="81" y="207"/>
                  </a:lnTo>
                  <a:lnTo>
                    <a:pt x="85" y="213"/>
                  </a:lnTo>
                  <a:lnTo>
                    <a:pt x="85" y="218"/>
                  </a:lnTo>
                  <a:lnTo>
                    <a:pt x="83" y="222"/>
                  </a:lnTo>
                  <a:lnTo>
                    <a:pt x="82" y="224"/>
                  </a:lnTo>
                  <a:lnTo>
                    <a:pt x="81" y="225"/>
                  </a:lnTo>
                  <a:lnTo>
                    <a:pt x="82" y="228"/>
                  </a:lnTo>
                  <a:lnTo>
                    <a:pt x="82" y="228"/>
                  </a:lnTo>
                  <a:lnTo>
                    <a:pt x="83" y="229"/>
                  </a:lnTo>
                  <a:lnTo>
                    <a:pt x="85" y="229"/>
                  </a:lnTo>
                  <a:lnTo>
                    <a:pt x="86" y="229"/>
                  </a:lnTo>
                  <a:lnTo>
                    <a:pt x="86" y="229"/>
                  </a:lnTo>
                  <a:lnTo>
                    <a:pt x="89" y="250"/>
                  </a:lnTo>
                  <a:lnTo>
                    <a:pt x="56" y="263"/>
                  </a:lnTo>
                  <a:lnTo>
                    <a:pt x="27" y="270"/>
                  </a:lnTo>
                  <a:lnTo>
                    <a:pt x="13" y="185"/>
                  </a:lnTo>
                  <a:lnTo>
                    <a:pt x="4" y="173"/>
                  </a:lnTo>
                  <a:lnTo>
                    <a:pt x="0" y="165"/>
                  </a:lnTo>
                  <a:lnTo>
                    <a:pt x="0" y="156"/>
                  </a:lnTo>
                  <a:lnTo>
                    <a:pt x="4" y="151"/>
                  </a:lnTo>
                  <a:lnTo>
                    <a:pt x="6" y="148"/>
                  </a:lnTo>
                  <a:lnTo>
                    <a:pt x="8" y="147"/>
                  </a:lnTo>
                  <a:lnTo>
                    <a:pt x="23" y="127"/>
                  </a:lnTo>
                  <a:lnTo>
                    <a:pt x="31" y="107"/>
                  </a:lnTo>
                  <a:lnTo>
                    <a:pt x="34" y="86"/>
                  </a:lnTo>
                  <a:lnTo>
                    <a:pt x="32" y="67"/>
                  </a:lnTo>
                  <a:lnTo>
                    <a:pt x="28" y="48"/>
                  </a:lnTo>
                  <a:lnTo>
                    <a:pt x="21" y="31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4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87"/>
            <p:cNvSpPr>
              <a:spLocks/>
            </p:cNvSpPr>
            <p:nvPr/>
          </p:nvSpPr>
          <p:spPr bwMode="auto">
            <a:xfrm>
              <a:off x="3302000" y="1958976"/>
              <a:ext cx="58737" cy="136525"/>
            </a:xfrm>
            <a:custGeom>
              <a:avLst/>
              <a:gdLst>
                <a:gd name="T0" fmla="*/ 97 w 111"/>
                <a:gd name="T1" fmla="*/ 16 h 258"/>
                <a:gd name="T2" fmla="*/ 110 w 111"/>
                <a:gd name="T3" fmla="*/ 52 h 258"/>
                <a:gd name="T4" fmla="*/ 108 w 111"/>
                <a:gd name="T5" fmla="*/ 92 h 258"/>
                <a:gd name="T6" fmla="*/ 85 w 111"/>
                <a:gd name="T7" fmla="*/ 132 h 258"/>
                <a:gd name="T8" fmla="*/ 80 w 111"/>
                <a:gd name="T9" fmla="*/ 136 h 258"/>
                <a:gd name="T10" fmla="*/ 76 w 111"/>
                <a:gd name="T11" fmla="*/ 148 h 258"/>
                <a:gd name="T12" fmla="*/ 91 w 111"/>
                <a:gd name="T13" fmla="*/ 170 h 258"/>
                <a:gd name="T14" fmla="*/ 80 w 111"/>
                <a:gd name="T15" fmla="*/ 258 h 258"/>
                <a:gd name="T16" fmla="*/ 45 w 111"/>
                <a:gd name="T17" fmla="*/ 255 h 258"/>
                <a:gd name="T18" fmla="*/ 33 w 111"/>
                <a:gd name="T19" fmla="*/ 253 h 258"/>
                <a:gd name="T20" fmla="*/ 34 w 111"/>
                <a:gd name="T21" fmla="*/ 235 h 258"/>
                <a:gd name="T22" fmla="*/ 38 w 111"/>
                <a:gd name="T23" fmla="*/ 232 h 258"/>
                <a:gd name="T24" fmla="*/ 37 w 111"/>
                <a:gd name="T25" fmla="*/ 231 h 258"/>
                <a:gd name="T26" fmla="*/ 34 w 111"/>
                <a:gd name="T27" fmla="*/ 229 h 258"/>
                <a:gd name="T28" fmla="*/ 27 w 111"/>
                <a:gd name="T29" fmla="*/ 221 h 258"/>
                <a:gd name="T30" fmla="*/ 32 w 111"/>
                <a:gd name="T31" fmla="*/ 209 h 258"/>
                <a:gd name="T32" fmla="*/ 37 w 111"/>
                <a:gd name="T33" fmla="*/ 202 h 258"/>
                <a:gd name="T34" fmla="*/ 45 w 111"/>
                <a:gd name="T35" fmla="*/ 192 h 258"/>
                <a:gd name="T36" fmla="*/ 45 w 111"/>
                <a:gd name="T37" fmla="*/ 185 h 258"/>
                <a:gd name="T38" fmla="*/ 43 w 111"/>
                <a:gd name="T39" fmla="*/ 181 h 258"/>
                <a:gd name="T40" fmla="*/ 41 w 111"/>
                <a:gd name="T41" fmla="*/ 178 h 258"/>
                <a:gd name="T42" fmla="*/ 32 w 111"/>
                <a:gd name="T43" fmla="*/ 173 h 258"/>
                <a:gd name="T44" fmla="*/ 18 w 111"/>
                <a:gd name="T45" fmla="*/ 154 h 258"/>
                <a:gd name="T46" fmla="*/ 18 w 111"/>
                <a:gd name="T47" fmla="*/ 129 h 258"/>
                <a:gd name="T48" fmla="*/ 33 w 111"/>
                <a:gd name="T49" fmla="*/ 106 h 258"/>
                <a:gd name="T50" fmla="*/ 52 w 111"/>
                <a:gd name="T51" fmla="*/ 84 h 258"/>
                <a:gd name="T52" fmla="*/ 67 w 111"/>
                <a:gd name="T53" fmla="*/ 70 h 258"/>
                <a:gd name="T54" fmla="*/ 60 w 111"/>
                <a:gd name="T55" fmla="*/ 70 h 258"/>
                <a:gd name="T56" fmla="*/ 49 w 111"/>
                <a:gd name="T57" fmla="*/ 62 h 258"/>
                <a:gd name="T58" fmla="*/ 45 w 111"/>
                <a:gd name="T59" fmla="*/ 52 h 258"/>
                <a:gd name="T60" fmla="*/ 30 w 111"/>
                <a:gd name="T61" fmla="*/ 52 h 258"/>
                <a:gd name="T62" fmla="*/ 22 w 111"/>
                <a:gd name="T63" fmla="*/ 59 h 258"/>
                <a:gd name="T64" fmla="*/ 14 w 111"/>
                <a:gd name="T65" fmla="*/ 59 h 258"/>
                <a:gd name="T66" fmla="*/ 10 w 111"/>
                <a:gd name="T67" fmla="*/ 56 h 258"/>
                <a:gd name="T68" fmla="*/ 7 w 111"/>
                <a:gd name="T69" fmla="*/ 55 h 258"/>
                <a:gd name="T70" fmla="*/ 4 w 111"/>
                <a:gd name="T71" fmla="*/ 52 h 258"/>
                <a:gd name="T72" fmla="*/ 4 w 111"/>
                <a:gd name="T73" fmla="*/ 49 h 258"/>
                <a:gd name="T74" fmla="*/ 4 w 111"/>
                <a:gd name="T75" fmla="*/ 46 h 258"/>
                <a:gd name="T76" fmla="*/ 19 w 111"/>
                <a:gd name="T77" fmla="*/ 42 h 258"/>
                <a:gd name="T78" fmla="*/ 19 w 111"/>
                <a:gd name="T79" fmla="*/ 40 h 258"/>
                <a:gd name="T80" fmla="*/ 16 w 111"/>
                <a:gd name="T81" fmla="*/ 37 h 258"/>
                <a:gd name="T82" fmla="*/ 15 w 111"/>
                <a:gd name="T83" fmla="*/ 35 h 258"/>
                <a:gd name="T84" fmla="*/ 0 w 111"/>
                <a:gd name="T85" fmla="*/ 34 h 258"/>
                <a:gd name="T86" fmla="*/ 1 w 111"/>
                <a:gd name="T87" fmla="*/ 30 h 258"/>
                <a:gd name="T88" fmla="*/ 4 w 111"/>
                <a:gd name="T89" fmla="*/ 27 h 258"/>
                <a:gd name="T90" fmla="*/ 5 w 111"/>
                <a:gd name="T91" fmla="*/ 25 h 258"/>
                <a:gd name="T92" fmla="*/ 7 w 111"/>
                <a:gd name="T93" fmla="*/ 19 h 258"/>
                <a:gd name="T94" fmla="*/ 8 w 111"/>
                <a:gd name="T95" fmla="*/ 15 h 258"/>
                <a:gd name="T96" fmla="*/ 14 w 111"/>
                <a:gd name="T97" fmla="*/ 12 h 258"/>
                <a:gd name="T98" fmla="*/ 22 w 111"/>
                <a:gd name="T99" fmla="*/ 11 h 258"/>
                <a:gd name="T100" fmla="*/ 25 w 111"/>
                <a:gd name="T101" fmla="*/ 12 h 258"/>
                <a:gd name="T102" fmla="*/ 63 w 111"/>
                <a:gd name="T103" fmla="*/ 9 h 258"/>
                <a:gd name="T104" fmla="*/ 77 w 111"/>
                <a:gd name="T10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" h="258">
                  <a:moveTo>
                    <a:pt x="89" y="0"/>
                  </a:moveTo>
                  <a:lnTo>
                    <a:pt x="97" y="16"/>
                  </a:lnTo>
                  <a:lnTo>
                    <a:pt x="104" y="33"/>
                  </a:lnTo>
                  <a:lnTo>
                    <a:pt x="110" y="52"/>
                  </a:lnTo>
                  <a:lnTo>
                    <a:pt x="111" y="71"/>
                  </a:lnTo>
                  <a:lnTo>
                    <a:pt x="108" y="92"/>
                  </a:lnTo>
                  <a:lnTo>
                    <a:pt x="99" y="112"/>
                  </a:lnTo>
                  <a:lnTo>
                    <a:pt x="85" y="132"/>
                  </a:lnTo>
                  <a:lnTo>
                    <a:pt x="82" y="133"/>
                  </a:lnTo>
                  <a:lnTo>
                    <a:pt x="80" y="136"/>
                  </a:lnTo>
                  <a:lnTo>
                    <a:pt x="77" y="141"/>
                  </a:lnTo>
                  <a:lnTo>
                    <a:pt x="76" y="148"/>
                  </a:lnTo>
                  <a:lnTo>
                    <a:pt x="80" y="158"/>
                  </a:lnTo>
                  <a:lnTo>
                    <a:pt x="91" y="170"/>
                  </a:lnTo>
                  <a:lnTo>
                    <a:pt x="104" y="255"/>
                  </a:lnTo>
                  <a:lnTo>
                    <a:pt x="80" y="258"/>
                  </a:lnTo>
                  <a:lnTo>
                    <a:pt x="60" y="258"/>
                  </a:lnTo>
                  <a:lnTo>
                    <a:pt x="45" y="255"/>
                  </a:lnTo>
                  <a:lnTo>
                    <a:pt x="36" y="253"/>
                  </a:lnTo>
                  <a:lnTo>
                    <a:pt x="33" y="253"/>
                  </a:lnTo>
                  <a:lnTo>
                    <a:pt x="30" y="236"/>
                  </a:lnTo>
                  <a:lnTo>
                    <a:pt x="34" y="235"/>
                  </a:lnTo>
                  <a:lnTo>
                    <a:pt x="37" y="233"/>
                  </a:lnTo>
                  <a:lnTo>
                    <a:pt x="38" y="232"/>
                  </a:lnTo>
                  <a:lnTo>
                    <a:pt x="37" y="231"/>
                  </a:lnTo>
                  <a:lnTo>
                    <a:pt x="37" y="231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27" y="221"/>
                  </a:lnTo>
                  <a:lnTo>
                    <a:pt x="27" y="214"/>
                  </a:lnTo>
                  <a:lnTo>
                    <a:pt x="32" y="209"/>
                  </a:lnTo>
                  <a:lnTo>
                    <a:pt x="36" y="203"/>
                  </a:lnTo>
                  <a:lnTo>
                    <a:pt x="37" y="202"/>
                  </a:lnTo>
                  <a:lnTo>
                    <a:pt x="44" y="195"/>
                  </a:lnTo>
                  <a:lnTo>
                    <a:pt x="45" y="192"/>
                  </a:lnTo>
                  <a:lnTo>
                    <a:pt x="45" y="189"/>
                  </a:lnTo>
                  <a:lnTo>
                    <a:pt x="45" y="185"/>
                  </a:lnTo>
                  <a:lnTo>
                    <a:pt x="44" y="182"/>
                  </a:lnTo>
                  <a:lnTo>
                    <a:pt x="43" y="181"/>
                  </a:lnTo>
                  <a:lnTo>
                    <a:pt x="41" y="180"/>
                  </a:lnTo>
                  <a:lnTo>
                    <a:pt x="41" y="178"/>
                  </a:lnTo>
                  <a:lnTo>
                    <a:pt x="38" y="177"/>
                  </a:lnTo>
                  <a:lnTo>
                    <a:pt x="32" y="173"/>
                  </a:lnTo>
                  <a:lnTo>
                    <a:pt x="25" y="165"/>
                  </a:lnTo>
                  <a:lnTo>
                    <a:pt x="18" y="154"/>
                  </a:lnTo>
                  <a:lnTo>
                    <a:pt x="15" y="140"/>
                  </a:lnTo>
                  <a:lnTo>
                    <a:pt x="18" y="129"/>
                  </a:lnTo>
                  <a:lnTo>
                    <a:pt x="25" y="118"/>
                  </a:lnTo>
                  <a:lnTo>
                    <a:pt x="33" y="106"/>
                  </a:lnTo>
                  <a:lnTo>
                    <a:pt x="43" y="95"/>
                  </a:lnTo>
                  <a:lnTo>
                    <a:pt x="52" y="84"/>
                  </a:lnTo>
                  <a:lnTo>
                    <a:pt x="62" y="75"/>
                  </a:lnTo>
                  <a:lnTo>
                    <a:pt x="67" y="70"/>
                  </a:lnTo>
                  <a:lnTo>
                    <a:pt x="70" y="68"/>
                  </a:lnTo>
                  <a:lnTo>
                    <a:pt x="60" y="70"/>
                  </a:lnTo>
                  <a:lnTo>
                    <a:pt x="54" y="67"/>
                  </a:lnTo>
                  <a:lnTo>
                    <a:pt x="49" y="62"/>
                  </a:lnTo>
                  <a:lnTo>
                    <a:pt x="47" y="56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7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7" y="55"/>
                  </a:lnTo>
                  <a:lnTo>
                    <a:pt x="5" y="55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16" y="45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8" y="38"/>
                  </a:lnTo>
                  <a:lnTo>
                    <a:pt x="16" y="37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3" y="29"/>
                  </a:lnTo>
                  <a:lnTo>
                    <a:pt x="4" y="27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2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32" y="15"/>
                  </a:lnTo>
                  <a:lnTo>
                    <a:pt x="63" y="9"/>
                  </a:lnTo>
                  <a:lnTo>
                    <a:pt x="66" y="3"/>
                  </a:lnTo>
                  <a:lnTo>
                    <a:pt x="77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88"/>
            <p:cNvSpPr>
              <a:spLocks/>
            </p:cNvSpPr>
            <p:nvPr/>
          </p:nvSpPr>
          <p:spPr bwMode="auto">
            <a:xfrm>
              <a:off x="2647950" y="1998663"/>
              <a:ext cx="41275" cy="41275"/>
            </a:xfrm>
            <a:custGeom>
              <a:avLst/>
              <a:gdLst>
                <a:gd name="T0" fmla="*/ 45 w 78"/>
                <a:gd name="T1" fmla="*/ 0 h 78"/>
                <a:gd name="T2" fmla="*/ 59 w 78"/>
                <a:gd name="T3" fmla="*/ 5 h 78"/>
                <a:gd name="T4" fmla="*/ 70 w 78"/>
                <a:gd name="T5" fmla="*/ 15 h 78"/>
                <a:gd name="T6" fmla="*/ 77 w 78"/>
                <a:gd name="T7" fmla="*/ 30 h 78"/>
                <a:gd name="T8" fmla="*/ 78 w 78"/>
                <a:gd name="T9" fmla="*/ 45 h 78"/>
                <a:gd name="T10" fmla="*/ 72 w 78"/>
                <a:gd name="T11" fmla="*/ 59 h 78"/>
                <a:gd name="T12" fmla="*/ 63 w 78"/>
                <a:gd name="T13" fmla="*/ 70 h 78"/>
                <a:gd name="T14" fmla="*/ 48 w 78"/>
                <a:gd name="T15" fmla="*/ 77 h 78"/>
                <a:gd name="T16" fmla="*/ 33 w 78"/>
                <a:gd name="T17" fmla="*/ 78 h 78"/>
                <a:gd name="T18" fmla="*/ 19 w 78"/>
                <a:gd name="T19" fmla="*/ 72 h 78"/>
                <a:gd name="T20" fmla="*/ 7 w 78"/>
                <a:gd name="T21" fmla="*/ 63 h 78"/>
                <a:gd name="T22" fmla="*/ 1 w 78"/>
                <a:gd name="T23" fmla="*/ 48 h 78"/>
                <a:gd name="T24" fmla="*/ 0 w 78"/>
                <a:gd name="T25" fmla="*/ 33 h 78"/>
                <a:gd name="T26" fmla="*/ 5 w 78"/>
                <a:gd name="T27" fmla="*/ 19 h 78"/>
                <a:gd name="T28" fmla="*/ 15 w 78"/>
                <a:gd name="T29" fmla="*/ 8 h 78"/>
                <a:gd name="T30" fmla="*/ 29 w 78"/>
                <a:gd name="T31" fmla="*/ 1 h 78"/>
                <a:gd name="T32" fmla="*/ 45 w 7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5" y="0"/>
                  </a:moveTo>
                  <a:lnTo>
                    <a:pt x="59" y="5"/>
                  </a:lnTo>
                  <a:lnTo>
                    <a:pt x="70" y="15"/>
                  </a:lnTo>
                  <a:lnTo>
                    <a:pt x="77" y="30"/>
                  </a:lnTo>
                  <a:lnTo>
                    <a:pt x="78" y="45"/>
                  </a:lnTo>
                  <a:lnTo>
                    <a:pt x="72" y="59"/>
                  </a:lnTo>
                  <a:lnTo>
                    <a:pt x="63" y="70"/>
                  </a:lnTo>
                  <a:lnTo>
                    <a:pt x="48" y="77"/>
                  </a:lnTo>
                  <a:lnTo>
                    <a:pt x="33" y="78"/>
                  </a:lnTo>
                  <a:lnTo>
                    <a:pt x="19" y="72"/>
                  </a:lnTo>
                  <a:lnTo>
                    <a:pt x="7" y="63"/>
                  </a:lnTo>
                  <a:lnTo>
                    <a:pt x="1" y="48"/>
                  </a:lnTo>
                  <a:lnTo>
                    <a:pt x="0" y="33"/>
                  </a:lnTo>
                  <a:lnTo>
                    <a:pt x="5" y="19"/>
                  </a:lnTo>
                  <a:lnTo>
                    <a:pt x="15" y="8"/>
                  </a:lnTo>
                  <a:lnTo>
                    <a:pt x="29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89"/>
            <p:cNvSpPr>
              <a:spLocks/>
            </p:cNvSpPr>
            <p:nvPr/>
          </p:nvSpPr>
          <p:spPr bwMode="auto">
            <a:xfrm>
              <a:off x="2695575" y="1985963"/>
              <a:ext cx="41275" cy="41275"/>
            </a:xfrm>
            <a:custGeom>
              <a:avLst/>
              <a:gdLst>
                <a:gd name="T0" fmla="*/ 45 w 78"/>
                <a:gd name="T1" fmla="*/ 0 h 78"/>
                <a:gd name="T2" fmla="*/ 59 w 78"/>
                <a:gd name="T3" fmla="*/ 5 h 78"/>
                <a:gd name="T4" fmla="*/ 70 w 78"/>
                <a:gd name="T5" fmla="*/ 15 h 78"/>
                <a:gd name="T6" fmla="*/ 77 w 78"/>
                <a:gd name="T7" fmla="*/ 30 h 78"/>
                <a:gd name="T8" fmla="*/ 78 w 78"/>
                <a:gd name="T9" fmla="*/ 45 h 78"/>
                <a:gd name="T10" fmla="*/ 72 w 78"/>
                <a:gd name="T11" fmla="*/ 59 h 78"/>
                <a:gd name="T12" fmla="*/ 61 w 78"/>
                <a:gd name="T13" fmla="*/ 71 h 78"/>
                <a:gd name="T14" fmla="*/ 48 w 78"/>
                <a:gd name="T15" fmla="*/ 77 h 78"/>
                <a:gd name="T16" fmla="*/ 33 w 78"/>
                <a:gd name="T17" fmla="*/ 78 h 78"/>
                <a:gd name="T18" fmla="*/ 17 w 78"/>
                <a:gd name="T19" fmla="*/ 72 h 78"/>
                <a:gd name="T20" fmla="*/ 6 w 78"/>
                <a:gd name="T21" fmla="*/ 63 h 78"/>
                <a:gd name="T22" fmla="*/ 0 w 78"/>
                <a:gd name="T23" fmla="*/ 49 h 78"/>
                <a:gd name="T24" fmla="*/ 0 w 78"/>
                <a:gd name="T25" fmla="*/ 33 h 78"/>
                <a:gd name="T26" fmla="*/ 5 w 78"/>
                <a:gd name="T27" fmla="*/ 19 h 78"/>
                <a:gd name="T28" fmla="*/ 15 w 78"/>
                <a:gd name="T29" fmla="*/ 8 h 78"/>
                <a:gd name="T30" fmla="*/ 28 w 78"/>
                <a:gd name="T31" fmla="*/ 1 h 78"/>
                <a:gd name="T32" fmla="*/ 45 w 7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5" y="0"/>
                  </a:moveTo>
                  <a:lnTo>
                    <a:pt x="59" y="5"/>
                  </a:lnTo>
                  <a:lnTo>
                    <a:pt x="70" y="15"/>
                  </a:lnTo>
                  <a:lnTo>
                    <a:pt x="77" y="30"/>
                  </a:lnTo>
                  <a:lnTo>
                    <a:pt x="78" y="45"/>
                  </a:lnTo>
                  <a:lnTo>
                    <a:pt x="72" y="59"/>
                  </a:lnTo>
                  <a:lnTo>
                    <a:pt x="61" y="71"/>
                  </a:lnTo>
                  <a:lnTo>
                    <a:pt x="48" y="77"/>
                  </a:lnTo>
                  <a:lnTo>
                    <a:pt x="33" y="78"/>
                  </a:lnTo>
                  <a:lnTo>
                    <a:pt x="17" y="72"/>
                  </a:lnTo>
                  <a:lnTo>
                    <a:pt x="6" y="63"/>
                  </a:lnTo>
                  <a:lnTo>
                    <a:pt x="0" y="49"/>
                  </a:lnTo>
                  <a:lnTo>
                    <a:pt x="0" y="33"/>
                  </a:lnTo>
                  <a:lnTo>
                    <a:pt x="5" y="19"/>
                  </a:lnTo>
                  <a:lnTo>
                    <a:pt x="15" y="8"/>
                  </a:lnTo>
                  <a:lnTo>
                    <a:pt x="28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90"/>
            <p:cNvSpPr>
              <a:spLocks/>
            </p:cNvSpPr>
            <p:nvPr/>
          </p:nvSpPr>
          <p:spPr bwMode="auto">
            <a:xfrm>
              <a:off x="2646363" y="2030413"/>
              <a:ext cx="122237" cy="84138"/>
            </a:xfrm>
            <a:custGeom>
              <a:avLst/>
              <a:gdLst>
                <a:gd name="T0" fmla="*/ 187 w 229"/>
                <a:gd name="T1" fmla="*/ 0 h 159"/>
                <a:gd name="T2" fmla="*/ 199 w 229"/>
                <a:gd name="T3" fmla="*/ 4 h 159"/>
                <a:gd name="T4" fmla="*/ 210 w 229"/>
                <a:gd name="T5" fmla="*/ 14 h 159"/>
                <a:gd name="T6" fmla="*/ 216 w 229"/>
                <a:gd name="T7" fmla="*/ 26 h 159"/>
                <a:gd name="T8" fmla="*/ 229 w 229"/>
                <a:gd name="T9" fmla="*/ 80 h 159"/>
                <a:gd name="T10" fmla="*/ 229 w 229"/>
                <a:gd name="T11" fmla="*/ 93 h 159"/>
                <a:gd name="T12" fmla="*/ 225 w 229"/>
                <a:gd name="T13" fmla="*/ 106 h 159"/>
                <a:gd name="T14" fmla="*/ 216 w 229"/>
                <a:gd name="T15" fmla="*/ 115 h 159"/>
                <a:gd name="T16" fmla="*/ 203 w 229"/>
                <a:gd name="T17" fmla="*/ 122 h 159"/>
                <a:gd name="T18" fmla="*/ 56 w 229"/>
                <a:gd name="T19" fmla="*/ 158 h 159"/>
                <a:gd name="T20" fmla="*/ 43 w 229"/>
                <a:gd name="T21" fmla="*/ 159 h 159"/>
                <a:gd name="T22" fmla="*/ 30 w 229"/>
                <a:gd name="T23" fmla="*/ 154 h 159"/>
                <a:gd name="T24" fmla="*/ 19 w 229"/>
                <a:gd name="T25" fmla="*/ 146 h 159"/>
                <a:gd name="T26" fmla="*/ 14 w 229"/>
                <a:gd name="T27" fmla="*/ 133 h 159"/>
                <a:gd name="T28" fmla="*/ 0 w 229"/>
                <a:gd name="T29" fmla="*/ 80 h 159"/>
                <a:gd name="T30" fmla="*/ 0 w 229"/>
                <a:gd name="T31" fmla="*/ 66 h 159"/>
                <a:gd name="T32" fmla="*/ 4 w 229"/>
                <a:gd name="T33" fmla="*/ 54 h 159"/>
                <a:gd name="T34" fmla="*/ 14 w 229"/>
                <a:gd name="T35" fmla="*/ 43 h 159"/>
                <a:gd name="T36" fmla="*/ 26 w 229"/>
                <a:gd name="T37" fmla="*/ 37 h 159"/>
                <a:gd name="T38" fmla="*/ 173 w 229"/>
                <a:gd name="T39" fmla="*/ 0 h 159"/>
                <a:gd name="T40" fmla="*/ 187 w 229"/>
                <a:gd name="T4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" h="159">
                  <a:moveTo>
                    <a:pt x="187" y="0"/>
                  </a:moveTo>
                  <a:lnTo>
                    <a:pt x="199" y="4"/>
                  </a:lnTo>
                  <a:lnTo>
                    <a:pt x="210" y="14"/>
                  </a:lnTo>
                  <a:lnTo>
                    <a:pt x="216" y="26"/>
                  </a:lnTo>
                  <a:lnTo>
                    <a:pt x="229" y="80"/>
                  </a:lnTo>
                  <a:lnTo>
                    <a:pt x="229" y="93"/>
                  </a:lnTo>
                  <a:lnTo>
                    <a:pt x="225" y="106"/>
                  </a:lnTo>
                  <a:lnTo>
                    <a:pt x="216" y="115"/>
                  </a:lnTo>
                  <a:lnTo>
                    <a:pt x="203" y="122"/>
                  </a:lnTo>
                  <a:lnTo>
                    <a:pt x="56" y="158"/>
                  </a:lnTo>
                  <a:lnTo>
                    <a:pt x="43" y="159"/>
                  </a:lnTo>
                  <a:lnTo>
                    <a:pt x="30" y="154"/>
                  </a:lnTo>
                  <a:lnTo>
                    <a:pt x="19" y="146"/>
                  </a:lnTo>
                  <a:lnTo>
                    <a:pt x="14" y="133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4" y="54"/>
                  </a:lnTo>
                  <a:lnTo>
                    <a:pt x="14" y="43"/>
                  </a:lnTo>
                  <a:lnTo>
                    <a:pt x="26" y="37"/>
                  </a:lnTo>
                  <a:lnTo>
                    <a:pt x="173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91"/>
            <p:cNvSpPr>
              <a:spLocks/>
            </p:cNvSpPr>
            <p:nvPr/>
          </p:nvSpPr>
          <p:spPr bwMode="auto">
            <a:xfrm>
              <a:off x="2767013" y="2014538"/>
              <a:ext cx="46037" cy="61913"/>
            </a:xfrm>
            <a:custGeom>
              <a:avLst/>
              <a:gdLst>
                <a:gd name="T0" fmla="*/ 56 w 86"/>
                <a:gd name="T1" fmla="*/ 0 h 118"/>
                <a:gd name="T2" fmla="*/ 86 w 86"/>
                <a:gd name="T3" fmla="*/ 118 h 118"/>
                <a:gd name="T4" fmla="*/ 31 w 86"/>
                <a:gd name="T5" fmla="*/ 99 h 118"/>
                <a:gd name="T6" fmla="*/ 30 w 86"/>
                <a:gd name="T7" fmla="*/ 99 h 118"/>
                <a:gd name="T8" fmla="*/ 31 w 86"/>
                <a:gd name="T9" fmla="*/ 103 h 118"/>
                <a:gd name="T10" fmla="*/ 31 w 86"/>
                <a:gd name="T11" fmla="*/ 103 h 118"/>
                <a:gd name="T12" fmla="*/ 15 w 86"/>
                <a:gd name="T13" fmla="*/ 107 h 118"/>
                <a:gd name="T14" fmla="*/ 0 w 86"/>
                <a:gd name="T15" fmla="*/ 49 h 118"/>
                <a:gd name="T16" fmla="*/ 17 w 86"/>
                <a:gd name="T17" fmla="*/ 45 h 118"/>
                <a:gd name="T18" fmla="*/ 19 w 86"/>
                <a:gd name="T19" fmla="*/ 51 h 118"/>
                <a:gd name="T20" fmla="*/ 19 w 86"/>
                <a:gd name="T21" fmla="*/ 49 h 118"/>
                <a:gd name="T22" fmla="*/ 56 w 86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118">
                  <a:moveTo>
                    <a:pt x="56" y="0"/>
                  </a:moveTo>
                  <a:lnTo>
                    <a:pt x="86" y="118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15" y="107"/>
                  </a:lnTo>
                  <a:lnTo>
                    <a:pt x="0" y="49"/>
                  </a:lnTo>
                  <a:lnTo>
                    <a:pt x="17" y="45"/>
                  </a:lnTo>
                  <a:lnTo>
                    <a:pt x="19" y="51"/>
                  </a:lnTo>
                  <a:lnTo>
                    <a:pt x="19" y="4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92"/>
            <p:cNvSpPr>
              <a:spLocks/>
            </p:cNvSpPr>
            <p:nvPr/>
          </p:nvSpPr>
          <p:spPr bwMode="auto">
            <a:xfrm>
              <a:off x="2678113" y="2046288"/>
              <a:ext cx="52387" cy="20638"/>
            </a:xfrm>
            <a:custGeom>
              <a:avLst/>
              <a:gdLst>
                <a:gd name="T0" fmla="*/ 95 w 99"/>
                <a:gd name="T1" fmla="*/ 0 h 39"/>
                <a:gd name="T2" fmla="*/ 99 w 99"/>
                <a:gd name="T3" fmla="*/ 15 h 39"/>
                <a:gd name="T4" fmla="*/ 4 w 99"/>
                <a:gd name="T5" fmla="*/ 39 h 39"/>
                <a:gd name="T6" fmla="*/ 0 w 99"/>
                <a:gd name="T7" fmla="*/ 24 h 39"/>
                <a:gd name="T8" fmla="*/ 95 w 9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9">
                  <a:moveTo>
                    <a:pt x="95" y="0"/>
                  </a:moveTo>
                  <a:lnTo>
                    <a:pt x="99" y="15"/>
                  </a:lnTo>
                  <a:lnTo>
                    <a:pt x="4" y="39"/>
                  </a:lnTo>
                  <a:lnTo>
                    <a:pt x="0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93"/>
            <p:cNvSpPr>
              <a:spLocks/>
            </p:cNvSpPr>
            <p:nvPr/>
          </p:nvSpPr>
          <p:spPr bwMode="auto">
            <a:xfrm>
              <a:off x="3032125" y="2000251"/>
              <a:ext cx="166687" cy="153988"/>
            </a:xfrm>
            <a:custGeom>
              <a:avLst/>
              <a:gdLst>
                <a:gd name="T0" fmla="*/ 97 w 316"/>
                <a:gd name="T1" fmla="*/ 0 h 292"/>
                <a:gd name="T2" fmla="*/ 316 w 316"/>
                <a:gd name="T3" fmla="*/ 130 h 292"/>
                <a:gd name="T4" fmla="*/ 220 w 316"/>
                <a:gd name="T5" fmla="*/ 292 h 292"/>
                <a:gd name="T6" fmla="*/ 0 w 316"/>
                <a:gd name="T7" fmla="*/ 160 h 292"/>
                <a:gd name="T8" fmla="*/ 97 w 316"/>
                <a:gd name="T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92">
                  <a:moveTo>
                    <a:pt x="97" y="0"/>
                  </a:moveTo>
                  <a:lnTo>
                    <a:pt x="316" y="130"/>
                  </a:lnTo>
                  <a:lnTo>
                    <a:pt x="220" y="292"/>
                  </a:lnTo>
                  <a:lnTo>
                    <a:pt x="0" y="16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94"/>
            <p:cNvSpPr>
              <a:spLocks noEditPoints="1"/>
            </p:cNvSpPr>
            <p:nvPr/>
          </p:nvSpPr>
          <p:spPr bwMode="auto">
            <a:xfrm>
              <a:off x="3067050" y="2000251"/>
              <a:ext cx="131762" cy="101600"/>
            </a:xfrm>
            <a:custGeom>
              <a:avLst/>
              <a:gdLst>
                <a:gd name="T0" fmla="*/ 126 w 251"/>
                <a:gd name="T1" fmla="*/ 33 h 192"/>
                <a:gd name="T2" fmla="*/ 126 w 251"/>
                <a:gd name="T3" fmla="*/ 33 h 192"/>
                <a:gd name="T4" fmla="*/ 126 w 251"/>
                <a:gd name="T5" fmla="*/ 33 h 192"/>
                <a:gd name="T6" fmla="*/ 126 w 251"/>
                <a:gd name="T7" fmla="*/ 34 h 192"/>
                <a:gd name="T8" fmla="*/ 125 w 251"/>
                <a:gd name="T9" fmla="*/ 35 h 192"/>
                <a:gd name="T10" fmla="*/ 123 w 251"/>
                <a:gd name="T11" fmla="*/ 38 h 192"/>
                <a:gd name="T12" fmla="*/ 122 w 251"/>
                <a:gd name="T13" fmla="*/ 41 h 192"/>
                <a:gd name="T14" fmla="*/ 119 w 251"/>
                <a:gd name="T15" fmla="*/ 44 h 192"/>
                <a:gd name="T16" fmla="*/ 118 w 251"/>
                <a:gd name="T17" fmla="*/ 46 h 192"/>
                <a:gd name="T18" fmla="*/ 118 w 251"/>
                <a:gd name="T19" fmla="*/ 49 h 192"/>
                <a:gd name="T20" fmla="*/ 116 w 251"/>
                <a:gd name="T21" fmla="*/ 49 h 192"/>
                <a:gd name="T22" fmla="*/ 167 w 251"/>
                <a:gd name="T23" fmla="*/ 79 h 192"/>
                <a:gd name="T24" fmla="*/ 167 w 251"/>
                <a:gd name="T25" fmla="*/ 79 h 192"/>
                <a:gd name="T26" fmla="*/ 168 w 251"/>
                <a:gd name="T27" fmla="*/ 77 h 192"/>
                <a:gd name="T28" fmla="*/ 170 w 251"/>
                <a:gd name="T29" fmla="*/ 74 h 192"/>
                <a:gd name="T30" fmla="*/ 171 w 251"/>
                <a:gd name="T31" fmla="*/ 71 h 192"/>
                <a:gd name="T32" fmla="*/ 173 w 251"/>
                <a:gd name="T33" fmla="*/ 68 h 192"/>
                <a:gd name="T34" fmla="*/ 175 w 251"/>
                <a:gd name="T35" fmla="*/ 66 h 192"/>
                <a:gd name="T36" fmla="*/ 175 w 251"/>
                <a:gd name="T37" fmla="*/ 64 h 192"/>
                <a:gd name="T38" fmla="*/ 177 w 251"/>
                <a:gd name="T39" fmla="*/ 63 h 192"/>
                <a:gd name="T40" fmla="*/ 177 w 251"/>
                <a:gd name="T41" fmla="*/ 63 h 192"/>
                <a:gd name="T42" fmla="*/ 177 w 251"/>
                <a:gd name="T43" fmla="*/ 63 h 192"/>
                <a:gd name="T44" fmla="*/ 177 w 251"/>
                <a:gd name="T45" fmla="*/ 63 h 192"/>
                <a:gd name="T46" fmla="*/ 175 w 251"/>
                <a:gd name="T47" fmla="*/ 63 h 192"/>
                <a:gd name="T48" fmla="*/ 175 w 251"/>
                <a:gd name="T49" fmla="*/ 62 h 192"/>
                <a:gd name="T50" fmla="*/ 173 w 251"/>
                <a:gd name="T51" fmla="*/ 60 h 192"/>
                <a:gd name="T52" fmla="*/ 157 w 251"/>
                <a:gd name="T53" fmla="*/ 51 h 192"/>
                <a:gd name="T54" fmla="*/ 147 w 251"/>
                <a:gd name="T55" fmla="*/ 45 h 192"/>
                <a:gd name="T56" fmla="*/ 131 w 251"/>
                <a:gd name="T57" fmla="*/ 35 h 192"/>
                <a:gd name="T58" fmla="*/ 129 w 251"/>
                <a:gd name="T59" fmla="*/ 34 h 192"/>
                <a:gd name="T60" fmla="*/ 127 w 251"/>
                <a:gd name="T61" fmla="*/ 33 h 192"/>
                <a:gd name="T62" fmla="*/ 126 w 251"/>
                <a:gd name="T63" fmla="*/ 33 h 192"/>
                <a:gd name="T64" fmla="*/ 32 w 251"/>
                <a:gd name="T65" fmla="*/ 0 h 192"/>
                <a:gd name="T66" fmla="*/ 107 w 251"/>
                <a:gd name="T67" fmla="*/ 44 h 192"/>
                <a:gd name="T68" fmla="*/ 116 w 251"/>
                <a:gd name="T69" fmla="*/ 27 h 192"/>
                <a:gd name="T70" fmla="*/ 118 w 251"/>
                <a:gd name="T71" fmla="*/ 26 h 192"/>
                <a:gd name="T72" fmla="*/ 119 w 251"/>
                <a:gd name="T73" fmla="*/ 24 h 192"/>
                <a:gd name="T74" fmla="*/ 123 w 251"/>
                <a:gd name="T75" fmla="*/ 22 h 192"/>
                <a:gd name="T76" fmla="*/ 127 w 251"/>
                <a:gd name="T77" fmla="*/ 22 h 192"/>
                <a:gd name="T78" fmla="*/ 131 w 251"/>
                <a:gd name="T79" fmla="*/ 23 h 192"/>
                <a:gd name="T80" fmla="*/ 137 w 251"/>
                <a:gd name="T81" fmla="*/ 24 h 192"/>
                <a:gd name="T82" fmla="*/ 153 w 251"/>
                <a:gd name="T83" fmla="*/ 34 h 192"/>
                <a:gd name="T84" fmla="*/ 163 w 251"/>
                <a:gd name="T85" fmla="*/ 41 h 192"/>
                <a:gd name="T86" fmla="*/ 179 w 251"/>
                <a:gd name="T87" fmla="*/ 51 h 192"/>
                <a:gd name="T88" fmla="*/ 184 w 251"/>
                <a:gd name="T89" fmla="*/ 53 h 192"/>
                <a:gd name="T90" fmla="*/ 186 w 251"/>
                <a:gd name="T91" fmla="*/ 57 h 192"/>
                <a:gd name="T92" fmla="*/ 188 w 251"/>
                <a:gd name="T93" fmla="*/ 62 h 192"/>
                <a:gd name="T94" fmla="*/ 188 w 251"/>
                <a:gd name="T95" fmla="*/ 64 h 192"/>
                <a:gd name="T96" fmla="*/ 186 w 251"/>
                <a:gd name="T97" fmla="*/ 68 h 192"/>
                <a:gd name="T98" fmla="*/ 186 w 251"/>
                <a:gd name="T99" fmla="*/ 70 h 192"/>
                <a:gd name="T100" fmla="*/ 177 w 251"/>
                <a:gd name="T101" fmla="*/ 85 h 192"/>
                <a:gd name="T102" fmla="*/ 251 w 251"/>
                <a:gd name="T103" fmla="*/ 130 h 192"/>
                <a:gd name="T104" fmla="*/ 222 w 251"/>
                <a:gd name="T105" fmla="*/ 180 h 192"/>
                <a:gd name="T106" fmla="*/ 212 w 251"/>
                <a:gd name="T107" fmla="*/ 189 h 192"/>
                <a:gd name="T108" fmla="*/ 201 w 251"/>
                <a:gd name="T109" fmla="*/ 192 h 192"/>
                <a:gd name="T110" fmla="*/ 189 w 251"/>
                <a:gd name="T111" fmla="*/ 189 h 192"/>
                <a:gd name="T112" fmla="*/ 9 w 251"/>
                <a:gd name="T113" fmla="*/ 81 h 192"/>
                <a:gd name="T114" fmla="*/ 1 w 251"/>
                <a:gd name="T115" fmla="*/ 73 h 192"/>
                <a:gd name="T116" fmla="*/ 0 w 251"/>
                <a:gd name="T117" fmla="*/ 62 h 192"/>
                <a:gd name="T118" fmla="*/ 2 w 251"/>
                <a:gd name="T119" fmla="*/ 49 h 192"/>
                <a:gd name="T120" fmla="*/ 32 w 251"/>
                <a:gd name="T1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92">
                  <a:moveTo>
                    <a:pt x="126" y="33"/>
                  </a:moveTo>
                  <a:lnTo>
                    <a:pt x="126" y="33"/>
                  </a:lnTo>
                  <a:lnTo>
                    <a:pt x="126" y="33"/>
                  </a:lnTo>
                  <a:lnTo>
                    <a:pt x="126" y="34"/>
                  </a:lnTo>
                  <a:lnTo>
                    <a:pt x="125" y="35"/>
                  </a:lnTo>
                  <a:lnTo>
                    <a:pt x="123" y="38"/>
                  </a:lnTo>
                  <a:lnTo>
                    <a:pt x="122" y="41"/>
                  </a:lnTo>
                  <a:lnTo>
                    <a:pt x="119" y="44"/>
                  </a:lnTo>
                  <a:lnTo>
                    <a:pt x="118" y="46"/>
                  </a:lnTo>
                  <a:lnTo>
                    <a:pt x="118" y="49"/>
                  </a:lnTo>
                  <a:lnTo>
                    <a:pt x="116" y="49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8" y="77"/>
                  </a:lnTo>
                  <a:lnTo>
                    <a:pt x="170" y="74"/>
                  </a:lnTo>
                  <a:lnTo>
                    <a:pt x="171" y="71"/>
                  </a:lnTo>
                  <a:lnTo>
                    <a:pt x="173" y="68"/>
                  </a:lnTo>
                  <a:lnTo>
                    <a:pt x="175" y="66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5" y="63"/>
                  </a:lnTo>
                  <a:lnTo>
                    <a:pt x="175" y="62"/>
                  </a:lnTo>
                  <a:lnTo>
                    <a:pt x="173" y="60"/>
                  </a:lnTo>
                  <a:lnTo>
                    <a:pt x="157" y="51"/>
                  </a:lnTo>
                  <a:lnTo>
                    <a:pt x="147" y="45"/>
                  </a:lnTo>
                  <a:lnTo>
                    <a:pt x="131" y="35"/>
                  </a:lnTo>
                  <a:lnTo>
                    <a:pt x="129" y="34"/>
                  </a:lnTo>
                  <a:lnTo>
                    <a:pt x="127" y="33"/>
                  </a:lnTo>
                  <a:lnTo>
                    <a:pt x="126" y="33"/>
                  </a:lnTo>
                  <a:close/>
                  <a:moveTo>
                    <a:pt x="32" y="0"/>
                  </a:moveTo>
                  <a:lnTo>
                    <a:pt x="107" y="44"/>
                  </a:lnTo>
                  <a:lnTo>
                    <a:pt x="116" y="27"/>
                  </a:lnTo>
                  <a:lnTo>
                    <a:pt x="118" y="26"/>
                  </a:lnTo>
                  <a:lnTo>
                    <a:pt x="119" y="24"/>
                  </a:lnTo>
                  <a:lnTo>
                    <a:pt x="123" y="22"/>
                  </a:lnTo>
                  <a:lnTo>
                    <a:pt x="127" y="22"/>
                  </a:lnTo>
                  <a:lnTo>
                    <a:pt x="131" y="23"/>
                  </a:lnTo>
                  <a:lnTo>
                    <a:pt x="137" y="24"/>
                  </a:lnTo>
                  <a:lnTo>
                    <a:pt x="153" y="34"/>
                  </a:lnTo>
                  <a:lnTo>
                    <a:pt x="163" y="41"/>
                  </a:lnTo>
                  <a:lnTo>
                    <a:pt x="179" y="51"/>
                  </a:lnTo>
                  <a:lnTo>
                    <a:pt x="184" y="53"/>
                  </a:lnTo>
                  <a:lnTo>
                    <a:pt x="186" y="57"/>
                  </a:lnTo>
                  <a:lnTo>
                    <a:pt x="188" y="62"/>
                  </a:lnTo>
                  <a:lnTo>
                    <a:pt x="188" y="64"/>
                  </a:lnTo>
                  <a:lnTo>
                    <a:pt x="186" y="68"/>
                  </a:lnTo>
                  <a:lnTo>
                    <a:pt x="186" y="70"/>
                  </a:lnTo>
                  <a:lnTo>
                    <a:pt x="177" y="85"/>
                  </a:lnTo>
                  <a:lnTo>
                    <a:pt x="251" y="130"/>
                  </a:lnTo>
                  <a:lnTo>
                    <a:pt x="222" y="180"/>
                  </a:lnTo>
                  <a:lnTo>
                    <a:pt x="212" y="189"/>
                  </a:lnTo>
                  <a:lnTo>
                    <a:pt x="201" y="192"/>
                  </a:lnTo>
                  <a:lnTo>
                    <a:pt x="189" y="189"/>
                  </a:lnTo>
                  <a:lnTo>
                    <a:pt x="9" y="81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95"/>
            <p:cNvSpPr>
              <a:spLocks/>
            </p:cNvSpPr>
            <p:nvPr/>
          </p:nvSpPr>
          <p:spPr bwMode="auto">
            <a:xfrm>
              <a:off x="3108325" y="2065338"/>
              <a:ext cx="12700" cy="15875"/>
            </a:xfrm>
            <a:custGeom>
              <a:avLst/>
              <a:gdLst>
                <a:gd name="T0" fmla="*/ 15 w 26"/>
                <a:gd name="T1" fmla="*/ 0 h 30"/>
                <a:gd name="T2" fmla="*/ 26 w 26"/>
                <a:gd name="T3" fmla="*/ 7 h 30"/>
                <a:gd name="T4" fmla="*/ 11 w 26"/>
                <a:gd name="T5" fmla="*/ 30 h 30"/>
                <a:gd name="T6" fmla="*/ 0 w 26"/>
                <a:gd name="T7" fmla="*/ 23 h 30"/>
                <a:gd name="T8" fmla="*/ 15 w 2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15" y="0"/>
                  </a:moveTo>
                  <a:lnTo>
                    <a:pt x="26" y="7"/>
                  </a:lnTo>
                  <a:lnTo>
                    <a:pt x="11" y="30"/>
                  </a:lnTo>
                  <a:lnTo>
                    <a:pt x="0" y="2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96"/>
            <p:cNvSpPr>
              <a:spLocks/>
            </p:cNvSpPr>
            <p:nvPr/>
          </p:nvSpPr>
          <p:spPr bwMode="auto">
            <a:xfrm>
              <a:off x="3113088" y="2068513"/>
              <a:ext cx="14287" cy="15875"/>
            </a:xfrm>
            <a:custGeom>
              <a:avLst/>
              <a:gdLst>
                <a:gd name="T0" fmla="*/ 15 w 26"/>
                <a:gd name="T1" fmla="*/ 0 h 30"/>
                <a:gd name="T2" fmla="*/ 26 w 26"/>
                <a:gd name="T3" fmla="*/ 7 h 30"/>
                <a:gd name="T4" fmla="*/ 12 w 26"/>
                <a:gd name="T5" fmla="*/ 30 h 30"/>
                <a:gd name="T6" fmla="*/ 0 w 26"/>
                <a:gd name="T7" fmla="*/ 23 h 30"/>
                <a:gd name="T8" fmla="*/ 15 w 2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15" y="0"/>
                  </a:moveTo>
                  <a:lnTo>
                    <a:pt x="26" y="7"/>
                  </a:lnTo>
                  <a:lnTo>
                    <a:pt x="12" y="30"/>
                  </a:lnTo>
                  <a:lnTo>
                    <a:pt x="0" y="2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97"/>
            <p:cNvSpPr>
              <a:spLocks noEditPoints="1"/>
            </p:cNvSpPr>
            <p:nvPr/>
          </p:nvSpPr>
          <p:spPr bwMode="auto">
            <a:xfrm>
              <a:off x="3138488" y="2200276"/>
              <a:ext cx="90487" cy="90488"/>
            </a:xfrm>
            <a:custGeom>
              <a:avLst/>
              <a:gdLst>
                <a:gd name="T0" fmla="*/ 59 w 170"/>
                <a:gd name="T1" fmla="*/ 37 h 170"/>
                <a:gd name="T2" fmla="*/ 36 w 170"/>
                <a:gd name="T3" fmla="*/ 60 h 170"/>
                <a:gd name="T4" fmla="*/ 29 w 170"/>
                <a:gd name="T5" fmla="*/ 94 h 170"/>
                <a:gd name="T6" fmla="*/ 44 w 170"/>
                <a:gd name="T7" fmla="*/ 125 h 170"/>
                <a:gd name="T8" fmla="*/ 74 w 170"/>
                <a:gd name="T9" fmla="*/ 141 h 170"/>
                <a:gd name="T10" fmla="*/ 108 w 170"/>
                <a:gd name="T11" fmla="*/ 137 h 170"/>
                <a:gd name="T12" fmla="*/ 133 w 170"/>
                <a:gd name="T13" fmla="*/ 114 h 170"/>
                <a:gd name="T14" fmla="*/ 140 w 170"/>
                <a:gd name="T15" fmla="*/ 78 h 170"/>
                <a:gd name="T16" fmla="*/ 125 w 170"/>
                <a:gd name="T17" fmla="*/ 48 h 170"/>
                <a:gd name="T18" fmla="*/ 95 w 170"/>
                <a:gd name="T19" fmla="*/ 31 h 170"/>
                <a:gd name="T20" fmla="*/ 92 w 170"/>
                <a:gd name="T21" fmla="*/ 0 h 170"/>
                <a:gd name="T22" fmla="*/ 104 w 170"/>
                <a:gd name="T23" fmla="*/ 19 h 170"/>
                <a:gd name="T24" fmla="*/ 114 w 170"/>
                <a:gd name="T25" fmla="*/ 23 h 170"/>
                <a:gd name="T26" fmla="*/ 137 w 170"/>
                <a:gd name="T27" fmla="*/ 17 h 170"/>
                <a:gd name="T28" fmla="*/ 133 w 170"/>
                <a:gd name="T29" fmla="*/ 35 h 170"/>
                <a:gd name="T30" fmla="*/ 151 w 170"/>
                <a:gd name="T31" fmla="*/ 30 h 170"/>
                <a:gd name="T32" fmla="*/ 147 w 170"/>
                <a:gd name="T33" fmla="*/ 53 h 170"/>
                <a:gd name="T34" fmla="*/ 166 w 170"/>
                <a:gd name="T35" fmla="*/ 59 h 170"/>
                <a:gd name="T36" fmla="*/ 155 w 170"/>
                <a:gd name="T37" fmla="*/ 78 h 170"/>
                <a:gd name="T38" fmla="*/ 155 w 170"/>
                <a:gd name="T39" fmla="*/ 90 h 170"/>
                <a:gd name="T40" fmla="*/ 166 w 170"/>
                <a:gd name="T41" fmla="*/ 109 h 170"/>
                <a:gd name="T42" fmla="*/ 150 w 170"/>
                <a:gd name="T43" fmla="*/ 116 h 170"/>
                <a:gd name="T44" fmla="*/ 152 w 170"/>
                <a:gd name="T45" fmla="*/ 137 h 170"/>
                <a:gd name="T46" fmla="*/ 136 w 170"/>
                <a:gd name="T47" fmla="*/ 134 h 170"/>
                <a:gd name="T48" fmla="*/ 140 w 170"/>
                <a:gd name="T49" fmla="*/ 151 h 170"/>
                <a:gd name="T50" fmla="*/ 118 w 170"/>
                <a:gd name="T51" fmla="*/ 149 h 170"/>
                <a:gd name="T52" fmla="*/ 113 w 170"/>
                <a:gd name="T53" fmla="*/ 167 h 170"/>
                <a:gd name="T54" fmla="*/ 93 w 170"/>
                <a:gd name="T55" fmla="*/ 156 h 170"/>
                <a:gd name="T56" fmla="*/ 80 w 170"/>
                <a:gd name="T57" fmla="*/ 158 h 170"/>
                <a:gd name="T58" fmla="*/ 62 w 170"/>
                <a:gd name="T59" fmla="*/ 167 h 170"/>
                <a:gd name="T60" fmla="*/ 55 w 170"/>
                <a:gd name="T61" fmla="*/ 151 h 170"/>
                <a:gd name="T62" fmla="*/ 34 w 170"/>
                <a:gd name="T63" fmla="*/ 153 h 170"/>
                <a:gd name="T64" fmla="*/ 36 w 170"/>
                <a:gd name="T65" fmla="*/ 138 h 170"/>
                <a:gd name="T66" fmla="*/ 20 w 170"/>
                <a:gd name="T67" fmla="*/ 141 h 170"/>
                <a:gd name="T68" fmla="*/ 22 w 170"/>
                <a:gd name="T69" fmla="*/ 119 h 170"/>
                <a:gd name="T70" fmla="*/ 5 w 170"/>
                <a:gd name="T71" fmla="*/ 114 h 170"/>
                <a:gd name="T72" fmla="*/ 14 w 170"/>
                <a:gd name="T73" fmla="*/ 94 h 170"/>
                <a:gd name="T74" fmla="*/ 14 w 170"/>
                <a:gd name="T75" fmla="*/ 82 h 170"/>
                <a:gd name="T76" fmla="*/ 3 w 170"/>
                <a:gd name="T77" fmla="*/ 63 h 170"/>
                <a:gd name="T78" fmla="*/ 20 w 170"/>
                <a:gd name="T79" fmla="*/ 56 h 170"/>
                <a:gd name="T80" fmla="*/ 16 w 170"/>
                <a:gd name="T81" fmla="*/ 35 h 170"/>
                <a:gd name="T82" fmla="*/ 33 w 170"/>
                <a:gd name="T83" fmla="*/ 38 h 170"/>
                <a:gd name="T84" fmla="*/ 30 w 170"/>
                <a:gd name="T85" fmla="*/ 21 h 170"/>
                <a:gd name="T86" fmla="*/ 52 w 170"/>
                <a:gd name="T87" fmla="*/ 24 h 170"/>
                <a:gd name="T88" fmla="*/ 58 w 170"/>
                <a:gd name="T89" fmla="*/ 5 h 170"/>
                <a:gd name="T90" fmla="*/ 77 w 170"/>
                <a:gd name="T91" fmla="*/ 16 h 170"/>
                <a:gd name="T92" fmla="*/ 89 w 170"/>
                <a:gd name="T93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0" h="170">
                  <a:moveTo>
                    <a:pt x="75" y="31"/>
                  </a:moveTo>
                  <a:lnTo>
                    <a:pt x="59" y="37"/>
                  </a:lnTo>
                  <a:lnTo>
                    <a:pt x="45" y="46"/>
                  </a:lnTo>
                  <a:lnTo>
                    <a:pt x="36" y="60"/>
                  </a:lnTo>
                  <a:lnTo>
                    <a:pt x="29" y="76"/>
                  </a:lnTo>
                  <a:lnTo>
                    <a:pt x="29" y="94"/>
                  </a:lnTo>
                  <a:lnTo>
                    <a:pt x="34" y="111"/>
                  </a:lnTo>
                  <a:lnTo>
                    <a:pt x="44" y="125"/>
                  </a:lnTo>
                  <a:lnTo>
                    <a:pt x="58" y="136"/>
                  </a:lnTo>
                  <a:lnTo>
                    <a:pt x="74" y="141"/>
                  </a:lnTo>
                  <a:lnTo>
                    <a:pt x="92" y="142"/>
                  </a:lnTo>
                  <a:lnTo>
                    <a:pt x="108" y="137"/>
                  </a:lnTo>
                  <a:lnTo>
                    <a:pt x="122" y="127"/>
                  </a:lnTo>
                  <a:lnTo>
                    <a:pt x="133" y="114"/>
                  </a:lnTo>
                  <a:lnTo>
                    <a:pt x="139" y="96"/>
                  </a:lnTo>
                  <a:lnTo>
                    <a:pt x="140" y="78"/>
                  </a:lnTo>
                  <a:lnTo>
                    <a:pt x="135" y="61"/>
                  </a:lnTo>
                  <a:lnTo>
                    <a:pt x="125" y="48"/>
                  </a:lnTo>
                  <a:lnTo>
                    <a:pt x="111" y="37"/>
                  </a:lnTo>
                  <a:lnTo>
                    <a:pt x="95" y="31"/>
                  </a:lnTo>
                  <a:lnTo>
                    <a:pt x="75" y="31"/>
                  </a:lnTo>
                  <a:close/>
                  <a:moveTo>
                    <a:pt x="92" y="0"/>
                  </a:moveTo>
                  <a:lnTo>
                    <a:pt x="107" y="2"/>
                  </a:lnTo>
                  <a:lnTo>
                    <a:pt x="104" y="19"/>
                  </a:lnTo>
                  <a:lnTo>
                    <a:pt x="110" y="20"/>
                  </a:lnTo>
                  <a:lnTo>
                    <a:pt x="114" y="23"/>
                  </a:lnTo>
                  <a:lnTo>
                    <a:pt x="122" y="9"/>
                  </a:lnTo>
                  <a:lnTo>
                    <a:pt x="137" y="17"/>
                  </a:lnTo>
                  <a:lnTo>
                    <a:pt x="128" y="31"/>
                  </a:lnTo>
                  <a:lnTo>
                    <a:pt x="133" y="35"/>
                  </a:lnTo>
                  <a:lnTo>
                    <a:pt x="137" y="39"/>
                  </a:lnTo>
                  <a:lnTo>
                    <a:pt x="151" y="30"/>
                  </a:lnTo>
                  <a:lnTo>
                    <a:pt x="159" y="43"/>
                  </a:lnTo>
                  <a:lnTo>
                    <a:pt x="147" y="53"/>
                  </a:lnTo>
                  <a:lnTo>
                    <a:pt x="151" y="61"/>
                  </a:lnTo>
                  <a:lnTo>
                    <a:pt x="166" y="59"/>
                  </a:lnTo>
                  <a:lnTo>
                    <a:pt x="170" y="74"/>
                  </a:lnTo>
                  <a:lnTo>
                    <a:pt x="155" y="78"/>
                  </a:lnTo>
                  <a:lnTo>
                    <a:pt x="155" y="83"/>
                  </a:lnTo>
                  <a:lnTo>
                    <a:pt x="155" y="90"/>
                  </a:lnTo>
                  <a:lnTo>
                    <a:pt x="170" y="93"/>
                  </a:lnTo>
                  <a:lnTo>
                    <a:pt x="166" y="109"/>
                  </a:lnTo>
                  <a:lnTo>
                    <a:pt x="152" y="107"/>
                  </a:lnTo>
                  <a:lnTo>
                    <a:pt x="150" y="116"/>
                  </a:lnTo>
                  <a:lnTo>
                    <a:pt x="162" y="123"/>
                  </a:lnTo>
                  <a:lnTo>
                    <a:pt x="152" y="137"/>
                  </a:lnTo>
                  <a:lnTo>
                    <a:pt x="140" y="130"/>
                  </a:lnTo>
                  <a:lnTo>
                    <a:pt x="136" y="134"/>
                  </a:lnTo>
                  <a:lnTo>
                    <a:pt x="132" y="140"/>
                  </a:lnTo>
                  <a:lnTo>
                    <a:pt x="140" y="151"/>
                  </a:lnTo>
                  <a:lnTo>
                    <a:pt x="126" y="160"/>
                  </a:lnTo>
                  <a:lnTo>
                    <a:pt x="118" y="149"/>
                  </a:lnTo>
                  <a:lnTo>
                    <a:pt x="108" y="153"/>
                  </a:lnTo>
                  <a:lnTo>
                    <a:pt x="113" y="167"/>
                  </a:lnTo>
                  <a:lnTo>
                    <a:pt x="96" y="170"/>
                  </a:lnTo>
                  <a:lnTo>
                    <a:pt x="93" y="156"/>
                  </a:lnTo>
                  <a:lnTo>
                    <a:pt x="86" y="158"/>
                  </a:lnTo>
                  <a:lnTo>
                    <a:pt x="80" y="158"/>
                  </a:lnTo>
                  <a:lnTo>
                    <a:pt x="77" y="170"/>
                  </a:lnTo>
                  <a:lnTo>
                    <a:pt x="62" y="167"/>
                  </a:lnTo>
                  <a:lnTo>
                    <a:pt x="64" y="155"/>
                  </a:lnTo>
                  <a:lnTo>
                    <a:pt x="55" y="151"/>
                  </a:lnTo>
                  <a:lnTo>
                    <a:pt x="48" y="162"/>
                  </a:lnTo>
                  <a:lnTo>
                    <a:pt x="34" y="153"/>
                  </a:lnTo>
                  <a:lnTo>
                    <a:pt x="41" y="142"/>
                  </a:lnTo>
                  <a:lnTo>
                    <a:pt x="36" y="138"/>
                  </a:lnTo>
                  <a:lnTo>
                    <a:pt x="31" y="133"/>
                  </a:lnTo>
                  <a:lnTo>
                    <a:pt x="20" y="141"/>
                  </a:lnTo>
                  <a:lnTo>
                    <a:pt x="11" y="127"/>
                  </a:lnTo>
                  <a:lnTo>
                    <a:pt x="22" y="119"/>
                  </a:lnTo>
                  <a:lnTo>
                    <a:pt x="18" y="111"/>
                  </a:lnTo>
                  <a:lnTo>
                    <a:pt x="5" y="114"/>
                  </a:lnTo>
                  <a:lnTo>
                    <a:pt x="1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4" y="82"/>
                  </a:lnTo>
                  <a:lnTo>
                    <a:pt x="0" y="79"/>
                  </a:lnTo>
                  <a:lnTo>
                    <a:pt x="3" y="63"/>
                  </a:lnTo>
                  <a:lnTo>
                    <a:pt x="16" y="65"/>
                  </a:lnTo>
                  <a:lnTo>
                    <a:pt x="20" y="56"/>
                  </a:lnTo>
                  <a:lnTo>
                    <a:pt x="8" y="49"/>
                  </a:lnTo>
                  <a:lnTo>
                    <a:pt x="16" y="35"/>
                  </a:lnTo>
                  <a:lnTo>
                    <a:pt x="29" y="42"/>
                  </a:lnTo>
                  <a:lnTo>
                    <a:pt x="33" y="38"/>
                  </a:lnTo>
                  <a:lnTo>
                    <a:pt x="38" y="32"/>
                  </a:lnTo>
                  <a:lnTo>
                    <a:pt x="30" y="21"/>
                  </a:lnTo>
                  <a:lnTo>
                    <a:pt x="42" y="12"/>
                  </a:lnTo>
                  <a:lnTo>
                    <a:pt x="52" y="24"/>
                  </a:lnTo>
                  <a:lnTo>
                    <a:pt x="60" y="20"/>
                  </a:lnTo>
                  <a:lnTo>
                    <a:pt x="58" y="5"/>
                  </a:lnTo>
                  <a:lnTo>
                    <a:pt x="73" y="1"/>
                  </a:lnTo>
                  <a:lnTo>
                    <a:pt x="77" y="16"/>
                  </a:lnTo>
                  <a:lnTo>
                    <a:pt x="82" y="16"/>
                  </a:lnTo>
                  <a:lnTo>
                    <a:pt x="89" y="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198"/>
            <p:cNvSpPr>
              <a:spLocks noEditPoints="1"/>
            </p:cNvSpPr>
            <p:nvPr/>
          </p:nvSpPr>
          <p:spPr bwMode="auto">
            <a:xfrm>
              <a:off x="2909888" y="2425701"/>
              <a:ext cx="73025" cy="73025"/>
            </a:xfrm>
            <a:custGeom>
              <a:avLst/>
              <a:gdLst>
                <a:gd name="T0" fmla="*/ 63 w 139"/>
                <a:gd name="T1" fmla="*/ 51 h 139"/>
                <a:gd name="T2" fmla="*/ 53 w 139"/>
                <a:gd name="T3" fmla="*/ 58 h 139"/>
                <a:gd name="T4" fmla="*/ 49 w 139"/>
                <a:gd name="T5" fmla="*/ 70 h 139"/>
                <a:gd name="T6" fmla="*/ 53 w 139"/>
                <a:gd name="T7" fmla="*/ 81 h 139"/>
                <a:gd name="T8" fmla="*/ 63 w 139"/>
                <a:gd name="T9" fmla="*/ 90 h 139"/>
                <a:gd name="T10" fmla="*/ 75 w 139"/>
                <a:gd name="T11" fmla="*/ 90 h 139"/>
                <a:gd name="T12" fmla="*/ 85 w 139"/>
                <a:gd name="T13" fmla="*/ 83 h 139"/>
                <a:gd name="T14" fmla="*/ 89 w 139"/>
                <a:gd name="T15" fmla="*/ 70 h 139"/>
                <a:gd name="T16" fmla="*/ 85 w 139"/>
                <a:gd name="T17" fmla="*/ 58 h 139"/>
                <a:gd name="T18" fmla="*/ 75 w 139"/>
                <a:gd name="T19" fmla="*/ 51 h 139"/>
                <a:gd name="T20" fmla="*/ 58 w 139"/>
                <a:gd name="T21" fmla="*/ 0 h 139"/>
                <a:gd name="T22" fmla="*/ 73 w 139"/>
                <a:gd name="T23" fmla="*/ 14 h 139"/>
                <a:gd name="T24" fmla="*/ 90 w 139"/>
                <a:gd name="T25" fmla="*/ 3 h 139"/>
                <a:gd name="T26" fmla="*/ 103 w 139"/>
                <a:gd name="T27" fmla="*/ 25 h 139"/>
                <a:gd name="T28" fmla="*/ 114 w 139"/>
                <a:gd name="T29" fmla="*/ 36 h 139"/>
                <a:gd name="T30" fmla="*/ 132 w 139"/>
                <a:gd name="T31" fmla="*/ 37 h 139"/>
                <a:gd name="T32" fmla="*/ 125 w 139"/>
                <a:gd name="T33" fmla="*/ 62 h 139"/>
                <a:gd name="T34" fmla="*/ 137 w 139"/>
                <a:gd name="T35" fmla="*/ 91 h 139"/>
                <a:gd name="T36" fmla="*/ 114 w 139"/>
                <a:gd name="T37" fmla="*/ 103 h 139"/>
                <a:gd name="T38" fmla="*/ 104 w 139"/>
                <a:gd name="T39" fmla="*/ 114 h 139"/>
                <a:gd name="T40" fmla="*/ 103 w 139"/>
                <a:gd name="T41" fmla="*/ 132 h 139"/>
                <a:gd name="T42" fmla="*/ 77 w 139"/>
                <a:gd name="T43" fmla="*/ 125 h 139"/>
                <a:gd name="T44" fmla="*/ 55 w 139"/>
                <a:gd name="T45" fmla="*/ 124 h 139"/>
                <a:gd name="T46" fmla="*/ 29 w 139"/>
                <a:gd name="T47" fmla="*/ 128 h 139"/>
                <a:gd name="T48" fmla="*/ 30 w 139"/>
                <a:gd name="T49" fmla="*/ 109 h 139"/>
                <a:gd name="T50" fmla="*/ 20 w 139"/>
                <a:gd name="T51" fmla="*/ 98 h 139"/>
                <a:gd name="T52" fmla="*/ 0 w 139"/>
                <a:gd name="T53" fmla="*/ 81 h 139"/>
                <a:gd name="T54" fmla="*/ 15 w 139"/>
                <a:gd name="T55" fmla="*/ 55 h 139"/>
                <a:gd name="T56" fmla="*/ 12 w 139"/>
                <a:gd name="T57" fmla="*/ 29 h 139"/>
                <a:gd name="T58" fmla="*/ 30 w 139"/>
                <a:gd name="T59" fmla="*/ 29 h 139"/>
                <a:gd name="T60" fmla="*/ 41 w 139"/>
                <a:gd name="T61" fmla="*/ 21 h 139"/>
                <a:gd name="T62" fmla="*/ 58 w 139"/>
                <a:gd name="T6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39">
                  <a:moveTo>
                    <a:pt x="70" y="50"/>
                  </a:moveTo>
                  <a:lnTo>
                    <a:pt x="63" y="51"/>
                  </a:lnTo>
                  <a:lnTo>
                    <a:pt x="58" y="54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49" y="70"/>
                  </a:lnTo>
                  <a:lnTo>
                    <a:pt x="51" y="76"/>
                  </a:lnTo>
                  <a:lnTo>
                    <a:pt x="53" y="81"/>
                  </a:lnTo>
                  <a:lnTo>
                    <a:pt x="58" y="87"/>
                  </a:lnTo>
                  <a:lnTo>
                    <a:pt x="63" y="90"/>
                  </a:lnTo>
                  <a:lnTo>
                    <a:pt x="68" y="90"/>
                  </a:lnTo>
                  <a:lnTo>
                    <a:pt x="75" y="90"/>
                  </a:lnTo>
                  <a:lnTo>
                    <a:pt x="81" y="87"/>
                  </a:lnTo>
                  <a:lnTo>
                    <a:pt x="85" y="83"/>
                  </a:lnTo>
                  <a:lnTo>
                    <a:pt x="88" y="77"/>
                  </a:lnTo>
                  <a:lnTo>
                    <a:pt x="89" y="70"/>
                  </a:lnTo>
                  <a:lnTo>
                    <a:pt x="88" y="64"/>
                  </a:lnTo>
                  <a:lnTo>
                    <a:pt x="85" y="58"/>
                  </a:lnTo>
                  <a:lnTo>
                    <a:pt x="81" y="54"/>
                  </a:lnTo>
                  <a:lnTo>
                    <a:pt x="75" y="51"/>
                  </a:lnTo>
                  <a:lnTo>
                    <a:pt x="70" y="50"/>
                  </a:lnTo>
                  <a:close/>
                  <a:moveTo>
                    <a:pt x="58" y="0"/>
                  </a:moveTo>
                  <a:lnTo>
                    <a:pt x="62" y="14"/>
                  </a:lnTo>
                  <a:lnTo>
                    <a:pt x="73" y="14"/>
                  </a:lnTo>
                  <a:lnTo>
                    <a:pt x="84" y="16"/>
                  </a:lnTo>
                  <a:lnTo>
                    <a:pt x="90" y="3"/>
                  </a:lnTo>
                  <a:lnTo>
                    <a:pt x="110" y="13"/>
                  </a:lnTo>
                  <a:lnTo>
                    <a:pt x="103" y="25"/>
                  </a:lnTo>
                  <a:lnTo>
                    <a:pt x="110" y="29"/>
                  </a:lnTo>
                  <a:lnTo>
                    <a:pt x="114" y="36"/>
                  </a:lnTo>
                  <a:lnTo>
                    <a:pt x="118" y="42"/>
                  </a:lnTo>
                  <a:lnTo>
                    <a:pt x="132" y="37"/>
                  </a:lnTo>
                  <a:lnTo>
                    <a:pt x="139" y="58"/>
                  </a:lnTo>
                  <a:lnTo>
                    <a:pt x="125" y="62"/>
                  </a:lnTo>
                  <a:lnTo>
                    <a:pt x="123" y="84"/>
                  </a:lnTo>
                  <a:lnTo>
                    <a:pt x="137" y="91"/>
                  </a:lnTo>
                  <a:lnTo>
                    <a:pt x="128" y="110"/>
                  </a:lnTo>
                  <a:lnTo>
                    <a:pt x="114" y="103"/>
                  </a:lnTo>
                  <a:lnTo>
                    <a:pt x="110" y="109"/>
                  </a:lnTo>
                  <a:lnTo>
                    <a:pt x="104" y="114"/>
                  </a:lnTo>
                  <a:lnTo>
                    <a:pt x="97" y="119"/>
                  </a:lnTo>
                  <a:lnTo>
                    <a:pt x="103" y="132"/>
                  </a:lnTo>
                  <a:lnTo>
                    <a:pt x="82" y="139"/>
                  </a:lnTo>
                  <a:lnTo>
                    <a:pt x="77" y="125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48" y="138"/>
                  </a:lnTo>
                  <a:lnTo>
                    <a:pt x="29" y="128"/>
                  </a:lnTo>
                  <a:lnTo>
                    <a:pt x="36" y="114"/>
                  </a:lnTo>
                  <a:lnTo>
                    <a:pt x="30" y="109"/>
                  </a:lnTo>
                  <a:lnTo>
                    <a:pt x="25" y="103"/>
                  </a:lnTo>
                  <a:lnTo>
                    <a:pt x="20" y="98"/>
                  </a:lnTo>
                  <a:lnTo>
                    <a:pt x="7" y="102"/>
                  </a:lnTo>
                  <a:lnTo>
                    <a:pt x="0" y="81"/>
                  </a:lnTo>
                  <a:lnTo>
                    <a:pt x="14" y="77"/>
                  </a:lnTo>
                  <a:lnTo>
                    <a:pt x="15" y="55"/>
                  </a:lnTo>
                  <a:lnTo>
                    <a:pt x="3" y="48"/>
                  </a:lnTo>
                  <a:lnTo>
                    <a:pt x="12" y="29"/>
                  </a:lnTo>
                  <a:lnTo>
                    <a:pt x="25" y="36"/>
                  </a:lnTo>
                  <a:lnTo>
                    <a:pt x="30" y="29"/>
                  </a:lnTo>
                  <a:lnTo>
                    <a:pt x="36" y="25"/>
                  </a:lnTo>
                  <a:lnTo>
                    <a:pt x="41" y="21"/>
                  </a:lnTo>
                  <a:lnTo>
                    <a:pt x="37" y="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99"/>
            <p:cNvSpPr>
              <a:spLocks noEditPoints="1"/>
            </p:cNvSpPr>
            <p:nvPr/>
          </p:nvSpPr>
          <p:spPr bwMode="auto">
            <a:xfrm>
              <a:off x="3225800" y="2109788"/>
              <a:ext cx="73025" cy="73025"/>
            </a:xfrm>
            <a:custGeom>
              <a:avLst/>
              <a:gdLst>
                <a:gd name="T0" fmla="*/ 62 w 139"/>
                <a:gd name="T1" fmla="*/ 51 h 139"/>
                <a:gd name="T2" fmla="*/ 53 w 139"/>
                <a:gd name="T3" fmla="*/ 57 h 139"/>
                <a:gd name="T4" fmla="*/ 48 w 139"/>
                <a:gd name="T5" fmla="*/ 70 h 139"/>
                <a:gd name="T6" fmla="*/ 53 w 139"/>
                <a:gd name="T7" fmla="*/ 81 h 139"/>
                <a:gd name="T8" fmla="*/ 62 w 139"/>
                <a:gd name="T9" fmla="*/ 89 h 139"/>
                <a:gd name="T10" fmla="*/ 75 w 139"/>
                <a:gd name="T11" fmla="*/ 89 h 139"/>
                <a:gd name="T12" fmla="*/ 86 w 139"/>
                <a:gd name="T13" fmla="*/ 81 h 139"/>
                <a:gd name="T14" fmla="*/ 88 w 139"/>
                <a:gd name="T15" fmla="*/ 70 h 139"/>
                <a:gd name="T16" fmla="*/ 86 w 139"/>
                <a:gd name="T17" fmla="*/ 57 h 139"/>
                <a:gd name="T18" fmla="*/ 75 w 139"/>
                <a:gd name="T19" fmla="*/ 51 h 139"/>
                <a:gd name="T20" fmla="*/ 57 w 139"/>
                <a:gd name="T21" fmla="*/ 0 h 139"/>
                <a:gd name="T22" fmla="*/ 73 w 139"/>
                <a:gd name="T23" fmla="*/ 12 h 139"/>
                <a:gd name="T24" fmla="*/ 90 w 139"/>
                <a:gd name="T25" fmla="*/ 1 h 139"/>
                <a:gd name="T26" fmla="*/ 103 w 139"/>
                <a:gd name="T27" fmla="*/ 25 h 139"/>
                <a:gd name="T28" fmla="*/ 114 w 139"/>
                <a:gd name="T29" fmla="*/ 34 h 139"/>
                <a:gd name="T30" fmla="*/ 132 w 139"/>
                <a:gd name="T31" fmla="*/ 37 h 139"/>
                <a:gd name="T32" fmla="*/ 125 w 139"/>
                <a:gd name="T33" fmla="*/ 62 h 139"/>
                <a:gd name="T34" fmla="*/ 136 w 139"/>
                <a:gd name="T35" fmla="*/ 90 h 139"/>
                <a:gd name="T36" fmla="*/ 114 w 139"/>
                <a:gd name="T37" fmla="*/ 103 h 139"/>
                <a:gd name="T38" fmla="*/ 103 w 139"/>
                <a:gd name="T39" fmla="*/ 114 h 139"/>
                <a:gd name="T40" fmla="*/ 102 w 139"/>
                <a:gd name="T41" fmla="*/ 132 h 139"/>
                <a:gd name="T42" fmla="*/ 77 w 139"/>
                <a:gd name="T43" fmla="*/ 125 h 139"/>
                <a:gd name="T44" fmla="*/ 54 w 139"/>
                <a:gd name="T45" fmla="*/ 123 h 139"/>
                <a:gd name="T46" fmla="*/ 28 w 139"/>
                <a:gd name="T47" fmla="*/ 128 h 139"/>
                <a:gd name="T48" fmla="*/ 29 w 139"/>
                <a:gd name="T49" fmla="*/ 108 h 139"/>
                <a:gd name="T50" fmla="*/ 20 w 139"/>
                <a:gd name="T51" fmla="*/ 97 h 139"/>
                <a:gd name="T52" fmla="*/ 0 w 139"/>
                <a:gd name="T53" fmla="*/ 81 h 139"/>
                <a:gd name="T54" fmla="*/ 14 w 139"/>
                <a:gd name="T55" fmla="*/ 53 h 139"/>
                <a:gd name="T56" fmla="*/ 11 w 139"/>
                <a:gd name="T57" fmla="*/ 29 h 139"/>
                <a:gd name="T58" fmla="*/ 29 w 139"/>
                <a:gd name="T59" fmla="*/ 29 h 139"/>
                <a:gd name="T60" fmla="*/ 42 w 139"/>
                <a:gd name="T61" fmla="*/ 20 h 139"/>
                <a:gd name="T62" fmla="*/ 57 w 139"/>
                <a:gd name="T6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39">
                  <a:moveTo>
                    <a:pt x="69" y="49"/>
                  </a:moveTo>
                  <a:lnTo>
                    <a:pt x="62" y="51"/>
                  </a:lnTo>
                  <a:lnTo>
                    <a:pt x="57" y="53"/>
                  </a:lnTo>
                  <a:lnTo>
                    <a:pt x="53" y="57"/>
                  </a:lnTo>
                  <a:lnTo>
                    <a:pt x="50" y="63"/>
                  </a:lnTo>
                  <a:lnTo>
                    <a:pt x="48" y="70"/>
                  </a:lnTo>
                  <a:lnTo>
                    <a:pt x="50" y="75"/>
                  </a:lnTo>
                  <a:lnTo>
                    <a:pt x="53" y="81"/>
                  </a:lnTo>
                  <a:lnTo>
                    <a:pt x="57" y="85"/>
                  </a:lnTo>
                  <a:lnTo>
                    <a:pt x="62" y="89"/>
                  </a:lnTo>
                  <a:lnTo>
                    <a:pt x="69" y="89"/>
                  </a:lnTo>
                  <a:lnTo>
                    <a:pt x="75" y="89"/>
                  </a:lnTo>
                  <a:lnTo>
                    <a:pt x="80" y="86"/>
                  </a:lnTo>
                  <a:lnTo>
                    <a:pt x="86" y="81"/>
                  </a:lnTo>
                  <a:lnTo>
                    <a:pt x="88" y="75"/>
                  </a:lnTo>
                  <a:lnTo>
                    <a:pt x="88" y="70"/>
                  </a:lnTo>
                  <a:lnTo>
                    <a:pt x="88" y="63"/>
                  </a:lnTo>
                  <a:lnTo>
                    <a:pt x="86" y="57"/>
                  </a:lnTo>
                  <a:lnTo>
                    <a:pt x="80" y="53"/>
                  </a:lnTo>
                  <a:lnTo>
                    <a:pt x="75" y="51"/>
                  </a:lnTo>
                  <a:lnTo>
                    <a:pt x="69" y="49"/>
                  </a:lnTo>
                  <a:close/>
                  <a:moveTo>
                    <a:pt x="57" y="0"/>
                  </a:moveTo>
                  <a:lnTo>
                    <a:pt x="62" y="14"/>
                  </a:lnTo>
                  <a:lnTo>
                    <a:pt x="73" y="12"/>
                  </a:lnTo>
                  <a:lnTo>
                    <a:pt x="84" y="15"/>
                  </a:lnTo>
                  <a:lnTo>
                    <a:pt x="90" y="1"/>
                  </a:lnTo>
                  <a:lnTo>
                    <a:pt x="109" y="11"/>
                  </a:lnTo>
                  <a:lnTo>
                    <a:pt x="103" y="25"/>
                  </a:lnTo>
                  <a:lnTo>
                    <a:pt x="109" y="29"/>
                  </a:lnTo>
                  <a:lnTo>
                    <a:pt x="114" y="34"/>
                  </a:lnTo>
                  <a:lnTo>
                    <a:pt x="118" y="41"/>
                  </a:lnTo>
                  <a:lnTo>
                    <a:pt x="132" y="37"/>
                  </a:lnTo>
                  <a:lnTo>
                    <a:pt x="139" y="56"/>
                  </a:lnTo>
                  <a:lnTo>
                    <a:pt x="125" y="62"/>
                  </a:lnTo>
                  <a:lnTo>
                    <a:pt x="124" y="84"/>
                  </a:lnTo>
                  <a:lnTo>
                    <a:pt x="136" y="90"/>
                  </a:lnTo>
                  <a:lnTo>
                    <a:pt x="127" y="110"/>
                  </a:lnTo>
                  <a:lnTo>
                    <a:pt x="114" y="103"/>
                  </a:lnTo>
                  <a:lnTo>
                    <a:pt x="109" y="108"/>
                  </a:lnTo>
                  <a:lnTo>
                    <a:pt x="103" y="114"/>
                  </a:lnTo>
                  <a:lnTo>
                    <a:pt x="97" y="118"/>
                  </a:lnTo>
                  <a:lnTo>
                    <a:pt x="102" y="132"/>
                  </a:lnTo>
                  <a:lnTo>
                    <a:pt x="81" y="139"/>
                  </a:lnTo>
                  <a:lnTo>
                    <a:pt x="77" y="125"/>
                  </a:lnTo>
                  <a:lnTo>
                    <a:pt x="65" y="125"/>
                  </a:lnTo>
                  <a:lnTo>
                    <a:pt x="54" y="123"/>
                  </a:lnTo>
                  <a:lnTo>
                    <a:pt x="47" y="137"/>
                  </a:lnTo>
                  <a:lnTo>
                    <a:pt x="28" y="128"/>
                  </a:lnTo>
                  <a:lnTo>
                    <a:pt x="35" y="114"/>
                  </a:lnTo>
                  <a:lnTo>
                    <a:pt x="29" y="108"/>
                  </a:lnTo>
                  <a:lnTo>
                    <a:pt x="24" y="103"/>
                  </a:lnTo>
                  <a:lnTo>
                    <a:pt x="20" y="97"/>
                  </a:lnTo>
                  <a:lnTo>
                    <a:pt x="7" y="101"/>
                  </a:lnTo>
                  <a:lnTo>
                    <a:pt x="0" y="81"/>
                  </a:lnTo>
                  <a:lnTo>
                    <a:pt x="13" y="77"/>
                  </a:lnTo>
                  <a:lnTo>
                    <a:pt x="14" y="53"/>
                  </a:lnTo>
                  <a:lnTo>
                    <a:pt x="2" y="48"/>
                  </a:lnTo>
                  <a:lnTo>
                    <a:pt x="11" y="29"/>
                  </a:lnTo>
                  <a:lnTo>
                    <a:pt x="24" y="34"/>
                  </a:lnTo>
                  <a:lnTo>
                    <a:pt x="29" y="29"/>
                  </a:lnTo>
                  <a:lnTo>
                    <a:pt x="35" y="25"/>
                  </a:lnTo>
                  <a:lnTo>
                    <a:pt x="42" y="20"/>
                  </a:lnTo>
                  <a:lnTo>
                    <a:pt x="36" y="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200"/>
            <p:cNvSpPr>
              <a:spLocks/>
            </p:cNvSpPr>
            <p:nvPr/>
          </p:nvSpPr>
          <p:spPr bwMode="auto">
            <a:xfrm>
              <a:off x="3084513" y="2333626"/>
              <a:ext cx="134937" cy="134938"/>
            </a:xfrm>
            <a:custGeom>
              <a:avLst/>
              <a:gdLst>
                <a:gd name="T0" fmla="*/ 134 w 254"/>
                <a:gd name="T1" fmla="*/ 0 h 254"/>
                <a:gd name="T2" fmla="*/ 162 w 254"/>
                <a:gd name="T3" fmla="*/ 4 h 254"/>
                <a:gd name="T4" fmla="*/ 188 w 254"/>
                <a:gd name="T5" fmla="*/ 15 h 254"/>
                <a:gd name="T6" fmla="*/ 211 w 254"/>
                <a:gd name="T7" fmla="*/ 32 h 254"/>
                <a:gd name="T8" fmla="*/ 231 w 254"/>
                <a:gd name="T9" fmla="*/ 53 h 254"/>
                <a:gd name="T10" fmla="*/ 244 w 254"/>
                <a:gd name="T11" fmla="*/ 79 h 254"/>
                <a:gd name="T12" fmla="*/ 253 w 254"/>
                <a:gd name="T13" fmla="*/ 106 h 254"/>
                <a:gd name="T14" fmla="*/ 254 w 254"/>
                <a:gd name="T15" fmla="*/ 135 h 254"/>
                <a:gd name="T16" fmla="*/ 250 w 254"/>
                <a:gd name="T17" fmla="*/ 162 h 254"/>
                <a:gd name="T18" fmla="*/ 239 w 254"/>
                <a:gd name="T19" fmla="*/ 189 h 254"/>
                <a:gd name="T20" fmla="*/ 224 w 254"/>
                <a:gd name="T21" fmla="*/ 212 h 254"/>
                <a:gd name="T22" fmla="*/ 203 w 254"/>
                <a:gd name="T23" fmla="*/ 231 h 254"/>
                <a:gd name="T24" fmla="*/ 177 w 254"/>
                <a:gd name="T25" fmla="*/ 245 h 254"/>
                <a:gd name="T26" fmla="*/ 148 w 254"/>
                <a:gd name="T27" fmla="*/ 253 h 254"/>
                <a:gd name="T28" fmla="*/ 121 w 254"/>
                <a:gd name="T29" fmla="*/ 254 h 254"/>
                <a:gd name="T30" fmla="*/ 93 w 254"/>
                <a:gd name="T31" fmla="*/ 250 h 254"/>
                <a:gd name="T32" fmla="*/ 67 w 254"/>
                <a:gd name="T33" fmla="*/ 239 h 254"/>
                <a:gd name="T34" fmla="*/ 44 w 254"/>
                <a:gd name="T35" fmla="*/ 224 h 254"/>
                <a:gd name="T36" fmla="*/ 25 w 254"/>
                <a:gd name="T37" fmla="*/ 202 h 254"/>
                <a:gd name="T38" fmla="*/ 11 w 254"/>
                <a:gd name="T39" fmla="*/ 178 h 254"/>
                <a:gd name="T40" fmla="*/ 3 w 254"/>
                <a:gd name="T41" fmla="*/ 149 h 254"/>
                <a:gd name="T42" fmla="*/ 0 w 254"/>
                <a:gd name="T43" fmla="*/ 120 h 254"/>
                <a:gd name="T44" fmla="*/ 5 w 254"/>
                <a:gd name="T45" fmla="*/ 92 h 254"/>
                <a:gd name="T46" fmla="*/ 15 w 254"/>
                <a:gd name="T47" fmla="*/ 68 h 254"/>
                <a:gd name="T48" fmla="*/ 31 w 254"/>
                <a:gd name="T49" fmla="*/ 44 h 254"/>
                <a:gd name="T50" fmla="*/ 52 w 254"/>
                <a:gd name="T51" fmla="*/ 25 h 254"/>
                <a:gd name="T52" fmla="*/ 78 w 254"/>
                <a:gd name="T53" fmla="*/ 10 h 254"/>
                <a:gd name="T54" fmla="*/ 106 w 254"/>
                <a:gd name="T55" fmla="*/ 2 h 254"/>
                <a:gd name="T56" fmla="*/ 134 w 254"/>
                <a:gd name="T5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4" h="254">
                  <a:moveTo>
                    <a:pt x="134" y="0"/>
                  </a:moveTo>
                  <a:lnTo>
                    <a:pt x="162" y="4"/>
                  </a:lnTo>
                  <a:lnTo>
                    <a:pt x="188" y="15"/>
                  </a:lnTo>
                  <a:lnTo>
                    <a:pt x="211" y="32"/>
                  </a:lnTo>
                  <a:lnTo>
                    <a:pt x="231" y="53"/>
                  </a:lnTo>
                  <a:lnTo>
                    <a:pt x="244" y="79"/>
                  </a:lnTo>
                  <a:lnTo>
                    <a:pt x="253" y="106"/>
                  </a:lnTo>
                  <a:lnTo>
                    <a:pt x="254" y="135"/>
                  </a:lnTo>
                  <a:lnTo>
                    <a:pt x="250" y="162"/>
                  </a:lnTo>
                  <a:lnTo>
                    <a:pt x="239" y="189"/>
                  </a:lnTo>
                  <a:lnTo>
                    <a:pt x="224" y="212"/>
                  </a:lnTo>
                  <a:lnTo>
                    <a:pt x="203" y="231"/>
                  </a:lnTo>
                  <a:lnTo>
                    <a:pt x="177" y="245"/>
                  </a:lnTo>
                  <a:lnTo>
                    <a:pt x="148" y="253"/>
                  </a:lnTo>
                  <a:lnTo>
                    <a:pt x="121" y="254"/>
                  </a:lnTo>
                  <a:lnTo>
                    <a:pt x="93" y="250"/>
                  </a:lnTo>
                  <a:lnTo>
                    <a:pt x="67" y="239"/>
                  </a:lnTo>
                  <a:lnTo>
                    <a:pt x="44" y="224"/>
                  </a:lnTo>
                  <a:lnTo>
                    <a:pt x="25" y="202"/>
                  </a:lnTo>
                  <a:lnTo>
                    <a:pt x="11" y="178"/>
                  </a:lnTo>
                  <a:lnTo>
                    <a:pt x="3" y="149"/>
                  </a:lnTo>
                  <a:lnTo>
                    <a:pt x="0" y="120"/>
                  </a:lnTo>
                  <a:lnTo>
                    <a:pt x="5" y="92"/>
                  </a:lnTo>
                  <a:lnTo>
                    <a:pt x="15" y="68"/>
                  </a:lnTo>
                  <a:lnTo>
                    <a:pt x="31" y="44"/>
                  </a:lnTo>
                  <a:lnTo>
                    <a:pt x="52" y="25"/>
                  </a:lnTo>
                  <a:lnTo>
                    <a:pt x="78" y="10"/>
                  </a:lnTo>
                  <a:lnTo>
                    <a:pt x="106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201"/>
            <p:cNvSpPr>
              <a:spLocks/>
            </p:cNvSpPr>
            <p:nvPr/>
          </p:nvSpPr>
          <p:spPr bwMode="auto">
            <a:xfrm>
              <a:off x="3105150" y="2352676"/>
              <a:ext cx="93662" cy="95250"/>
            </a:xfrm>
            <a:custGeom>
              <a:avLst/>
              <a:gdLst>
                <a:gd name="T0" fmla="*/ 77 w 179"/>
                <a:gd name="T1" fmla="*/ 0 h 180"/>
                <a:gd name="T2" fmla="*/ 102 w 179"/>
                <a:gd name="T3" fmla="*/ 0 h 180"/>
                <a:gd name="T4" fmla="*/ 124 w 179"/>
                <a:gd name="T5" fmla="*/ 7 h 180"/>
                <a:gd name="T6" fmla="*/ 143 w 179"/>
                <a:gd name="T7" fmla="*/ 18 h 180"/>
                <a:gd name="T8" fmla="*/ 161 w 179"/>
                <a:gd name="T9" fmla="*/ 35 h 180"/>
                <a:gd name="T10" fmla="*/ 173 w 179"/>
                <a:gd name="T11" fmla="*/ 55 h 180"/>
                <a:gd name="T12" fmla="*/ 179 w 179"/>
                <a:gd name="T13" fmla="*/ 79 h 180"/>
                <a:gd name="T14" fmla="*/ 179 w 179"/>
                <a:gd name="T15" fmla="*/ 102 h 180"/>
                <a:gd name="T16" fmla="*/ 173 w 179"/>
                <a:gd name="T17" fmla="*/ 125 h 180"/>
                <a:gd name="T18" fmla="*/ 162 w 179"/>
                <a:gd name="T19" fmla="*/ 145 h 180"/>
                <a:gd name="T20" fmla="*/ 146 w 179"/>
                <a:gd name="T21" fmla="*/ 161 h 180"/>
                <a:gd name="T22" fmla="*/ 125 w 179"/>
                <a:gd name="T23" fmla="*/ 173 h 180"/>
                <a:gd name="T24" fmla="*/ 102 w 179"/>
                <a:gd name="T25" fmla="*/ 180 h 180"/>
                <a:gd name="T26" fmla="*/ 77 w 179"/>
                <a:gd name="T27" fmla="*/ 180 h 180"/>
                <a:gd name="T28" fmla="*/ 55 w 179"/>
                <a:gd name="T29" fmla="*/ 175 h 180"/>
                <a:gd name="T30" fmla="*/ 35 w 179"/>
                <a:gd name="T31" fmla="*/ 162 h 180"/>
                <a:gd name="T32" fmla="*/ 18 w 179"/>
                <a:gd name="T33" fmla="*/ 147 h 180"/>
                <a:gd name="T34" fmla="*/ 6 w 179"/>
                <a:gd name="T35" fmla="*/ 125 h 180"/>
                <a:gd name="T36" fmla="*/ 0 w 179"/>
                <a:gd name="T37" fmla="*/ 102 h 180"/>
                <a:gd name="T38" fmla="*/ 0 w 179"/>
                <a:gd name="T39" fmla="*/ 79 h 180"/>
                <a:gd name="T40" fmla="*/ 6 w 179"/>
                <a:gd name="T41" fmla="*/ 57 h 180"/>
                <a:gd name="T42" fmla="*/ 17 w 179"/>
                <a:gd name="T43" fmla="*/ 36 h 180"/>
                <a:gd name="T44" fmla="*/ 33 w 179"/>
                <a:gd name="T45" fmla="*/ 20 h 180"/>
                <a:gd name="T46" fmla="*/ 54 w 179"/>
                <a:gd name="T47" fmla="*/ 7 h 180"/>
                <a:gd name="T48" fmla="*/ 77 w 179"/>
                <a:gd name="T4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180">
                  <a:moveTo>
                    <a:pt x="77" y="0"/>
                  </a:moveTo>
                  <a:lnTo>
                    <a:pt x="102" y="0"/>
                  </a:lnTo>
                  <a:lnTo>
                    <a:pt x="124" y="7"/>
                  </a:lnTo>
                  <a:lnTo>
                    <a:pt x="143" y="18"/>
                  </a:lnTo>
                  <a:lnTo>
                    <a:pt x="161" y="35"/>
                  </a:lnTo>
                  <a:lnTo>
                    <a:pt x="173" y="55"/>
                  </a:lnTo>
                  <a:lnTo>
                    <a:pt x="179" y="79"/>
                  </a:lnTo>
                  <a:lnTo>
                    <a:pt x="179" y="102"/>
                  </a:lnTo>
                  <a:lnTo>
                    <a:pt x="173" y="125"/>
                  </a:lnTo>
                  <a:lnTo>
                    <a:pt x="162" y="145"/>
                  </a:lnTo>
                  <a:lnTo>
                    <a:pt x="146" y="161"/>
                  </a:lnTo>
                  <a:lnTo>
                    <a:pt x="125" y="173"/>
                  </a:lnTo>
                  <a:lnTo>
                    <a:pt x="102" y="180"/>
                  </a:lnTo>
                  <a:lnTo>
                    <a:pt x="77" y="180"/>
                  </a:lnTo>
                  <a:lnTo>
                    <a:pt x="55" y="175"/>
                  </a:lnTo>
                  <a:lnTo>
                    <a:pt x="35" y="162"/>
                  </a:lnTo>
                  <a:lnTo>
                    <a:pt x="18" y="147"/>
                  </a:lnTo>
                  <a:lnTo>
                    <a:pt x="6" y="125"/>
                  </a:lnTo>
                  <a:lnTo>
                    <a:pt x="0" y="102"/>
                  </a:lnTo>
                  <a:lnTo>
                    <a:pt x="0" y="79"/>
                  </a:lnTo>
                  <a:lnTo>
                    <a:pt x="6" y="57"/>
                  </a:lnTo>
                  <a:lnTo>
                    <a:pt x="17" y="36"/>
                  </a:lnTo>
                  <a:lnTo>
                    <a:pt x="33" y="20"/>
                  </a:lnTo>
                  <a:lnTo>
                    <a:pt x="54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202"/>
            <p:cNvSpPr>
              <a:spLocks noEditPoints="1"/>
            </p:cNvSpPr>
            <p:nvPr/>
          </p:nvSpPr>
          <p:spPr bwMode="auto">
            <a:xfrm>
              <a:off x="3098800" y="2347913"/>
              <a:ext cx="106362" cy="106363"/>
            </a:xfrm>
            <a:custGeom>
              <a:avLst/>
              <a:gdLst>
                <a:gd name="T0" fmla="*/ 90 w 201"/>
                <a:gd name="T1" fmla="*/ 22 h 202"/>
                <a:gd name="T2" fmla="*/ 69 w 201"/>
                <a:gd name="T3" fmla="*/ 28 h 202"/>
                <a:gd name="T4" fmla="*/ 51 w 201"/>
                <a:gd name="T5" fmla="*/ 39 h 202"/>
                <a:gd name="T6" fmla="*/ 36 w 201"/>
                <a:gd name="T7" fmla="*/ 54 h 202"/>
                <a:gd name="T8" fmla="*/ 26 w 201"/>
                <a:gd name="T9" fmla="*/ 72 h 202"/>
                <a:gd name="T10" fmla="*/ 21 w 201"/>
                <a:gd name="T11" fmla="*/ 91 h 202"/>
                <a:gd name="T12" fmla="*/ 21 w 201"/>
                <a:gd name="T13" fmla="*/ 112 h 202"/>
                <a:gd name="T14" fmla="*/ 26 w 201"/>
                <a:gd name="T15" fmla="*/ 132 h 202"/>
                <a:gd name="T16" fmla="*/ 37 w 201"/>
                <a:gd name="T17" fmla="*/ 152 h 202"/>
                <a:gd name="T18" fmla="*/ 53 w 201"/>
                <a:gd name="T19" fmla="*/ 165 h 202"/>
                <a:gd name="T20" fmla="*/ 70 w 201"/>
                <a:gd name="T21" fmla="*/ 176 h 202"/>
                <a:gd name="T22" fmla="*/ 90 w 201"/>
                <a:gd name="T23" fmla="*/ 182 h 202"/>
                <a:gd name="T24" fmla="*/ 112 w 201"/>
                <a:gd name="T25" fmla="*/ 182 h 202"/>
                <a:gd name="T26" fmla="*/ 132 w 201"/>
                <a:gd name="T27" fmla="*/ 175 h 202"/>
                <a:gd name="T28" fmla="*/ 150 w 201"/>
                <a:gd name="T29" fmla="*/ 165 h 202"/>
                <a:gd name="T30" fmla="*/ 165 w 201"/>
                <a:gd name="T31" fmla="*/ 150 h 202"/>
                <a:gd name="T32" fmla="*/ 175 w 201"/>
                <a:gd name="T33" fmla="*/ 132 h 202"/>
                <a:gd name="T34" fmla="*/ 180 w 201"/>
                <a:gd name="T35" fmla="*/ 112 h 202"/>
                <a:gd name="T36" fmla="*/ 180 w 201"/>
                <a:gd name="T37" fmla="*/ 91 h 202"/>
                <a:gd name="T38" fmla="*/ 175 w 201"/>
                <a:gd name="T39" fmla="*/ 70 h 202"/>
                <a:gd name="T40" fmla="*/ 164 w 201"/>
                <a:gd name="T41" fmla="*/ 53 h 202"/>
                <a:gd name="T42" fmla="*/ 149 w 201"/>
                <a:gd name="T43" fmla="*/ 37 h 202"/>
                <a:gd name="T44" fmla="*/ 131 w 201"/>
                <a:gd name="T45" fmla="*/ 28 h 202"/>
                <a:gd name="T46" fmla="*/ 112 w 201"/>
                <a:gd name="T47" fmla="*/ 22 h 202"/>
                <a:gd name="T48" fmla="*/ 90 w 201"/>
                <a:gd name="T49" fmla="*/ 22 h 202"/>
                <a:gd name="T50" fmla="*/ 101 w 201"/>
                <a:gd name="T51" fmla="*/ 0 h 202"/>
                <a:gd name="T52" fmla="*/ 120 w 201"/>
                <a:gd name="T53" fmla="*/ 3 h 202"/>
                <a:gd name="T54" fmla="*/ 139 w 201"/>
                <a:gd name="T55" fmla="*/ 9 h 202"/>
                <a:gd name="T56" fmla="*/ 156 w 201"/>
                <a:gd name="T57" fmla="*/ 17 h 202"/>
                <a:gd name="T58" fmla="*/ 171 w 201"/>
                <a:gd name="T59" fmla="*/ 29 h 202"/>
                <a:gd name="T60" fmla="*/ 184 w 201"/>
                <a:gd name="T61" fmla="*/ 44 h 202"/>
                <a:gd name="T62" fmla="*/ 194 w 201"/>
                <a:gd name="T63" fmla="*/ 62 h 202"/>
                <a:gd name="T64" fmla="*/ 200 w 201"/>
                <a:gd name="T65" fmla="*/ 81 h 202"/>
                <a:gd name="T66" fmla="*/ 201 w 201"/>
                <a:gd name="T67" fmla="*/ 102 h 202"/>
                <a:gd name="T68" fmla="*/ 200 w 201"/>
                <a:gd name="T69" fmla="*/ 121 h 202"/>
                <a:gd name="T70" fmla="*/ 194 w 201"/>
                <a:gd name="T71" fmla="*/ 139 h 202"/>
                <a:gd name="T72" fmla="*/ 184 w 201"/>
                <a:gd name="T73" fmla="*/ 157 h 202"/>
                <a:gd name="T74" fmla="*/ 173 w 201"/>
                <a:gd name="T75" fmla="*/ 172 h 202"/>
                <a:gd name="T76" fmla="*/ 157 w 201"/>
                <a:gd name="T77" fmla="*/ 184 h 202"/>
                <a:gd name="T78" fmla="*/ 139 w 201"/>
                <a:gd name="T79" fmla="*/ 194 h 202"/>
                <a:gd name="T80" fmla="*/ 120 w 201"/>
                <a:gd name="T81" fmla="*/ 201 h 202"/>
                <a:gd name="T82" fmla="*/ 101 w 201"/>
                <a:gd name="T83" fmla="*/ 202 h 202"/>
                <a:gd name="T84" fmla="*/ 81 w 201"/>
                <a:gd name="T85" fmla="*/ 201 h 202"/>
                <a:gd name="T86" fmla="*/ 62 w 201"/>
                <a:gd name="T87" fmla="*/ 195 h 202"/>
                <a:gd name="T88" fmla="*/ 46 w 201"/>
                <a:gd name="T89" fmla="*/ 186 h 202"/>
                <a:gd name="T90" fmla="*/ 31 w 201"/>
                <a:gd name="T91" fmla="*/ 173 h 202"/>
                <a:gd name="T92" fmla="*/ 17 w 201"/>
                <a:gd name="T93" fmla="*/ 158 h 202"/>
                <a:gd name="T94" fmla="*/ 7 w 201"/>
                <a:gd name="T95" fmla="*/ 141 h 202"/>
                <a:gd name="T96" fmla="*/ 2 w 201"/>
                <a:gd name="T97" fmla="*/ 121 h 202"/>
                <a:gd name="T98" fmla="*/ 0 w 201"/>
                <a:gd name="T99" fmla="*/ 102 h 202"/>
                <a:gd name="T100" fmla="*/ 2 w 201"/>
                <a:gd name="T101" fmla="*/ 83 h 202"/>
                <a:gd name="T102" fmla="*/ 7 w 201"/>
                <a:gd name="T103" fmla="*/ 64 h 202"/>
                <a:gd name="T104" fmla="*/ 17 w 201"/>
                <a:gd name="T105" fmla="*/ 46 h 202"/>
                <a:gd name="T106" fmla="*/ 28 w 201"/>
                <a:gd name="T107" fmla="*/ 31 h 202"/>
                <a:gd name="T108" fmla="*/ 44 w 201"/>
                <a:gd name="T109" fmla="*/ 18 h 202"/>
                <a:gd name="T110" fmla="*/ 61 w 201"/>
                <a:gd name="T111" fmla="*/ 9 h 202"/>
                <a:gd name="T112" fmla="*/ 80 w 201"/>
                <a:gd name="T113" fmla="*/ 3 h 202"/>
                <a:gd name="T114" fmla="*/ 101 w 201"/>
                <a:gd name="T1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02">
                  <a:moveTo>
                    <a:pt x="90" y="22"/>
                  </a:moveTo>
                  <a:lnTo>
                    <a:pt x="69" y="28"/>
                  </a:lnTo>
                  <a:lnTo>
                    <a:pt x="51" y="39"/>
                  </a:lnTo>
                  <a:lnTo>
                    <a:pt x="36" y="54"/>
                  </a:lnTo>
                  <a:lnTo>
                    <a:pt x="26" y="72"/>
                  </a:lnTo>
                  <a:lnTo>
                    <a:pt x="21" y="91"/>
                  </a:lnTo>
                  <a:lnTo>
                    <a:pt x="21" y="112"/>
                  </a:lnTo>
                  <a:lnTo>
                    <a:pt x="26" y="132"/>
                  </a:lnTo>
                  <a:lnTo>
                    <a:pt x="37" y="152"/>
                  </a:lnTo>
                  <a:lnTo>
                    <a:pt x="53" y="165"/>
                  </a:lnTo>
                  <a:lnTo>
                    <a:pt x="70" y="176"/>
                  </a:lnTo>
                  <a:lnTo>
                    <a:pt x="90" y="182"/>
                  </a:lnTo>
                  <a:lnTo>
                    <a:pt x="112" y="182"/>
                  </a:lnTo>
                  <a:lnTo>
                    <a:pt x="132" y="175"/>
                  </a:lnTo>
                  <a:lnTo>
                    <a:pt x="150" y="165"/>
                  </a:lnTo>
                  <a:lnTo>
                    <a:pt x="165" y="150"/>
                  </a:lnTo>
                  <a:lnTo>
                    <a:pt x="175" y="132"/>
                  </a:lnTo>
                  <a:lnTo>
                    <a:pt x="180" y="112"/>
                  </a:lnTo>
                  <a:lnTo>
                    <a:pt x="180" y="91"/>
                  </a:lnTo>
                  <a:lnTo>
                    <a:pt x="175" y="70"/>
                  </a:lnTo>
                  <a:lnTo>
                    <a:pt x="164" y="53"/>
                  </a:lnTo>
                  <a:lnTo>
                    <a:pt x="149" y="37"/>
                  </a:lnTo>
                  <a:lnTo>
                    <a:pt x="131" y="28"/>
                  </a:lnTo>
                  <a:lnTo>
                    <a:pt x="112" y="22"/>
                  </a:lnTo>
                  <a:lnTo>
                    <a:pt x="90" y="22"/>
                  </a:lnTo>
                  <a:close/>
                  <a:moveTo>
                    <a:pt x="101" y="0"/>
                  </a:moveTo>
                  <a:lnTo>
                    <a:pt x="120" y="3"/>
                  </a:lnTo>
                  <a:lnTo>
                    <a:pt x="139" y="9"/>
                  </a:lnTo>
                  <a:lnTo>
                    <a:pt x="156" y="17"/>
                  </a:lnTo>
                  <a:lnTo>
                    <a:pt x="171" y="29"/>
                  </a:lnTo>
                  <a:lnTo>
                    <a:pt x="184" y="44"/>
                  </a:lnTo>
                  <a:lnTo>
                    <a:pt x="194" y="62"/>
                  </a:lnTo>
                  <a:lnTo>
                    <a:pt x="200" y="81"/>
                  </a:lnTo>
                  <a:lnTo>
                    <a:pt x="201" y="102"/>
                  </a:lnTo>
                  <a:lnTo>
                    <a:pt x="200" y="121"/>
                  </a:lnTo>
                  <a:lnTo>
                    <a:pt x="194" y="139"/>
                  </a:lnTo>
                  <a:lnTo>
                    <a:pt x="184" y="157"/>
                  </a:lnTo>
                  <a:lnTo>
                    <a:pt x="173" y="172"/>
                  </a:lnTo>
                  <a:lnTo>
                    <a:pt x="157" y="184"/>
                  </a:lnTo>
                  <a:lnTo>
                    <a:pt x="139" y="194"/>
                  </a:lnTo>
                  <a:lnTo>
                    <a:pt x="120" y="201"/>
                  </a:lnTo>
                  <a:lnTo>
                    <a:pt x="101" y="202"/>
                  </a:lnTo>
                  <a:lnTo>
                    <a:pt x="81" y="201"/>
                  </a:lnTo>
                  <a:lnTo>
                    <a:pt x="62" y="195"/>
                  </a:lnTo>
                  <a:lnTo>
                    <a:pt x="46" y="186"/>
                  </a:lnTo>
                  <a:lnTo>
                    <a:pt x="31" y="173"/>
                  </a:lnTo>
                  <a:lnTo>
                    <a:pt x="17" y="158"/>
                  </a:lnTo>
                  <a:lnTo>
                    <a:pt x="7" y="141"/>
                  </a:lnTo>
                  <a:lnTo>
                    <a:pt x="2" y="121"/>
                  </a:lnTo>
                  <a:lnTo>
                    <a:pt x="0" y="102"/>
                  </a:lnTo>
                  <a:lnTo>
                    <a:pt x="2" y="83"/>
                  </a:lnTo>
                  <a:lnTo>
                    <a:pt x="7" y="64"/>
                  </a:lnTo>
                  <a:lnTo>
                    <a:pt x="17" y="46"/>
                  </a:lnTo>
                  <a:lnTo>
                    <a:pt x="28" y="31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80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BFD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203"/>
            <p:cNvSpPr>
              <a:spLocks/>
            </p:cNvSpPr>
            <p:nvPr/>
          </p:nvSpPr>
          <p:spPr bwMode="auto">
            <a:xfrm>
              <a:off x="3125788" y="2374901"/>
              <a:ext cx="52387" cy="53975"/>
            </a:xfrm>
            <a:custGeom>
              <a:avLst/>
              <a:gdLst>
                <a:gd name="T0" fmla="*/ 46 w 101"/>
                <a:gd name="T1" fmla="*/ 0 h 102"/>
                <a:gd name="T2" fmla="*/ 63 w 101"/>
                <a:gd name="T3" fmla="*/ 0 h 102"/>
                <a:gd name="T4" fmla="*/ 77 w 101"/>
                <a:gd name="T5" fmla="*/ 7 h 102"/>
                <a:gd name="T6" fmla="*/ 89 w 101"/>
                <a:gd name="T7" fmla="*/ 17 h 102"/>
                <a:gd name="T8" fmla="*/ 97 w 101"/>
                <a:gd name="T9" fmla="*/ 30 h 102"/>
                <a:gd name="T10" fmla="*/ 101 w 101"/>
                <a:gd name="T11" fmla="*/ 47 h 102"/>
                <a:gd name="T12" fmla="*/ 100 w 101"/>
                <a:gd name="T13" fmla="*/ 62 h 102"/>
                <a:gd name="T14" fmla="*/ 95 w 101"/>
                <a:gd name="T15" fmla="*/ 77 h 102"/>
                <a:gd name="T16" fmla="*/ 84 w 101"/>
                <a:gd name="T17" fmla="*/ 90 h 102"/>
                <a:gd name="T18" fmla="*/ 70 w 101"/>
                <a:gd name="T19" fmla="*/ 98 h 102"/>
                <a:gd name="T20" fmla="*/ 55 w 101"/>
                <a:gd name="T21" fmla="*/ 102 h 102"/>
                <a:gd name="T22" fmla="*/ 38 w 101"/>
                <a:gd name="T23" fmla="*/ 101 h 102"/>
                <a:gd name="T24" fmla="*/ 25 w 101"/>
                <a:gd name="T25" fmla="*/ 95 h 102"/>
                <a:gd name="T26" fmla="*/ 12 w 101"/>
                <a:gd name="T27" fmla="*/ 84 h 102"/>
                <a:gd name="T28" fmla="*/ 4 w 101"/>
                <a:gd name="T29" fmla="*/ 70 h 102"/>
                <a:gd name="T30" fmla="*/ 0 w 101"/>
                <a:gd name="T31" fmla="*/ 55 h 102"/>
                <a:gd name="T32" fmla="*/ 1 w 101"/>
                <a:gd name="T33" fmla="*/ 39 h 102"/>
                <a:gd name="T34" fmla="*/ 7 w 101"/>
                <a:gd name="T35" fmla="*/ 25 h 102"/>
                <a:gd name="T36" fmla="*/ 16 w 101"/>
                <a:gd name="T37" fmla="*/ 13 h 102"/>
                <a:gd name="T38" fmla="*/ 30 w 101"/>
                <a:gd name="T39" fmla="*/ 3 h 102"/>
                <a:gd name="T40" fmla="*/ 46 w 101"/>
                <a:gd name="T4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02">
                  <a:moveTo>
                    <a:pt x="46" y="0"/>
                  </a:moveTo>
                  <a:lnTo>
                    <a:pt x="63" y="0"/>
                  </a:lnTo>
                  <a:lnTo>
                    <a:pt x="77" y="7"/>
                  </a:lnTo>
                  <a:lnTo>
                    <a:pt x="89" y="17"/>
                  </a:lnTo>
                  <a:lnTo>
                    <a:pt x="97" y="30"/>
                  </a:lnTo>
                  <a:lnTo>
                    <a:pt x="101" y="47"/>
                  </a:lnTo>
                  <a:lnTo>
                    <a:pt x="100" y="62"/>
                  </a:lnTo>
                  <a:lnTo>
                    <a:pt x="95" y="77"/>
                  </a:lnTo>
                  <a:lnTo>
                    <a:pt x="84" y="90"/>
                  </a:lnTo>
                  <a:lnTo>
                    <a:pt x="70" y="98"/>
                  </a:lnTo>
                  <a:lnTo>
                    <a:pt x="55" y="102"/>
                  </a:lnTo>
                  <a:lnTo>
                    <a:pt x="38" y="101"/>
                  </a:lnTo>
                  <a:lnTo>
                    <a:pt x="25" y="95"/>
                  </a:lnTo>
                  <a:lnTo>
                    <a:pt x="12" y="84"/>
                  </a:lnTo>
                  <a:lnTo>
                    <a:pt x="4" y="70"/>
                  </a:lnTo>
                  <a:lnTo>
                    <a:pt x="0" y="55"/>
                  </a:lnTo>
                  <a:lnTo>
                    <a:pt x="1" y="39"/>
                  </a:lnTo>
                  <a:lnTo>
                    <a:pt x="7" y="25"/>
                  </a:lnTo>
                  <a:lnTo>
                    <a:pt x="16" y="13"/>
                  </a:lnTo>
                  <a:lnTo>
                    <a:pt x="30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204"/>
            <p:cNvSpPr>
              <a:spLocks noEditPoints="1"/>
            </p:cNvSpPr>
            <p:nvPr/>
          </p:nvSpPr>
          <p:spPr bwMode="auto">
            <a:xfrm>
              <a:off x="3125788" y="2374901"/>
              <a:ext cx="52387" cy="53975"/>
            </a:xfrm>
            <a:custGeom>
              <a:avLst/>
              <a:gdLst>
                <a:gd name="T0" fmla="*/ 51 w 101"/>
                <a:gd name="T1" fmla="*/ 19 h 102"/>
                <a:gd name="T2" fmla="*/ 38 w 101"/>
                <a:gd name="T3" fmla="*/ 22 h 102"/>
                <a:gd name="T4" fmla="*/ 33 w 101"/>
                <a:gd name="T5" fmla="*/ 25 h 102"/>
                <a:gd name="T6" fmla="*/ 29 w 101"/>
                <a:gd name="T7" fmla="*/ 29 h 102"/>
                <a:gd name="T8" fmla="*/ 25 w 101"/>
                <a:gd name="T9" fmla="*/ 33 h 102"/>
                <a:gd name="T10" fmla="*/ 22 w 101"/>
                <a:gd name="T11" fmla="*/ 39 h 102"/>
                <a:gd name="T12" fmla="*/ 20 w 101"/>
                <a:gd name="T13" fmla="*/ 51 h 102"/>
                <a:gd name="T14" fmla="*/ 22 w 101"/>
                <a:gd name="T15" fmla="*/ 62 h 102"/>
                <a:gd name="T16" fmla="*/ 26 w 101"/>
                <a:gd name="T17" fmla="*/ 68 h 102"/>
                <a:gd name="T18" fmla="*/ 29 w 101"/>
                <a:gd name="T19" fmla="*/ 72 h 102"/>
                <a:gd name="T20" fmla="*/ 34 w 101"/>
                <a:gd name="T21" fmla="*/ 76 h 102"/>
                <a:gd name="T22" fmla="*/ 40 w 101"/>
                <a:gd name="T23" fmla="*/ 79 h 102"/>
                <a:gd name="T24" fmla="*/ 51 w 101"/>
                <a:gd name="T25" fmla="*/ 81 h 102"/>
                <a:gd name="T26" fmla="*/ 63 w 101"/>
                <a:gd name="T27" fmla="*/ 79 h 102"/>
                <a:gd name="T28" fmla="*/ 67 w 101"/>
                <a:gd name="T29" fmla="*/ 76 h 102"/>
                <a:gd name="T30" fmla="*/ 73 w 101"/>
                <a:gd name="T31" fmla="*/ 72 h 102"/>
                <a:gd name="T32" fmla="*/ 75 w 101"/>
                <a:gd name="T33" fmla="*/ 68 h 102"/>
                <a:gd name="T34" fmla="*/ 79 w 101"/>
                <a:gd name="T35" fmla="*/ 62 h 102"/>
                <a:gd name="T36" fmla="*/ 81 w 101"/>
                <a:gd name="T37" fmla="*/ 51 h 102"/>
                <a:gd name="T38" fmla="*/ 78 w 101"/>
                <a:gd name="T39" fmla="*/ 39 h 102"/>
                <a:gd name="T40" fmla="*/ 75 w 101"/>
                <a:gd name="T41" fmla="*/ 33 h 102"/>
                <a:gd name="T42" fmla="*/ 73 w 101"/>
                <a:gd name="T43" fmla="*/ 29 h 102"/>
                <a:gd name="T44" fmla="*/ 67 w 101"/>
                <a:gd name="T45" fmla="*/ 25 h 102"/>
                <a:gd name="T46" fmla="*/ 62 w 101"/>
                <a:gd name="T47" fmla="*/ 22 h 102"/>
                <a:gd name="T48" fmla="*/ 51 w 101"/>
                <a:gd name="T49" fmla="*/ 19 h 102"/>
                <a:gd name="T50" fmla="*/ 46 w 101"/>
                <a:gd name="T51" fmla="*/ 0 h 102"/>
                <a:gd name="T52" fmla="*/ 63 w 101"/>
                <a:gd name="T53" fmla="*/ 0 h 102"/>
                <a:gd name="T54" fmla="*/ 77 w 101"/>
                <a:gd name="T55" fmla="*/ 7 h 102"/>
                <a:gd name="T56" fmla="*/ 89 w 101"/>
                <a:gd name="T57" fmla="*/ 17 h 102"/>
                <a:gd name="T58" fmla="*/ 97 w 101"/>
                <a:gd name="T59" fmla="*/ 30 h 102"/>
                <a:gd name="T60" fmla="*/ 101 w 101"/>
                <a:gd name="T61" fmla="*/ 47 h 102"/>
                <a:gd name="T62" fmla="*/ 100 w 101"/>
                <a:gd name="T63" fmla="*/ 62 h 102"/>
                <a:gd name="T64" fmla="*/ 95 w 101"/>
                <a:gd name="T65" fmla="*/ 77 h 102"/>
                <a:gd name="T66" fmla="*/ 84 w 101"/>
                <a:gd name="T67" fmla="*/ 90 h 102"/>
                <a:gd name="T68" fmla="*/ 70 w 101"/>
                <a:gd name="T69" fmla="*/ 98 h 102"/>
                <a:gd name="T70" fmla="*/ 55 w 101"/>
                <a:gd name="T71" fmla="*/ 102 h 102"/>
                <a:gd name="T72" fmla="*/ 38 w 101"/>
                <a:gd name="T73" fmla="*/ 101 h 102"/>
                <a:gd name="T74" fmla="*/ 25 w 101"/>
                <a:gd name="T75" fmla="*/ 95 h 102"/>
                <a:gd name="T76" fmla="*/ 12 w 101"/>
                <a:gd name="T77" fmla="*/ 84 h 102"/>
                <a:gd name="T78" fmla="*/ 4 w 101"/>
                <a:gd name="T79" fmla="*/ 70 h 102"/>
                <a:gd name="T80" fmla="*/ 0 w 101"/>
                <a:gd name="T81" fmla="*/ 55 h 102"/>
                <a:gd name="T82" fmla="*/ 1 w 101"/>
                <a:gd name="T83" fmla="*/ 39 h 102"/>
                <a:gd name="T84" fmla="*/ 7 w 101"/>
                <a:gd name="T85" fmla="*/ 25 h 102"/>
                <a:gd name="T86" fmla="*/ 16 w 101"/>
                <a:gd name="T87" fmla="*/ 13 h 102"/>
                <a:gd name="T88" fmla="*/ 30 w 101"/>
                <a:gd name="T89" fmla="*/ 3 h 102"/>
                <a:gd name="T90" fmla="*/ 46 w 101"/>
                <a:gd name="T9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2">
                  <a:moveTo>
                    <a:pt x="51" y="19"/>
                  </a:moveTo>
                  <a:lnTo>
                    <a:pt x="38" y="22"/>
                  </a:lnTo>
                  <a:lnTo>
                    <a:pt x="33" y="25"/>
                  </a:lnTo>
                  <a:lnTo>
                    <a:pt x="29" y="29"/>
                  </a:lnTo>
                  <a:lnTo>
                    <a:pt x="25" y="33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2" y="62"/>
                  </a:lnTo>
                  <a:lnTo>
                    <a:pt x="26" y="68"/>
                  </a:lnTo>
                  <a:lnTo>
                    <a:pt x="29" y="72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51" y="81"/>
                  </a:lnTo>
                  <a:lnTo>
                    <a:pt x="63" y="79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5" y="68"/>
                  </a:lnTo>
                  <a:lnTo>
                    <a:pt x="79" y="62"/>
                  </a:lnTo>
                  <a:lnTo>
                    <a:pt x="81" y="51"/>
                  </a:lnTo>
                  <a:lnTo>
                    <a:pt x="78" y="39"/>
                  </a:lnTo>
                  <a:lnTo>
                    <a:pt x="75" y="33"/>
                  </a:lnTo>
                  <a:lnTo>
                    <a:pt x="73" y="29"/>
                  </a:lnTo>
                  <a:lnTo>
                    <a:pt x="67" y="25"/>
                  </a:lnTo>
                  <a:lnTo>
                    <a:pt x="62" y="22"/>
                  </a:lnTo>
                  <a:lnTo>
                    <a:pt x="51" y="19"/>
                  </a:lnTo>
                  <a:close/>
                  <a:moveTo>
                    <a:pt x="46" y="0"/>
                  </a:moveTo>
                  <a:lnTo>
                    <a:pt x="63" y="0"/>
                  </a:lnTo>
                  <a:lnTo>
                    <a:pt x="77" y="7"/>
                  </a:lnTo>
                  <a:lnTo>
                    <a:pt x="89" y="17"/>
                  </a:lnTo>
                  <a:lnTo>
                    <a:pt x="97" y="30"/>
                  </a:lnTo>
                  <a:lnTo>
                    <a:pt x="101" y="47"/>
                  </a:lnTo>
                  <a:lnTo>
                    <a:pt x="100" y="62"/>
                  </a:lnTo>
                  <a:lnTo>
                    <a:pt x="95" y="77"/>
                  </a:lnTo>
                  <a:lnTo>
                    <a:pt x="84" y="90"/>
                  </a:lnTo>
                  <a:lnTo>
                    <a:pt x="70" y="98"/>
                  </a:lnTo>
                  <a:lnTo>
                    <a:pt x="55" y="102"/>
                  </a:lnTo>
                  <a:lnTo>
                    <a:pt x="38" y="101"/>
                  </a:lnTo>
                  <a:lnTo>
                    <a:pt x="25" y="95"/>
                  </a:lnTo>
                  <a:lnTo>
                    <a:pt x="12" y="84"/>
                  </a:lnTo>
                  <a:lnTo>
                    <a:pt x="4" y="70"/>
                  </a:lnTo>
                  <a:lnTo>
                    <a:pt x="0" y="55"/>
                  </a:lnTo>
                  <a:lnTo>
                    <a:pt x="1" y="39"/>
                  </a:lnTo>
                  <a:lnTo>
                    <a:pt x="7" y="25"/>
                  </a:lnTo>
                  <a:lnTo>
                    <a:pt x="16" y="13"/>
                  </a:lnTo>
                  <a:lnTo>
                    <a:pt x="30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BFD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6"/>
            <p:cNvSpPr>
              <a:spLocks/>
            </p:cNvSpPr>
            <p:nvPr/>
          </p:nvSpPr>
          <p:spPr bwMode="auto">
            <a:xfrm>
              <a:off x="3225800" y="2347913"/>
              <a:ext cx="36512" cy="31750"/>
            </a:xfrm>
            <a:custGeom>
              <a:avLst/>
              <a:gdLst>
                <a:gd name="T0" fmla="*/ 52 w 68"/>
                <a:gd name="T1" fmla="*/ 0 h 61"/>
                <a:gd name="T2" fmla="*/ 51 w 68"/>
                <a:gd name="T3" fmla="*/ 22 h 61"/>
                <a:gd name="T4" fmla="*/ 68 w 68"/>
                <a:gd name="T5" fmla="*/ 39 h 61"/>
                <a:gd name="T6" fmla="*/ 16 w 68"/>
                <a:gd name="T7" fmla="*/ 61 h 61"/>
                <a:gd name="T8" fmla="*/ 0 w 68"/>
                <a:gd name="T9" fmla="*/ 44 h 61"/>
                <a:gd name="T10" fmla="*/ 0 w 68"/>
                <a:gd name="T11" fmla="*/ 22 h 61"/>
                <a:gd name="T12" fmla="*/ 52 w 68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1">
                  <a:moveTo>
                    <a:pt x="52" y="0"/>
                  </a:moveTo>
                  <a:lnTo>
                    <a:pt x="51" y="22"/>
                  </a:lnTo>
                  <a:lnTo>
                    <a:pt x="68" y="39"/>
                  </a:lnTo>
                  <a:lnTo>
                    <a:pt x="16" y="61"/>
                  </a:lnTo>
                  <a:lnTo>
                    <a:pt x="0" y="44"/>
                  </a:lnTo>
                  <a:lnTo>
                    <a:pt x="0" y="2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7"/>
            <p:cNvSpPr>
              <a:spLocks noChangeArrowheads="1"/>
            </p:cNvSpPr>
            <p:nvPr/>
          </p:nvSpPr>
          <p:spPr bwMode="auto">
            <a:xfrm>
              <a:off x="3149600" y="2398713"/>
              <a:ext cx="69850" cy="6350"/>
            </a:xfrm>
            <a:prstGeom prst="rect">
              <a:avLst/>
            </a:prstGeom>
            <a:solidFill>
              <a:srgbClr val="55666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8"/>
            <p:cNvSpPr>
              <a:spLocks/>
            </p:cNvSpPr>
            <p:nvPr/>
          </p:nvSpPr>
          <p:spPr bwMode="auto">
            <a:xfrm>
              <a:off x="3149600" y="2352676"/>
              <a:ext cx="112712" cy="52388"/>
            </a:xfrm>
            <a:custGeom>
              <a:avLst/>
              <a:gdLst>
                <a:gd name="T0" fmla="*/ 209 w 213"/>
                <a:gd name="T1" fmla="*/ 0 h 97"/>
                <a:gd name="T2" fmla="*/ 213 w 213"/>
                <a:gd name="T3" fmla="*/ 10 h 97"/>
                <a:gd name="T4" fmla="*/ 0 w 213"/>
                <a:gd name="T5" fmla="*/ 97 h 97"/>
                <a:gd name="T6" fmla="*/ 0 w 213"/>
                <a:gd name="T7" fmla="*/ 87 h 97"/>
                <a:gd name="T8" fmla="*/ 209 w 21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97">
                  <a:moveTo>
                    <a:pt x="209" y="0"/>
                  </a:moveTo>
                  <a:lnTo>
                    <a:pt x="213" y="10"/>
                  </a:lnTo>
                  <a:lnTo>
                    <a:pt x="0" y="97"/>
                  </a:lnTo>
                  <a:lnTo>
                    <a:pt x="0" y="87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9"/>
            <p:cNvSpPr>
              <a:spLocks/>
            </p:cNvSpPr>
            <p:nvPr/>
          </p:nvSpPr>
          <p:spPr bwMode="auto">
            <a:xfrm>
              <a:off x="3386138" y="2422526"/>
              <a:ext cx="26987" cy="25400"/>
            </a:xfrm>
            <a:custGeom>
              <a:avLst/>
              <a:gdLst>
                <a:gd name="T0" fmla="*/ 47 w 52"/>
                <a:gd name="T1" fmla="*/ 0 h 47"/>
                <a:gd name="T2" fmla="*/ 52 w 52"/>
                <a:gd name="T3" fmla="*/ 33 h 47"/>
                <a:gd name="T4" fmla="*/ 52 w 52"/>
                <a:gd name="T5" fmla="*/ 33 h 47"/>
                <a:gd name="T6" fmla="*/ 47 w 52"/>
                <a:gd name="T7" fmla="*/ 41 h 47"/>
                <a:gd name="T8" fmla="*/ 37 w 52"/>
                <a:gd name="T9" fmla="*/ 44 h 47"/>
                <a:gd name="T10" fmla="*/ 37 w 52"/>
                <a:gd name="T11" fmla="*/ 46 h 47"/>
                <a:gd name="T12" fmla="*/ 32 w 52"/>
                <a:gd name="T13" fmla="*/ 46 h 47"/>
                <a:gd name="T14" fmla="*/ 25 w 52"/>
                <a:gd name="T15" fmla="*/ 47 h 47"/>
                <a:gd name="T16" fmla="*/ 25 w 52"/>
                <a:gd name="T17" fmla="*/ 46 h 47"/>
                <a:gd name="T18" fmla="*/ 15 w 52"/>
                <a:gd name="T19" fmla="*/ 46 h 47"/>
                <a:gd name="T20" fmla="*/ 7 w 52"/>
                <a:gd name="T21" fmla="*/ 39 h 47"/>
                <a:gd name="T22" fmla="*/ 5 w 52"/>
                <a:gd name="T23" fmla="*/ 40 h 47"/>
                <a:gd name="T24" fmla="*/ 0 w 52"/>
                <a:gd name="T25" fmla="*/ 6 h 47"/>
                <a:gd name="T26" fmla="*/ 47 w 52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47">
                  <a:moveTo>
                    <a:pt x="47" y="0"/>
                  </a:moveTo>
                  <a:lnTo>
                    <a:pt x="52" y="33"/>
                  </a:lnTo>
                  <a:lnTo>
                    <a:pt x="52" y="33"/>
                  </a:lnTo>
                  <a:lnTo>
                    <a:pt x="47" y="41"/>
                  </a:lnTo>
                  <a:lnTo>
                    <a:pt x="37" y="44"/>
                  </a:lnTo>
                  <a:lnTo>
                    <a:pt x="37" y="46"/>
                  </a:lnTo>
                  <a:lnTo>
                    <a:pt x="32" y="46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15" y="46"/>
                  </a:lnTo>
                  <a:lnTo>
                    <a:pt x="7" y="39"/>
                  </a:lnTo>
                  <a:lnTo>
                    <a:pt x="5" y="40"/>
                  </a:lnTo>
                  <a:lnTo>
                    <a:pt x="0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9DADA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0"/>
            <p:cNvSpPr>
              <a:spLocks/>
            </p:cNvSpPr>
            <p:nvPr/>
          </p:nvSpPr>
          <p:spPr bwMode="auto">
            <a:xfrm>
              <a:off x="3382963" y="2425701"/>
              <a:ext cx="33337" cy="9525"/>
            </a:xfrm>
            <a:custGeom>
              <a:avLst/>
              <a:gdLst>
                <a:gd name="T0" fmla="*/ 57 w 64"/>
                <a:gd name="T1" fmla="*/ 0 h 18"/>
                <a:gd name="T2" fmla="*/ 60 w 64"/>
                <a:gd name="T3" fmla="*/ 0 h 18"/>
                <a:gd name="T4" fmla="*/ 62 w 64"/>
                <a:gd name="T5" fmla="*/ 3 h 18"/>
                <a:gd name="T6" fmla="*/ 64 w 64"/>
                <a:gd name="T7" fmla="*/ 5 h 18"/>
                <a:gd name="T8" fmla="*/ 64 w 64"/>
                <a:gd name="T9" fmla="*/ 8 h 18"/>
                <a:gd name="T10" fmla="*/ 61 w 64"/>
                <a:gd name="T11" fmla="*/ 11 h 18"/>
                <a:gd name="T12" fmla="*/ 58 w 64"/>
                <a:gd name="T13" fmla="*/ 12 h 18"/>
                <a:gd name="T14" fmla="*/ 7 w 64"/>
                <a:gd name="T15" fmla="*/ 18 h 18"/>
                <a:gd name="T16" fmla="*/ 5 w 64"/>
                <a:gd name="T17" fmla="*/ 18 h 18"/>
                <a:gd name="T18" fmla="*/ 2 w 64"/>
                <a:gd name="T19" fmla="*/ 15 h 18"/>
                <a:gd name="T20" fmla="*/ 0 w 64"/>
                <a:gd name="T21" fmla="*/ 12 h 18"/>
                <a:gd name="T22" fmla="*/ 2 w 64"/>
                <a:gd name="T23" fmla="*/ 9 h 18"/>
                <a:gd name="T24" fmla="*/ 3 w 64"/>
                <a:gd name="T25" fmla="*/ 7 h 18"/>
                <a:gd name="T26" fmla="*/ 6 w 64"/>
                <a:gd name="T27" fmla="*/ 5 h 18"/>
                <a:gd name="T28" fmla="*/ 57 w 64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8">
                  <a:moveTo>
                    <a:pt x="57" y="0"/>
                  </a:moveTo>
                  <a:lnTo>
                    <a:pt x="60" y="0"/>
                  </a:lnTo>
                  <a:lnTo>
                    <a:pt x="62" y="3"/>
                  </a:lnTo>
                  <a:lnTo>
                    <a:pt x="64" y="5"/>
                  </a:lnTo>
                  <a:lnTo>
                    <a:pt x="64" y="8"/>
                  </a:lnTo>
                  <a:lnTo>
                    <a:pt x="61" y="11"/>
                  </a:lnTo>
                  <a:lnTo>
                    <a:pt x="58" y="12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6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3384550" y="2435226"/>
              <a:ext cx="33337" cy="9525"/>
            </a:xfrm>
            <a:custGeom>
              <a:avLst/>
              <a:gdLst>
                <a:gd name="T0" fmla="*/ 57 w 63"/>
                <a:gd name="T1" fmla="*/ 0 h 18"/>
                <a:gd name="T2" fmla="*/ 59 w 63"/>
                <a:gd name="T3" fmla="*/ 0 h 18"/>
                <a:gd name="T4" fmla="*/ 62 w 63"/>
                <a:gd name="T5" fmla="*/ 3 h 18"/>
                <a:gd name="T6" fmla="*/ 63 w 63"/>
                <a:gd name="T7" fmla="*/ 6 h 18"/>
                <a:gd name="T8" fmla="*/ 62 w 63"/>
                <a:gd name="T9" fmla="*/ 8 h 18"/>
                <a:gd name="T10" fmla="*/ 61 w 63"/>
                <a:gd name="T11" fmla="*/ 11 h 18"/>
                <a:gd name="T12" fmla="*/ 58 w 63"/>
                <a:gd name="T13" fmla="*/ 13 h 18"/>
                <a:gd name="T14" fmla="*/ 7 w 63"/>
                <a:gd name="T15" fmla="*/ 18 h 18"/>
                <a:gd name="T16" fmla="*/ 4 w 63"/>
                <a:gd name="T17" fmla="*/ 18 h 18"/>
                <a:gd name="T18" fmla="*/ 2 w 63"/>
                <a:gd name="T19" fmla="*/ 15 h 18"/>
                <a:gd name="T20" fmla="*/ 0 w 63"/>
                <a:gd name="T21" fmla="*/ 13 h 18"/>
                <a:gd name="T22" fmla="*/ 2 w 63"/>
                <a:gd name="T23" fmla="*/ 10 h 18"/>
                <a:gd name="T24" fmla="*/ 3 w 63"/>
                <a:gd name="T25" fmla="*/ 7 h 18"/>
                <a:gd name="T26" fmla="*/ 6 w 63"/>
                <a:gd name="T27" fmla="*/ 7 h 18"/>
                <a:gd name="T28" fmla="*/ 57 w 63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8">
                  <a:moveTo>
                    <a:pt x="57" y="0"/>
                  </a:moveTo>
                  <a:lnTo>
                    <a:pt x="59" y="0"/>
                  </a:lnTo>
                  <a:lnTo>
                    <a:pt x="62" y="3"/>
                  </a:lnTo>
                  <a:lnTo>
                    <a:pt x="63" y="6"/>
                  </a:lnTo>
                  <a:lnTo>
                    <a:pt x="62" y="8"/>
                  </a:lnTo>
                  <a:lnTo>
                    <a:pt x="61" y="11"/>
                  </a:lnTo>
                  <a:lnTo>
                    <a:pt x="58" y="13"/>
                  </a:lnTo>
                  <a:lnTo>
                    <a:pt x="7" y="18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7"/>
                  </a:lnTo>
                  <a:lnTo>
                    <a:pt x="6" y="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/>
            <p:cNvSpPr>
              <a:spLocks/>
            </p:cNvSpPr>
            <p:nvPr/>
          </p:nvSpPr>
          <p:spPr bwMode="auto">
            <a:xfrm>
              <a:off x="3394075" y="2443163"/>
              <a:ext cx="17462" cy="7938"/>
            </a:xfrm>
            <a:custGeom>
              <a:avLst/>
              <a:gdLst>
                <a:gd name="T0" fmla="*/ 29 w 35"/>
                <a:gd name="T1" fmla="*/ 0 h 15"/>
                <a:gd name="T2" fmla="*/ 31 w 35"/>
                <a:gd name="T3" fmla="*/ 1 h 15"/>
                <a:gd name="T4" fmla="*/ 34 w 35"/>
                <a:gd name="T5" fmla="*/ 2 h 15"/>
                <a:gd name="T6" fmla="*/ 35 w 35"/>
                <a:gd name="T7" fmla="*/ 5 h 15"/>
                <a:gd name="T8" fmla="*/ 34 w 35"/>
                <a:gd name="T9" fmla="*/ 8 h 15"/>
                <a:gd name="T10" fmla="*/ 33 w 35"/>
                <a:gd name="T11" fmla="*/ 11 h 15"/>
                <a:gd name="T12" fmla="*/ 30 w 35"/>
                <a:gd name="T13" fmla="*/ 12 h 15"/>
                <a:gd name="T14" fmla="*/ 7 w 35"/>
                <a:gd name="T15" fmla="*/ 15 h 15"/>
                <a:gd name="T16" fmla="*/ 2 w 35"/>
                <a:gd name="T17" fmla="*/ 15 h 15"/>
                <a:gd name="T18" fmla="*/ 1 w 35"/>
                <a:gd name="T19" fmla="*/ 12 h 15"/>
                <a:gd name="T20" fmla="*/ 0 w 35"/>
                <a:gd name="T21" fmla="*/ 9 h 15"/>
                <a:gd name="T22" fmla="*/ 0 w 35"/>
                <a:gd name="T23" fmla="*/ 7 h 15"/>
                <a:gd name="T24" fmla="*/ 1 w 35"/>
                <a:gd name="T25" fmla="*/ 4 h 15"/>
                <a:gd name="T26" fmla="*/ 4 w 35"/>
                <a:gd name="T27" fmla="*/ 2 h 15"/>
                <a:gd name="T28" fmla="*/ 29 w 35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">
                  <a:moveTo>
                    <a:pt x="29" y="0"/>
                  </a:moveTo>
                  <a:lnTo>
                    <a:pt x="31" y="1"/>
                  </a:lnTo>
                  <a:lnTo>
                    <a:pt x="34" y="2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7" y="15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/>
            <p:cNvSpPr>
              <a:spLocks/>
            </p:cNvSpPr>
            <p:nvPr/>
          </p:nvSpPr>
          <p:spPr bwMode="auto">
            <a:xfrm>
              <a:off x="3357563" y="2343151"/>
              <a:ext cx="68262" cy="82550"/>
            </a:xfrm>
            <a:custGeom>
              <a:avLst/>
              <a:gdLst>
                <a:gd name="T0" fmla="*/ 54 w 128"/>
                <a:gd name="T1" fmla="*/ 0 h 157"/>
                <a:gd name="T2" fmla="*/ 75 w 128"/>
                <a:gd name="T3" fmla="*/ 0 h 157"/>
                <a:gd name="T4" fmla="*/ 94 w 128"/>
                <a:gd name="T5" fmla="*/ 7 h 157"/>
                <a:gd name="T6" fmla="*/ 109 w 128"/>
                <a:gd name="T7" fmla="*/ 19 h 157"/>
                <a:gd name="T8" fmla="*/ 121 w 128"/>
                <a:gd name="T9" fmla="*/ 36 h 157"/>
                <a:gd name="T10" fmla="*/ 128 w 128"/>
                <a:gd name="T11" fmla="*/ 55 h 157"/>
                <a:gd name="T12" fmla="*/ 128 w 128"/>
                <a:gd name="T13" fmla="*/ 73 h 157"/>
                <a:gd name="T14" fmla="*/ 124 w 128"/>
                <a:gd name="T15" fmla="*/ 92 h 157"/>
                <a:gd name="T16" fmla="*/ 116 w 128"/>
                <a:gd name="T17" fmla="*/ 110 h 157"/>
                <a:gd name="T18" fmla="*/ 116 w 128"/>
                <a:gd name="T19" fmla="*/ 110 h 157"/>
                <a:gd name="T20" fmla="*/ 113 w 128"/>
                <a:gd name="T21" fmla="*/ 116 h 157"/>
                <a:gd name="T22" fmla="*/ 109 w 128"/>
                <a:gd name="T23" fmla="*/ 124 h 157"/>
                <a:gd name="T24" fmla="*/ 106 w 128"/>
                <a:gd name="T25" fmla="*/ 135 h 157"/>
                <a:gd name="T26" fmla="*/ 105 w 128"/>
                <a:gd name="T27" fmla="*/ 146 h 157"/>
                <a:gd name="T28" fmla="*/ 105 w 128"/>
                <a:gd name="T29" fmla="*/ 149 h 157"/>
                <a:gd name="T30" fmla="*/ 103 w 128"/>
                <a:gd name="T31" fmla="*/ 150 h 157"/>
                <a:gd name="T32" fmla="*/ 102 w 128"/>
                <a:gd name="T33" fmla="*/ 151 h 157"/>
                <a:gd name="T34" fmla="*/ 102 w 128"/>
                <a:gd name="T35" fmla="*/ 151 h 157"/>
                <a:gd name="T36" fmla="*/ 99 w 128"/>
                <a:gd name="T37" fmla="*/ 153 h 157"/>
                <a:gd name="T38" fmla="*/ 92 w 128"/>
                <a:gd name="T39" fmla="*/ 153 h 157"/>
                <a:gd name="T40" fmla="*/ 91 w 128"/>
                <a:gd name="T41" fmla="*/ 153 h 157"/>
                <a:gd name="T42" fmla="*/ 90 w 128"/>
                <a:gd name="T43" fmla="*/ 154 h 157"/>
                <a:gd name="T44" fmla="*/ 80 w 128"/>
                <a:gd name="T45" fmla="*/ 154 h 157"/>
                <a:gd name="T46" fmla="*/ 79 w 128"/>
                <a:gd name="T47" fmla="*/ 154 h 157"/>
                <a:gd name="T48" fmla="*/ 76 w 128"/>
                <a:gd name="T49" fmla="*/ 155 h 157"/>
                <a:gd name="T50" fmla="*/ 69 w 128"/>
                <a:gd name="T51" fmla="*/ 155 h 157"/>
                <a:gd name="T52" fmla="*/ 68 w 128"/>
                <a:gd name="T53" fmla="*/ 155 h 157"/>
                <a:gd name="T54" fmla="*/ 61 w 128"/>
                <a:gd name="T55" fmla="*/ 157 h 157"/>
                <a:gd name="T56" fmla="*/ 58 w 128"/>
                <a:gd name="T57" fmla="*/ 157 h 157"/>
                <a:gd name="T58" fmla="*/ 58 w 128"/>
                <a:gd name="T59" fmla="*/ 157 h 157"/>
                <a:gd name="T60" fmla="*/ 54 w 128"/>
                <a:gd name="T61" fmla="*/ 157 h 157"/>
                <a:gd name="T62" fmla="*/ 51 w 128"/>
                <a:gd name="T63" fmla="*/ 155 h 157"/>
                <a:gd name="T64" fmla="*/ 50 w 128"/>
                <a:gd name="T65" fmla="*/ 153 h 157"/>
                <a:gd name="T66" fmla="*/ 47 w 128"/>
                <a:gd name="T67" fmla="*/ 144 h 157"/>
                <a:gd name="T68" fmla="*/ 40 w 128"/>
                <a:gd name="T69" fmla="*/ 135 h 157"/>
                <a:gd name="T70" fmla="*/ 33 w 128"/>
                <a:gd name="T71" fmla="*/ 127 h 157"/>
                <a:gd name="T72" fmla="*/ 29 w 128"/>
                <a:gd name="T73" fmla="*/ 121 h 157"/>
                <a:gd name="T74" fmla="*/ 28 w 128"/>
                <a:gd name="T75" fmla="*/ 120 h 157"/>
                <a:gd name="T76" fmla="*/ 28 w 128"/>
                <a:gd name="T77" fmla="*/ 120 h 157"/>
                <a:gd name="T78" fmla="*/ 14 w 128"/>
                <a:gd name="T79" fmla="*/ 105 h 157"/>
                <a:gd name="T80" fmla="*/ 4 w 128"/>
                <a:gd name="T81" fmla="*/ 88 h 157"/>
                <a:gd name="T82" fmla="*/ 0 w 128"/>
                <a:gd name="T83" fmla="*/ 70 h 157"/>
                <a:gd name="T84" fmla="*/ 0 w 128"/>
                <a:gd name="T85" fmla="*/ 50 h 157"/>
                <a:gd name="T86" fmla="*/ 6 w 128"/>
                <a:gd name="T87" fmla="*/ 32 h 157"/>
                <a:gd name="T88" fmla="*/ 18 w 128"/>
                <a:gd name="T89" fmla="*/ 17 h 157"/>
                <a:gd name="T90" fmla="*/ 33 w 128"/>
                <a:gd name="T91" fmla="*/ 6 h 157"/>
                <a:gd name="T92" fmla="*/ 54 w 128"/>
                <a:gd name="T9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157">
                  <a:moveTo>
                    <a:pt x="54" y="0"/>
                  </a:moveTo>
                  <a:lnTo>
                    <a:pt x="75" y="0"/>
                  </a:lnTo>
                  <a:lnTo>
                    <a:pt x="94" y="7"/>
                  </a:lnTo>
                  <a:lnTo>
                    <a:pt x="109" y="19"/>
                  </a:lnTo>
                  <a:lnTo>
                    <a:pt x="121" y="36"/>
                  </a:lnTo>
                  <a:lnTo>
                    <a:pt x="128" y="55"/>
                  </a:lnTo>
                  <a:lnTo>
                    <a:pt x="128" y="73"/>
                  </a:lnTo>
                  <a:lnTo>
                    <a:pt x="124" y="92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3" y="116"/>
                  </a:lnTo>
                  <a:lnTo>
                    <a:pt x="109" y="124"/>
                  </a:lnTo>
                  <a:lnTo>
                    <a:pt x="106" y="135"/>
                  </a:lnTo>
                  <a:lnTo>
                    <a:pt x="105" y="146"/>
                  </a:lnTo>
                  <a:lnTo>
                    <a:pt x="105" y="149"/>
                  </a:lnTo>
                  <a:lnTo>
                    <a:pt x="103" y="150"/>
                  </a:lnTo>
                  <a:lnTo>
                    <a:pt x="102" y="151"/>
                  </a:lnTo>
                  <a:lnTo>
                    <a:pt x="102" y="151"/>
                  </a:lnTo>
                  <a:lnTo>
                    <a:pt x="99" y="153"/>
                  </a:lnTo>
                  <a:lnTo>
                    <a:pt x="92" y="153"/>
                  </a:lnTo>
                  <a:lnTo>
                    <a:pt x="91" y="153"/>
                  </a:lnTo>
                  <a:lnTo>
                    <a:pt x="90" y="154"/>
                  </a:lnTo>
                  <a:lnTo>
                    <a:pt x="80" y="154"/>
                  </a:lnTo>
                  <a:lnTo>
                    <a:pt x="79" y="154"/>
                  </a:lnTo>
                  <a:lnTo>
                    <a:pt x="76" y="155"/>
                  </a:lnTo>
                  <a:lnTo>
                    <a:pt x="69" y="155"/>
                  </a:lnTo>
                  <a:lnTo>
                    <a:pt x="68" y="155"/>
                  </a:lnTo>
                  <a:lnTo>
                    <a:pt x="61" y="157"/>
                  </a:lnTo>
                  <a:lnTo>
                    <a:pt x="58" y="157"/>
                  </a:lnTo>
                  <a:lnTo>
                    <a:pt x="58" y="157"/>
                  </a:lnTo>
                  <a:lnTo>
                    <a:pt x="54" y="157"/>
                  </a:lnTo>
                  <a:lnTo>
                    <a:pt x="51" y="155"/>
                  </a:lnTo>
                  <a:lnTo>
                    <a:pt x="50" y="153"/>
                  </a:lnTo>
                  <a:lnTo>
                    <a:pt x="47" y="144"/>
                  </a:lnTo>
                  <a:lnTo>
                    <a:pt x="40" y="135"/>
                  </a:lnTo>
                  <a:lnTo>
                    <a:pt x="33" y="127"/>
                  </a:lnTo>
                  <a:lnTo>
                    <a:pt x="29" y="121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14" y="105"/>
                  </a:lnTo>
                  <a:lnTo>
                    <a:pt x="4" y="88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6" y="32"/>
                  </a:lnTo>
                  <a:lnTo>
                    <a:pt x="18" y="17"/>
                  </a:lnTo>
                  <a:lnTo>
                    <a:pt x="33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1F5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/>
            <p:cNvSpPr>
              <a:spLocks noEditPoints="1"/>
            </p:cNvSpPr>
            <p:nvPr/>
          </p:nvSpPr>
          <p:spPr bwMode="auto">
            <a:xfrm>
              <a:off x="3376613" y="2374901"/>
              <a:ext cx="31750" cy="50800"/>
            </a:xfrm>
            <a:custGeom>
              <a:avLst/>
              <a:gdLst>
                <a:gd name="T0" fmla="*/ 4 w 62"/>
                <a:gd name="T1" fmla="*/ 11 h 94"/>
                <a:gd name="T2" fmla="*/ 4 w 62"/>
                <a:gd name="T3" fmla="*/ 17 h 94"/>
                <a:gd name="T4" fmla="*/ 9 w 62"/>
                <a:gd name="T5" fmla="*/ 23 h 94"/>
                <a:gd name="T6" fmla="*/ 12 w 62"/>
                <a:gd name="T7" fmla="*/ 19 h 94"/>
                <a:gd name="T8" fmla="*/ 8 w 62"/>
                <a:gd name="T9" fmla="*/ 12 h 94"/>
                <a:gd name="T10" fmla="*/ 5 w 62"/>
                <a:gd name="T11" fmla="*/ 11 h 94"/>
                <a:gd name="T12" fmla="*/ 56 w 62"/>
                <a:gd name="T13" fmla="*/ 4 h 94"/>
                <a:gd name="T14" fmla="*/ 53 w 62"/>
                <a:gd name="T15" fmla="*/ 6 h 94"/>
                <a:gd name="T16" fmla="*/ 52 w 62"/>
                <a:gd name="T17" fmla="*/ 13 h 94"/>
                <a:gd name="T18" fmla="*/ 52 w 62"/>
                <a:gd name="T19" fmla="*/ 20 h 94"/>
                <a:gd name="T20" fmla="*/ 57 w 62"/>
                <a:gd name="T21" fmla="*/ 15 h 94"/>
                <a:gd name="T22" fmla="*/ 59 w 62"/>
                <a:gd name="T23" fmla="*/ 8 h 94"/>
                <a:gd name="T24" fmla="*/ 59 w 62"/>
                <a:gd name="T25" fmla="*/ 5 h 94"/>
                <a:gd name="T26" fmla="*/ 57 w 62"/>
                <a:gd name="T27" fmla="*/ 4 h 94"/>
                <a:gd name="T28" fmla="*/ 30 w 62"/>
                <a:gd name="T29" fmla="*/ 2 h 94"/>
                <a:gd name="T30" fmla="*/ 27 w 62"/>
                <a:gd name="T31" fmla="*/ 5 h 94"/>
                <a:gd name="T32" fmla="*/ 26 w 62"/>
                <a:gd name="T33" fmla="*/ 8 h 94"/>
                <a:gd name="T34" fmla="*/ 30 w 62"/>
                <a:gd name="T35" fmla="*/ 16 h 94"/>
                <a:gd name="T36" fmla="*/ 34 w 62"/>
                <a:gd name="T37" fmla="*/ 16 h 94"/>
                <a:gd name="T38" fmla="*/ 35 w 62"/>
                <a:gd name="T39" fmla="*/ 8 h 94"/>
                <a:gd name="T40" fmla="*/ 34 w 62"/>
                <a:gd name="T41" fmla="*/ 4 h 94"/>
                <a:gd name="T42" fmla="*/ 30 w 62"/>
                <a:gd name="T43" fmla="*/ 2 h 94"/>
                <a:gd name="T44" fmla="*/ 33 w 62"/>
                <a:gd name="T45" fmla="*/ 1 h 94"/>
                <a:gd name="T46" fmla="*/ 37 w 62"/>
                <a:gd name="T47" fmla="*/ 6 h 94"/>
                <a:gd name="T48" fmla="*/ 37 w 62"/>
                <a:gd name="T49" fmla="*/ 17 h 94"/>
                <a:gd name="T50" fmla="*/ 38 w 62"/>
                <a:gd name="T51" fmla="*/ 23 h 94"/>
                <a:gd name="T52" fmla="*/ 45 w 62"/>
                <a:gd name="T53" fmla="*/ 24 h 94"/>
                <a:gd name="T54" fmla="*/ 49 w 62"/>
                <a:gd name="T55" fmla="*/ 20 h 94"/>
                <a:gd name="T56" fmla="*/ 49 w 62"/>
                <a:gd name="T57" fmla="*/ 13 h 94"/>
                <a:gd name="T58" fmla="*/ 52 w 62"/>
                <a:gd name="T59" fmla="*/ 5 h 94"/>
                <a:gd name="T60" fmla="*/ 56 w 62"/>
                <a:gd name="T61" fmla="*/ 1 h 94"/>
                <a:gd name="T62" fmla="*/ 60 w 62"/>
                <a:gd name="T63" fmla="*/ 2 h 94"/>
                <a:gd name="T64" fmla="*/ 62 w 62"/>
                <a:gd name="T65" fmla="*/ 8 h 94"/>
                <a:gd name="T66" fmla="*/ 59 w 62"/>
                <a:gd name="T67" fmla="*/ 16 h 94"/>
                <a:gd name="T68" fmla="*/ 52 w 62"/>
                <a:gd name="T69" fmla="*/ 24 h 94"/>
                <a:gd name="T70" fmla="*/ 51 w 62"/>
                <a:gd name="T71" fmla="*/ 93 h 94"/>
                <a:gd name="T72" fmla="*/ 45 w 62"/>
                <a:gd name="T73" fmla="*/ 26 h 94"/>
                <a:gd name="T74" fmla="*/ 37 w 62"/>
                <a:gd name="T75" fmla="*/ 26 h 94"/>
                <a:gd name="T76" fmla="*/ 30 w 62"/>
                <a:gd name="T77" fmla="*/ 26 h 94"/>
                <a:gd name="T78" fmla="*/ 23 w 62"/>
                <a:gd name="T79" fmla="*/ 28 h 94"/>
                <a:gd name="T80" fmla="*/ 22 w 62"/>
                <a:gd name="T81" fmla="*/ 37 h 94"/>
                <a:gd name="T82" fmla="*/ 30 w 62"/>
                <a:gd name="T83" fmla="*/ 64 h 94"/>
                <a:gd name="T84" fmla="*/ 40 w 62"/>
                <a:gd name="T85" fmla="*/ 94 h 94"/>
                <a:gd name="T86" fmla="*/ 33 w 62"/>
                <a:gd name="T87" fmla="*/ 81 h 94"/>
                <a:gd name="T88" fmla="*/ 23 w 62"/>
                <a:gd name="T89" fmla="*/ 49 h 94"/>
                <a:gd name="T90" fmla="*/ 16 w 62"/>
                <a:gd name="T91" fmla="*/ 27 h 94"/>
                <a:gd name="T92" fmla="*/ 5 w 62"/>
                <a:gd name="T93" fmla="*/ 22 h 94"/>
                <a:gd name="T94" fmla="*/ 0 w 62"/>
                <a:gd name="T95" fmla="*/ 15 h 94"/>
                <a:gd name="T96" fmla="*/ 1 w 62"/>
                <a:gd name="T97" fmla="*/ 9 h 94"/>
                <a:gd name="T98" fmla="*/ 5 w 62"/>
                <a:gd name="T99" fmla="*/ 8 h 94"/>
                <a:gd name="T100" fmla="*/ 7 w 62"/>
                <a:gd name="T101" fmla="*/ 9 h 94"/>
                <a:gd name="T102" fmla="*/ 11 w 62"/>
                <a:gd name="T103" fmla="*/ 12 h 94"/>
                <a:gd name="T104" fmla="*/ 15 w 62"/>
                <a:gd name="T105" fmla="*/ 19 h 94"/>
                <a:gd name="T106" fmla="*/ 22 w 62"/>
                <a:gd name="T107" fmla="*/ 26 h 94"/>
                <a:gd name="T108" fmla="*/ 29 w 62"/>
                <a:gd name="T109" fmla="*/ 23 h 94"/>
                <a:gd name="T110" fmla="*/ 27 w 62"/>
                <a:gd name="T111" fmla="*/ 17 h 94"/>
                <a:gd name="T112" fmla="*/ 24 w 62"/>
                <a:gd name="T113" fmla="*/ 8 h 94"/>
                <a:gd name="T114" fmla="*/ 26 w 62"/>
                <a:gd name="T115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94">
                  <a:moveTo>
                    <a:pt x="4" y="11"/>
                  </a:moveTo>
                  <a:lnTo>
                    <a:pt x="4" y="11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15" y="24"/>
                  </a:lnTo>
                  <a:lnTo>
                    <a:pt x="12" y="19"/>
                  </a:lnTo>
                  <a:lnTo>
                    <a:pt x="9" y="15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close/>
                  <a:moveTo>
                    <a:pt x="56" y="4"/>
                  </a:moveTo>
                  <a:lnTo>
                    <a:pt x="55" y="4"/>
                  </a:lnTo>
                  <a:lnTo>
                    <a:pt x="53" y="6"/>
                  </a:lnTo>
                  <a:lnTo>
                    <a:pt x="52" y="9"/>
                  </a:lnTo>
                  <a:lnTo>
                    <a:pt x="52" y="13"/>
                  </a:lnTo>
                  <a:lnTo>
                    <a:pt x="52" y="17"/>
                  </a:lnTo>
                  <a:lnTo>
                    <a:pt x="52" y="20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6" y="4"/>
                  </a:lnTo>
                  <a:close/>
                  <a:moveTo>
                    <a:pt x="30" y="2"/>
                  </a:moveTo>
                  <a:lnTo>
                    <a:pt x="29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7" y="12"/>
                  </a:lnTo>
                  <a:lnTo>
                    <a:pt x="30" y="16"/>
                  </a:lnTo>
                  <a:lnTo>
                    <a:pt x="33" y="20"/>
                  </a:lnTo>
                  <a:lnTo>
                    <a:pt x="34" y="16"/>
                  </a:lnTo>
                  <a:lnTo>
                    <a:pt x="35" y="12"/>
                  </a:lnTo>
                  <a:lnTo>
                    <a:pt x="35" y="8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30" y="2"/>
                  </a:lnTo>
                  <a:close/>
                  <a:moveTo>
                    <a:pt x="30" y="0"/>
                  </a:moveTo>
                  <a:lnTo>
                    <a:pt x="33" y="1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37" y="17"/>
                  </a:lnTo>
                  <a:lnTo>
                    <a:pt x="34" y="22"/>
                  </a:lnTo>
                  <a:lnTo>
                    <a:pt x="38" y="23"/>
                  </a:lnTo>
                  <a:lnTo>
                    <a:pt x="42" y="24"/>
                  </a:lnTo>
                  <a:lnTo>
                    <a:pt x="45" y="24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7"/>
                  </a:lnTo>
                  <a:lnTo>
                    <a:pt x="49" y="13"/>
                  </a:lnTo>
                  <a:lnTo>
                    <a:pt x="51" y="9"/>
                  </a:lnTo>
                  <a:lnTo>
                    <a:pt x="52" y="5"/>
                  </a:lnTo>
                  <a:lnTo>
                    <a:pt x="53" y="2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0" y="12"/>
                  </a:lnTo>
                  <a:lnTo>
                    <a:pt x="59" y="16"/>
                  </a:lnTo>
                  <a:lnTo>
                    <a:pt x="55" y="20"/>
                  </a:lnTo>
                  <a:lnTo>
                    <a:pt x="52" y="24"/>
                  </a:lnTo>
                  <a:lnTo>
                    <a:pt x="53" y="93"/>
                  </a:lnTo>
                  <a:lnTo>
                    <a:pt x="51" y="93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37" y="26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7" y="27"/>
                  </a:lnTo>
                  <a:lnTo>
                    <a:pt x="23" y="28"/>
                  </a:lnTo>
                  <a:lnTo>
                    <a:pt x="19" y="28"/>
                  </a:lnTo>
                  <a:lnTo>
                    <a:pt x="22" y="37"/>
                  </a:lnTo>
                  <a:lnTo>
                    <a:pt x="26" y="49"/>
                  </a:lnTo>
                  <a:lnTo>
                    <a:pt x="30" y="64"/>
                  </a:lnTo>
                  <a:lnTo>
                    <a:pt x="35" y="81"/>
                  </a:lnTo>
                  <a:lnTo>
                    <a:pt x="40" y="94"/>
                  </a:lnTo>
                  <a:lnTo>
                    <a:pt x="37" y="94"/>
                  </a:lnTo>
                  <a:lnTo>
                    <a:pt x="33" y="81"/>
                  </a:lnTo>
                  <a:lnTo>
                    <a:pt x="27" y="64"/>
                  </a:lnTo>
                  <a:lnTo>
                    <a:pt x="23" y="49"/>
                  </a:lnTo>
                  <a:lnTo>
                    <a:pt x="19" y="35"/>
                  </a:lnTo>
                  <a:lnTo>
                    <a:pt x="16" y="27"/>
                  </a:lnTo>
                  <a:lnTo>
                    <a:pt x="9" y="26"/>
                  </a:lnTo>
                  <a:lnTo>
                    <a:pt x="5" y="22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5" y="19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9" y="23"/>
                  </a:lnTo>
                  <a:lnTo>
                    <a:pt x="31" y="22"/>
                  </a:lnTo>
                  <a:lnTo>
                    <a:pt x="27" y="17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6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E7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3254375" y="2165351"/>
              <a:ext cx="93662" cy="76200"/>
            </a:xfrm>
            <a:custGeom>
              <a:avLst/>
              <a:gdLst>
                <a:gd name="T0" fmla="*/ 177 w 177"/>
                <a:gd name="T1" fmla="*/ 0 h 143"/>
                <a:gd name="T2" fmla="*/ 146 w 177"/>
                <a:gd name="T3" fmla="*/ 143 h 143"/>
                <a:gd name="T4" fmla="*/ 0 w 177"/>
                <a:gd name="T5" fmla="*/ 122 h 143"/>
                <a:gd name="T6" fmla="*/ 0 w 177"/>
                <a:gd name="T7" fmla="*/ 122 h 143"/>
                <a:gd name="T8" fmla="*/ 177 w 177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43">
                  <a:moveTo>
                    <a:pt x="177" y="0"/>
                  </a:moveTo>
                  <a:lnTo>
                    <a:pt x="146" y="14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/>
            <p:cNvSpPr>
              <a:spLocks/>
            </p:cNvSpPr>
            <p:nvPr/>
          </p:nvSpPr>
          <p:spPr bwMode="auto">
            <a:xfrm>
              <a:off x="3336925" y="2165351"/>
              <a:ext cx="57150" cy="65088"/>
            </a:xfrm>
            <a:custGeom>
              <a:avLst/>
              <a:gdLst>
                <a:gd name="T0" fmla="*/ 23 w 108"/>
                <a:gd name="T1" fmla="*/ 0 h 123"/>
                <a:gd name="T2" fmla="*/ 108 w 108"/>
                <a:gd name="T3" fmla="*/ 123 h 123"/>
                <a:gd name="T4" fmla="*/ 0 w 108"/>
                <a:gd name="T5" fmla="*/ 101 h 123"/>
                <a:gd name="T6" fmla="*/ 21 w 108"/>
                <a:gd name="T7" fmla="*/ 1 h 123"/>
                <a:gd name="T8" fmla="*/ 23 w 108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3">
                  <a:moveTo>
                    <a:pt x="23" y="0"/>
                  </a:moveTo>
                  <a:lnTo>
                    <a:pt x="108" y="123"/>
                  </a:lnTo>
                  <a:lnTo>
                    <a:pt x="0" y="101"/>
                  </a:lnTo>
                  <a:lnTo>
                    <a:pt x="21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A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3298825" y="2219326"/>
              <a:ext cx="95250" cy="76200"/>
            </a:xfrm>
            <a:custGeom>
              <a:avLst/>
              <a:gdLst>
                <a:gd name="T0" fmla="*/ 71 w 179"/>
                <a:gd name="T1" fmla="*/ 0 h 144"/>
                <a:gd name="T2" fmla="*/ 179 w 179"/>
                <a:gd name="T3" fmla="*/ 22 h 144"/>
                <a:gd name="T4" fmla="*/ 179 w 179"/>
                <a:gd name="T5" fmla="*/ 22 h 144"/>
                <a:gd name="T6" fmla="*/ 0 w 179"/>
                <a:gd name="T7" fmla="*/ 144 h 144"/>
                <a:gd name="T8" fmla="*/ 18 w 179"/>
                <a:gd name="T9" fmla="*/ 37 h 144"/>
                <a:gd name="T10" fmla="*/ 61 w 179"/>
                <a:gd name="T11" fmla="*/ 43 h 144"/>
                <a:gd name="T12" fmla="*/ 71 w 179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44">
                  <a:moveTo>
                    <a:pt x="71" y="0"/>
                  </a:moveTo>
                  <a:lnTo>
                    <a:pt x="179" y="22"/>
                  </a:lnTo>
                  <a:lnTo>
                    <a:pt x="179" y="22"/>
                  </a:lnTo>
                  <a:lnTo>
                    <a:pt x="0" y="144"/>
                  </a:lnTo>
                  <a:lnTo>
                    <a:pt x="18" y="37"/>
                  </a:lnTo>
                  <a:lnTo>
                    <a:pt x="61" y="4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1A7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/>
            <p:cNvSpPr>
              <a:spLocks/>
            </p:cNvSpPr>
            <p:nvPr/>
          </p:nvSpPr>
          <p:spPr bwMode="auto">
            <a:xfrm>
              <a:off x="3254375" y="2230438"/>
              <a:ext cx="53975" cy="65088"/>
            </a:xfrm>
            <a:custGeom>
              <a:avLst/>
              <a:gdLst>
                <a:gd name="T0" fmla="*/ 0 w 103"/>
                <a:gd name="T1" fmla="*/ 0 h 124"/>
                <a:gd name="T2" fmla="*/ 103 w 103"/>
                <a:gd name="T3" fmla="*/ 15 h 124"/>
                <a:gd name="T4" fmla="*/ 85 w 103"/>
                <a:gd name="T5" fmla="*/ 122 h 124"/>
                <a:gd name="T6" fmla="*/ 84 w 103"/>
                <a:gd name="T7" fmla="*/ 124 h 124"/>
                <a:gd name="T8" fmla="*/ 0 w 103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lnTo>
                    <a:pt x="103" y="15"/>
                  </a:lnTo>
                  <a:lnTo>
                    <a:pt x="85" y="122"/>
                  </a:lnTo>
                  <a:lnTo>
                    <a:pt x="84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A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/>
            <p:cNvSpPr>
              <a:spLocks noEditPoints="1"/>
            </p:cNvSpPr>
            <p:nvPr/>
          </p:nvSpPr>
          <p:spPr bwMode="auto">
            <a:xfrm>
              <a:off x="3054350" y="2654301"/>
              <a:ext cx="90487" cy="90488"/>
            </a:xfrm>
            <a:custGeom>
              <a:avLst/>
              <a:gdLst>
                <a:gd name="T0" fmla="*/ 86 w 171"/>
                <a:gd name="T1" fmla="*/ 43 h 172"/>
                <a:gd name="T2" fmla="*/ 68 w 171"/>
                <a:gd name="T3" fmla="*/ 45 h 172"/>
                <a:gd name="T4" fmla="*/ 54 w 171"/>
                <a:gd name="T5" fmla="*/ 55 h 172"/>
                <a:gd name="T6" fmla="*/ 45 w 171"/>
                <a:gd name="T7" fmla="*/ 70 h 172"/>
                <a:gd name="T8" fmla="*/ 41 w 171"/>
                <a:gd name="T9" fmla="*/ 87 h 172"/>
                <a:gd name="T10" fmla="*/ 43 w 171"/>
                <a:gd name="T11" fmla="*/ 103 h 172"/>
                <a:gd name="T12" fmla="*/ 53 w 171"/>
                <a:gd name="T13" fmla="*/ 118 h 172"/>
                <a:gd name="T14" fmla="*/ 68 w 171"/>
                <a:gd name="T15" fmla="*/ 128 h 172"/>
                <a:gd name="T16" fmla="*/ 85 w 171"/>
                <a:gd name="T17" fmla="*/ 131 h 172"/>
                <a:gd name="T18" fmla="*/ 101 w 171"/>
                <a:gd name="T19" fmla="*/ 128 h 172"/>
                <a:gd name="T20" fmla="*/ 116 w 171"/>
                <a:gd name="T21" fmla="*/ 118 h 172"/>
                <a:gd name="T22" fmla="*/ 126 w 171"/>
                <a:gd name="T23" fmla="*/ 103 h 172"/>
                <a:gd name="T24" fmla="*/ 130 w 171"/>
                <a:gd name="T25" fmla="*/ 87 h 172"/>
                <a:gd name="T26" fmla="*/ 126 w 171"/>
                <a:gd name="T27" fmla="*/ 70 h 172"/>
                <a:gd name="T28" fmla="*/ 116 w 171"/>
                <a:gd name="T29" fmla="*/ 55 h 172"/>
                <a:gd name="T30" fmla="*/ 103 w 171"/>
                <a:gd name="T31" fmla="*/ 45 h 172"/>
                <a:gd name="T32" fmla="*/ 86 w 171"/>
                <a:gd name="T33" fmla="*/ 43 h 172"/>
                <a:gd name="T34" fmla="*/ 72 w 171"/>
                <a:gd name="T35" fmla="*/ 0 h 172"/>
                <a:gd name="T36" fmla="*/ 98 w 171"/>
                <a:gd name="T37" fmla="*/ 0 h 172"/>
                <a:gd name="T38" fmla="*/ 98 w 171"/>
                <a:gd name="T39" fmla="*/ 18 h 172"/>
                <a:gd name="T40" fmla="*/ 112 w 171"/>
                <a:gd name="T41" fmla="*/ 22 h 172"/>
                <a:gd name="T42" fmla="*/ 125 w 171"/>
                <a:gd name="T43" fmla="*/ 29 h 172"/>
                <a:gd name="T44" fmla="*/ 137 w 171"/>
                <a:gd name="T45" fmla="*/ 17 h 172"/>
                <a:gd name="T46" fmla="*/ 156 w 171"/>
                <a:gd name="T47" fmla="*/ 36 h 172"/>
                <a:gd name="T48" fmla="*/ 144 w 171"/>
                <a:gd name="T49" fmla="*/ 48 h 172"/>
                <a:gd name="T50" fmla="*/ 151 w 171"/>
                <a:gd name="T51" fmla="*/ 61 h 172"/>
                <a:gd name="T52" fmla="*/ 153 w 171"/>
                <a:gd name="T53" fmla="*/ 73 h 172"/>
                <a:gd name="T54" fmla="*/ 171 w 171"/>
                <a:gd name="T55" fmla="*/ 74 h 172"/>
                <a:gd name="T56" fmla="*/ 171 w 171"/>
                <a:gd name="T57" fmla="*/ 100 h 172"/>
                <a:gd name="T58" fmla="*/ 153 w 171"/>
                <a:gd name="T59" fmla="*/ 100 h 172"/>
                <a:gd name="T60" fmla="*/ 149 w 171"/>
                <a:gd name="T61" fmla="*/ 113 h 172"/>
                <a:gd name="T62" fmla="*/ 144 w 171"/>
                <a:gd name="T63" fmla="*/ 125 h 172"/>
                <a:gd name="T64" fmla="*/ 156 w 171"/>
                <a:gd name="T65" fmla="*/ 139 h 172"/>
                <a:gd name="T66" fmla="*/ 137 w 171"/>
                <a:gd name="T67" fmla="*/ 157 h 172"/>
                <a:gd name="T68" fmla="*/ 125 w 171"/>
                <a:gd name="T69" fmla="*/ 144 h 172"/>
                <a:gd name="T70" fmla="*/ 112 w 171"/>
                <a:gd name="T71" fmla="*/ 151 h 172"/>
                <a:gd name="T72" fmla="*/ 98 w 171"/>
                <a:gd name="T73" fmla="*/ 154 h 172"/>
                <a:gd name="T74" fmla="*/ 98 w 171"/>
                <a:gd name="T75" fmla="*/ 172 h 172"/>
                <a:gd name="T76" fmla="*/ 71 w 171"/>
                <a:gd name="T77" fmla="*/ 172 h 172"/>
                <a:gd name="T78" fmla="*/ 71 w 171"/>
                <a:gd name="T79" fmla="*/ 154 h 172"/>
                <a:gd name="T80" fmla="*/ 59 w 171"/>
                <a:gd name="T81" fmla="*/ 150 h 172"/>
                <a:gd name="T82" fmla="*/ 46 w 171"/>
                <a:gd name="T83" fmla="*/ 143 h 172"/>
                <a:gd name="T84" fmla="*/ 34 w 171"/>
                <a:gd name="T85" fmla="*/ 157 h 172"/>
                <a:gd name="T86" fmla="*/ 15 w 171"/>
                <a:gd name="T87" fmla="*/ 138 h 172"/>
                <a:gd name="T88" fmla="*/ 27 w 171"/>
                <a:gd name="T89" fmla="*/ 125 h 172"/>
                <a:gd name="T90" fmla="*/ 22 w 171"/>
                <a:gd name="T91" fmla="*/ 113 h 172"/>
                <a:gd name="T92" fmla="*/ 17 w 171"/>
                <a:gd name="T93" fmla="*/ 99 h 172"/>
                <a:gd name="T94" fmla="*/ 0 w 171"/>
                <a:gd name="T95" fmla="*/ 99 h 172"/>
                <a:gd name="T96" fmla="*/ 0 w 171"/>
                <a:gd name="T97" fmla="*/ 73 h 172"/>
                <a:gd name="T98" fmla="*/ 17 w 171"/>
                <a:gd name="T99" fmla="*/ 73 h 172"/>
                <a:gd name="T100" fmla="*/ 22 w 171"/>
                <a:gd name="T101" fmla="*/ 59 h 172"/>
                <a:gd name="T102" fmla="*/ 28 w 171"/>
                <a:gd name="T103" fmla="*/ 47 h 172"/>
                <a:gd name="T104" fmla="*/ 16 w 171"/>
                <a:gd name="T105" fmla="*/ 34 h 172"/>
                <a:gd name="T106" fmla="*/ 35 w 171"/>
                <a:gd name="T107" fmla="*/ 15 h 172"/>
                <a:gd name="T108" fmla="*/ 48 w 171"/>
                <a:gd name="T109" fmla="*/ 28 h 172"/>
                <a:gd name="T110" fmla="*/ 60 w 171"/>
                <a:gd name="T111" fmla="*/ 22 h 172"/>
                <a:gd name="T112" fmla="*/ 72 w 171"/>
                <a:gd name="T113" fmla="*/ 18 h 172"/>
                <a:gd name="T114" fmla="*/ 72 w 171"/>
                <a:gd name="T1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1" h="172">
                  <a:moveTo>
                    <a:pt x="86" y="43"/>
                  </a:moveTo>
                  <a:lnTo>
                    <a:pt x="68" y="45"/>
                  </a:lnTo>
                  <a:lnTo>
                    <a:pt x="54" y="55"/>
                  </a:lnTo>
                  <a:lnTo>
                    <a:pt x="45" y="70"/>
                  </a:lnTo>
                  <a:lnTo>
                    <a:pt x="41" y="87"/>
                  </a:lnTo>
                  <a:lnTo>
                    <a:pt x="43" y="103"/>
                  </a:lnTo>
                  <a:lnTo>
                    <a:pt x="53" y="118"/>
                  </a:lnTo>
                  <a:lnTo>
                    <a:pt x="68" y="128"/>
                  </a:lnTo>
                  <a:lnTo>
                    <a:pt x="85" y="131"/>
                  </a:lnTo>
                  <a:lnTo>
                    <a:pt x="101" y="128"/>
                  </a:lnTo>
                  <a:lnTo>
                    <a:pt x="116" y="118"/>
                  </a:lnTo>
                  <a:lnTo>
                    <a:pt x="126" y="103"/>
                  </a:lnTo>
                  <a:lnTo>
                    <a:pt x="130" y="87"/>
                  </a:lnTo>
                  <a:lnTo>
                    <a:pt x="126" y="70"/>
                  </a:lnTo>
                  <a:lnTo>
                    <a:pt x="116" y="55"/>
                  </a:lnTo>
                  <a:lnTo>
                    <a:pt x="103" y="45"/>
                  </a:lnTo>
                  <a:lnTo>
                    <a:pt x="86" y="43"/>
                  </a:lnTo>
                  <a:close/>
                  <a:moveTo>
                    <a:pt x="72" y="0"/>
                  </a:moveTo>
                  <a:lnTo>
                    <a:pt x="98" y="0"/>
                  </a:lnTo>
                  <a:lnTo>
                    <a:pt x="98" y="18"/>
                  </a:lnTo>
                  <a:lnTo>
                    <a:pt x="112" y="22"/>
                  </a:lnTo>
                  <a:lnTo>
                    <a:pt x="125" y="29"/>
                  </a:lnTo>
                  <a:lnTo>
                    <a:pt x="137" y="17"/>
                  </a:lnTo>
                  <a:lnTo>
                    <a:pt x="156" y="36"/>
                  </a:lnTo>
                  <a:lnTo>
                    <a:pt x="144" y="48"/>
                  </a:lnTo>
                  <a:lnTo>
                    <a:pt x="151" y="61"/>
                  </a:lnTo>
                  <a:lnTo>
                    <a:pt x="153" y="73"/>
                  </a:lnTo>
                  <a:lnTo>
                    <a:pt x="171" y="74"/>
                  </a:lnTo>
                  <a:lnTo>
                    <a:pt x="171" y="100"/>
                  </a:lnTo>
                  <a:lnTo>
                    <a:pt x="153" y="100"/>
                  </a:lnTo>
                  <a:lnTo>
                    <a:pt x="149" y="113"/>
                  </a:lnTo>
                  <a:lnTo>
                    <a:pt x="144" y="125"/>
                  </a:lnTo>
                  <a:lnTo>
                    <a:pt x="156" y="139"/>
                  </a:lnTo>
                  <a:lnTo>
                    <a:pt x="137" y="157"/>
                  </a:lnTo>
                  <a:lnTo>
                    <a:pt x="125" y="144"/>
                  </a:lnTo>
                  <a:lnTo>
                    <a:pt x="112" y="151"/>
                  </a:lnTo>
                  <a:lnTo>
                    <a:pt x="98" y="154"/>
                  </a:lnTo>
                  <a:lnTo>
                    <a:pt x="98" y="172"/>
                  </a:lnTo>
                  <a:lnTo>
                    <a:pt x="71" y="172"/>
                  </a:lnTo>
                  <a:lnTo>
                    <a:pt x="71" y="154"/>
                  </a:lnTo>
                  <a:lnTo>
                    <a:pt x="59" y="150"/>
                  </a:lnTo>
                  <a:lnTo>
                    <a:pt x="46" y="143"/>
                  </a:lnTo>
                  <a:lnTo>
                    <a:pt x="34" y="157"/>
                  </a:lnTo>
                  <a:lnTo>
                    <a:pt x="15" y="138"/>
                  </a:lnTo>
                  <a:lnTo>
                    <a:pt x="27" y="125"/>
                  </a:lnTo>
                  <a:lnTo>
                    <a:pt x="22" y="113"/>
                  </a:lnTo>
                  <a:lnTo>
                    <a:pt x="17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17" y="73"/>
                  </a:lnTo>
                  <a:lnTo>
                    <a:pt x="22" y="59"/>
                  </a:lnTo>
                  <a:lnTo>
                    <a:pt x="28" y="47"/>
                  </a:lnTo>
                  <a:lnTo>
                    <a:pt x="16" y="34"/>
                  </a:lnTo>
                  <a:lnTo>
                    <a:pt x="35" y="15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2" y="1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1F5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/>
            <p:cNvSpPr>
              <a:spLocks/>
            </p:cNvSpPr>
            <p:nvPr/>
          </p:nvSpPr>
          <p:spPr bwMode="auto">
            <a:xfrm>
              <a:off x="3189288" y="2624138"/>
              <a:ext cx="138112" cy="23813"/>
            </a:xfrm>
            <a:custGeom>
              <a:avLst/>
              <a:gdLst>
                <a:gd name="T0" fmla="*/ 7 w 261"/>
                <a:gd name="T1" fmla="*/ 0 h 45"/>
                <a:gd name="T2" fmla="*/ 254 w 261"/>
                <a:gd name="T3" fmla="*/ 0 h 45"/>
                <a:gd name="T4" fmla="*/ 258 w 261"/>
                <a:gd name="T5" fmla="*/ 1 h 45"/>
                <a:gd name="T6" fmla="*/ 259 w 261"/>
                <a:gd name="T7" fmla="*/ 4 h 45"/>
                <a:gd name="T8" fmla="*/ 261 w 261"/>
                <a:gd name="T9" fmla="*/ 7 h 45"/>
                <a:gd name="T10" fmla="*/ 261 w 261"/>
                <a:gd name="T11" fmla="*/ 45 h 45"/>
                <a:gd name="T12" fmla="*/ 0 w 261"/>
                <a:gd name="T13" fmla="*/ 44 h 45"/>
                <a:gd name="T14" fmla="*/ 0 w 261"/>
                <a:gd name="T15" fmla="*/ 7 h 45"/>
                <a:gd name="T16" fmla="*/ 0 w 261"/>
                <a:gd name="T17" fmla="*/ 4 h 45"/>
                <a:gd name="T18" fmla="*/ 1 w 261"/>
                <a:gd name="T19" fmla="*/ 1 h 45"/>
                <a:gd name="T20" fmla="*/ 4 w 261"/>
                <a:gd name="T21" fmla="*/ 0 h 45"/>
                <a:gd name="T22" fmla="*/ 7 w 261"/>
                <a:gd name="T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45">
                  <a:moveTo>
                    <a:pt x="7" y="0"/>
                  </a:moveTo>
                  <a:lnTo>
                    <a:pt x="254" y="0"/>
                  </a:lnTo>
                  <a:lnTo>
                    <a:pt x="258" y="1"/>
                  </a:lnTo>
                  <a:lnTo>
                    <a:pt x="259" y="4"/>
                  </a:lnTo>
                  <a:lnTo>
                    <a:pt x="261" y="7"/>
                  </a:lnTo>
                  <a:lnTo>
                    <a:pt x="261" y="45"/>
                  </a:lnTo>
                  <a:lnTo>
                    <a:pt x="0" y="4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/>
            <p:cNvSpPr>
              <a:spLocks/>
            </p:cNvSpPr>
            <p:nvPr/>
          </p:nvSpPr>
          <p:spPr bwMode="auto">
            <a:xfrm>
              <a:off x="3187700" y="2647951"/>
              <a:ext cx="139700" cy="73025"/>
            </a:xfrm>
            <a:custGeom>
              <a:avLst/>
              <a:gdLst>
                <a:gd name="T0" fmla="*/ 2 w 263"/>
                <a:gd name="T1" fmla="*/ 0 h 139"/>
                <a:gd name="T2" fmla="*/ 263 w 263"/>
                <a:gd name="T3" fmla="*/ 1 h 139"/>
                <a:gd name="T4" fmla="*/ 263 w 263"/>
                <a:gd name="T5" fmla="*/ 132 h 139"/>
                <a:gd name="T6" fmla="*/ 263 w 263"/>
                <a:gd name="T7" fmla="*/ 134 h 139"/>
                <a:gd name="T8" fmla="*/ 260 w 263"/>
                <a:gd name="T9" fmla="*/ 137 h 139"/>
                <a:gd name="T10" fmla="*/ 259 w 263"/>
                <a:gd name="T11" fmla="*/ 139 h 139"/>
                <a:gd name="T12" fmla="*/ 256 w 263"/>
                <a:gd name="T13" fmla="*/ 139 h 139"/>
                <a:gd name="T14" fmla="*/ 9 w 263"/>
                <a:gd name="T15" fmla="*/ 139 h 139"/>
                <a:gd name="T16" fmla="*/ 6 w 263"/>
                <a:gd name="T17" fmla="*/ 137 h 139"/>
                <a:gd name="T18" fmla="*/ 3 w 263"/>
                <a:gd name="T19" fmla="*/ 136 h 139"/>
                <a:gd name="T20" fmla="*/ 2 w 263"/>
                <a:gd name="T21" fmla="*/ 134 h 139"/>
                <a:gd name="T22" fmla="*/ 0 w 263"/>
                <a:gd name="T23" fmla="*/ 130 h 139"/>
                <a:gd name="T24" fmla="*/ 2 w 263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9">
                  <a:moveTo>
                    <a:pt x="2" y="0"/>
                  </a:moveTo>
                  <a:lnTo>
                    <a:pt x="263" y="1"/>
                  </a:lnTo>
                  <a:lnTo>
                    <a:pt x="263" y="132"/>
                  </a:lnTo>
                  <a:lnTo>
                    <a:pt x="263" y="134"/>
                  </a:lnTo>
                  <a:lnTo>
                    <a:pt x="260" y="137"/>
                  </a:lnTo>
                  <a:lnTo>
                    <a:pt x="259" y="139"/>
                  </a:lnTo>
                  <a:lnTo>
                    <a:pt x="256" y="139"/>
                  </a:lnTo>
                  <a:lnTo>
                    <a:pt x="9" y="139"/>
                  </a:lnTo>
                  <a:lnTo>
                    <a:pt x="6" y="137"/>
                  </a:lnTo>
                  <a:lnTo>
                    <a:pt x="3" y="136"/>
                  </a:lnTo>
                  <a:lnTo>
                    <a:pt x="2" y="134"/>
                  </a:lnTo>
                  <a:lnTo>
                    <a:pt x="0" y="1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7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2"/>
            <p:cNvSpPr>
              <a:spLocks noChangeArrowheads="1"/>
            </p:cNvSpPr>
            <p:nvPr/>
          </p:nvSpPr>
          <p:spPr bwMode="auto">
            <a:xfrm>
              <a:off x="3308350" y="265430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3292475" y="2654301"/>
              <a:ext cx="12700" cy="11113"/>
            </a:xfrm>
            <a:custGeom>
              <a:avLst/>
              <a:gdLst>
                <a:gd name="T0" fmla="*/ 0 w 23"/>
                <a:gd name="T1" fmla="*/ 0 h 22"/>
                <a:gd name="T2" fmla="*/ 23 w 23"/>
                <a:gd name="T3" fmla="*/ 0 h 22"/>
                <a:gd name="T4" fmla="*/ 22 w 23"/>
                <a:gd name="T5" fmla="*/ 22 h 22"/>
                <a:gd name="T6" fmla="*/ 0 w 23"/>
                <a:gd name="T7" fmla="*/ 22 h 22"/>
                <a:gd name="T8" fmla="*/ 0 w 2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0" y="0"/>
                  </a:moveTo>
                  <a:lnTo>
                    <a:pt x="23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4"/>
            <p:cNvSpPr>
              <a:spLocks noChangeArrowheads="1"/>
            </p:cNvSpPr>
            <p:nvPr/>
          </p:nvSpPr>
          <p:spPr bwMode="auto">
            <a:xfrm>
              <a:off x="3262313" y="265430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5"/>
            <p:cNvSpPr>
              <a:spLocks noChangeArrowheads="1"/>
            </p:cNvSpPr>
            <p:nvPr/>
          </p:nvSpPr>
          <p:spPr bwMode="auto">
            <a:xfrm>
              <a:off x="3276600" y="2654301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26"/>
            <p:cNvSpPr>
              <a:spLocks noChangeArrowheads="1"/>
            </p:cNvSpPr>
            <p:nvPr/>
          </p:nvSpPr>
          <p:spPr bwMode="auto">
            <a:xfrm>
              <a:off x="3246438" y="265430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27"/>
            <p:cNvSpPr>
              <a:spLocks noChangeArrowheads="1"/>
            </p:cNvSpPr>
            <p:nvPr/>
          </p:nvSpPr>
          <p:spPr bwMode="auto">
            <a:xfrm>
              <a:off x="3230563" y="2654301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8"/>
            <p:cNvSpPr>
              <a:spLocks/>
            </p:cNvSpPr>
            <p:nvPr/>
          </p:nvSpPr>
          <p:spPr bwMode="auto">
            <a:xfrm>
              <a:off x="3200400" y="2652713"/>
              <a:ext cx="12700" cy="12700"/>
            </a:xfrm>
            <a:custGeom>
              <a:avLst/>
              <a:gdLst>
                <a:gd name="T0" fmla="*/ 0 w 23"/>
                <a:gd name="T1" fmla="*/ 0 h 24"/>
                <a:gd name="T2" fmla="*/ 23 w 23"/>
                <a:gd name="T3" fmla="*/ 2 h 24"/>
                <a:gd name="T4" fmla="*/ 23 w 23"/>
                <a:gd name="T5" fmla="*/ 24 h 24"/>
                <a:gd name="T6" fmla="*/ 0 w 23"/>
                <a:gd name="T7" fmla="*/ 24 h 24"/>
                <a:gd name="T8" fmla="*/ 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0"/>
                  </a:moveTo>
                  <a:lnTo>
                    <a:pt x="23" y="2"/>
                  </a:lnTo>
                  <a:lnTo>
                    <a:pt x="23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29"/>
            <p:cNvSpPr>
              <a:spLocks noChangeArrowheads="1"/>
            </p:cNvSpPr>
            <p:nvPr/>
          </p:nvSpPr>
          <p:spPr bwMode="auto">
            <a:xfrm>
              <a:off x="3216275" y="2654301"/>
              <a:ext cx="11112" cy="11113"/>
            </a:xfrm>
            <a:prstGeom prst="rect">
              <a:avLst/>
            </a:prstGeom>
            <a:solidFill>
              <a:srgbClr val="3BE09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30"/>
            <p:cNvSpPr>
              <a:spLocks noChangeArrowheads="1"/>
            </p:cNvSpPr>
            <p:nvPr/>
          </p:nvSpPr>
          <p:spPr bwMode="auto">
            <a:xfrm>
              <a:off x="3308350" y="267017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31"/>
            <p:cNvSpPr>
              <a:spLocks noChangeArrowheads="1"/>
            </p:cNvSpPr>
            <p:nvPr/>
          </p:nvSpPr>
          <p:spPr bwMode="auto">
            <a:xfrm>
              <a:off x="3292475" y="267017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32"/>
            <p:cNvSpPr>
              <a:spLocks noChangeArrowheads="1"/>
            </p:cNvSpPr>
            <p:nvPr/>
          </p:nvSpPr>
          <p:spPr bwMode="auto">
            <a:xfrm>
              <a:off x="3262313" y="267017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33"/>
            <p:cNvSpPr>
              <a:spLocks noChangeArrowheads="1"/>
            </p:cNvSpPr>
            <p:nvPr/>
          </p:nvSpPr>
          <p:spPr bwMode="auto">
            <a:xfrm>
              <a:off x="3276600" y="2670176"/>
              <a:ext cx="12700" cy="11113"/>
            </a:xfrm>
            <a:prstGeom prst="rect">
              <a:avLst/>
            </a:prstGeom>
            <a:solidFill>
              <a:srgbClr val="3BE09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34"/>
            <p:cNvSpPr>
              <a:spLocks noChangeArrowheads="1"/>
            </p:cNvSpPr>
            <p:nvPr/>
          </p:nvSpPr>
          <p:spPr bwMode="auto">
            <a:xfrm>
              <a:off x="3246438" y="267017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35"/>
            <p:cNvSpPr>
              <a:spLocks noChangeArrowheads="1"/>
            </p:cNvSpPr>
            <p:nvPr/>
          </p:nvSpPr>
          <p:spPr bwMode="auto">
            <a:xfrm>
              <a:off x="3230563" y="2670176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36"/>
            <p:cNvSpPr>
              <a:spLocks noChangeArrowheads="1"/>
            </p:cNvSpPr>
            <p:nvPr/>
          </p:nvSpPr>
          <p:spPr bwMode="auto">
            <a:xfrm>
              <a:off x="3200400" y="2670176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37"/>
            <p:cNvSpPr>
              <a:spLocks noChangeArrowheads="1"/>
            </p:cNvSpPr>
            <p:nvPr/>
          </p:nvSpPr>
          <p:spPr bwMode="auto">
            <a:xfrm>
              <a:off x="3216275" y="267017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38"/>
            <p:cNvSpPr>
              <a:spLocks noChangeArrowheads="1"/>
            </p:cNvSpPr>
            <p:nvPr/>
          </p:nvSpPr>
          <p:spPr bwMode="auto">
            <a:xfrm>
              <a:off x="3308350" y="2684463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39"/>
            <p:cNvSpPr>
              <a:spLocks noChangeArrowheads="1"/>
            </p:cNvSpPr>
            <p:nvPr/>
          </p:nvSpPr>
          <p:spPr bwMode="auto">
            <a:xfrm>
              <a:off x="3292475" y="2684463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40"/>
            <p:cNvSpPr>
              <a:spLocks noChangeArrowheads="1"/>
            </p:cNvSpPr>
            <p:nvPr/>
          </p:nvSpPr>
          <p:spPr bwMode="auto">
            <a:xfrm>
              <a:off x="3262313" y="2684463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41"/>
            <p:cNvSpPr>
              <a:spLocks noChangeArrowheads="1"/>
            </p:cNvSpPr>
            <p:nvPr/>
          </p:nvSpPr>
          <p:spPr bwMode="auto">
            <a:xfrm>
              <a:off x="3276600" y="2684463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42"/>
            <p:cNvSpPr>
              <a:spLocks noChangeArrowheads="1"/>
            </p:cNvSpPr>
            <p:nvPr/>
          </p:nvSpPr>
          <p:spPr bwMode="auto">
            <a:xfrm>
              <a:off x="3246438" y="2684463"/>
              <a:ext cx="11112" cy="12700"/>
            </a:xfrm>
            <a:prstGeom prst="rect">
              <a:avLst/>
            </a:prstGeom>
            <a:solidFill>
              <a:srgbClr val="FF08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43"/>
            <p:cNvSpPr>
              <a:spLocks noChangeArrowheads="1"/>
            </p:cNvSpPr>
            <p:nvPr/>
          </p:nvSpPr>
          <p:spPr bwMode="auto">
            <a:xfrm>
              <a:off x="3230563" y="2684463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4"/>
            <p:cNvSpPr>
              <a:spLocks/>
            </p:cNvSpPr>
            <p:nvPr/>
          </p:nvSpPr>
          <p:spPr bwMode="auto">
            <a:xfrm>
              <a:off x="3200400" y="2684463"/>
              <a:ext cx="12700" cy="12700"/>
            </a:xfrm>
            <a:custGeom>
              <a:avLst/>
              <a:gdLst>
                <a:gd name="T0" fmla="*/ 0 w 23"/>
                <a:gd name="T1" fmla="*/ 0 h 22"/>
                <a:gd name="T2" fmla="*/ 23 w 23"/>
                <a:gd name="T3" fmla="*/ 0 h 22"/>
                <a:gd name="T4" fmla="*/ 22 w 23"/>
                <a:gd name="T5" fmla="*/ 22 h 22"/>
                <a:gd name="T6" fmla="*/ 0 w 23"/>
                <a:gd name="T7" fmla="*/ 22 h 22"/>
                <a:gd name="T8" fmla="*/ 0 w 2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0" y="0"/>
                  </a:moveTo>
                  <a:lnTo>
                    <a:pt x="23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5"/>
            <p:cNvSpPr>
              <a:spLocks noChangeArrowheads="1"/>
            </p:cNvSpPr>
            <p:nvPr/>
          </p:nvSpPr>
          <p:spPr bwMode="auto">
            <a:xfrm>
              <a:off x="3216275" y="2684463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46"/>
            <p:cNvSpPr>
              <a:spLocks noChangeArrowheads="1"/>
            </p:cNvSpPr>
            <p:nvPr/>
          </p:nvSpPr>
          <p:spPr bwMode="auto">
            <a:xfrm>
              <a:off x="3308350" y="2700338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47"/>
            <p:cNvSpPr>
              <a:spLocks noChangeArrowheads="1"/>
            </p:cNvSpPr>
            <p:nvPr/>
          </p:nvSpPr>
          <p:spPr bwMode="auto">
            <a:xfrm>
              <a:off x="3292475" y="2700338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48"/>
            <p:cNvSpPr>
              <a:spLocks noChangeArrowheads="1"/>
            </p:cNvSpPr>
            <p:nvPr/>
          </p:nvSpPr>
          <p:spPr bwMode="auto">
            <a:xfrm>
              <a:off x="3262313" y="2700338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49"/>
            <p:cNvSpPr>
              <a:spLocks noChangeArrowheads="1"/>
            </p:cNvSpPr>
            <p:nvPr/>
          </p:nvSpPr>
          <p:spPr bwMode="auto">
            <a:xfrm>
              <a:off x="3276600" y="2700338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0"/>
            <p:cNvSpPr>
              <a:spLocks noChangeArrowheads="1"/>
            </p:cNvSpPr>
            <p:nvPr/>
          </p:nvSpPr>
          <p:spPr bwMode="auto">
            <a:xfrm>
              <a:off x="3246438" y="2700338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51"/>
            <p:cNvSpPr>
              <a:spLocks noChangeArrowheads="1"/>
            </p:cNvSpPr>
            <p:nvPr/>
          </p:nvSpPr>
          <p:spPr bwMode="auto">
            <a:xfrm>
              <a:off x="3230563" y="2700338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52"/>
            <p:cNvSpPr>
              <a:spLocks noChangeArrowheads="1"/>
            </p:cNvSpPr>
            <p:nvPr/>
          </p:nvSpPr>
          <p:spPr bwMode="auto">
            <a:xfrm>
              <a:off x="3200400" y="2700338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53"/>
            <p:cNvSpPr>
              <a:spLocks noChangeArrowheads="1"/>
            </p:cNvSpPr>
            <p:nvPr/>
          </p:nvSpPr>
          <p:spPr bwMode="auto">
            <a:xfrm>
              <a:off x="3216275" y="2700338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4"/>
            <p:cNvSpPr>
              <a:spLocks/>
            </p:cNvSpPr>
            <p:nvPr/>
          </p:nvSpPr>
          <p:spPr bwMode="auto">
            <a:xfrm>
              <a:off x="3308350" y="2614613"/>
              <a:ext cx="4762" cy="22225"/>
            </a:xfrm>
            <a:custGeom>
              <a:avLst/>
              <a:gdLst>
                <a:gd name="T0" fmla="*/ 5 w 11"/>
                <a:gd name="T1" fmla="*/ 0 h 40"/>
                <a:gd name="T2" fmla="*/ 5 w 11"/>
                <a:gd name="T3" fmla="*/ 0 h 40"/>
                <a:gd name="T4" fmla="*/ 8 w 11"/>
                <a:gd name="T5" fmla="*/ 1 h 40"/>
                <a:gd name="T6" fmla="*/ 11 w 11"/>
                <a:gd name="T7" fmla="*/ 3 h 40"/>
                <a:gd name="T8" fmla="*/ 11 w 11"/>
                <a:gd name="T9" fmla="*/ 5 h 40"/>
                <a:gd name="T10" fmla="*/ 11 w 11"/>
                <a:gd name="T11" fmla="*/ 36 h 40"/>
                <a:gd name="T12" fmla="*/ 11 w 11"/>
                <a:gd name="T13" fmla="*/ 38 h 40"/>
                <a:gd name="T14" fmla="*/ 8 w 11"/>
                <a:gd name="T15" fmla="*/ 40 h 40"/>
                <a:gd name="T16" fmla="*/ 5 w 11"/>
                <a:gd name="T17" fmla="*/ 40 h 40"/>
                <a:gd name="T18" fmla="*/ 5 w 11"/>
                <a:gd name="T19" fmla="*/ 40 h 40"/>
                <a:gd name="T20" fmla="*/ 2 w 11"/>
                <a:gd name="T21" fmla="*/ 40 h 40"/>
                <a:gd name="T22" fmla="*/ 0 w 11"/>
                <a:gd name="T23" fmla="*/ 38 h 40"/>
                <a:gd name="T24" fmla="*/ 0 w 11"/>
                <a:gd name="T25" fmla="*/ 36 h 40"/>
                <a:gd name="T26" fmla="*/ 0 w 11"/>
                <a:gd name="T27" fmla="*/ 5 h 40"/>
                <a:gd name="T28" fmla="*/ 0 w 11"/>
                <a:gd name="T29" fmla="*/ 3 h 40"/>
                <a:gd name="T30" fmla="*/ 2 w 11"/>
                <a:gd name="T31" fmla="*/ 1 h 40"/>
                <a:gd name="T32" fmla="*/ 5 w 11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40">
                  <a:moveTo>
                    <a:pt x="5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5"/>
            <p:cNvSpPr>
              <a:spLocks/>
            </p:cNvSpPr>
            <p:nvPr/>
          </p:nvSpPr>
          <p:spPr bwMode="auto">
            <a:xfrm>
              <a:off x="3289300" y="2614613"/>
              <a:ext cx="6350" cy="22225"/>
            </a:xfrm>
            <a:custGeom>
              <a:avLst/>
              <a:gdLst>
                <a:gd name="T0" fmla="*/ 6 w 11"/>
                <a:gd name="T1" fmla="*/ 0 h 40"/>
                <a:gd name="T2" fmla="*/ 6 w 11"/>
                <a:gd name="T3" fmla="*/ 0 h 40"/>
                <a:gd name="T4" fmla="*/ 8 w 11"/>
                <a:gd name="T5" fmla="*/ 1 h 40"/>
                <a:gd name="T6" fmla="*/ 11 w 11"/>
                <a:gd name="T7" fmla="*/ 3 h 40"/>
                <a:gd name="T8" fmla="*/ 11 w 11"/>
                <a:gd name="T9" fmla="*/ 5 h 40"/>
                <a:gd name="T10" fmla="*/ 11 w 11"/>
                <a:gd name="T11" fmla="*/ 36 h 40"/>
                <a:gd name="T12" fmla="*/ 11 w 11"/>
                <a:gd name="T13" fmla="*/ 38 h 40"/>
                <a:gd name="T14" fmla="*/ 8 w 11"/>
                <a:gd name="T15" fmla="*/ 40 h 40"/>
                <a:gd name="T16" fmla="*/ 6 w 11"/>
                <a:gd name="T17" fmla="*/ 40 h 40"/>
                <a:gd name="T18" fmla="*/ 6 w 11"/>
                <a:gd name="T19" fmla="*/ 40 h 40"/>
                <a:gd name="T20" fmla="*/ 3 w 11"/>
                <a:gd name="T21" fmla="*/ 40 h 40"/>
                <a:gd name="T22" fmla="*/ 2 w 11"/>
                <a:gd name="T23" fmla="*/ 38 h 40"/>
                <a:gd name="T24" fmla="*/ 0 w 11"/>
                <a:gd name="T25" fmla="*/ 36 h 40"/>
                <a:gd name="T26" fmla="*/ 0 w 11"/>
                <a:gd name="T27" fmla="*/ 5 h 40"/>
                <a:gd name="T28" fmla="*/ 2 w 11"/>
                <a:gd name="T29" fmla="*/ 3 h 40"/>
                <a:gd name="T30" fmla="*/ 3 w 11"/>
                <a:gd name="T31" fmla="*/ 1 h 40"/>
                <a:gd name="T32" fmla="*/ 6 w 11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40">
                  <a:moveTo>
                    <a:pt x="6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6"/>
            <p:cNvSpPr>
              <a:spLocks/>
            </p:cNvSpPr>
            <p:nvPr/>
          </p:nvSpPr>
          <p:spPr bwMode="auto">
            <a:xfrm>
              <a:off x="3271838" y="2614613"/>
              <a:ext cx="4762" cy="22225"/>
            </a:xfrm>
            <a:custGeom>
              <a:avLst/>
              <a:gdLst>
                <a:gd name="T0" fmla="*/ 5 w 11"/>
                <a:gd name="T1" fmla="*/ 0 h 40"/>
                <a:gd name="T2" fmla="*/ 5 w 11"/>
                <a:gd name="T3" fmla="*/ 0 h 40"/>
                <a:gd name="T4" fmla="*/ 8 w 11"/>
                <a:gd name="T5" fmla="*/ 1 h 40"/>
                <a:gd name="T6" fmla="*/ 11 w 11"/>
                <a:gd name="T7" fmla="*/ 3 h 40"/>
                <a:gd name="T8" fmla="*/ 11 w 11"/>
                <a:gd name="T9" fmla="*/ 5 h 40"/>
                <a:gd name="T10" fmla="*/ 11 w 11"/>
                <a:gd name="T11" fmla="*/ 36 h 40"/>
                <a:gd name="T12" fmla="*/ 11 w 11"/>
                <a:gd name="T13" fmla="*/ 38 h 40"/>
                <a:gd name="T14" fmla="*/ 8 w 11"/>
                <a:gd name="T15" fmla="*/ 40 h 40"/>
                <a:gd name="T16" fmla="*/ 5 w 11"/>
                <a:gd name="T17" fmla="*/ 40 h 40"/>
                <a:gd name="T18" fmla="*/ 5 w 11"/>
                <a:gd name="T19" fmla="*/ 40 h 40"/>
                <a:gd name="T20" fmla="*/ 3 w 11"/>
                <a:gd name="T21" fmla="*/ 40 h 40"/>
                <a:gd name="T22" fmla="*/ 0 w 11"/>
                <a:gd name="T23" fmla="*/ 38 h 40"/>
                <a:gd name="T24" fmla="*/ 0 w 11"/>
                <a:gd name="T25" fmla="*/ 36 h 40"/>
                <a:gd name="T26" fmla="*/ 0 w 11"/>
                <a:gd name="T27" fmla="*/ 5 h 40"/>
                <a:gd name="T28" fmla="*/ 0 w 11"/>
                <a:gd name="T29" fmla="*/ 3 h 40"/>
                <a:gd name="T30" fmla="*/ 3 w 11"/>
                <a:gd name="T31" fmla="*/ 1 h 40"/>
                <a:gd name="T32" fmla="*/ 5 w 11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40">
                  <a:moveTo>
                    <a:pt x="5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7"/>
            <p:cNvSpPr>
              <a:spLocks/>
            </p:cNvSpPr>
            <p:nvPr/>
          </p:nvSpPr>
          <p:spPr bwMode="auto">
            <a:xfrm>
              <a:off x="3254375" y="2614613"/>
              <a:ext cx="6350" cy="22225"/>
            </a:xfrm>
            <a:custGeom>
              <a:avLst/>
              <a:gdLst>
                <a:gd name="T0" fmla="*/ 5 w 12"/>
                <a:gd name="T1" fmla="*/ 0 h 40"/>
                <a:gd name="T2" fmla="*/ 5 w 12"/>
                <a:gd name="T3" fmla="*/ 0 h 40"/>
                <a:gd name="T4" fmla="*/ 10 w 12"/>
                <a:gd name="T5" fmla="*/ 1 h 40"/>
                <a:gd name="T6" fmla="*/ 11 w 12"/>
                <a:gd name="T7" fmla="*/ 3 h 40"/>
                <a:gd name="T8" fmla="*/ 12 w 12"/>
                <a:gd name="T9" fmla="*/ 5 h 40"/>
                <a:gd name="T10" fmla="*/ 12 w 12"/>
                <a:gd name="T11" fmla="*/ 36 h 40"/>
                <a:gd name="T12" fmla="*/ 11 w 12"/>
                <a:gd name="T13" fmla="*/ 38 h 40"/>
                <a:gd name="T14" fmla="*/ 8 w 12"/>
                <a:gd name="T15" fmla="*/ 40 h 40"/>
                <a:gd name="T16" fmla="*/ 5 w 12"/>
                <a:gd name="T17" fmla="*/ 40 h 40"/>
                <a:gd name="T18" fmla="*/ 5 w 12"/>
                <a:gd name="T19" fmla="*/ 40 h 40"/>
                <a:gd name="T20" fmla="*/ 3 w 12"/>
                <a:gd name="T21" fmla="*/ 40 h 40"/>
                <a:gd name="T22" fmla="*/ 1 w 12"/>
                <a:gd name="T23" fmla="*/ 38 h 40"/>
                <a:gd name="T24" fmla="*/ 0 w 12"/>
                <a:gd name="T25" fmla="*/ 36 h 40"/>
                <a:gd name="T26" fmla="*/ 0 w 12"/>
                <a:gd name="T27" fmla="*/ 5 h 40"/>
                <a:gd name="T28" fmla="*/ 1 w 12"/>
                <a:gd name="T29" fmla="*/ 3 h 40"/>
                <a:gd name="T30" fmla="*/ 3 w 12"/>
                <a:gd name="T31" fmla="*/ 1 h 40"/>
                <a:gd name="T32" fmla="*/ 5 w 12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40">
                  <a:moveTo>
                    <a:pt x="5" y="0"/>
                  </a:moveTo>
                  <a:lnTo>
                    <a:pt x="5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36"/>
                  </a:lnTo>
                  <a:lnTo>
                    <a:pt x="11" y="38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8"/>
            <p:cNvSpPr>
              <a:spLocks/>
            </p:cNvSpPr>
            <p:nvPr/>
          </p:nvSpPr>
          <p:spPr bwMode="auto">
            <a:xfrm>
              <a:off x="3235325" y="2614613"/>
              <a:ext cx="6350" cy="22225"/>
            </a:xfrm>
            <a:custGeom>
              <a:avLst/>
              <a:gdLst>
                <a:gd name="T0" fmla="*/ 5 w 12"/>
                <a:gd name="T1" fmla="*/ 0 h 40"/>
                <a:gd name="T2" fmla="*/ 5 w 12"/>
                <a:gd name="T3" fmla="*/ 0 h 40"/>
                <a:gd name="T4" fmla="*/ 9 w 12"/>
                <a:gd name="T5" fmla="*/ 1 h 40"/>
                <a:gd name="T6" fmla="*/ 11 w 12"/>
                <a:gd name="T7" fmla="*/ 3 h 40"/>
                <a:gd name="T8" fmla="*/ 12 w 12"/>
                <a:gd name="T9" fmla="*/ 5 h 40"/>
                <a:gd name="T10" fmla="*/ 12 w 12"/>
                <a:gd name="T11" fmla="*/ 36 h 40"/>
                <a:gd name="T12" fmla="*/ 11 w 12"/>
                <a:gd name="T13" fmla="*/ 38 h 40"/>
                <a:gd name="T14" fmla="*/ 9 w 12"/>
                <a:gd name="T15" fmla="*/ 40 h 40"/>
                <a:gd name="T16" fmla="*/ 5 w 12"/>
                <a:gd name="T17" fmla="*/ 40 h 40"/>
                <a:gd name="T18" fmla="*/ 5 w 12"/>
                <a:gd name="T19" fmla="*/ 40 h 40"/>
                <a:gd name="T20" fmla="*/ 2 w 12"/>
                <a:gd name="T21" fmla="*/ 40 h 40"/>
                <a:gd name="T22" fmla="*/ 1 w 12"/>
                <a:gd name="T23" fmla="*/ 38 h 40"/>
                <a:gd name="T24" fmla="*/ 0 w 12"/>
                <a:gd name="T25" fmla="*/ 36 h 40"/>
                <a:gd name="T26" fmla="*/ 0 w 12"/>
                <a:gd name="T27" fmla="*/ 5 h 40"/>
                <a:gd name="T28" fmla="*/ 1 w 12"/>
                <a:gd name="T29" fmla="*/ 3 h 40"/>
                <a:gd name="T30" fmla="*/ 2 w 12"/>
                <a:gd name="T31" fmla="*/ 1 h 40"/>
                <a:gd name="T32" fmla="*/ 5 w 12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40">
                  <a:moveTo>
                    <a:pt x="5" y="0"/>
                  </a:moveTo>
                  <a:lnTo>
                    <a:pt x="5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36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9"/>
            <p:cNvSpPr>
              <a:spLocks/>
            </p:cNvSpPr>
            <p:nvPr/>
          </p:nvSpPr>
          <p:spPr bwMode="auto">
            <a:xfrm>
              <a:off x="3217863" y="2614613"/>
              <a:ext cx="6350" cy="22225"/>
            </a:xfrm>
            <a:custGeom>
              <a:avLst/>
              <a:gdLst>
                <a:gd name="T0" fmla="*/ 6 w 13"/>
                <a:gd name="T1" fmla="*/ 0 h 40"/>
                <a:gd name="T2" fmla="*/ 7 w 13"/>
                <a:gd name="T3" fmla="*/ 0 h 40"/>
                <a:gd name="T4" fmla="*/ 10 w 13"/>
                <a:gd name="T5" fmla="*/ 1 h 40"/>
                <a:gd name="T6" fmla="*/ 11 w 13"/>
                <a:gd name="T7" fmla="*/ 3 h 40"/>
                <a:gd name="T8" fmla="*/ 13 w 13"/>
                <a:gd name="T9" fmla="*/ 5 h 40"/>
                <a:gd name="T10" fmla="*/ 13 w 13"/>
                <a:gd name="T11" fmla="*/ 36 h 40"/>
                <a:gd name="T12" fmla="*/ 11 w 13"/>
                <a:gd name="T13" fmla="*/ 37 h 40"/>
                <a:gd name="T14" fmla="*/ 10 w 13"/>
                <a:gd name="T15" fmla="*/ 38 h 40"/>
                <a:gd name="T16" fmla="*/ 6 w 13"/>
                <a:gd name="T17" fmla="*/ 40 h 40"/>
                <a:gd name="T18" fmla="*/ 6 w 13"/>
                <a:gd name="T19" fmla="*/ 40 h 40"/>
                <a:gd name="T20" fmla="*/ 3 w 13"/>
                <a:gd name="T21" fmla="*/ 38 h 40"/>
                <a:gd name="T22" fmla="*/ 2 w 13"/>
                <a:gd name="T23" fmla="*/ 37 h 40"/>
                <a:gd name="T24" fmla="*/ 0 w 13"/>
                <a:gd name="T25" fmla="*/ 36 h 40"/>
                <a:gd name="T26" fmla="*/ 0 w 13"/>
                <a:gd name="T27" fmla="*/ 5 h 40"/>
                <a:gd name="T28" fmla="*/ 2 w 13"/>
                <a:gd name="T29" fmla="*/ 3 h 40"/>
                <a:gd name="T30" fmla="*/ 3 w 13"/>
                <a:gd name="T31" fmla="*/ 1 h 40"/>
                <a:gd name="T32" fmla="*/ 6 w 13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40">
                  <a:moveTo>
                    <a:pt x="6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36"/>
                  </a:lnTo>
                  <a:lnTo>
                    <a:pt x="11" y="37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60"/>
            <p:cNvSpPr>
              <a:spLocks/>
            </p:cNvSpPr>
            <p:nvPr/>
          </p:nvSpPr>
          <p:spPr bwMode="auto">
            <a:xfrm>
              <a:off x="3200400" y="2614613"/>
              <a:ext cx="6350" cy="22225"/>
            </a:xfrm>
            <a:custGeom>
              <a:avLst/>
              <a:gdLst>
                <a:gd name="T0" fmla="*/ 5 w 11"/>
                <a:gd name="T1" fmla="*/ 0 h 40"/>
                <a:gd name="T2" fmla="*/ 5 w 11"/>
                <a:gd name="T3" fmla="*/ 0 h 40"/>
                <a:gd name="T4" fmla="*/ 8 w 11"/>
                <a:gd name="T5" fmla="*/ 1 h 40"/>
                <a:gd name="T6" fmla="*/ 11 w 11"/>
                <a:gd name="T7" fmla="*/ 3 h 40"/>
                <a:gd name="T8" fmla="*/ 11 w 11"/>
                <a:gd name="T9" fmla="*/ 5 h 40"/>
                <a:gd name="T10" fmla="*/ 11 w 11"/>
                <a:gd name="T11" fmla="*/ 36 h 40"/>
                <a:gd name="T12" fmla="*/ 11 w 11"/>
                <a:gd name="T13" fmla="*/ 37 h 40"/>
                <a:gd name="T14" fmla="*/ 8 w 11"/>
                <a:gd name="T15" fmla="*/ 38 h 40"/>
                <a:gd name="T16" fmla="*/ 5 w 11"/>
                <a:gd name="T17" fmla="*/ 40 h 40"/>
                <a:gd name="T18" fmla="*/ 5 w 11"/>
                <a:gd name="T19" fmla="*/ 40 h 40"/>
                <a:gd name="T20" fmla="*/ 2 w 11"/>
                <a:gd name="T21" fmla="*/ 38 h 40"/>
                <a:gd name="T22" fmla="*/ 0 w 11"/>
                <a:gd name="T23" fmla="*/ 37 h 40"/>
                <a:gd name="T24" fmla="*/ 0 w 11"/>
                <a:gd name="T25" fmla="*/ 36 h 40"/>
                <a:gd name="T26" fmla="*/ 0 w 11"/>
                <a:gd name="T27" fmla="*/ 5 h 40"/>
                <a:gd name="T28" fmla="*/ 0 w 11"/>
                <a:gd name="T29" fmla="*/ 3 h 40"/>
                <a:gd name="T30" fmla="*/ 2 w 11"/>
                <a:gd name="T31" fmla="*/ 1 h 40"/>
                <a:gd name="T32" fmla="*/ 5 w 11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40">
                  <a:moveTo>
                    <a:pt x="5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8" y="38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1"/>
            <p:cNvSpPr>
              <a:spLocks/>
            </p:cNvSpPr>
            <p:nvPr/>
          </p:nvSpPr>
          <p:spPr bwMode="auto">
            <a:xfrm>
              <a:off x="2557463" y="2697163"/>
              <a:ext cx="30162" cy="60325"/>
            </a:xfrm>
            <a:custGeom>
              <a:avLst/>
              <a:gdLst>
                <a:gd name="T0" fmla="*/ 6 w 55"/>
                <a:gd name="T1" fmla="*/ 0 h 114"/>
                <a:gd name="T2" fmla="*/ 6 w 55"/>
                <a:gd name="T3" fmla="*/ 0 h 114"/>
                <a:gd name="T4" fmla="*/ 28 w 55"/>
                <a:gd name="T5" fmla="*/ 0 h 114"/>
                <a:gd name="T6" fmla="*/ 51 w 55"/>
                <a:gd name="T7" fmla="*/ 0 h 114"/>
                <a:gd name="T8" fmla="*/ 51 w 55"/>
                <a:gd name="T9" fmla="*/ 0 h 114"/>
                <a:gd name="T10" fmla="*/ 51 w 55"/>
                <a:gd name="T11" fmla="*/ 0 h 114"/>
                <a:gd name="T12" fmla="*/ 53 w 55"/>
                <a:gd name="T13" fmla="*/ 0 h 114"/>
                <a:gd name="T14" fmla="*/ 54 w 55"/>
                <a:gd name="T15" fmla="*/ 3 h 114"/>
                <a:gd name="T16" fmla="*/ 55 w 55"/>
                <a:gd name="T17" fmla="*/ 4 h 114"/>
                <a:gd name="T18" fmla="*/ 55 w 55"/>
                <a:gd name="T19" fmla="*/ 8 h 114"/>
                <a:gd name="T20" fmla="*/ 55 w 55"/>
                <a:gd name="T21" fmla="*/ 11 h 114"/>
                <a:gd name="T22" fmla="*/ 54 w 55"/>
                <a:gd name="T23" fmla="*/ 14 h 114"/>
                <a:gd name="T24" fmla="*/ 53 w 55"/>
                <a:gd name="T25" fmla="*/ 15 h 114"/>
                <a:gd name="T26" fmla="*/ 51 w 55"/>
                <a:gd name="T27" fmla="*/ 15 h 114"/>
                <a:gd name="T28" fmla="*/ 50 w 55"/>
                <a:gd name="T29" fmla="*/ 15 h 114"/>
                <a:gd name="T30" fmla="*/ 50 w 55"/>
                <a:gd name="T31" fmla="*/ 114 h 114"/>
                <a:gd name="T32" fmla="*/ 46 w 55"/>
                <a:gd name="T33" fmla="*/ 114 h 114"/>
                <a:gd name="T34" fmla="*/ 46 w 55"/>
                <a:gd name="T35" fmla="*/ 12 h 114"/>
                <a:gd name="T36" fmla="*/ 46 w 55"/>
                <a:gd name="T37" fmla="*/ 9 h 114"/>
                <a:gd name="T38" fmla="*/ 51 w 55"/>
                <a:gd name="T39" fmla="*/ 9 h 114"/>
                <a:gd name="T40" fmla="*/ 51 w 55"/>
                <a:gd name="T41" fmla="*/ 9 h 114"/>
                <a:gd name="T42" fmla="*/ 53 w 55"/>
                <a:gd name="T43" fmla="*/ 8 h 114"/>
                <a:gd name="T44" fmla="*/ 53 w 55"/>
                <a:gd name="T45" fmla="*/ 8 h 114"/>
                <a:gd name="T46" fmla="*/ 53 w 55"/>
                <a:gd name="T47" fmla="*/ 7 h 114"/>
                <a:gd name="T48" fmla="*/ 51 w 55"/>
                <a:gd name="T49" fmla="*/ 5 h 114"/>
                <a:gd name="T50" fmla="*/ 51 w 55"/>
                <a:gd name="T51" fmla="*/ 5 h 114"/>
                <a:gd name="T52" fmla="*/ 51 w 55"/>
                <a:gd name="T53" fmla="*/ 5 h 114"/>
                <a:gd name="T54" fmla="*/ 28 w 55"/>
                <a:gd name="T55" fmla="*/ 5 h 114"/>
                <a:gd name="T56" fmla="*/ 6 w 55"/>
                <a:gd name="T57" fmla="*/ 5 h 114"/>
                <a:gd name="T58" fmla="*/ 6 w 55"/>
                <a:gd name="T59" fmla="*/ 5 h 114"/>
                <a:gd name="T60" fmla="*/ 4 w 55"/>
                <a:gd name="T61" fmla="*/ 5 h 114"/>
                <a:gd name="T62" fmla="*/ 4 w 55"/>
                <a:gd name="T63" fmla="*/ 7 h 114"/>
                <a:gd name="T64" fmla="*/ 4 w 55"/>
                <a:gd name="T65" fmla="*/ 7 h 114"/>
                <a:gd name="T66" fmla="*/ 4 w 55"/>
                <a:gd name="T67" fmla="*/ 8 h 114"/>
                <a:gd name="T68" fmla="*/ 4 w 55"/>
                <a:gd name="T69" fmla="*/ 8 h 114"/>
                <a:gd name="T70" fmla="*/ 10 w 55"/>
                <a:gd name="T71" fmla="*/ 9 h 114"/>
                <a:gd name="T72" fmla="*/ 10 w 55"/>
                <a:gd name="T73" fmla="*/ 114 h 114"/>
                <a:gd name="T74" fmla="*/ 7 w 55"/>
                <a:gd name="T75" fmla="*/ 114 h 114"/>
                <a:gd name="T76" fmla="*/ 7 w 55"/>
                <a:gd name="T77" fmla="*/ 15 h 114"/>
                <a:gd name="T78" fmla="*/ 4 w 55"/>
                <a:gd name="T79" fmla="*/ 15 h 114"/>
                <a:gd name="T80" fmla="*/ 4 w 55"/>
                <a:gd name="T81" fmla="*/ 14 h 114"/>
                <a:gd name="T82" fmla="*/ 3 w 55"/>
                <a:gd name="T83" fmla="*/ 14 h 114"/>
                <a:gd name="T84" fmla="*/ 2 w 55"/>
                <a:gd name="T85" fmla="*/ 11 h 114"/>
                <a:gd name="T86" fmla="*/ 0 w 55"/>
                <a:gd name="T87" fmla="*/ 7 h 114"/>
                <a:gd name="T88" fmla="*/ 0 w 55"/>
                <a:gd name="T89" fmla="*/ 5 h 114"/>
                <a:gd name="T90" fmla="*/ 2 w 55"/>
                <a:gd name="T91" fmla="*/ 3 h 114"/>
                <a:gd name="T92" fmla="*/ 3 w 55"/>
                <a:gd name="T93" fmla="*/ 0 h 114"/>
                <a:gd name="T94" fmla="*/ 4 w 55"/>
                <a:gd name="T95" fmla="*/ 0 h 114"/>
                <a:gd name="T96" fmla="*/ 6 w 55"/>
                <a:gd name="T9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" h="114">
                  <a:moveTo>
                    <a:pt x="6" y="0"/>
                  </a:moveTo>
                  <a:lnTo>
                    <a:pt x="6" y="0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4" y="14"/>
                  </a:lnTo>
                  <a:lnTo>
                    <a:pt x="53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14"/>
                  </a:lnTo>
                  <a:lnTo>
                    <a:pt x="46" y="114"/>
                  </a:lnTo>
                  <a:lnTo>
                    <a:pt x="46" y="12"/>
                  </a:lnTo>
                  <a:lnTo>
                    <a:pt x="46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2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10" y="9"/>
                  </a:lnTo>
                  <a:lnTo>
                    <a:pt x="10" y="114"/>
                  </a:lnTo>
                  <a:lnTo>
                    <a:pt x="7" y="1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2"/>
            <p:cNvSpPr>
              <a:spLocks/>
            </p:cNvSpPr>
            <p:nvPr/>
          </p:nvSpPr>
          <p:spPr bwMode="auto">
            <a:xfrm>
              <a:off x="2532063" y="2755901"/>
              <a:ext cx="80962" cy="79375"/>
            </a:xfrm>
            <a:custGeom>
              <a:avLst/>
              <a:gdLst>
                <a:gd name="T0" fmla="*/ 95 w 151"/>
                <a:gd name="T1" fmla="*/ 0 h 149"/>
                <a:gd name="T2" fmla="*/ 113 w 151"/>
                <a:gd name="T3" fmla="*/ 7 h 149"/>
                <a:gd name="T4" fmla="*/ 129 w 151"/>
                <a:gd name="T5" fmla="*/ 20 h 149"/>
                <a:gd name="T6" fmla="*/ 140 w 151"/>
                <a:gd name="T7" fmla="*/ 35 h 149"/>
                <a:gd name="T8" fmla="*/ 149 w 151"/>
                <a:gd name="T9" fmla="*/ 53 h 149"/>
                <a:gd name="T10" fmla="*/ 151 w 151"/>
                <a:gd name="T11" fmla="*/ 73 h 149"/>
                <a:gd name="T12" fmla="*/ 147 w 151"/>
                <a:gd name="T13" fmla="*/ 97 h 149"/>
                <a:gd name="T14" fmla="*/ 138 w 151"/>
                <a:gd name="T15" fmla="*/ 117 h 149"/>
                <a:gd name="T16" fmla="*/ 121 w 151"/>
                <a:gd name="T17" fmla="*/ 134 h 149"/>
                <a:gd name="T18" fmla="*/ 101 w 151"/>
                <a:gd name="T19" fmla="*/ 145 h 149"/>
                <a:gd name="T20" fmla="*/ 76 w 151"/>
                <a:gd name="T21" fmla="*/ 149 h 149"/>
                <a:gd name="T22" fmla="*/ 52 w 151"/>
                <a:gd name="T23" fmla="*/ 145 h 149"/>
                <a:gd name="T24" fmla="*/ 32 w 151"/>
                <a:gd name="T25" fmla="*/ 134 h 149"/>
                <a:gd name="T26" fmla="*/ 15 w 151"/>
                <a:gd name="T27" fmla="*/ 117 h 149"/>
                <a:gd name="T28" fmla="*/ 4 w 151"/>
                <a:gd name="T29" fmla="*/ 97 h 149"/>
                <a:gd name="T30" fmla="*/ 0 w 151"/>
                <a:gd name="T31" fmla="*/ 73 h 149"/>
                <a:gd name="T32" fmla="*/ 3 w 151"/>
                <a:gd name="T33" fmla="*/ 53 h 149"/>
                <a:gd name="T34" fmla="*/ 11 w 151"/>
                <a:gd name="T35" fmla="*/ 35 h 149"/>
                <a:gd name="T36" fmla="*/ 24 w 151"/>
                <a:gd name="T37" fmla="*/ 20 h 149"/>
                <a:gd name="T38" fmla="*/ 39 w 151"/>
                <a:gd name="T39" fmla="*/ 7 h 149"/>
                <a:gd name="T40" fmla="*/ 58 w 151"/>
                <a:gd name="T41" fmla="*/ 0 h 149"/>
                <a:gd name="T42" fmla="*/ 58 w 151"/>
                <a:gd name="T43" fmla="*/ 5 h 149"/>
                <a:gd name="T44" fmla="*/ 36 w 151"/>
                <a:gd name="T45" fmla="*/ 14 h 149"/>
                <a:gd name="T46" fmla="*/ 19 w 151"/>
                <a:gd name="T47" fmla="*/ 29 h 149"/>
                <a:gd name="T48" fmla="*/ 9 w 151"/>
                <a:gd name="T49" fmla="*/ 50 h 149"/>
                <a:gd name="T50" fmla="*/ 4 w 151"/>
                <a:gd name="T51" fmla="*/ 73 h 149"/>
                <a:gd name="T52" fmla="*/ 9 w 151"/>
                <a:gd name="T53" fmla="*/ 95 h 149"/>
                <a:gd name="T54" fmla="*/ 18 w 151"/>
                <a:gd name="T55" fmla="*/ 116 h 149"/>
                <a:gd name="T56" fmla="*/ 35 w 151"/>
                <a:gd name="T57" fmla="*/ 131 h 149"/>
                <a:gd name="T58" fmla="*/ 54 w 151"/>
                <a:gd name="T59" fmla="*/ 141 h 149"/>
                <a:gd name="T60" fmla="*/ 76 w 151"/>
                <a:gd name="T61" fmla="*/ 145 h 149"/>
                <a:gd name="T62" fmla="*/ 99 w 151"/>
                <a:gd name="T63" fmla="*/ 141 h 149"/>
                <a:gd name="T64" fmla="*/ 118 w 151"/>
                <a:gd name="T65" fmla="*/ 131 h 149"/>
                <a:gd name="T66" fmla="*/ 134 w 151"/>
                <a:gd name="T67" fmla="*/ 116 h 149"/>
                <a:gd name="T68" fmla="*/ 144 w 151"/>
                <a:gd name="T69" fmla="*/ 95 h 149"/>
                <a:gd name="T70" fmla="*/ 147 w 151"/>
                <a:gd name="T71" fmla="*/ 73 h 149"/>
                <a:gd name="T72" fmla="*/ 143 w 151"/>
                <a:gd name="T73" fmla="*/ 50 h 149"/>
                <a:gd name="T74" fmla="*/ 132 w 151"/>
                <a:gd name="T75" fmla="*/ 29 h 149"/>
                <a:gd name="T76" fmla="*/ 116 w 151"/>
                <a:gd name="T77" fmla="*/ 14 h 149"/>
                <a:gd name="T78" fmla="*/ 95 w 151"/>
                <a:gd name="T79" fmla="*/ 5 h 149"/>
                <a:gd name="T80" fmla="*/ 95 w 151"/>
                <a:gd name="T8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1" h="149">
                  <a:moveTo>
                    <a:pt x="95" y="0"/>
                  </a:moveTo>
                  <a:lnTo>
                    <a:pt x="113" y="7"/>
                  </a:lnTo>
                  <a:lnTo>
                    <a:pt x="129" y="20"/>
                  </a:lnTo>
                  <a:lnTo>
                    <a:pt x="140" y="35"/>
                  </a:lnTo>
                  <a:lnTo>
                    <a:pt x="149" y="53"/>
                  </a:lnTo>
                  <a:lnTo>
                    <a:pt x="151" y="73"/>
                  </a:lnTo>
                  <a:lnTo>
                    <a:pt x="147" y="97"/>
                  </a:lnTo>
                  <a:lnTo>
                    <a:pt x="138" y="117"/>
                  </a:lnTo>
                  <a:lnTo>
                    <a:pt x="121" y="134"/>
                  </a:lnTo>
                  <a:lnTo>
                    <a:pt x="101" y="145"/>
                  </a:lnTo>
                  <a:lnTo>
                    <a:pt x="76" y="149"/>
                  </a:lnTo>
                  <a:lnTo>
                    <a:pt x="52" y="145"/>
                  </a:lnTo>
                  <a:lnTo>
                    <a:pt x="32" y="134"/>
                  </a:lnTo>
                  <a:lnTo>
                    <a:pt x="15" y="117"/>
                  </a:lnTo>
                  <a:lnTo>
                    <a:pt x="4" y="97"/>
                  </a:lnTo>
                  <a:lnTo>
                    <a:pt x="0" y="73"/>
                  </a:lnTo>
                  <a:lnTo>
                    <a:pt x="3" y="53"/>
                  </a:lnTo>
                  <a:lnTo>
                    <a:pt x="11" y="35"/>
                  </a:lnTo>
                  <a:lnTo>
                    <a:pt x="24" y="20"/>
                  </a:lnTo>
                  <a:lnTo>
                    <a:pt x="39" y="7"/>
                  </a:lnTo>
                  <a:lnTo>
                    <a:pt x="58" y="0"/>
                  </a:lnTo>
                  <a:lnTo>
                    <a:pt x="58" y="5"/>
                  </a:lnTo>
                  <a:lnTo>
                    <a:pt x="36" y="14"/>
                  </a:lnTo>
                  <a:lnTo>
                    <a:pt x="19" y="29"/>
                  </a:lnTo>
                  <a:lnTo>
                    <a:pt x="9" y="50"/>
                  </a:lnTo>
                  <a:lnTo>
                    <a:pt x="4" y="73"/>
                  </a:lnTo>
                  <a:lnTo>
                    <a:pt x="9" y="95"/>
                  </a:lnTo>
                  <a:lnTo>
                    <a:pt x="18" y="116"/>
                  </a:lnTo>
                  <a:lnTo>
                    <a:pt x="35" y="131"/>
                  </a:lnTo>
                  <a:lnTo>
                    <a:pt x="54" y="141"/>
                  </a:lnTo>
                  <a:lnTo>
                    <a:pt x="76" y="145"/>
                  </a:lnTo>
                  <a:lnTo>
                    <a:pt x="99" y="141"/>
                  </a:lnTo>
                  <a:lnTo>
                    <a:pt x="118" y="131"/>
                  </a:lnTo>
                  <a:lnTo>
                    <a:pt x="134" y="116"/>
                  </a:lnTo>
                  <a:lnTo>
                    <a:pt x="144" y="95"/>
                  </a:lnTo>
                  <a:lnTo>
                    <a:pt x="147" y="73"/>
                  </a:lnTo>
                  <a:lnTo>
                    <a:pt x="143" y="50"/>
                  </a:lnTo>
                  <a:lnTo>
                    <a:pt x="132" y="29"/>
                  </a:lnTo>
                  <a:lnTo>
                    <a:pt x="116" y="14"/>
                  </a:lnTo>
                  <a:lnTo>
                    <a:pt x="95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3"/>
            <p:cNvSpPr>
              <a:spLocks/>
            </p:cNvSpPr>
            <p:nvPr/>
          </p:nvSpPr>
          <p:spPr bwMode="auto">
            <a:xfrm>
              <a:off x="2538413" y="2771776"/>
              <a:ext cx="69850" cy="57150"/>
            </a:xfrm>
            <a:custGeom>
              <a:avLst/>
              <a:gdLst>
                <a:gd name="T0" fmla="*/ 16 w 132"/>
                <a:gd name="T1" fmla="*/ 0 h 108"/>
                <a:gd name="T2" fmla="*/ 117 w 132"/>
                <a:gd name="T3" fmla="*/ 0 h 108"/>
                <a:gd name="T4" fmla="*/ 125 w 132"/>
                <a:gd name="T5" fmla="*/ 12 h 108"/>
                <a:gd name="T6" fmla="*/ 130 w 132"/>
                <a:gd name="T7" fmla="*/ 26 h 108"/>
                <a:gd name="T8" fmla="*/ 132 w 132"/>
                <a:gd name="T9" fmla="*/ 42 h 108"/>
                <a:gd name="T10" fmla="*/ 129 w 132"/>
                <a:gd name="T11" fmla="*/ 63 h 108"/>
                <a:gd name="T12" fmla="*/ 119 w 132"/>
                <a:gd name="T13" fmla="*/ 81 h 108"/>
                <a:gd name="T14" fmla="*/ 106 w 132"/>
                <a:gd name="T15" fmla="*/ 95 h 108"/>
                <a:gd name="T16" fmla="*/ 86 w 132"/>
                <a:gd name="T17" fmla="*/ 104 h 108"/>
                <a:gd name="T18" fmla="*/ 66 w 132"/>
                <a:gd name="T19" fmla="*/ 108 h 108"/>
                <a:gd name="T20" fmla="*/ 45 w 132"/>
                <a:gd name="T21" fmla="*/ 104 h 108"/>
                <a:gd name="T22" fmla="*/ 27 w 132"/>
                <a:gd name="T23" fmla="*/ 95 h 108"/>
                <a:gd name="T24" fmla="*/ 12 w 132"/>
                <a:gd name="T25" fmla="*/ 81 h 108"/>
                <a:gd name="T26" fmla="*/ 4 w 132"/>
                <a:gd name="T27" fmla="*/ 63 h 108"/>
                <a:gd name="T28" fmla="*/ 0 w 132"/>
                <a:gd name="T29" fmla="*/ 42 h 108"/>
                <a:gd name="T30" fmla="*/ 3 w 132"/>
                <a:gd name="T31" fmla="*/ 26 h 108"/>
                <a:gd name="T32" fmla="*/ 8 w 132"/>
                <a:gd name="T33" fmla="*/ 12 h 108"/>
                <a:gd name="T34" fmla="*/ 16 w 132"/>
                <a:gd name="T3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08">
                  <a:moveTo>
                    <a:pt x="16" y="0"/>
                  </a:moveTo>
                  <a:lnTo>
                    <a:pt x="117" y="0"/>
                  </a:lnTo>
                  <a:lnTo>
                    <a:pt x="125" y="12"/>
                  </a:lnTo>
                  <a:lnTo>
                    <a:pt x="130" y="26"/>
                  </a:lnTo>
                  <a:lnTo>
                    <a:pt x="132" y="42"/>
                  </a:lnTo>
                  <a:lnTo>
                    <a:pt x="129" y="63"/>
                  </a:lnTo>
                  <a:lnTo>
                    <a:pt x="119" y="81"/>
                  </a:lnTo>
                  <a:lnTo>
                    <a:pt x="106" y="95"/>
                  </a:lnTo>
                  <a:lnTo>
                    <a:pt x="86" y="104"/>
                  </a:lnTo>
                  <a:lnTo>
                    <a:pt x="66" y="108"/>
                  </a:lnTo>
                  <a:lnTo>
                    <a:pt x="45" y="104"/>
                  </a:lnTo>
                  <a:lnTo>
                    <a:pt x="27" y="95"/>
                  </a:lnTo>
                  <a:lnTo>
                    <a:pt x="12" y="81"/>
                  </a:lnTo>
                  <a:lnTo>
                    <a:pt x="4" y="63"/>
                  </a:lnTo>
                  <a:lnTo>
                    <a:pt x="0" y="42"/>
                  </a:lnTo>
                  <a:lnTo>
                    <a:pt x="3" y="26"/>
                  </a:lnTo>
                  <a:lnTo>
                    <a:pt x="8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4"/>
            <p:cNvSpPr>
              <a:spLocks noEditPoints="1"/>
            </p:cNvSpPr>
            <p:nvPr/>
          </p:nvSpPr>
          <p:spPr bwMode="auto">
            <a:xfrm>
              <a:off x="2573338" y="2813051"/>
              <a:ext cx="6350" cy="6350"/>
            </a:xfrm>
            <a:custGeom>
              <a:avLst/>
              <a:gdLst>
                <a:gd name="T0" fmla="*/ 6 w 13"/>
                <a:gd name="T1" fmla="*/ 1 h 11"/>
                <a:gd name="T2" fmla="*/ 4 w 13"/>
                <a:gd name="T3" fmla="*/ 1 h 11"/>
                <a:gd name="T4" fmla="*/ 3 w 13"/>
                <a:gd name="T5" fmla="*/ 3 h 11"/>
                <a:gd name="T6" fmla="*/ 2 w 13"/>
                <a:gd name="T7" fmla="*/ 6 h 11"/>
                <a:gd name="T8" fmla="*/ 3 w 13"/>
                <a:gd name="T9" fmla="*/ 8 h 11"/>
                <a:gd name="T10" fmla="*/ 4 w 13"/>
                <a:gd name="T11" fmla="*/ 10 h 11"/>
                <a:gd name="T12" fmla="*/ 6 w 13"/>
                <a:gd name="T13" fmla="*/ 10 h 11"/>
                <a:gd name="T14" fmla="*/ 8 w 13"/>
                <a:gd name="T15" fmla="*/ 10 h 11"/>
                <a:gd name="T16" fmla="*/ 10 w 13"/>
                <a:gd name="T17" fmla="*/ 8 h 11"/>
                <a:gd name="T18" fmla="*/ 11 w 13"/>
                <a:gd name="T19" fmla="*/ 6 h 11"/>
                <a:gd name="T20" fmla="*/ 10 w 13"/>
                <a:gd name="T21" fmla="*/ 3 h 11"/>
                <a:gd name="T22" fmla="*/ 8 w 13"/>
                <a:gd name="T23" fmla="*/ 1 h 11"/>
                <a:gd name="T24" fmla="*/ 6 w 13"/>
                <a:gd name="T25" fmla="*/ 1 h 11"/>
                <a:gd name="T26" fmla="*/ 6 w 13"/>
                <a:gd name="T27" fmla="*/ 0 h 11"/>
                <a:gd name="T28" fmla="*/ 10 w 13"/>
                <a:gd name="T29" fmla="*/ 0 h 11"/>
                <a:gd name="T30" fmla="*/ 11 w 13"/>
                <a:gd name="T31" fmla="*/ 3 h 11"/>
                <a:gd name="T32" fmla="*/ 13 w 13"/>
                <a:gd name="T33" fmla="*/ 6 h 11"/>
                <a:gd name="T34" fmla="*/ 11 w 13"/>
                <a:gd name="T35" fmla="*/ 8 h 11"/>
                <a:gd name="T36" fmla="*/ 10 w 13"/>
                <a:gd name="T37" fmla="*/ 11 h 11"/>
                <a:gd name="T38" fmla="*/ 6 w 13"/>
                <a:gd name="T39" fmla="*/ 11 h 11"/>
                <a:gd name="T40" fmla="*/ 3 w 13"/>
                <a:gd name="T41" fmla="*/ 11 h 11"/>
                <a:gd name="T42" fmla="*/ 2 w 13"/>
                <a:gd name="T43" fmla="*/ 8 h 11"/>
                <a:gd name="T44" fmla="*/ 0 w 13"/>
                <a:gd name="T45" fmla="*/ 6 h 11"/>
                <a:gd name="T46" fmla="*/ 2 w 13"/>
                <a:gd name="T47" fmla="*/ 3 h 11"/>
                <a:gd name="T48" fmla="*/ 3 w 13"/>
                <a:gd name="T49" fmla="*/ 0 h 11"/>
                <a:gd name="T50" fmla="*/ 6 w 13"/>
                <a:gd name="T5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1">
                  <a:moveTo>
                    <a:pt x="6" y="1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close/>
                  <a:moveTo>
                    <a:pt x="6" y="0"/>
                  </a:moveTo>
                  <a:lnTo>
                    <a:pt x="10" y="0"/>
                  </a:lnTo>
                  <a:lnTo>
                    <a:pt x="11" y="3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5"/>
            <p:cNvSpPr>
              <a:spLocks noEditPoints="1"/>
            </p:cNvSpPr>
            <p:nvPr/>
          </p:nvSpPr>
          <p:spPr bwMode="auto">
            <a:xfrm>
              <a:off x="2566988" y="2806701"/>
              <a:ext cx="6350" cy="4763"/>
            </a:xfrm>
            <a:custGeom>
              <a:avLst/>
              <a:gdLst>
                <a:gd name="T0" fmla="*/ 7 w 12"/>
                <a:gd name="T1" fmla="*/ 2 h 11"/>
                <a:gd name="T2" fmla="*/ 4 w 12"/>
                <a:gd name="T3" fmla="*/ 2 h 11"/>
                <a:gd name="T4" fmla="*/ 3 w 12"/>
                <a:gd name="T5" fmla="*/ 3 h 11"/>
                <a:gd name="T6" fmla="*/ 1 w 12"/>
                <a:gd name="T7" fmla="*/ 6 h 11"/>
                <a:gd name="T8" fmla="*/ 3 w 12"/>
                <a:gd name="T9" fmla="*/ 9 h 11"/>
                <a:gd name="T10" fmla="*/ 4 w 12"/>
                <a:gd name="T11" fmla="*/ 10 h 11"/>
                <a:gd name="T12" fmla="*/ 7 w 12"/>
                <a:gd name="T13" fmla="*/ 10 h 11"/>
                <a:gd name="T14" fmla="*/ 9 w 12"/>
                <a:gd name="T15" fmla="*/ 10 h 11"/>
                <a:gd name="T16" fmla="*/ 11 w 12"/>
                <a:gd name="T17" fmla="*/ 9 h 11"/>
                <a:gd name="T18" fmla="*/ 11 w 12"/>
                <a:gd name="T19" fmla="*/ 6 h 11"/>
                <a:gd name="T20" fmla="*/ 11 w 12"/>
                <a:gd name="T21" fmla="*/ 3 h 11"/>
                <a:gd name="T22" fmla="*/ 9 w 12"/>
                <a:gd name="T23" fmla="*/ 2 h 11"/>
                <a:gd name="T24" fmla="*/ 7 w 12"/>
                <a:gd name="T25" fmla="*/ 2 h 11"/>
                <a:gd name="T26" fmla="*/ 7 w 12"/>
                <a:gd name="T27" fmla="*/ 0 h 11"/>
                <a:gd name="T28" fmla="*/ 9 w 12"/>
                <a:gd name="T29" fmla="*/ 0 h 11"/>
                <a:gd name="T30" fmla="*/ 12 w 12"/>
                <a:gd name="T31" fmla="*/ 3 h 11"/>
                <a:gd name="T32" fmla="*/ 12 w 12"/>
                <a:gd name="T33" fmla="*/ 6 h 11"/>
                <a:gd name="T34" fmla="*/ 12 w 12"/>
                <a:gd name="T35" fmla="*/ 9 h 11"/>
                <a:gd name="T36" fmla="*/ 9 w 12"/>
                <a:gd name="T37" fmla="*/ 11 h 11"/>
                <a:gd name="T38" fmla="*/ 7 w 12"/>
                <a:gd name="T39" fmla="*/ 11 h 11"/>
                <a:gd name="T40" fmla="*/ 4 w 12"/>
                <a:gd name="T41" fmla="*/ 11 h 11"/>
                <a:gd name="T42" fmla="*/ 1 w 12"/>
                <a:gd name="T43" fmla="*/ 9 h 11"/>
                <a:gd name="T44" fmla="*/ 0 w 12"/>
                <a:gd name="T45" fmla="*/ 6 h 11"/>
                <a:gd name="T46" fmla="*/ 1 w 12"/>
                <a:gd name="T47" fmla="*/ 3 h 11"/>
                <a:gd name="T48" fmla="*/ 4 w 12"/>
                <a:gd name="T49" fmla="*/ 0 h 11"/>
                <a:gd name="T50" fmla="*/ 7 w 12"/>
                <a:gd name="T5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1">
                  <a:moveTo>
                    <a:pt x="7" y="2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9" y="2"/>
                  </a:lnTo>
                  <a:lnTo>
                    <a:pt x="7" y="2"/>
                  </a:lnTo>
                  <a:close/>
                  <a:moveTo>
                    <a:pt x="7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6"/>
            <p:cNvSpPr>
              <a:spLocks noEditPoints="1"/>
            </p:cNvSpPr>
            <p:nvPr/>
          </p:nvSpPr>
          <p:spPr bwMode="auto">
            <a:xfrm>
              <a:off x="2576513" y="2797176"/>
              <a:ext cx="7937" cy="7938"/>
            </a:xfrm>
            <a:custGeom>
              <a:avLst/>
              <a:gdLst>
                <a:gd name="T0" fmla="*/ 7 w 15"/>
                <a:gd name="T1" fmla="*/ 1 h 15"/>
                <a:gd name="T2" fmla="*/ 4 w 15"/>
                <a:gd name="T3" fmla="*/ 1 h 15"/>
                <a:gd name="T4" fmla="*/ 2 w 15"/>
                <a:gd name="T5" fmla="*/ 4 h 15"/>
                <a:gd name="T6" fmla="*/ 1 w 15"/>
                <a:gd name="T7" fmla="*/ 7 h 15"/>
                <a:gd name="T8" fmla="*/ 2 w 15"/>
                <a:gd name="T9" fmla="*/ 11 h 15"/>
                <a:gd name="T10" fmla="*/ 4 w 15"/>
                <a:gd name="T11" fmla="*/ 12 h 15"/>
                <a:gd name="T12" fmla="*/ 7 w 15"/>
                <a:gd name="T13" fmla="*/ 14 h 15"/>
                <a:gd name="T14" fmla="*/ 11 w 15"/>
                <a:gd name="T15" fmla="*/ 12 h 15"/>
                <a:gd name="T16" fmla="*/ 12 w 15"/>
                <a:gd name="T17" fmla="*/ 11 h 15"/>
                <a:gd name="T18" fmla="*/ 13 w 15"/>
                <a:gd name="T19" fmla="*/ 7 h 15"/>
                <a:gd name="T20" fmla="*/ 12 w 15"/>
                <a:gd name="T21" fmla="*/ 4 h 15"/>
                <a:gd name="T22" fmla="*/ 11 w 15"/>
                <a:gd name="T23" fmla="*/ 1 h 15"/>
                <a:gd name="T24" fmla="*/ 7 w 15"/>
                <a:gd name="T25" fmla="*/ 1 h 15"/>
                <a:gd name="T26" fmla="*/ 7 w 15"/>
                <a:gd name="T27" fmla="*/ 0 h 15"/>
                <a:gd name="T28" fmla="*/ 11 w 15"/>
                <a:gd name="T29" fmla="*/ 0 h 15"/>
                <a:gd name="T30" fmla="*/ 13 w 15"/>
                <a:gd name="T31" fmla="*/ 1 h 15"/>
                <a:gd name="T32" fmla="*/ 15 w 15"/>
                <a:gd name="T33" fmla="*/ 4 h 15"/>
                <a:gd name="T34" fmla="*/ 15 w 15"/>
                <a:gd name="T35" fmla="*/ 7 h 15"/>
                <a:gd name="T36" fmla="*/ 15 w 15"/>
                <a:gd name="T37" fmla="*/ 11 h 15"/>
                <a:gd name="T38" fmla="*/ 13 w 15"/>
                <a:gd name="T39" fmla="*/ 14 h 15"/>
                <a:gd name="T40" fmla="*/ 11 w 15"/>
                <a:gd name="T41" fmla="*/ 15 h 15"/>
                <a:gd name="T42" fmla="*/ 7 w 15"/>
                <a:gd name="T43" fmla="*/ 15 h 15"/>
                <a:gd name="T44" fmla="*/ 4 w 15"/>
                <a:gd name="T45" fmla="*/ 15 h 15"/>
                <a:gd name="T46" fmla="*/ 1 w 15"/>
                <a:gd name="T47" fmla="*/ 14 h 15"/>
                <a:gd name="T48" fmla="*/ 0 w 15"/>
                <a:gd name="T49" fmla="*/ 11 h 15"/>
                <a:gd name="T50" fmla="*/ 0 w 15"/>
                <a:gd name="T51" fmla="*/ 7 h 15"/>
                <a:gd name="T52" fmla="*/ 0 w 15"/>
                <a:gd name="T53" fmla="*/ 4 h 15"/>
                <a:gd name="T54" fmla="*/ 1 w 15"/>
                <a:gd name="T55" fmla="*/ 1 h 15"/>
                <a:gd name="T56" fmla="*/ 4 w 15"/>
                <a:gd name="T57" fmla="*/ 0 h 15"/>
                <a:gd name="T58" fmla="*/ 7 w 15"/>
                <a:gd name="T5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4" y="1"/>
                  </a:lnTo>
                  <a:lnTo>
                    <a:pt x="2" y="4"/>
                  </a:lnTo>
                  <a:lnTo>
                    <a:pt x="1" y="7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7" y="1"/>
                  </a:lnTo>
                  <a:close/>
                  <a:moveTo>
                    <a:pt x="7" y="0"/>
                  </a:moveTo>
                  <a:lnTo>
                    <a:pt x="11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67"/>
            <p:cNvSpPr>
              <a:spLocks noEditPoints="1"/>
            </p:cNvSpPr>
            <p:nvPr/>
          </p:nvSpPr>
          <p:spPr bwMode="auto">
            <a:xfrm>
              <a:off x="2571750" y="2747963"/>
              <a:ext cx="7937" cy="7938"/>
            </a:xfrm>
            <a:custGeom>
              <a:avLst/>
              <a:gdLst>
                <a:gd name="T0" fmla="*/ 7 w 15"/>
                <a:gd name="T1" fmla="*/ 1 h 16"/>
                <a:gd name="T2" fmla="*/ 4 w 15"/>
                <a:gd name="T3" fmla="*/ 3 h 16"/>
                <a:gd name="T4" fmla="*/ 1 w 15"/>
                <a:gd name="T5" fmla="*/ 4 h 16"/>
                <a:gd name="T6" fmla="*/ 1 w 15"/>
                <a:gd name="T7" fmla="*/ 8 h 16"/>
                <a:gd name="T8" fmla="*/ 1 w 15"/>
                <a:gd name="T9" fmla="*/ 11 h 16"/>
                <a:gd name="T10" fmla="*/ 4 w 15"/>
                <a:gd name="T11" fmla="*/ 14 h 16"/>
                <a:gd name="T12" fmla="*/ 7 w 15"/>
                <a:gd name="T13" fmla="*/ 14 h 16"/>
                <a:gd name="T14" fmla="*/ 11 w 15"/>
                <a:gd name="T15" fmla="*/ 14 h 16"/>
                <a:gd name="T16" fmla="*/ 12 w 15"/>
                <a:gd name="T17" fmla="*/ 11 h 16"/>
                <a:gd name="T18" fmla="*/ 14 w 15"/>
                <a:gd name="T19" fmla="*/ 8 h 16"/>
                <a:gd name="T20" fmla="*/ 12 w 15"/>
                <a:gd name="T21" fmla="*/ 4 h 16"/>
                <a:gd name="T22" fmla="*/ 11 w 15"/>
                <a:gd name="T23" fmla="*/ 3 h 16"/>
                <a:gd name="T24" fmla="*/ 7 w 15"/>
                <a:gd name="T25" fmla="*/ 1 h 16"/>
                <a:gd name="T26" fmla="*/ 7 w 15"/>
                <a:gd name="T27" fmla="*/ 0 h 16"/>
                <a:gd name="T28" fmla="*/ 11 w 15"/>
                <a:gd name="T29" fmla="*/ 0 h 16"/>
                <a:gd name="T30" fmla="*/ 14 w 15"/>
                <a:gd name="T31" fmla="*/ 3 h 16"/>
                <a:gd name="T32" fmla="*/ 15 w 15"/>
                <a:gd name="T33" fmla="*/ 4 h 16"/>
                <a:gd name="T34" fmla="*/ 15 w 15"/>
                <a:gd name="T35" fmla="*/ 8 h 16"/>
                <a:gd name="T36" fmla="*/ 15 w 15"/>
                <a:gd name="T37" fmla="*/ 11 h 16"/>
                <a:gd name="T38" fmla="*/ 14 w 15"/>
                <a:gd name="T39" fmla="*/ 14 h 16"/>
                <a:gd name="T40" fmla="*/ 11 w 15"/>
                <a:gd name="T41" fmla="*/ 15 h 16"/>
                <a:gd name="T42" fmla="*/ 7 w 15"/>
                <a:gd name="T43" fmla="*/ 16 h 16"/>
                <a:gd name="T44" fmla="*/ 4 w 15"/>
                <a:gd name="T45" fmla="*/ 15 h 16"/>
                <a:gd name="T46" fmla="*/ 1 w 15"/>
                <a:gd name="T47" fmla="*/ 14 h 16"/>
                <a:gd name="T48" fmla="*/ 0 w 15"/>
                <a:gd name="T49" fmla="*/ 11 h 16"/>
                <a:gd name="T50" fmla="*/ 0 w 15"/>
                <a:gd name="T51" fmla="*/ 8 h 16"/>
                <a:gd name="T52" fmla="*/ 0 w 15"/>
                <a:gd name="T53" fmla="*/ 4 h 16"/>
                <a:gd name="T54" fmla="*/ 1 w 15"/>
                <a:gd name="T55" fmla="*/ 3 h 16"/>
                <a:gd name="T56" fmla="*/ 4 w 15"/>
                <a:gd name="T57" fmla="*/ 0 h 16"/>
                <a:gd name="T58" fmla="*/ 7 w 15"/>
                <a:gd name="T5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lnTo>
                    <a:pt x="4" y="3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7" y="1"/>
                  </a:lnTo>
                  <a:close/>
                  <a:moveTo>
                    <a:pt x="7" y="0"/>
                  </a:moveTo>
                  <a:lnTo>
                    <a:pt x="11" y="0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1" y="15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D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8"/>
            <p:cNvSpPr>
              <a:spLocks noEditPoints="1"/>
            </p:cNvSpPr>
            <p:nvPr/>
          </p:nvSpPr>
          <p:spPr bwMode="auto">
            <a:xfrm>
              <a:off x="2565400" y="2786063"/>
              <a:ext cx="9525" cy="11113"/>
            </a:xfrm>
            <a:custGeom>
              <a:avLst/>
              <a:gdLst>
                <a:gd name="T0" fmla="*/ 9 w 19"/>
                <a:gd name="T1" fmla="*/ 3 h 19"/>
                <a:gd name="T2" fmla="*/ 5 w 19"/>
                <a:gd name="T3" fmla="*/ 3 h 19"/>
                <a:gd name="T4" fmla="*/ 2 w 19"/>
                <a:gd name="T5" fmla="*/ 6 h 19"/>
                <a:gd name="T6" fmla="*/ 1 w 19"/>
                <a:gd name="T7" fmla="*/ 10 h 19"/>
                <a:gd name="T8" fmla="*/ 2 w 19"/>
                <a:gd name="T9" fmla="*/ 13 h 19"/>
                <a:gd name="T10" fmla="*/ 4 w 19"/>
                <a:gd name="T11" fmla="*/ 15 h 19"/>
                <a:gd name="T12" fmla="*/ 7 w 19"/>
                <a:gd name="T13" fmla="*/ 17 h 19"/>
                <a:gd name="T14" fmla="*/ 9 w 19"/>
                <a:gd name="T15" fmla="*/ 17 h 19"/>
                <a:gd name="T16" fmla="*/ 12 w 19"/>
                <a:gd name="T17" fmla="*/ 17 h 19"/>
                <a:gd name="T18" fmla="*/ 15 w 19"/>
                <a:gd name="T19" fmla="*/ 15 h 19"/>
                <a:gd name="T20" fmla="*/ 16 w 19"/>
                <a:gd name="T21" fmla="*/ 13 h 19"/>
                <a:gd name="T22" fmla="*/ 16 w 19"/>
                <a:gd name="T23" fmla="*/ 10 h 19"/>
                <a:gd name="T24" fmla="*/ 16 w 19"/>
                <a:gd name="T25" fmla="*/ 7 h 19"/>
                <a:gd name="T26" fmla="*/ 15 w 19"/>
                <a:gd name="T27" fmla="*/ 4 h 19"/>
                <a:gd name="T28" fmla="*/ 12 w 19"/>
                <a:gd name="T29" fmla="*/ 3 h 19"/>
                <a:gd name="T30" fmla="*/ 9 w 19"/>
                <a:gd name="T31" fmla="*/ 3 h 19"/>
                <a:gd name="T32" fmla="*/ 9 w 19"/>
                <a:gd name="T33" fmla="*/ 0 h 19"/>
                <a:gd name="T34" fmla="*/ 12 w 19"/>
                <a:gd name="T35" fmla="*/ 0 h 19"/>
                <a:gd name="T36" fmla="*/ 16 w 19"/>
                <a:gd name="T37" fmla="*/ 3 h 19"/>
                <a:gd name="T38" fmla="*/ 18 w 19"/>
                <a:gd name="T39" fmla="*/ 6 h 19"/>
                <a:gd name="T40" fmla="*/ 19 w 19"/>
                <a:gd name="T41" fmla="*/ 10 h 19"/>
                <a:gd name="T42" fmla="*/ 18 w 19"/>
                <a:gd name="T43" fmla="*/ 14 h 19"/>
                <a:gd name="T44" fmla="*/ 16 w 19"/>
                <a:gd name="T45" fmla="*/ 17 h 19"/>
                <a:gd name="T46" fmla="*/ 12 w 19"/>
                <a:gd name="T47" fmla="*/ 18 h 19"/>
                <a:gd name="T48" fmla="*/ 9 w 19"/>
                <a:gd name="T49" fmla="*/ 19 h 19"/>
                <a:gd name="T50" fmla="*/ 5 w 19"/>
                <a:gd name="T51" fmla="*/ 18 h 19"/>
                <a:gd name="T52" fmla="*/ 2 w 19"/>
                <a:gd name="T53" fmla="*/ 17 h 19"/>
                <a:gd name="T54" fmla="*/ 0 w 19"/>
                <a:gd name="T55" fmla="*/ 14 h 19"/>
                <a:gd name="T56" fmla="*/ 0 w 19"/>
                <a:gd name="T57" fmla="*/ 10 h 19"/>
                <a:gd name="T58" fmla="*/ 0 w 19"/>
                <a:gd name="T59" fmla="*/ 6 h 19"/>
                <a:gd name="T60" fmla="*/ 2 w 19"/>
                <a:gd name="T61" fmla="*/ 3 h 19"/>
                <a:gd name="T62" fmla="*/ 5 w 19"/>
                <a:gd name="T63" fmla="*/ 0 h 19"/>
                <a:gd name="T64" fmla="*/ 9 w 19"/>
                <a:gd name="T6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19">
                  <a:moveTo>
                    <a:pt x="9" y="3"/>
                  </a:moveTo>
                  <a:lnTo>
                    <a:pt x="5" y="3"/>
                  </a:lnTo>
                  <a:lnTo>
                    <a:pt x="2" y="6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4"/>
                  </a:lnTo>
                  <a:lnTo>
                    <a:pt x="12" y="3"/>
                  </a:lnTo>
                  <a:lnTo>
                    <a:pt x="9" y="3"/>
                  </a:lnTo>
                  <a:close/>
                  <a:moveTo>
                    <a:pt x="9" y="0"/>
                  </a:moveTo>
                  <a:lnTo>
                    <a:pt x="12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2" y="18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69"/>
            <p:cNvSpPr>
              <a:spLocks noEditPoints="1"/>
            </p:cNvSpPr>
            <p:nvPr/>
          </p:nvSpPr>
          <p:spPr bwMode="auto">
            <a:xfrm>
              <a:off x="2574925" y="2776538"/>
              <a:ext cx="12700" cy="12700"/>
            </a:xfrm>
            <a:custGeom>
              <a:avLst/>
              <a:gdLst>
                <a:gd name="T0" fmla="*/ 12 w 23"/>
                <a:gd name="T1" fmla="*/ 3 h 23"/>
                <a:gd name="T2" fmla="*/ 8 w 23"/>
                <a:gd name="T3" fmla="*/ 3 h 23"/>
                <a:gd name="T4" fmla="*/ 5 w 23"/>
                <a:gd name="T5" fmla="*/ 5 h 23"/>
                <a:gd name="T6" fmla="*/ 4 w 23"/>
                <a:gd name="T7" fmla="*/ 8 h 23"/>
                <a:gd name="T8" fmla="*/ 3 w 23"/>
                <a:gd name="T9" fmla="*/ 11 h 23"/>
                <a:gd name="T10" fmla="*/ 4 w 23"/>
                <a:gd name="T11" fmla="*/ 15 h 23"/>
                <a:gd name="T12" fmla="*/ 5 w 23"/>
                <a:gd name="T13" fmla="*/ 18 h 23"/>
                <a:gd name="T14" fmla="*/ 8 w 23"/>
                <a:gd name="T15" fmla="*/ 19 h 23"/>
                <a:gd name="T16" fmla="*/ 12 w 23"/>
                <a:gd name="T17" fmla="*/ 21 h 23"/>
                <a:gd name="T18" fmla="*/ 15 w 23"/>
                <a:gd name="T19" fmla="*/ 19 h 23"/>
                <a:gd name="T20" fmla="*/ 19 w 23"/>
                <a:gd name="T21" fmla="*/ 18 h 23"/>
                <a:gd name="T22" fmla="*/ 21 w 23"/>
                <a:gd name="T23" fmla="*/ 15 h 23"/>
                <a:gd name="T24" fmla="*/ 21 w 23"/>
                <a:gd name="T25" fmla="*/ 11 h 23"/>
                <a:gd name="T26" fmla="*/ 21 w 23"/>
                <a:gd name="T27" fmla="*/ 8 h 23"/>
                <a:gd name="T28" fmla="*/ 19 w 23"/>
                <a:gd name="T29" fmla="*/ 5 h 23"/>
                <a:gd name="T30" fmla="*/ 15 w 23"/>
                <a:gd name="T31" fmla="*/ 3 h 23"/>
                <a:gd name="T32" fmla="*/ 12 w 23"/>
                <a:gd name="T33" fmla="*/ 3 h 23"/>
                <a:gd name="T34" fmla="*/ 12 w 23"/>
                <a:gd name="T35" fmla="*/ 0 h 23"/>
                <a:gd name="T36" fmla="*/ 16 w 23"/>
                <a:gd name="T37" fmla="*/ 0 h 23"/>
                <a:gd name="T38" fmla="*/ 21 w 23"/>
                <a:gd name="T39" fmla="*/ 3 h 23"/>
                <a:gd name="T40" fmla="*/ 23 w 23"/>
                <a:gd name="T41" fmla="*/ 7 h 23"/>
                <a:gd name="T42" fmla="*/ 23 w 23"/>
                <a:gd name="T43" fmla="*/ 11 h 23"/>
                <a:gd name="T44" fmla="*/ 23 w 23"/>
                <a:gd name="T45" fmla="*/ 16 h 23"/>
                <a:gd name="T46" fmla="*/ 21 w 23"/>
                <a:gd name="T47" fmla="*/ 19 h 23"/>
                <a:gd name="T48" fmla="*/ 16 w 23"/>
                <a:gd name="T49" fmla="*/ 22 h 23"/>
                <a:gd name="T50" fmla="*/ 12 w 23"/>
                <a:gd name="T51" fmla="*/ 23 h 23"/>
                <a:gd name="T52" fmla="*/ 8 w 23"/>
                <a:gd name="T53" fmla="*/ 22 h 23"/>
                <a:gd name="T54" fmla="*/ 4 w 23"/>
                <a:gd name="T55" fmla="*/ 19 h 23"/>
                <a:gd name="T56" fmla="*/ 1 w 23"/>
                <a:gd name="T57" fmla="*/ 16 h 23"/>
                <a:gd name="T58" fmla="*/ 0 w 23"/>
                <a:gd name="T59" fmla="*/ 11 h 23"/>
                <a:gd name="T60" fmla="*/ 1 w 23"/>
                <a:gd name="T61" fmla="*/ 7 h 23"/>
                <a:gd name="T62" fmla="*/ 4 w 23"/>
                <a:gd name="T63" fmla="*/ 3 h 23"/>
                <a:gd name="T64" fmla="*/ 8 w 23"/>
                <a:gd name="T65" fmla="*/ 0 h 23"/>
                <a:gd name="T66" fmla="*/ 12 w 23"/>
                <a:gd name="T6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3">
                  <a:moveTo>
                    <a:pt x="12" y="3"/>
                  </a:moveTo>
                  <a:lnTo>
                    <a:pt x="8" y="3"/>
                  </a:lnTo>
                  <a:lnTo>
                    <a:pt x="5" y="5"/>
                  </a:lnTo>
                  <a:lnTo>
                    <a:pt x="4" y="8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5" y="18"/>
                  </a:lnTo>
                  <a:lnTo>
                    <a:pt x="8" y="19"/>
                  </a:lnTo>
                  <a:lnTo>
                    <a:pt x="12" y="21"/>
                  </a:lnTo>
                  <a:lnTo>
                    <a:pt x="15" y="19"/>
                  </a:lnTo>
                  <a:lnTo>
                    <a:pt x="19" y="18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3"/>
                  </a:lnTo>
                  <a:close/>
                  <a:moveTo>
                    <a:pt x="12" y="0"/>
                  </a:moveTo>
                  <a:lnTo>
                    <a:pt x="16" y="0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0"/>
            <p:cNvSpPr>
              <a:spLocks noEditPoints="1"/>
            </p:cNvSpPr>
            <p:nvPr/>
          </p:nvSpPr>
          <p:spPr bwMode="auto">
            <a:xfrm>
              <a:off x="2563813" y="2759076"/>
              <a:ext cx="12700" cy="12700"/>
            </a:xfrm>
            <a:custGeom>
              <a:avLst/>
              <a:gdLst>
                <a:gd name="T0" fmla="*/ 13 w 24"/>
                <a:gd name="T1" fmla="*/ 3 h 23"/>
                <a:gd name="T2" fmla="*/ 9 w 24"/>
                <a:gd name="T3" fmla="*/ 3 h 23"/>
                <a:gd name="T4" fmla="*/ 6 w 24"/>
                <a:gd name="T5" fmla="*/ 5 h 23"/>
                <a:gd name="T6" fmla="*/ 4 w 24"/>
                <a:gd name="T7" fmla="*/ 8 h 23"/>
                <a:gd name="T8" fmla="*/ 3 w 24"/>
                <a:gd name="T9" fmla="*/ 12 h 23"/>
                <a:gd name="T10" fmla="*/ 4 w 24"/>
                <a:gd name="T11" fmla="*/ 15 h 23"/>
                <a:gd name="T12" fmla="*/ 6 w 24"/>
                <a:gd name="T13" fmla="*/ 18 h 23"/>
                <a:gd name="T14" fmla="*/ 9 w 24"/>
                <a:gd name="T15" fmla="*/ 21 h 23"/>
                <a:gd name="T16" fmla="*/ 13 w 24"/>
                <a:gd name="T17" fmla="*/ 21 h 23"/>
                <a:gd name="T18" fmla="*/ 15 w 24"/>
                <a:gd name="T19" fmla="*/ 21 h 23"/>
                <a:gd name="T20" fmla="*/ 18 w 24"/>
                <a:gd name="T21" fmla="*/ 18 h 23"/>
                <a:gd name="T22" fmla="*/ 21 w 24"/>
                <a:gd name="T23" fmla="*/ 15 h 23"/>
                <a:gd name="T24" fmla="*/ 21 w 24"/>
                <a:gd name="T25" fmla="*/ 12 h 23"/>
                <a:gd name="T26" fmla="*/ 21 w 24"/>
                <a:gd name="T27" fmla="*/ 8 h 23"/>
                <a:gd name="T28" fmla="*/ 18 w 24"/>
                <a:gd name="T29" fmla="*/ 5 h 23"/>
                <a:gd name="T30" fmla="*/ 15 w 24"/>
                <a:gd name="T31" fmla="*/ 3 h 23"/>
                <a:gd name="T32" fmla="*/ 13 w 24"/>
                <a:gd name="T33" fmla="*/ 3 h 23"/>
                <a:gd name="T34" fmla="*/ 13 w 24"/>
                <a:gd name="T35" fmla="*/ 0 h 23"/>
                <a:gd name="T36" fmla="*/ 17 w 24"/>
                <a:gd name="T37" fmla="*/ 1 h 23"/>
                <a:gd name="T38" fmla="*/ 21 w 24"/>
                <a:gd name="T39" fmla="*/ 3 h 23"/>
                <a:gd name="T40" fmla="*/ 24 w 24"/>
                <a:gd name="T41" fmla="*/ 7 h 23"/>
                <a:gd name="T42" fmla="*/ 24 w 24"/>
                <a:gd name="T43" fmla="*/ 12 h 23"/>
                <a:gd name="T44" fmla="*/ 24 w 24"/>
                <a:gd name="T45" fmla="*/ 16 h 23"/>
                <a:gd name="T46" fmla="*/ 21 w 24"/>
                <a:gd name="T47" fmla="*/ 21 h 23"/>
                <a:gd name="T48" fmla="*/ 17 w 24"/>
                <a:gd name="T49" fmla="*/ 22 h 23"/>
                <a:gd name="T50" fmla="*/ 13 w 24"/>
                <a:gd name="T51" fmla="*/ 23 h 23"/>
                <a:gd name="T52" fmla="*/ 7 w 24"/>
                <a:gd name="T53" fmla="*/ 22 h 23"/>
                <a:gd name="T54" fmla="*/ 4 w 24"/>
                <a:gd name="T55" fmla="*/ 21 h 23"/>
                <a:gd name="T56" fmla="*/ 2 w 24"/>
                <a:gd name="T57" fmla="*/ 16 h 23"/>
                <a:gd name="T58" fmla="*/ 0 w 24"/>
                <a:gd name="T59" fmla="*/ 12 h 23"/>
                <a:gd name="T60" fmla="*/ 2 w 24"/>
                <a:gd name="T61" fmla="*/ 7 h 23"/>
                <a:gd name="T62" fmla="*/ 4 w 24"/>
                <a:gd name="T63" fmla="*/ 3 h 23"/>
                <a:gd name="T64" fmla="*/ 7 w 24"/>
                <a:gd name="T65" fmla="*/ 1 h 23"/>
                <a:gd name="T66" fmla="*/ 13 w 24"/>
                <a:gd name="T6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3">
                  <a:moveTo>
                    <a:pt x="13" y="3"/>
                  </a:move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9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1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3"/>
                  </a:lnTo>
                  <a:close/>
                  <a:moveTo>
                    <a:pt x="13" y="0"/>
                  </a:moveTo>
                  <a:lnTo>
                    <a:pt x="17" y="1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1" y="21"/>
                  </a:lnTo>
                  <a:lnTo>
                    <a:pt x="17" y="22"/>
                  </a:lnTo>
                  <a:lnTo>
                    <a:pt x="13" y="23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D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1"/>
            <p:cNvSpPr>
              <a:spLocks noEditPoints="1"/>
            </p:cNvSpPr>
            <p:nvPr/>
          </p:nvSpPr>
          <p:spPr bwMode="auto">
            <a:xfrm>
              <a:off x="2509838" y="2735263"/>
              <a:ext cx="22225" cy="77788"/>
            </a:xfrm>
            <a:custGeom>
              <a:avLst/>
              <a:gdLst>
                <a:gd name="T0" fmla="*/ 4 w 44"/>
                <a:gd name="T1" fmla="*/ 4 h 148"/>
                <a:gd name="T2" fmla="*/ 3 w 44"/>
                <a:gd name="T3" fmla="*/ 4 h 148"/>
                <a:gd name="T4" fmla="*/ 4 w 44"/>
                <a:gd name="T5" fmla="*/ 5 h 148"/>
                <a:gd name="T6" fmla="*/ 7 w 44"/>
                <a:gd name="T7" fmla="*/ 127 h 148"/>
                <a:gd name="T8" fmla="*/ 9 w 44"/>
                <a:gd name="T9" fmla="*/ 133 h 148"/>
                <a:gd name="T10" fmla="*/ 13 w 44"/>
                <a:gd name="T11" fmla="*/ 141 h 148"/>
                <a:gd name="T12" fmla="*/ 21 w 44"/>
                <a:gd name="T13" fmla="*/ 145 h 148"/>
                <a:gd name="T14" fmla="*/ 26 w 44"/>
                <a:gd name="T15" fmla="*/ 144 h 148"/>
                <a:gd name="T16" fmla="*/ 33 w 44"/>
                <a:gd name="T17" fmla="*/ 140 h 148"/>
                <a:gd name="T18" fmla="*/ 36 w 44"/>
                <a:gd name="T19" fmla="*/ 133 h 148"/>
                <a:gd name="T20" fmla="*/ 37 w 44"/>
                <a:gd name="T21" fmla="*/ 127 h 148"/>
                <a:gd name="T22" fmla="*/ 37 w 44"/>
                <a:gd name="T23" fmla="*/ 5 h 148"/>
                <a:gd name="T24" fmla="*/ 42 w 44"/>
                <a:gd name="T25" fmla="*/ 5 h 148"/>
                <a:gd name="T26" fmla="*/ 42 w 44"/>
                <a:gd name="T27" fmla="*/ 4 h 148"/>
                <a:gd name="T28" fmla="*/ 40 w 44"/>
                <a:gd name="T29" fmla="*/ 4 h 148"/>
                <a:gd name="T30" fmla="*/ 4 w 44"/>
                <a:gd name="T31" fmla="*/ 2 h 148"/>
                <a:gd name="T32" fmla="*/ 4 w 44"/>
                <a:gd name="T33" fmla="*/ 0 h 148"/>
                <a:gd name="T34" fmla="*/ 40 w 44"/>
                <a:gd name="T35" fmla="*/ 0 h 148"/>
                <a:gd name="T36" fmla="*/ 42 w 44"/>
                <a:gd name="T37" fmla="*/ 1 h 148"/>
                <a:gd name="T38" fmla="*/ 44 w 44"/>
                <a:gd name="T39" fmla="*/ 2 h 148"/>
                <a:gd name="T40" fmla="*/ 44 w 44"/>
                <a:gd name="T41" fmla="*/ 7 h 148"/>
                <a:gd name="T42" fmla="*/ 42 w 44"/>
                <a:gd name="T43" fmla="*/ 8 h 148"/>
                <a:gd name="T44" fmla="*/ 40 w 44"/>
                <a:gd name="T45" fmla="*/ 8 h 148"/>
                <a:gd name="T46" fmla="*/ 40 w 44"/>
                <a:gd name="T47" fmla="*/ 129 h 148"/>
                <a:gd name="T48" fmla="*/ 39 w 44"/>
                <a:gd name="T49" fmla="*/ 132 h 148"/>
                <a:gd name="T50" fmla="*/ 37 w 44"/>
                <a:gd name="T51" fmla="*/ 138 h 148"/>
                <a:gd name="T52" fmla="*/ 35 w 44"/>
                <a:gd name="T53" fmla="*/ 143 h 148"/>
                <a:gd name="T54" fmla="*/ 28 w 44"/>
                <a:gd name="T55" fmla="*/ 147 h 148"/>
                <a:gd name="T56" fmla="*/ 24 w 44"/>
                <a:gd name="T57" fmla="*/ 148 h 148"/>
                <a:gd name="T58" fmla="*/ 18 w 44"/>
                <a:gd name="T59" fmla="*/ 147 h 148"/>
                <a:gd name="T60" fmla="*/ 11 w 44"/>
                <a:gd name="T61" fmla="*/ 143 h 148"/>
                <a:gd name="T62" fmla="*/ 7 w 44"/>
                <a:gd name="T63" fmla="*/ 138 h 148"/>
                <a:gd name="T64" fmla="*/ 6 w 44"/>
                <a:gd name="T65" fmla="*/ 132 h 148"/>
                <a:gd name="T66" fmla="*/ 4 w 44"/>
                <a:gd name="T67" fmla="*/ 127 h 148"/>
                <a:gd name="T68" fmla="*/ 6 w 44"/>
                <a:gd name="T69" fmla="*/ 8 h 148"/>
                <a:gd name="T70" fmla="*/ 3 w 44"/>
                <a:gd name="T71" fmla="*/ 8 h 148"/>
                <a:gd name="T72" fmla="*/ 2 w 44"/>
                <a:gd name="T73" fmla="*/ 7 h 148"/>
                <a:gd name="T74" fmla="*/ 2 w 44"/>
                <a:gd name="T75" fmla="*/ 2 h 148"/>
                <a:gd name="T76" fmla="*/ 4 w 44"/>
                <a:gd name="T7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148">
                  <a:moveTo>
                    <a:pt x="4" y="2"/>
                  </a:move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9" y="133"/>
                  </a:lnTo>
                  <a:lnTo>
                    <a:pt x="10" y="137"/>
                  </a:lnTo>
                  <a:lnTo>
                    <a:pt x="13" y="141"/>
                  </a:lnTo>
                  <a:lnTo>
                    <a:pt x="17" y="144"/>
                  </a:lnTo>
                  <a:lnTo>
                    <a:pt x="21" y="145"/>
                  </a:lnTo>
                  <a:lnTo>
                    <a:pt x="22" y="145"/>
                  </a:lnTo>
                  <a:lnTo>
                    <a:pt x="26" y="144"/>
                  </a:lnTo>
                  <a:lnTo>
                    <a:pt x="31" y="143"/>
                  </a:lnTo>
                  <a:lnTo>
                    <a:pt x="33" y="140"/>
                  </a:lnTo>
                  <a:lnTo>
                    <a:pt x="35" y="137"/>
                  </a:lnTo>
                  <a:lnTo>
                    <a:pt x="36" y="133"/>
                  </a:lnTo>
                  <a:lnTo>
                    <a:pt x="37" y="130"/>
                  </a:lnTo>
                  <a:lnTo>
                    <a:pt x="37" y="12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2" y="2"/>
                  </a:lnTo>
                  <a:lnTo>
                    <a:pt x="4" y="2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7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127"/>
                  </a:lnTo>
                  <a:lnTo>
                    <a:pt x="40" y="129"/>
                  </a:lnTo>
                  <a:lnTo>
                    <a:pt x="40" y="129"/>
                  </a:lnTo>
                  <a:lnTo>
                    <a:pt x="39" y="132"/>
                  </a:lnTo>
                  <a:lnTo>
                    <a:pt x="39" y="134"/>
                  </a:lnTo>
                  <a:lnTo>
                    <a:pt x="37" y="138"/>
                  </a:lnTo>
                  <a:lnTo>
                    <a:pt x="36" y="140"/>
                  </a:lnTo>
                  <a:lnTo>
                    <a:pt x="35" y="143"/>
                  </a:lnTo>
                  <a:lnTo>
                    <a:pt x="32" y="145"/>
                  </a:lnTo>
                  <a:lnTo>
                    <a:pt x="28" y="147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22" y="148"/>
                  </a:lnTo>
                  <a:lnTo>
                    <a:pt x="18" y="147"/>
                  </a:lnTo>
                  <a:lnTo>
                    <a:pt x="14" y="145"/>
                  </a:lnTo>
                  <a:lnTo>
                    <a:pt x="11" y="143"/>
                  </a:lnTo>
                  <a:lnTo>
                    <a:pt x="9" y="141"/>
                  </a:lnTo>
                  <a:lnTo>
                    <a:pt x="7" y="138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29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6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2"/>
            <p:cNvSpPr>
              <a:spLocks/>
            </p:cNvSpPr>
            <p:nvPr/>
          </p:nvSpPr>
          <p:spPr bwMode="auto">
            <a:xfrm>
              <a:off x="2514600" y="2776538"/>
              <a:ext cx="12700" cy="33338"/>
            </a:xfrm>
            <a:custGeom>
              <a:avLst/>
              <a:gdLst>
                <a:gd name="T0" fmla="*/ 0 w 22"/>
                <a:gd name="T1" fmla="*/ 0 h 63"/>
                <a:gd name="T2" fmla="*/ 22 w 22"/>
                <a:gd name="T3" fmla="*/ 0 h 63"/>
                <a:gd name="T4" fmla="*/ 22 w 22"/>
                <a:gd name="T5" fmla="*/ 51 h 63"/>
                <a:gd name="T6" fmla="*/ 22 w 22"/>
                <a:gd name="T7" fmla="*/ 56 h 63"/>
                <a:gd name="T8" fmla="*/ 20 w 22"/>
                <a:gd name="T9" fmla="*/ 59 h 63"/>
                <a:gd name="T10" fmla="*/ 15 w 22"/>
                <a:gd name="T11" fmla="*/ 62 h 63"/>
                <a:gd name="T12" fmla="*/ 11 w 22"/>
                <a:gd name="T13" fmla="*/ 63 h 63"/>
                <a:gd name="T14" fmla="*/ 11 w 22"/>
                <a:gd name="T15" fmla="*/ 63 h 63"/>
                <a:gd name="T16" fmla="*/ 7 w 22"/>
                <a:gd name="T17" fmla="*/ 62 h 63"/>
                <a:gd name="T18" fmla="*/ 4 w 22"/>
                <a:gd name="T19" fmla="*/ 59 h 63"/>
                <a:gd name="T20" fmla="*/ 2 w 22"/>
                <a:gd name="T21" fmla="*/ 56 h 63"/>
                <a:gd name="T22" fmla="*/ 0 w 22"/>
                <a:gd name="T23" fmla="*/ 51 h 63"/>
                <a:gd name="T24" fmla="*/ 0 w 22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63">
                  <a:moveTo>
                    <a:pt x="0" y="0"/>
                  </a:moveTo>
                  <a:lnTo>
                    <a:pt x="22" y="0"/>
                  </a:lnTo>
                  <a:lnTo>
                    <a:pt x="22" y="51"/>
                  </a:lnTo>
                  <a:lnTo>
                    <a:pt x="22" y="56"/>
                  </a:lnTo>
                  <a:lnTo>
                    <a:pt x="20" y="59"/>
                  </a:lnTo>
                  <a:lnTo>
                    <a:pt x="15" y="62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7" y="62"/>
                  </a:lnTo>
                  <a:lnTo>
                    <a:pt x="4" y="59"/>
                  </a:lnTo>
                  <a:lnTo>
                    <a:pt x="2" y="56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73"/>
            <p:cNvSpPr>
              <a:spLocks/>
            </p:cNvSpPr>
            <p:nvPr/>
          </p:nvSpPr>
          <p:spPr bwMode="auto">
            <a:xfrm>
              <a:off x="3001963" y="2974976"/>
              <a:ext cx="123825" cy="123825"/>
            </a:xfrm>
            <a:custGeom>
              <a:avLst/>
              <a:gdLst>
                <a:gd name="T0" fmla="*/ 101 w 235"/>
                <a:gd name="T1" fmla="*/ 0 h 235"/>
                <a:gd name="T2" fmla="*/ 107 w 235"/>
                <a:gd name="T3" fmla="*/ 23 h 235"/>
                <a:gd name="T4" fmla="*/ 127 w 235"/>
                <a:gd name="T5" fmla="*/ 23 h 235"/>
                <a:gd name="T6" fmla="*/ 144 w 235"/>
                <a:gd name="T7" fmla="*/ 26 h 235"/>
                <a:gd name="T8" fmla="*/ 155 w 235"/>
                <a:gd name="T9" fmla="*/ 5 h 235"/>
                <a:gd name="T10" fmla="*/ 188 w 235"/>
                <a:gd name="T11" fmla="*/ 22 h 235"/>
                <a:gd name="T12" fmla="*/ 177 w 235"/>
                <a:gd name="T13" fmla="*/ 44 h 235"/>
                <a:gd name="T14" fmla="*/ 191 w 235"/>
                <a:gd name="T15" fmla="*/ 57 h 235"/>
                <a:gd name="T16" fmla="*/ 201 w 235"/>
                <a:gd name="T17" fmla="*/ 72 h 235"/>
                <a:gd name="T18" fmla="*/ 224 w 235"/>
                <a:gd name="T19" fmla="*/ 66 h 235"/>
                <a:gd name="T20" fmla="*/ 235 w 235"/>
                <a:gd name="T21" fmla="*/ 100 h 235"/>
                <a:gd name="T22" fmla="*/ 212 w 235"/>
                <a:gd name="T23" fmla="*/ 107 h 235"/>
                <a:gd name="T24" fmla="*/ 210 w 235"/>
                <a:gd name="T25" fmla="*/ 134 h 235"/>
                <a:gd name="T26" fmla="*/ 177 w 235"/>
                <a:gd name="T27" fmla="*/ 125 h 235"/>
                <a:gd name="T28" fmla="*/ 179 w 235"/>
                <a:gd name="T29" fmla="*/ 107 h 235"/>
                <a:gd name="T30" fmla="*/ 172 w 235"/>
                <a:gd name="T31" fmla="*/ 90 h 235"/>
                <a:gd name="T32" fmla="*/ 162 w 235"/>
                <a:gd name="T33" fmla="*/ 75 h 235"/>
                <a:gd name="T34" fmla="*/ 146 w 235"/>
                <a:gd name="T35" fmla="*/ 64 h 235"/>
                <a:gd name="T36" fmla="*/ 128 w 235"/>
                <a:gd name="T37" fmla="*/ 59 h 235"/>
                <a:gd name="T38" fmla="*/ 109 w 235"/>
                <a:gd name="T39" fmla="*/ 59 h 235"/>
                <a:gd name="T40" fmla="*/ 92 w 235"/>
                <a:gd name="T41" fmla="*/ 64 h 235"/>
                <a:gd name="T42" fmla="*/ 76 w 235"/>
                <a:gd name="T43" fmla="*/ 74 h 235"/>
                <a:gd name="T44" fmla="*/ 65 w 235"/>
                <a:gd name="T45" fmla="*/ 90 h 235"/>
                <a:gd name="T46" fmla="*/ 58 w 235"/>
                <a:gd name="T47" fmla="*/ 108 h 235"/>
                <a:gd name="T48" fmla="*/ 58 w 235"/>
                <a:gd name="T49" fmla="*/ 126 h 235"/>
                <a:gd name="T50" fmla="*/ 63 w 235"/>
                <a:gd name="T51" fmla="*/ 144 h 235"/>
                <a:gd name="T52" fmla="*/ 74 w 235"/>
                <a:gd name="T53" fmla="*/ 159 h 235"/>
                <a:gd name="T54" fmla="*/ 90 w 235"/>
                <a:gd name="T55" fmla="*/ 171 h 235"/>
                <a:gd name="T56" fmla="*/ 112 w 235"/>
                <a:gd name="T57" fmla="*/ 178 h 235"/>
                <a:gd name="T58" fmla="*/ 132 w 235"/>
                <a:gd name="T59" fmla="*/ 177 h 235"/>
                <a:gd name="T60" fmla="*/ 151 w 235"/>
                <a:gd name="T61" fmla="*/ 167 h 235"/>
                <a:gd name="T62" fmla="*/ 172 w 235"/>
                <a:gd name="T63" fmla="*/ 195 h 235"/>
                <a:gd name="T64" fmla="*/ 171 w 235"/>
                <a:gd name="T65" fmla="*/ 196 h 235"/>
                <a:gd name="T66" fmla="*/ 169 w 235"/>
                <a:gd name="T67" fmla="*/ 197 h 235"/>
                <a:gd name="T68" fmla="*/ 166 w 235"/>
                <a:gd name="T69" fmla="*/ 199 h 235"/>
                <a:gd name="T70" fmla="*/ 165 w 235"/>
                <a:gd name="T71" fmla="*/ 199 h 235"/>
                <a:gd name="T72" fmla="*/ 162 w 235"/>
                <a:gd name="T73" fmla="*/ 200 h 235"/>
                <a:gd name="T74" fmla="*/ 171 w 235"/>
                <a:gd name="T75" fmla="*/ 224 h 235"/>
                <a:gd name="T76" fmla="*/ 135 w 235"/>
                <a:gd name="T77" fmla="*/ 235 h 235"/>
                <a:gd name="T78" fmla="*/ 128 w 235"/>
                <a:gd name="T79" fmla="*/ 211 h 235"/>
                <a:gd name="T80" fmla="*/ 109 w 235"/>
                <a:gd name="T81" fmla="*/ 211 h 235"/>
                <a:gd name="T82" fmla="*/ 90 w 235"/>
                <a:gd name="T83" fmla="*/ 208 h 235"/>
                <a:gd name="T84" fmla="*/ 79 w 235"/>
                <a:gd name="T85" fmla="*/ 230 h 235"/>
                <a:gd name="T86" fmla="*/ 47 w 235"/>
                <a:gd name="T87" fmla="*/ 213 h 235"/>
                <a:gd name="T88" fmla="*/ 58 w 235"/>
                <a:gd name="T89" fmla="*/ 191 h 235"/>
                <a:gd name="T90" fmla="*/ 44 w 235"/>
                <a:gd name="T91" fmla="*/ 178 h 235"/>
                <a:gd name="T92" fmla="*/ 35 w 235"/>
                <a:gd name="T93" fmla="*/ 162 h 235"/>
                <a:gd name="T94" fmla="*/ 11 w 235"/>
                <a:gd name="T95" fmla="*/ 169 h 235"/>
                <a:gd name="T96" fmla="*/ 0 w 235"/>
                <a:gd name="T97" fmla="*/ 134 h 235"/>
                <a:gd name="T98" fmla="*/ 24 w 235"/>
                <a:gd name="T99" fmla="*/ 127 h 235"/>
                <a:gd name="T100" fmla="*/ 24 w 235"/>
                <a:gd name="T101" fmla="*/ 108 h 235"/>
                <a:gd name="T102" fmla="*/ 26 w 235"/>
                <a:gd name="T103" fmla="*/ 90 h 235"/>
                <a:gd name="T104" fmla="*/ 6 w 235"/>
                <a:gd name="T105" fmla="*/ 79 h 235"/>
                <a:gd name="T106" fmla="*/ 22 w 235"/>
                <a:gd name="T107" fmla="*/ 46 h 235"/>
                <a:gd name="T108" fmla="*/ 44 w 235"/>
                <a:gd name="T109" fmla="*/ 57 h 235"/>
                <a:gd name="T110" fmla="*/ 58 w 235"/>
                <a:gd name="T111" fmla="*/ 44 h 235"/>
                <a:gd name="T112" fmla="*/ 73 w 235"/>
                <a:gd name="T113" fmla="*/ 34 h 235"/>
                <a:gd name="T114" fmla="*/ 66 w 235"/>
                <a:gd name="T115" fmla="*/ 11 h 235"/>
                <a:gd name="T116" fmla="*/ 101 w 235"/>
                <a:gd name="T11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5" h="235">
                  <a:moveTo>
                    <a:pt x="101" y="0"/>
                  </a:moveTo>
                  <a:lnTo>
                    <a:pt x="107" y="23"/>
                  </a:lnTo>
                  <a:lnTo>
                    <a:pt x="127" y="23"/>
                  </a:lnTo>
                  <a:lnTo>
                    <a:pt x="144" y="26"/>
                  </a:lnTo>
                  <a:lnTo>
                    <a:pt x="155" y="5"/>
                  </a:lnTo>
                  <a:lnTo>
                    <a:pt x="188" y="22"/>
                  </a:lnTo>
                  <a:lnTo>
                    <a:pt x="177" y="44"/>
                  </a:lnTo>
                  <a:lnTo>
                    <a:pt x="191" y="57"/>
                  </a:lnTo>
                  <a:lnTo>
                    <a:pt x="201" y="72"/>
                  </a:lnTo>
                  <a:lnTo>
                    <a:pt x="224" y="66"/>
                  </a:lnTo>
                  <a:lnTo>
                    <a:pt x="235" y="100"/>
                  </a:lnTo>
                  <a:lnTo>
                    <a:pt x="212" y="107"/>
                  </a:lnTo>
                  <a:lnTo>
                    <a:pt x="210" y="134"/>
                  </a:lnTo>
                  <a:lnTo>
                    <a:pt x="177" y="125"/>
                  </a:lnTo>
                  <a:lnTo>
                    <a:pt x="179" y="107"/>
                  </a:lnTo>
                  <a:lnTo>
                    <a:pt x="172" y="90"/>
                  </a:lnTo>
                  <a:lnTo>
                    <a:pt x="162" y="75"/>
                  </a:lnTo>
                  <a:lnTo>
                    <a:pt x="146" y="64"/>
                  </a:lnTo>
                  <a:lnTo>
                    <a:pt x="128" y="59"/>
                  </a:lnTo>
                  <a:lnTo>
                    <a:pt x="109" y="59"/>
                  </a:lnTo>
                  <a:lnTo>
                    <a:pt x="92" y="64"/>
                  </a:lnTo>
                  <a:lnTo>
                    <a:pt x="76" y="74"/>
                  </a:lnTo>
                  <a:lnTo>
                    <a:pt x="65" y="90"/>
                  </a:lnTo>
                  <a:lnTo>
                    <a:pt x="58" y="108"/>
                  </a:lnTo>
                  <a:lnTo>
                    <a:pt x="58" y="126"/>
                  </a:lnTo>
                  <a:lnTo>
                    <a:pt x="63" y="144"/>
                  </a:lnTo>
                  <a:lnTo>
                    <a:pt x="74" y="159"/>
                  </a:lnTo>
                  <a:lnTo>
                    <a:pt x="90" y="171"/>
                  </a:lnTo>
                  <a:lnTo>
                    <a:pt x="112" y="178"/>
                  </a:lnTo>
                  <a:lnTo>
                    <a:pt x="132" y="177"/>
                  </a:lnTo>
                  <a:lnTo>
                    <a:pt x="151" y="167"/>
                  </a:lnTo>
                  <a:lnTo>
                    <a:pt x="172" y="195"/>
                  </a:lnTo>
                  <a:lnTo>
                    <a:pt x="171" y="196"/>
                  </a:lnTo>
                  <a:lnTo>
                    <a:pt x="169" y="197"/>
                  </a:lnTo>
                  <a:lnTo>
                    <a:pt x="166" y="199"/>
                  </a:lnTo>
                  <a:lnTo>
                    <a:pt x="165" y="199"/>
                  </a:lnTo>
                  <a:lnTo>
                    <a:pt x="162" y="200"/>
                  </a:lnTo>
                  <a:lnTo>
                    <a:pt x="171" y="224"/>
                  </a:lnTo>
                  <a:lnTo>
                    <a:pt x="135" y="235"/>
                  </a:lnTo>
                  <a:lnTo>
                    <a:pt x="128" y="211"/>
                  </a:lnTo>
                  <a:lnTo>
                    <a:pt x="109" y="211"/>
                  </a:lnTo>
                  <a:lnTo>
                    <a:pt x="90" y="208"/>
                  </a:lnTo>
                  <a:lnTo>
                    <a:pt x="79" y="230"/>
                  </a:lnTo>
                  <a:lnTo>
                    <a:pt x="47" y="213"/>
                  </a:lnTo>
                  <a:lnTo>
                    <a:pt x="58" y="191"/>
                  </a:lnTo>
                  <a:lnTo>
                    <a:pt x="44" y="178"/>
                  </a:lnTo>
                  <a:lnTo>
                    <a:pt x="35" y="162"/>
                  </a:lnTo>
                  <a:lnTo>
                    <a:pt x="11" y="169"/>
                  </a:lnTo>
                  <a:lnTo>
                    <a:pt x="0" y="134"/>
                  </a:lnTo>
                  <a:lnTo>
                    <a:pt x="24" y="127"/>
                  </a:lnTo>
                  <a:lnTo>
                    <a:pt x="24" y="108"/>
                  </a:lnTo>
                  <a:lnTo>
                    <a:pt x="26" y="90"/>
                  </a:lnTo>
                  <a:lnTo>
                    <a:pt x="6" y="79"/>
                  </a:lnTo>
                  <a:lnTo>
                    <a:pt x="22" y="46"/>
                  </a:lnTo>
                  <a:lnTo>
                    <a:pt x="44" y="57"/>
                  </a:lnTo>
                  <a:lnTo>
                    <a:pt x="58" y="44"/>
                  </a:lnTo>
                  <a:lnTo>
                    <a:pt x="73" y="34"/>
                  </a:lnTo>
                  <a:lnTo>
                    <a:pt x="66" y="1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4"/>
            <p:cNvSpPr>
              <a:spLocks/>
            </p:cNvSpPr>
            <p:nvPr/>
          </p:nvSpPr>
          <p:spPr bwMode="auto">
            <a:xfrm>
              <a:off x="3044825" y="3016251"/>
              <a:ext cx="120650" cy="85725"/>
            </a:xfrm>
            <a:custGeom>
              <a:avLst/>
              <a:gdLst>
                <a:gd name="T0" fmla="*/ 33 w 228"/>
                <a:gd name="T1" fmla="*/ 0 h 161"/>
                <a:gd name="T2" fmla="*/ 35 w 228"/>
                <a:gd name="T3" fmla="*/ 0 h 161"/>
                <a:gd name="T4" fmla="*/ 36 w 228"/>
                <a:gd name="T5" fmla="*/ 0 h 161"/>
                <a:gd name="T6" fmla="*/ 39 w 228"/>
                <a:gd name="T7" fmla="*/ 0 h 161"/>
                <a:gd name="T8" fmla="*/ 54 w 228"/>
                <a:gd name="T9" fmla="*/ 3 h 161"/>
                <a:gd name="T10" fmla="*/ 66 w 228"/>
                <a:gd name="T11" fmla="*/ 11 h 161"/>
                <a:gd name="T12" fmla="*/ 74 w 228"/>
                <a:gd name="T13" fmla="*/ 24 h 161"/>
                <a:gd name="T14" fmla="*/ 79 w 228"/>
                <a:gd name="T15" fmla="*/ 39 h 161"/>
                <a:gd name="T16" fmla="*/ 77 w 228"/>
                <a:gd name="T17" fmla="*/ 46 h 161"/>
                <a:gd name="T18" fmla="*/ 219 w 228"/>
                <a:gd name="T19" fmla="*/ 125 h 161"/>
                <a:gd name="T20" fmla="*/ 226 w 228"/>
                <a:gd name="T21" fmla="*/ 134 h 161"/>
                <a:gd name="T22" fmla="*/ 228 w 228"/>
                <a:gd name="T23" fmla="*/ 142 h 161"/>
                <a:gd name="T24" fmla="*/ 226 w 228"/>
                <a:gd name="T25" fmla="*/ 151 h 161"/>
                <a:gd name="T26" fmla="*/ 226 w 228"/>
                <a:gd name="T27" fmla="*/ 151 h 161"/>
                <a:gd name="T28" fmla="*/ 219 w 228"/>
                <a:gd name="T29" fmla="*/ 158 h 161"/>
                <a:gd name="T30" fmla="*/ 209 w 228"/>
                <a:gd name="T31" fmla="*/ 161 h 161"/>
                <a:gd name="T32" fmla="*/ 199 w 228"/>
                <a:gd name="T33" fmla="*/ 158 h 161"/>
                <a:gd name="T34" fmla="*/ 62 w 228"/>
                <a:gd name="T35" fmla="*/ 70 h 161"/>
                <a:gd name="T36" fmla="*/ 51 w 228"/>
                <a:gd name="T37" fmla="*/ 76 h 161"/>
                <a:gd name="T38" fmla="*/ 40 w 228"/>
                <a:gd name="T39" fmla="*/ 77 h 161"/>
                <a:gd name="T40" fmla="*/ 25 w 228"/>
                <a:gd name="T41" fmla="*/ 74 h 161"/>
                <a:gd name="T42" fmla="*/ 13 w 228"/>
                <a:gd name="T43" fmla="*/ 66 h 161"/>
                <a:gd name="T44" fmla="*/ 4 w 228"/>
                <a:gd name="T45" fmla="*/ 55 h 161"/>
                <a:gd name="T46" fmla="*/ 0 w 228"/>
                <a:gd name="T47" fmla="*/ 40 h 161"/>
                <a:gd name="T48" fmla="*/ 0 w 228"/>
                <a:gd name="T49" fmla="*/ 39 h 161"/>
                <a:gd name="T50" fmla="*/ 0 w 228"/>
                <a:gd name="T51" fmla="*/ 40 h 161"/>
                <a:gd name="T52" fmla="*/ 0 w 228"/>
                <a:gd name="T53" fmla="*/ 40 h 161"/>
                <a:gd name="T54" fmla="*/ 2 w 228"/>
                <a:gd name="T55" fmla="*/ 40 h 161"/>
                <a:gd name="T56" fmla="*/ 28 w 228"/>
                <a:gd name="T57" fmla="*/ 59 h 161"/>
                <a:gd name="T58" fmla="*/ 51 w 228"/>
                <a:gd name="T59" fmla="*/ 50 h 161"/>
                <a:gd name="T60" fmla="*/ 55 w 228"/>
                <a:gd name="T61" fmla="*/ 24 h 161"/>
                <a:gd name="T62" fmla="*/ 29 w 228"/>
                <a:gd name="T63" fmla="*/ 0 h 161"/>
                <a:gd name="T64" fmla="*/ 32 w 228"/>
                <a:gd name="T65" fmla="*/ 0 h 161"/>
                <a:gd name="T66" fmla="*/ 33 w 228"/>
                <a:gd name="T6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8" h="161">
                  <a:moveTo>
                    <a:pt x="33" y="0"/>
                  </a:moveTo>
                  <a:lnTo>
                    <a:pt x="35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54" y="3"/>
                  </a:lnTo>
                  <a:lnTo>
                    <a:pt x="66" y="11"/>
                  </a:lnTo>
                  <a:lnTo>
                    <a:pt x="74" y="24"/>
                  </a:lnTo>
                  <a:lnTo>
                    <a:pt x="79" y="39"/>
                  </a:lnTo>
                  <a:lnTo>
                    <a:pt x="77" y="46"/>
                  </a:lnTo>
                  <a:lnTo>
                    <a:pt x="219" y="125"/>
                  </a:lnTo>
                  <a:lnTo>
                    <a:pt x="226" y="134"/>
                  </a:lnTo>
                  <a:lnTo>
                    <a:pt x="228" y="142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19" y="158"/>
                  </a:lnTo>
                  <a:lnTo>
                    <a:pt x="209" y="161"/>
                  </a:lnTo>
                  <a:lnTo>
                    <a:pt x="199" y="158"/>
                  </a:lnTo>
                  <a:lnTo>
                    <a:pt x="62" y="70"/>
                  </a:lnTo>
                  <a:lnTo>
                    <a:pt x="51" y="76"/>
                  </a:lnTo>
                  <a:lnTo>
                    <a:pt x="40" y="77"/>
                  </a:lnTo>
                  <a:lnTo>
                    <a:pt x="25" y="74"/>
                  </a:lnTo>
                  <a:lnTo>
                    <a:pt x="13" y="66"/>
                  </a:lnTo>
                  <a:lnTo>
                    <a:pt x="4" y="55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8" y="59"/>
                  </a:lnTo>
                  <a:lnTo>
                    <a:pt x="51" y="50"/>
                  </a:lnTo>
                  <a:lnTo>
                    <a:pt x="55" y="24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5"/>
            <p:cNvSpPr>
              <a:spLocks/>
            </p:cNvSpPr>
            <p:nvPr/>
          </p:nvSpPr>
          <p:spPr bwMode="auto">
            <a:xfrm>
              <a:off x="3375025" y="2508251"/>
              <a:ext cx="42862" cy="139700"/>
            </a:xfrm>
            <a:custGeom>
              <a:avLst/>
              <a:gdLst>
                <a:gd name="T0" fmla="*/ 82 w 82"/>
                <a:gd name="T1" fmla="*/ 0 h 263"/>
                <a:gd name="T2" fmla="*/ 82 w 82"/>
                <a:gd name="T3" fmla="*/ 28 h 263"/>
                <a:gd name="T4" fmla="*/ 62 w 82"/>
                <a:gd name="T5" fmla="*/ 32 h 263"/>
                <a:gd name="T6" fmla="*/ 47 w 82"/>
                <a:gd name="T7" fmla="*/ 42 h 263"/>
                <a:gd name="T8" fmla="*/ 36 w 82"/>
                <a:gd name="T9" fmla="*/ 55 h 263"/>
                <a:gd name="T10" fmla="*/ 32 w 82"/>
                <a:gd name="T11" fmla="*/ 73 h 263"/>
                <a:gd name="T12" fmla="*/ 36 w 82"/>
                <a:gd name="T13" fmla="*/ 90 h 263"/>
                <a:gd name="T14" fmla="*/ 47 w 82"/>
                <a:gd name="T15" fmla="*/ 105 h 263"/>
                <a:gd name="T16" fmla="*/ 62 w 82"/>
                <a:gd name="T17" fmla="*/ 113 h 263"/>
                <a:gd name="T18" fmla="*/ 82 w 82"/>
                <a:gd name="T19" fmla="*/ 117 h 263"/>
                <a:gd name="T20" fmla="*/ 82 w 82"/>
                <a:gd name="T21" fmla="*/ 261 h 263"/>
                <a:gd name="T22" fmla="*/ 82 w 82"/>
                <a:gd name="T23" fmla="*/ 263 h 263"/>
                <a:gd name="T24" fmla="*/ 80 w 82"/>
                <a:gd name="T25" fmla="*/ 259 h 263"/>
                <a:gd name="T26" fmla="*/ 76 w 82"/>
                <a:gd name="T27" fmla="*/ 250 h 263"/>
                <a:gd name="T28" fmla="*/ 69 w 82"/>
                <a:gd name="T29" fmla="*/ 238 h 263"/>
                <a:gd name="T30" fmla="*/ 59 w 82"/>
                <a:gd name="T31" fmla="*/ 222 h 263"/>
                <a:gd name="T32" fmla="*/ 49 w 82"/>
                <a:gd name="T33" fmla="*/ 202 h 263"/>
                <a:gd name="T34" fmla="*/ 38 w 82"/>
                <a:gd name="T35" fmla="*/ 180 h 263"/>
                <a:gd name="T36" fmla="*/ 29 w 82"/>
                <a:gd name="T37" fmla="*/ 158 h 263"/>
                <a:gd name="T38" fmla="*/ 18 w 82"/>
                <a:gd name="T39" fmla="*/ 135 h 263"/>
                <a:gd name="T40" fmla="*/ 11 w 82"/>
                <a:gd name="T41" fmla="*/ 114 h 263"/>
                <a:gd name="T42" fmla="*/ 4 w 82"/>
                <a:gd name="T43" fmla="*/ 94 h 263"/>
                <a:gd name="T44" fmla="*/ 1 w 82"/>
                <a:gd name="T45" fmla="*/ 84 h 263"/>
                <a:gd name="T46" fmla="*/ 0 w 82"/>
                <a:gd name="T47" fmla="*/ 73 h 263"/>
                <a:gd name="T48" fmla="*/ 4 w 82"/>
                <a:gd name="T49" fmla="*/ 50 h 263"/>
                <a:gd name="T50" fmla="*/ 16 w 82"/>
                <a:gd name="T51" fmla="*/ 31 h 263"/>
                <a:gd name="T52" fmla="*/ 34 w 82"/>
                <a:gd name="T53" fmla="*/ 14 h 263"/>
                <a:gd name="T54" fmla="*/ 56 w 82"/>
                <a:gd name="T55" fmla="*/ 5 h 263"/>
                <a:gd name="T56" fmla="*/ 82 w 82"/>
                <a:gd name="T5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63">
                  <a:moveTo>
                    <a:pt x="82" y="0"/>
                  </a:moveTo>
                  <a:lnTo>
                    <a:pt x="82" y="28"/>
                  </a:lnTo>
                  <a:lnTo>
                    <a:pt x="62" y="32"/>
                  </a:lnTo>
                  <a:lnTo>
                    <a:pt x="47" y="42"/>
                  </a:lnTo>
                  <a:lnTo>
                    <a:pt x="36" y="55"/>
                  </a:lnTo>
                  <a:lnTo>
                    <a:pt x="32" y="73"/>
                  </a:lnTo>
                  <a:lnTo>
                    <a:pt x="36" y="90"/>
                  </a:lnTo>
                  <a:lnTo>
                    <a:pt x="47" y="105"/>
                  </a:lnTo>
                  <a:lnTo>
                    <a:pt x="62" y="113"/>
                  </a:lnTo>
                  <a:lnTo>
                    <a:pt x="82" y="117"/>
                  </a:lnTo>
                  <a:lnTo>
                    <a:pt x="82" y="261"/>
                  </a:lnTo>
                  <a:lnTo>
                    <a:pt x="82" y="263"/>
                  </a:lnTo>
                  <a:lnTo>
                    <a:pt x="80" y="259"/>
                  </a:lnTo>
                  <a:lnTo>
                    <a:pt x="76" y="250"/>
                  </a:lnTo>
                  <a:lnTo>
                    <a:pt x="69" y="238"/>
                  </a:lnTo>
                  <a:lnTo>
                    <a:pt x="59" y="222"/>
                  </a:lnTo>
                  <a:lnTo>
                    <a:pt x="49" y="202"/>
                  </a:lnTo>
                  <a:lnTo>
                    <a:pt x="38" y="180"/>
                  </a:lnTo>
                  <a:lnTo>
                    <a:pt x="29" y="158"/>
                  </a:lnTo>
                  <a:lnTo>
                    <a:pt x="18" y="135"/>
                  </a:lnTo>
                  <a:lnTo>
                    <a:pt x="11" y="114"/>
                  </a:lnTo>
                  <a:lnTo>
                    <a:pt x="4" y="94"/>
                  </a:lnTo>
                  <a:lnTo>
                    <a:pt x="1" y="84"/>
                  </a:lnTo>
                  <a:lnTo>
                    <a:pt x="0" y="73"/>
                  </a:lnTo>
                  <a:lnTo>
                    <a:pt x="4" y="50"/>
                  </a:lnTo>
                  <a:lnTo>
                    <a:pt x="16" y="31"/>
                  </a:lnTo>
                  <a:lnTo>
                    <a:pt x="34" y="14"/>
                  </a:lnTo>
                  <a:lnTo>
                    <a:pt x="56" y="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6"/>
            <p:cNvSpPr>
              <a:spLocks/>
            </p:cNvSpPr>
            <p:nvPr/>
          </p:nvSpPr>
          <p:spPr bwMode="auto">
            <a:xfrm>
              <a:off x="3417888" y="2508251"/>
              <a:ext cx="42862" cy="138113"/>
            </a:xfrm>
            <a:custGeom>
              <a:avLst/>
              <a:gdLst>
                <a:gd name="T0" fmla="*/ 0 w 81"/>
                <a:gd name="T1" fmla="*/ 0 h 261"/>
                <a:gd name="T2" fmla="*/ 0 w 81"/>
                <a:gd name="T3" fmla="*/ 0 h 261"/>
                <a:gd name="T4" fmla="*/ 25 w 81"/>
                <a:gd name="T5" fmla="*/ 5 h 261"/>
                <a:gd name="T6" fmla="*/ 48 w 81"/>
                <a:gd name="T7" fmla="*/ 14 h 261"/>
                <a:gd name="T8" fmla="*/ 66 w 81"/>
                <a:gd name="T9" fmla="*/ 31 h 261"/>
                <a:gd name="T10" fmla="*/ 77 w 81"/>
                <a:gd name="T11" fmla="*/ 50 h 261"/>
                <a:gd name="T12" fmla="*/ 81 w 81"/>
                <a:gd name="T13" fmla="*/ 73 h 261"/>
                <a:gd name="T14" fmla="*/ 81 w 81"/>
                <a:gd name="T15" fmla="*/ 73 h 261"/>
                <a:gd name="T16" fmla="*/ 81 w 81"/>
                <a:gd name="T17" fmla="*/ 73 h 261"/>
                <a:gd name="T18" fmla="*/ 81 w 81"/>
                <a:gd name="T19" fmla="*/ 73 h 261"/>
                <a:gd name="T20" fmla="*/ 80 w 81"/>
                <a:gd name="T21" fmla="*/ 83 h 261"/>
                <a:gd name="T22" fmla="*/ 79 w 81"/>
                <a:gd name="T23" fmla="*/ 94 h 261"/>
                <a:gd name="T24" fmla="*/ 72 w 81"/>
                <a:gd name="T25" fmla="*/ 113 h 261"/>
                <a:gd name="T26" fmla="*/ 65 w 81"/>
                <a:gd name="T27" fmla="*/ 134 h 261"/>
                <a:gd name="T28" fmla="*/ 55 w 81"/>
                <a:gd name="T29" fmla="*/ 156 h 261"/>
                <a:gd name="T30" fmla="*/ 44 w 81"/>
                <a:gd name="T31" fmla="*/ 178 h 261"/>
                <a:gd name="T32" fmla="*/ 35 w 81"/>
                <a:gd name="T33" fmla="*/ 200 h 261"/>
                <a:gd name="T34" fmla="*/ 24 w 81"/>
                <a:gd name="T35" fmla="*/ 219 h 261"/>
                <a:gd name="T36" fmla="*/ 15 w 81"/>
                <a:gd name="T37" fmla="*/ 235 h 261"/>
                <a:gd name="T38" fmla="*/ 7 w 81"/>
                <a:gd name="T39" fmla="*/ 249 h 261"/>
                <a:gd name="T40" fmla="*/ 3 w 81"/>
                <a:gd name="T41" fmla="*/ 257 h 261"/>
                <a:gd name="T42" fmla="*/ 0 w 81"/>
                <a:gd name="T43" fmla="*/ 261 h 261"/>
                <a:gd name="T44" fmla="*/ 0 w 81"/>
                <a:gd name="T45" fmla="*/ 117 h 261"/>
                <a:gd name="T46" fmla="*/ 0 w 81"/>
                <a:gd name="T47" fmla="*/ 117 h 261"/>
                <a:gd name="T48" fmla="*/ 20 w 81"/>
                <a:gd name="T49" fmla="*/ 113 h 261"/>
                <a:gd name="T50" fmla="*/ 36 w 81"/>
                <a:gd name="T51" fmla="*/ 105 h 261"/>
                <a:gd name="T52" fmla="*/ 47 w 81"/>
                <a:gd name="T53" fmla="*/ 90 h 261"/>
                <a:gd name="T54" fmla="*/ 51 w 81"/>
                <a:gd name="T55" fmla="*/ 73 h 261"/>
                <a:gd name="T56" fmla="*/ 47 w 81"/>
                <a:gd name="T57" fmla="*/ 55 h 261"/>
                <a:gd name="T58" fmla="*/ 36 w 81"/>
                <a:gd name="T59" fmla="*/ 42 h 261"/>
                <a:gd name="T60" fmla="*/ 20 w 81"/>
                <a:gd name="T61" fmla="*/ 32 h 261"/>
                <a:gd name="T62" fmla="*/ 0 w 81"/>
                <a:gd name="T63" fmla="*/ 28 h 261"/>
                <a:gd name="T64" fmla="*/ 0 w 81"/>
                <a:gd name="T65" fmla="*/ 28 h 261"/>
                <a:gd name="T66" fmla="*/ 0 w 81"/>
                <a:gd name="T6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261">
                  <a:moveTo>
                    <a:pt x="0" y="0"/>
                  </a:moveTo>
                  <a:lnTo>
                    <a:pt x="0" y="0"/>
                  </a:lnTo>
                  <a:lnTo>
                    <a:pt x="25" y="5"/>
                  </a:lnTo>
                  <a:lnTo>
                    <a:pt x="48" y="14"/>
                  </a:lnTo>
                  <a:lnTo>
                    <a:pt x="66" y="31"/>
                  </a:lnTo>
                  <a:lnTo>
                    <a:pt x="77" y="50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0" y="83"/>
                  </a:lnTo>
                  <a:lnTo>
                    <a:pt x="79" y="94"/>
                  </a:lnTo>
                  <a:lnTo>
                    <a:pt x="72" y="113"/>
                  </a:lnTo>
                  <a:lnTo>
                    <a:pt x="65" y="134"/>
                  </a:lnTo>
                  <a:lnTo>
                    <a:pt x="55" y="156"/>
                  </a:lnTo>
                  <a:lnTo>
                    <a:pt x="44" y="178"/>
                  </a:lnTo>
                  <a:lnTo>
                    <a:pt x="35" y="200"/>
                  </a:lnTo>
                  <a:lnTo>
                    <a:pt x="24" y="219"/>
                  </a:lnTo>
                  <a:lnTo>
                    <a:pt x="15" y="235"/>
                  </a:lnTo>
                  <a:lnTo>
                    <a:pt x="7" y="249"/>
                  </a:lnTo>
                  <a:lnTo>
                    <a:pt x="3" y="257"/>
                  </a:lnTo>
                  <a:lnTo>
                    <a:pt x="0" y="261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20" y="113"/>
                  </a:lnTo>
                  <a:lnTo>
                    <a:pt x="36" y="105"/>
                  </a:lnTo>
                  <a:lnTo>
                    <a:pt x="47" y="90"/>
                  </a:lnTo>
                  <a:lnTo>
                    <a:pt x="51" y="73"/>
                  </a:lnTo>
                  <a:lnTo>
                    <a:pt x="47" y="55"/>
                  </a:lnTo>
                  <a:lnTo>
                    <a:pt x="36" y="42"/>
                  </a:lnTo>
                  <a:lnTo>
                    <a:pt x="2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7"/>
            <p:cNvSpPr>
              <a:spLocks/>
            </p:cNvSpPr>
            <p:nvPr/>
          </p:nvSpPr>
          <p:spPr bwMode="auto">
            <a:xfrm>
              <a:off x="3016250" y="2506663"/>
              <a:ext cx="168275" cy="69850"/>
            </a:xfrm>
            <a:custGeom>
              <a:avLst/>
              <a:gdLst>
                <a:gd name="T0" fmla="*/ 317 w 317"/>
                <a:gd name="T1" fmla="*/ 0 h 132"/>
                <a:gd name="T2" fmla="*/ 317 w 317"/>
                <a:gd name="T3" fmla="*/ 5 h 132"/>
                <a:gd name="T4" fmla="*/ 240 w 317"/>
                <a:gd name="T5" fmla="*/ 11 h 132"/>
                <a:gd name="T6" fmla="*/ 232 w 317"/>
                <a:gd name="T7" fmla="*/ 30 h 132"/>
                <a:gd name="T8" fmla="*/ 198 w 317"/>
                <a:gd name="T9" fmla="*/ 132 h 132"/>
                <a:gd name="T10" fmla="*/ 30 w 317"/>
                <a:gd name="T11" fmla="*/ 132 h 132"/>
                <a:gd name="T12" fmla="*/ 0 w 317"/>
                <a:gd name="T13" fmla="*/ 29 h 132"/>
                <a:gd name="T14" fmla="*/ 4 w 317"/>
                <a:gd name="T15" fmla="*/ 29 h 132"/>
                <a:gd name="T16" fmla="*/ 33 w 317"/>
                <a:gd name="T17" fmla="*/ 128 h 132"/>
                <a:gd name="T18" fmla="*/ 195 w 317"/>
                <a:gd name="T19" fmla="*/ 128 h 132"/>
                <a:gd name="T20" fmla="*/ 228 w 317"/>
                <a:gd name="T21" fmla="*/ 27 h 132"/>
                <a:gd name="T22" fmla="*/ 237 w 317"/>
                <a:gd name="T23" fmla="*/ 5 h 132"/>
                <a:gd name="T24" fmla="*/ 317 w 317"/>
                <a:gd name="T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132">
                  <a:moveTo>
                    <a:pt x="317" y="0"/>
                  </a:moveTo>
                  <a:lnTo>
                    <a:pt x="317" y="5"/>
                  </a:lnTo>
                  <a:lnTo>
                    <a:pt x="240" y="11"/>
                  </a:lnTo>
                  <a:lnTo>
                    <a:pt x="232" y="30"/>
                  </a:lnTo>
                  <a:lnTo>
                    <a:pt x="198" y="132"/>
                  </a:lnTo>
                  <a:lnTo>
                    <a:pt x="30" y="132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33" y="128"/>
                  </a:lnTo>
                  <a:lnTo>
                    <a:pt x="195" y="128"/>
                  </a:lnTo>
                  <a:lnTo>
                    <a:pt x="228" y="27"/>
                  </a:lnTo>
                  <a:lnTo>
                    <a:pt x="237" y="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8"/>
            <p:cNvSpPr>
              <a:spLocks/>
            </p:cNvSpPr>
            <p:nvPr/>
          </p:nvSpPr>
          <p:spPr bwMode="auto">
            <a:xfrm>
              <a:off x="3016250" y="2522538"/>
              <a:ext cx="120650" cy="41275"/>
            </a:xfrm>
            <a:custGeom>
              <a:avLst/>
              <a:gdLst>
                <a:gd name="T0" fmla="*/ 0 w 229"/>
                <a:gd name="T1" fmla="*/ 0 h 79"/>
                <a:gd name="T2" fmla="*/ 229 w 229"/>
                <a:gd name="T3" fmla="*/ 0 h 79"/>
                <a:gd name="T4" fmla="*/ 229 w 229"/>
                <a:gd name="T5" fmla="*/ 5 h 79"/>
                <a:gd name="T6" fmla="*/ 5 w 229"/>
                <a:gd name="T7" fmla="*/ 5 h 79"/>
                <a:gd name="T8" fmla="*/ 13 w 229"/>
                <a:gd name="T9" fmla="*/ 29 h 79"/>
                <a:gd name="T10" fmla="*/ 222 w 229"/>
                <a:gd name="T11" fmla="*/ 29 h 79"/>
                <a:gd name="T12" fmla="*/ 211 w 229"/>
                <a:gd name="T13" fmla="*/ 58 h 79"/>
                <a:gd name="T14" fmla="*/ 22 w 229"/>
                <a:gd name="T15" fmla="*/ 58 h 79"/>
                <a:gd name="T16" fmla="*/ 27 w 229"/>
                <a:gd name="T17" fmla="*/ 75 h 79"/>
                <a:gd name="T18" fmla="*/ 203 w 229"/>
                <a:gd name="T19" fmla="*/ 75 h 79"/>
                <a:gd name="T20" fmla="*/ 203 w 229"/>
                <a:gd name="T21" fmla="*/ 79 h 79"/>
                <a:gd name="T22" fmla="*/ 23 w 229"/>
                <a:gd name="T23" fmla="*/ 79 h 79"/>
                <a:gd name="T24" fmla="*/ 16 w 229"/>
                <a:gd name="T25" fmla="*/ 54 h 79"/>
                <a:gd name="T26" fmla="*/ 209 w 229"/>
                <a:gd name="T27" fmla="*/ 54 h 79"/>
                <a:gd name="T28" fmla="*/ 215 w 229"/>
                <a:gd name="T29" fmla="*/ 33 h 79"/>
                <a:gd name="T30" fmla="*/ 9 w 229"/>
                <a:gd name="T31" fmla="*/ 33 h 79"/>
                <a:gd name="T32" fmla="*/ 0 w 22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79">
                  <a:moveTo>
                    <a:pt x="0" y="0"/>
                  </a:moveTo>
                  <a:lnTo>
                    <a:pt x="229" y="0"/>
                  </a:lnTo>
                  <a:lnTo>
                    <a:pt x="229" y="5"/>
                  </a:lnTo>
                  <a:lnTo>
                    <a:pt x="5" y="5"/>
                  </a:lnTo>
                  <a:lnTo>
                    <a:pt x="13" y="29"/>
                  </a:lnTo>
                  <a:lnTo>
                    <a:pt x="222" y="29"/>
                  </a:lnTo>
                  <a:lnTo>
                    <a:pt x="211" y="58"/>
                  </a:lnTo>
                  <a:lnTo>
                    <a:pt x="22" y="58"/>
                  </a:lnTo>
                  <a:lnTo>
                    <a:pt x="27" y="75"/>
                  </a:lnTo>
                  <a:lnTo>
                    <a:pt x="203" y="75"/>
                  </a:lnTo>
                  <a:lnTo>
                    <a:pt x="203" y="79"/>
                  </a:lnTo>
                  <a:lnTo>
                    <a:pt x="23" y="79"/>
                  </a:lnTo>
                  <a:lnTo>
                    <a:pt x="16" y="54"/>
                  </a:lnTo>
                  <a:lnTo>
                    <a:pt x="209" y="54"/>
                  </a:lnTo>
                  <a:lnTo>
                    <a:pt x="215" y="33"/>
                  </a:lnTo>
                  <a:lnTo>
                    <a:pt x="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79"/>
            <p:cNvSpPr>
              <a:spLocks/>
            </p:cNvSpPr>
            <p:nvPr/>
          </p:nvSpPr>
          <p:spPr bwMode="auto">
            <a:xfrm>
              <a:off x="3105150" y="2520951"/>
              <a:ext cx="15875" cy="53975"/>
            </a:xfrm>
            <a:custGeom>
              <a:avLst/>
              <a:gdLst>
                <a:gd name="T0" fmla="*/ 26 w 30"/>
                <a:gd name="T1" fmla="*/ 0 h 102"/>
                <a:gd name="T2" fmla="*/ 30 w 30"/>
                <a:gd name="T3" fmla="*/ 2 h 102"/>
                <a:gd name="T4" fmla="*/ 4 w 30"/>
                <a:gd name="T5" fmla="*/ 102 h 102"/>
                <a:gd name="T6" fmla="*/ 0 w 30"/>
                <a:gd name="T7" fmla="*/ 101 h 102"/>
                <a:gd name="T8" fmla="*/ 26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26" y="0"/>
                  </a:moveTo>
                  <a:lnTo>
                    <a:pt x="30" y="2"/>
                  </a:lnTo>
                  <a:lnTo>
                    <a:pt x="4" y="102"/>
                  </a:lnTo>
                  <a:lnTo>
                    <a:pt x="0" y="10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80"/>
            <p:cNvSpPr>
              <a:spLocks/>
            </p:cNvSpPr>
            <p:nvPr/>
          </p:nvSpPr>
          <p:spPr bwMode="auto">
            <a:xfrm>
              <a:off x="3092450" y="2520951"/>
              <a:ext cx="11112" cy="52388"/>
            </a:xfrm>
            <a:custGeom>
              <a:avLst/>
              <a:gdLst>
                <a:gd name="T0" fmla="*/ 15 w 21"/>
                <a:gd name="T1" fmla="*/ 0 h 101"/>
                <a:gd name="T2" fmla="*/ 21 w 21"/>
                <a:gd name="T3" fmla="*/ 0 h 101"/>
                <a:gd name="T4" fmla="*/ 4 w 21"/>
                <a:gd name="T5" fmla="*/ 101 h 101"/>
                <a:gd name="T6" fmla="*/ 0 w 21"/>
                <a:gd name="T7" fmla="*/ 101 h 101"/>
                <a:gd name="T8" fmla="*/ 15 w 21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1">
                  <a:moveTo>
                    <a:pt x="15" y="0"/>
                  </a:moveTo>
                  <a:lnTo>
                    <a:pt x="21" y="0"/>
                  </a:lnTo>
                  <a:lnTo>
                    <a:pt x="4" y="101"/>
                  </a:lnTo>
                  <a:lnTo>
                    <a:pt x="0" y="10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81"/>
            <p:cNvSpPr>
              <a:spLocks noChangeArrowheads="1"/>
            </p:cNvSpPr>
            <p:nvPr/>
          </p:nvSpPr>
          <p:spPr bwMode="auto">
            <a:xfrm>
              <a:off x="3082925" y="2520951"/>
              <a:ext cx="1587" cy="52388"/>
            </a:xfrm>
            <a:prstGeom prst="rect">
              <a:avLst/>
            </a:prstGeom>
            <a:solidFill>
              <a:srgbClr val="F6F8F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2"/>
            <p:cNvSpPr>
              <a:spLocks/>
            </p:cNvSpPr>
            <p:nvPr/>
          </p:nvSpPr>
          <p:spPr bwMode="auto">
            <a:xfrm>
              <a:off x="3062288" y="2520951"/>
              <a:ext cx="9525" cy="52388"/>
            </a:xfrm>
            <a:custGeom>
              <a:avLst/>
              <a:gdLst>
                <a:gd name="T0" fmla="*/ 4 w 20"/>
                <a:gd name="T1" fmla="*/ 0 h 101"/>
                <a:gd name="T2" fmla="*/ 20 w 20"/>
                <a:gd name="T3" fmla="*/ 101 h 101"/>
                <a:gd name="T4" fmla="*/ 14 w 20"/>
                <a:gd name="T5" fmla="*/ 101 h 101"/>
                <a:gd name="T6" fmla="*/ 0 w 20"/>
                <a:gd name="T7" fmla="*/ 0 h 101"/>
                <a:gd name="T8" fmla="*/ 4 w 2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1">
                  <a:moveTo>
                    <a:pt x="4" y="0"/>
                  </a:moveTo>
                  <a:lnTo>
                    <a:pt x="20" y="101"/>
                  </a:lnTo>
                  <a:lnTo>
                    <a:pt x="14" y="101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3"/>
            <p:cNvSpPr>
              <a:spLocks/>
            </p:cNvSpPr>
            <p:nvPr/>
          </p:nvSpPr>
          <p:spPr bwMode="auto">
            <a:xfrm>
              <a:off x="3025775" y="2520951"/>
              <a:ext cx="31750" cy="55563"/>
            </a:xfrm>
            <a:custGeom>
              <a:avLst/>
              <a:gdLst>
                <a:gd name="T0" fmla="*/ 34 w 59"/>
                <a:gd name="T1" fmla="*/ 0 h 103"/>
                <a:gd name="T2" fmla="*/ 59 w 59"/>
                <a:gd name="T3" fmla="*/ 103 h 103"/>
                <a:gd name="T4" fmla="*/ 30 w 59"/>
                <a:gd name="T5" fmla="*/ 103 h 103"/>
                <a:gd name="T6" fmla="*/ 0 w 59"/>
                <a:gd name="T7" fmla="*/ 1 h 103"/>
                <a:gd name="T8" fmla="*/ 5 w 59"/>
                <a:gd name="T9" fmla="*/ 0 h 103"/>
                <a:gd name="T10" fmla="*/ 34 w 59"/>
                <a:gd name="T11" fmla="*/ 99 h 103"/>
                <a:gd name="T12" fmla="*/ 52 w 59"/>
                <a:gd name="T13" fmla="*/ 99 h 103"/>
                <a:gd name="T14" fmla="*/ 30 w 59"/>
                <a:gd name="T15" fmla="*/ 0 h 103"/>
                <a:gd name="T16" fmla="*/ 34 w 59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3">
                  <a:moveTo>
                    <a:pt x="34" y="0"/>
                  </a:moveTo>
                  <a:lnTo>
                    <a:pt x="59" y="103"/>
                  </a:lnTo>
                  <a:lnTo>
                    <a:pt x="30" y="103"/>
                  </a:lnTo>
                  <a:lnTo>
                    <a:pt x="0" y="1"/>
                  </a:lnTo>
                  <a:lnTo>
                    <a:pt x="5" y="0"/>
                  </a:lnTo>
                  <a:lnTo>
                    <a:pt x="34" y="99"/>
                  </a:lnTo>
                  <a:lnTo>
                    <a:pt x="52" y="99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4"/>
            <p:cNvSpPr>
              <a:spLocks/>
            </p:cNvSpPr>
            <p:nvPr/>
          </p:nvSpPr>
          <p:spPr bwMode="auto">
            <a:xfrm>
              <a:off x="3025775" y="2574926"/>
              <a:ext cx="103187" cy="31750"/>
            </a:xfrm>
            <a:custGeom>
              <a:avLst/>
              <a:gdLst>
                <a:gd name="T0" fmla="*/ 180 w 195"/>
                <a:gd name="T1" fmla="*/ 0 h 61"/>
                <a:gd name="T2" fmla="*/ 195 w 195"/>
                <a:gd name="T3" fmla="*/ 61 h 61"/>
                <a:gd name="T4" fmla="*/ 0 w 195"/>
                <a:gd name="T5" fmla="*/ 61 h 61"/>
                <a:gd name="T6" fmla="*/ 0 w 195"/>
                <a:gd name="T7" fmla="*/ 55 h 61"/>
                <a:gd name="T8" fmla="*/ 191 w 195"/>
                <a:gd name="T9" fmla="*/ 55 h 61"/>
                <a:gd name="T10" fmla="*/ 174 w 195"/>
                <a:gd name="T11" fmla="*/ 0 h 61"/>
                <a:gd name="T12" fmla="*/ 180 w 195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61">
                  <a:moveTo>
                    <a:pt x="180" y="0"/>
                  </a:moveTo>
                  <a:lnTo>
                    <a:pt x="195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191" y="55"/>
                  </a:lnTo>
                  <a:lnTo>
                    <a:pt x="174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5"/>
            <p:cNvSpPr>
              <a:spLocks/>
            </p:cNvSpPr>
            <p:nvPr/>
          </p:nvSpPr>
          <p:spPr bwMode="auto">
            <a:xfrm>
              <a:off x="3157538" y="2503488"/>
              <a:ext cx="31750" cy="7938"/>
            </a:xfrm>
            <a:custGeom>
              <a:avLst/>
              <a:gdLst>
                <a:gd name="T0" fmla="*/ 55 w 61"/>
                <a:gd name="T1" fmla="*/ 0 h 17"/>
                <a:gd name="T2" fmla="*/ 58 w 61"/>
                <a:gd name="T3" fmla="*/ 0 h 17"/>
                <a:gd name="T4" fmla="*/ 61 w 61"/>
                <a:gd name="T5" fmla="*/ 2 h 17"/>
                <a:gd name="T6" fmla="*/ 61 w 61"/>
                <a:gd name="T7" fmla="*/ 5 h 17"/>
                <a:gd name="T8" fmla="*/ 61 w 61"/>
                <a:gd name="T9" fmla="*/ 7 h 17"/>
                <a:gd name="T10" fmla="*/ 61 w 61"/>
                <a:gd name="T11" fmla="*/ 10 h 17"/>
                <a:gd name="T12" fmla="*/ 59 w 61"/>
                <a:gd name="T13" fmla="*/ 11 h 17"/>
                <a:gd name="T14" fmla="*/ 57 w 61"/>
                <a:gd name="T15" fmla="*/ 13 h 17"/>
                <a:gd name="T16" fmla="*/ 6 w 61"/>
                <a:gd name="T17" fmla="*/ 17 h 17"/>
                <a:gd name="T18" fmla="*/ 4 w 61"/>
                <a:gd name="T19" fmla="*/ 17 h 17"/>
                <a:gd name="T20" fmla="*/ 2 w 61"/>
                <a:gd name="T21" fmla="*/ 16 h 17"/>
                <a:gd name="T22" fmla="*/ 2 w 61"/>
                <a:gd name="T23" fmla="*/ 13 h 17"/>
                <a:gd name="T24" fmla="*/ 0 w 61"/>
                <a:gd name="T25" fmla="*/ 10 h 17"/>
                <a:gd name="T26" fmla="*/ 2 w 61"/>
                <a:gd name="T27" fmla="*/ 7 h 17"/>
                <a:gd name="T28" fmla="*/ 3 w 61"/>
                <a:gd name="T29" fmla="*/ 6 h 17"/>
                <a:gd name="T30" fmla="*/ 6 w 61"/>
                <a:gd name="T31" fmla="*/ 5 h 17"/>
                <a:gd name="T32" fmla="*/ 55 w 61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61" y="10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6"/>
                  </a:lnTo>
                  <a:lnTo>
                    <a:pt x="6" y="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6"/>
            <p:cNvSpPr>
              <a:spLocks/>
            </p:cNvSpPr>
            <p:nvPr/>
          </p:nvSpPr>
          <p:spPr bwMode="auto">
            <a:xfrm>
              <a:off x="3121025" y="2600326"/>
              <a:ext cx="12700" cy="11113"/>
            </a:xfrm>
            <a:custGeom>
              <a:avLst/>
              <a:gdLst>
                <a:gd name="T0" fmla="*/ 12 w 23"/>
                <a:gd name="T1" fmla="*/ 0 h 22"/>
                <a:gd name="T2" fmla="*/ 16 w 23"/>
                <a:gd name="T3" fmla="*/ 1 h 22"/>
                <a:gd name="T4" fmla="*/ 19 w 23"/>
                <a:gd name="T5" fmla="*/ 4 h 22"/>
                <a:gd name="T6" fmla="*/ 22 w 23"/>
                <a:gd name="T7" fmla="*/ 7 h 22"/>
                <a:gd name="T8" fmla="*/ 23 w 23"/>
                <a:gd name="T9" fmla="*/ 11 h 22"/>
                <a:gd name="T10" fmla="*/ 22 w 23"/>
                <a:gd name="T11" fmla="*/ 15 h 22"/>
                <a:gd name="T12" fmla="*/ 19 w 23"/>
                <a:gd name="T13" fmla="*/ 19 h 22"/>
                <a:gd name="T14" fmla="*/ 16 w 23"/>
                <a:gd name="T15" fmla="*/ 21 h 22"/>
                <a:gd name="T16" fmla="*/ 12 w 23"/>
                <a:gd name="T17" fmla="*/ 22 h 22"/>
                <a:gd name="T18" fmla="*/ 7 w 23"/>
                <a:gd name="T19" fmla="*/ 21 h 22"/>
                <a:gd name="T20" fmla="*/ 4 w 23"/>
                <a:gd name="T21" fmla="*/ 19 h 22"/>
                <a:gd name="T22" fmla="*/ 1 w 23"/>
                <a:gd name="T23" fmla="*/ 15 h 22"/>
                <a:gd name="T24" fmla="*/ 0 w 23"/>
                <a:gd name="T25" fmla="*/ 11 h 22"/>
                <a:gd name="T26" fmla="*/ 1 w 23"/>
                <a:gd name="T27" fmla="*/ 7 h 22"/>
                <a:gd name="T28" fmla="*/ 4 w 23"/>
                <a:gd name="T29" fmla="*/ 4 h 22"/>
                <a:gd name="T30" fmla="*/ 7 w 23"/>
                <a:gd name="T31" fmla="*/ 1 h 22"/>
                <a:gd name="T32" fmla="*/ 12 w 23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1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87"/>
            <p:cNvSpPr>
              <a:spLocks noEditPoints="1"/>
            </p:cNvSpPr>
            <p:nvPr/>
          </p:nvSpPr>
          <p:spPr bwMode="auto">
            <a:xfrm>
              <a:off x="3117850" y="2595563"/>
              <a:ext cx="20637" cy="20638"/>
            </a:xfrm>
            <a:custGeom>
              <a:avLst/>
              <a:gdLst>
                <a:gd name="T0" fmla="*/ 20 w 40"/>
                <a:gd name="T1" fmla="*/ 7 h 37"/>
                <a:gd name="T2" fmla="*/ 15 w 40"/>
                <a:gd name="T3" fmla="*/ 8 h 37"/>
                <a:gd name="T4" fmla="*/ 12 w 40"/>
                <a:gd name="T5" fmla="*/ 11 h 37"/>
                <a:gd name="T6" fmla="*/ 9 w 40"/>
                <a:gd name="T7" fmla="*/ 14 h 37"/>
                <a:gd name="T8" fmla="*/ 8 w 40"/>
                <a:gd name="T9" fmla="*/ 18 h 37"/>
                <a:gd name="T10" fmla="*/ 9 w 40"/>
                <a:gd name="T11" fmla="*/ 22 h 37"/>
                <a:gd name="T12" fmla="*/ 12 w 40"/>
                <a:gd name="T13" fmla="*/ 26 h 37"/>
                <a:gd name="T14" fmla="*/ 15 w 40"/>
                <a:gd name="T15" fmla="*/ 28 h 37"/>
                <a:gd name="T16" fmla="*/ 20 w 40"/>
                <a:gd name="T17" fmla="*/ 29 h 37"/>
                <a:gd name="T18" fmla="*/ 24 w 40"/>
                <a:gd name="T19" fmla="*/ 28 h 37"/>
                <a:gd name="T20" fmla="*/ 27 w 40"/>
                <a:gd name="T21" fmla="*/ 26 h 37"/>
                <a:gd name="T22" fmla="*/ 30 w 40"/>
                <a:gd name="T23" fmla="*/ 22 h 37"/>
                <a:gd name="T24" fmla="*/ 31 w 40"/>
                <a:gd name="T25" fmla="*/ 18 h 37"/>
                <a:gd name="T26" fmla="*/ 30 w 40"/>
                <a:gd name="T27" fmla="*/ 14 h 37"/>
                <a:gd name="T28" fmla="*/ 27 w 40"/>
                <a:gd name="T29" fmla="*/ 11 h 37"/>
                <a:gd name="T30" fmla="*/ 24 w 40"/>
                <a:gd name="T31" fmla="*/ 8 h 37"/>
                <a:gd name="T32" fmla="*/ 20 w 40"/>
                <a:gd name="T33" fmla="*/ 7 h 37"/>
                <a:gd name="T34" fmla="*/ 20 w 40"/>
                <a:gd name="T35" fmla="*/ 0 h 37"/>
                <a:gd name="T36" fmla="*/ 24 w 40"/>
                <a:gd name="T37" fmla="*/ 0 h 37"/>
                <a:gd name="T38" fmla="*/ 30 w 40"/>
                <a:gd name="T39" fmla="*/ 2 h 37"/>
                <a:gd name="T40" fmla="*/ 33 w 40"/>
                <a:gd name="T41" fmla="*/ 4 h 37"/>
                <a:gd name="T42" fmla="*/ 35 w 40"/>
                <a:gd name="T43" fmla="*/ 7 h 37"/>
                <a:gd name="T44" fmla="*/ 38 w 40"/>
                <a:gd name="T45" fmla="*/ 11 h 37"/>
                <a:gd name="T46" fmla="*/ 40 w 40"/>
                <a:gd name="T47" fmla="*/ 14 h 37"/>
                <a:gd name="T48" fmla="*/ 40 w 40"/>
                <a:gd name="T49" fmla="*/ 18 h 37"/>
                <a:gd name="T50" fmla="*/ 40 w 40"/>
                <a:gd name="T51" fmla="*/ 22 h 37"/>
                <a:gd name="T52" fmla="*/ 38 w 40"/>
                <a:gd name="T53" fmla="*/ 26 h 37"/>
                <a:gd name="T54" fmla="*/ 35 w 40"/>
                <a:gd name="T55" fmla="*/ 29 h 37"/>
                <a:gd name="T56" fmla="*/ 33 w 40"/>
                <a:gd name="T57" fmla="*/ 32 h 37"/>
                <a:gd name="T58" fmla="*/ 30 w 40"/>
                <a:gd name="T59" fmla="*/ 35 h 37"/>
                <a:gd name="T60" fmla="*/ 24 w 40"/>
                <a:gd name="T61" fmla="*/ 36 h 37"/>
                <a:gd name="T62" fmla="*/ 20 w 40"/>
                <a:gd name="T63" fmla="*/ 37 h 37"/>
                <a:gd name="T64" fmla="*/ 15 w 40"/>
                <a:gd name="T65" fmla="*/ 36 h 37"/>
                <a:gd name="T66" fmla="*/ 11 w 40"/>
                <a:gd name="T67" fmla="*/ 35 h 37"/>
                <a:gd name="T68" fmla="*/ 7 w 40"/>
                <a:gd name="T69" fmla="*/ 32 h 37"/>
                <a:gd name="T70" fmla="*/ 4 w 40"/>
                <a:gd name="T71" fmla="*/ 29 h 37"/>
                <a:gd name="T72" fmla="*/ 1 w 40"/>
                <a:gd name="T73" fmla="*/ 26 h 37"/>
                <a:gd name="T74" fmla="*/ 1 w 40"/>
                <a:gd name="T75" fmla="*/ 22 h 37"/>
                <a:gd name="T76" fmla="*/ 0 w 40"/>
                <a:gd name="T77" fmla="*/ 18 h 37"/>
                <a:gd name="T78" fmla="*/ 1 w 40"/>
                <a:gd name="T79" fmla="*/ 14 h 37"/>
                <a:gd name="T80" fmla="*/ 1 w 40"/>
                <a:gd name="T81" fmla="*/ 11 h 37"/>
                <a:gd name="T82" fmla="*/ 4 w 40"/>
                <a:gd name="T83" fmla="*/ 7 h 37"/>
                <a:gd name="T84" fmla="*/ 7 w 40"/>
                <a:gd name="T85" fmla="*/ 4 h 37"/>
                <a:gd name="T86" fmla="*/ 11 w 40"/>
                <a:gd name="T87" fmla="*/ 2 h 37"/>
                <a:gd name="T88" fmla="*/ 15 w 40"/>
                <a:gd name="T89" fmla="*/ 0 h 37"/>
                <a:gd name="T90" fmla="*/ 20 w 40"/>
                <a:gd name="T9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" h="37">
                  <a:moveTo>
                    <a:pt x="20" y="7"/>
                  </a:moveTo>
                  <a:lnTo>
                    <a:pt x="15" y="8"/>
                  </a:lnTo>
                  <a:lnTo>
                    <a:pt x="12" y="11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9" y="22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7" y="26"/>
                  </a:lnTo>
                  <a:lnTo>
                    <a:pt x="30" y="22"/>
                  </a:lnTo>
                  <a:lnTo>
                    <a:pt x="31" y="18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24" y="8"/>
                  </a:lnTo>
                  <a:lnTo>
                    <a:pt x="20" y="7"/>
                  </a:lnTo>
                  <a:close/>
                  <a:moveTo>
                    <a:pt x="20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5" y="7"/>
                  </a:lnTo>
                  <a:lnTo>
                    <a:pt x="38" y="11"/>
                  </a:lnTo>
                  <a:lnTo>
                    <a:pt x="40" y="14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5" y="29"/>
                  </a:lnTo>
                  <a:lnTo>
                    <a:pt x="33" y="32"/>
                  </a:lnTo>
                  <a:lnTo>
                    <a:pt x="30" y="35"/>
                  </a:lnTo>
                  <a:lnTo>
                    <a:pt x="24" y="36"/>
                  </a:lnTo>
                  <a:lnTo>
                    <a:pt x="20" y="37"/>
                  </a:lnTo>
                  <a:lnTo>
                    <a:pt x="15" y="36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1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88"/>
            <p:cNvSpPr>
              <a:spLocks/>
            </p:cNvSpPr>
            <p:nvPr/>
          </p:nvSpPr>
          <p:spPr bwMode="auto">
            <a:xfrm>
              <a:off x="3025775" y="2600326"/>
              <a:ext cx="12700" cy="11113"/>
            </a:xfrm>
            <a:custGeom>
              <a:avLst/>
              <a:gdLst>
                <a:gd name="T0" fmla="*/ 11 w 22"/>
                <a:gd name="T1" fmla="*/ 0 h 22"/>
                <a:gd name="T2" fmla="*/ 15 w 22"/>
                <a:gd name="T3" fmla="*/ 1 h 22"/>
                <a:gd name="T4" fmla="*/ 19 w 22"/>
                <a:gd name="T5" fmla="*/ 4 h 22"/>
                <a:gd name="T6" fmla="*/ 22 w 22"/>
                <a:gd name="T7" fmla="*/ 7 h 22"/>
                <a:gd name="T8" fmla="*/ 22 w 22"/>
                <a:gd name="T9" fmla="*/ 11 h 22"/>
                <a:gd name="T10" fmla="*/ 22 w 22"/>
                <a:gd name="T11" fmla="*/ 15 h 22"/>
                <a:gd name="T12" fmla="*/ 19 w 22"/>
                <a:gd name="T13" fmla="*/ 18 h 22"/>
                <a:gd name="T14" fmla="*/ 15 w 22"/>
                <a:gd name="T15" fmla="*/ 21 h 22"/>
                <a:gd name="T16" fmla="*/ 11 w 22"/>
                <a:gd name="T17" fmla="*/ 22 h 22"/>
                <a:gd name="T18" fmla="*/ 7 w 22"/>
                <a:gd name="T19" fmla="*/ 21 h 22"/>
                <a:gd name="T20" fmla="*/ 3 w 22"/>
                <a:gd name="T21" fmla="*/ 18 h 22"/>
                <a:gd name="T22" fmla="*/ 0 w 22"/>
                <a:gd name="T23" fmla="*/ 15 h 22"/>
                <a:gd name="T24" fmla="*/ 0 w 22"/>
                <a:gd name="T25" fmla="*/ 11 h 22"/>
                <a:gd name="T26" fmla="*/ 0 w 22"/>
                <a:gd name="T27" fmla="*/ 7 h 22"/>
                <a:gd name="T28" fmla="*/ 3 w 22"/>
                <a:gd name="T29" fmla="*/ 4 h 22"/>
                <a:gd name="T30" fmla="*/ 7 w 22"/>
                <a:gd name="T31" fmla="*/ 1 h 22"/>
                <a:gd name="T32" fmla="*/ 11 w 22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lnTo>
                    <a:pt x="15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8"/>
                  </a:lnTo>
                  <a:lnTo>
                    <a:pt x="15" y="21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89"/>
            <p:cNvSpPr>
              <a:spLocks noEditPoints="1"/>
            </p:cNvSpPr>
            <p:nvPr/>
          </p:nvSpPr>
          <p:spPr bwMode="auto">
            <a:xfrm>
              <a:off x="3022600" y="2595563"/>
              <a:ext cx="19050" cy="20638"/>
            </a:xfrm>
            <a:custGeom>
              <a:avLst/>
              <a:gdLst>
                <a:gd name="T0" fmla="*/ 19 w 38"/>
                <a:gd name="T1" fmla="*/ 8 h 38"/>
                <a:gd name="T2" fmla="*/ 15 w 38"/>
                <a:gd name="T3" fmla="*/ 9 h 38"/>
                <a:gd name="T4" fmla="*/ 11 w 38"/>
                <a:gd name="T5" fmla="*/ 12 h 38"/>
                <a:gd name="T6" fmla="*/ 8 w 38"/>
                <a:gd name="T7" fmla="*/ 15 h 38"/>
                <a:gd name="T8" fmla="*/ 8 w 38"/>
                <a:gd name="T9" fmla="*/ 19 h 38"/>
                <a:gd name="T10" fmla="*/ 8 w 38"/>
                <a:gd name="T11" fmla="*/ 23 h 38"/>
                <a:gd name="T12" fmla="*/ 11 w 38"/>
                <a:gd name="T13" fmla="*/ 26 h 38"/>
                <a:gd name="T14" fmla="*/ 15 w 38"/>
                <a:gd name="T15" fmla="*/ 29 h 38"/>
                <a:gd name="T16" fmla="*/ 19 w 38"/>
                <a:gd name="T17" fmla="*/ 30 h 38"/>
                <a:gd name="T18" fmla="*/ 23 w 38"/>
                <a:gd name="T19" fmla="*/ 29 h 38"/>
                <a:gd name="T20" fmla="*/ 27 w 38"/>
                <a:gd name="T21" fmla="*/ 26 h 38"/>
                <a:gd name="T22" fmla="*/ 30 w 38"/>
                <a:gd name="T23" fmla="*/ 23 h 38"/>
                <a:gd name="T24" fmla="*/ 30 w 38"/>
                <a:gd name="T25" fmla="*/ 19 h 38"/>
                <a:gd name="T26" fmla="*/ 30 w 38"/>
                <a:gd name="T27" fmla="*/ 15 h 38"/>
                <a:gd name="T28" fmla="*/ 27 w 38"/>
                <a:gd name="T29" fmla="*/ 12 h 38"/>
                <a:gd name="T30" fmla="*/ 23 w 38"/>
                <a:gd name="T31" fmla="*/ 9 h 38"/>
                <a:gd name="T32" fmla="*/ 19 w 38"/>
                <a:gd name="T33" fmla="*/ 8 h 38"/>
                <a:gd name="T34" fmla="*/ 19 w 38"/>
                <a:gd name="T35" fmla="*/ 0 h 38"/>
                <a:gd name="T36" fmla="*/ 24 w 38"/>
                <a:gd name="T37" fmla="*/ 1 h 38"/>
                <a:gd name="T38" fmla="*/ 29 w 38"/>
                <a:gd name="T39" fmla="*/ 3 h 38"/>
                <a:gd name="T40" fmla="*/ 33 w 38"/>
                <a:gd name="T41" fmla="*/ 5 h 38"/>
                <a:gd name="T42" fmla="*/ 35 w 38"/>
                <a:gd name="T43" fmla="*/ 8 h 38"/>
                <a:gd name="T44" fmla="*/ 37 w 38"/>
                <a:gd name="T45" fmla="*/ 12 h 38"/>
                <a:gd name="T46" fmla="*/ 38 w 38"/>
                <a:gd name="T47" fmla="*/ 15 h 38"/>
                <a:gd name="T48" fmla="*/ 38 w 38"/>
                <a:gd name="T49" fmla="*/ 19 h 38"/>
                <a:gd name="T50" fmla="*/ 38 w 38"/>
                <a:gd name="T51" fmla="*/ 23 h 38"/>
                <a:gd name="T52" fmla="*/ 37 w 38"/>
                <a:gd name="T53" fmla="*/ 26 h 38"/>
                <a:gd name="T54" fmla="*/ 35 w 38"/>
                <a:gd name="T55" fmla="*/ 30 h 38"/>
                <a:gd name="T56" fmla="*/ 33 w 38"/>
                <a:gd name="T57" fmla="*/ 33 h 38"/>
                <a:gd name="T58" fmla="*/ 29 w 38"/>
                <a:gd name="T59" fmla="*/ 36 h 38"/>
                <a:gd name="T60" fmla="*/ 24 w 38"/>
                <a:gd name="T61" fmla="*/ 37 h 38"/>
                <a:gd name="T62" fmla="*/ 19 w 38"/>
                <a:gd name="T63" fmla="*/ 38 h 38"/>
                <a:gd name="T64" fmla="*/ 13 w 38"/>
                <a:gd name="T65" fmla="*/ 37 h 38"/>
                <a:gd name="T66" fmla="*/ 9 w 38"/>
                <a:gd name="T67" fmla="*/ 36 h 38"/>
                <a:gd name="T68" fmla="*/ 5 w 38"/>
                <a:gd name="T69" fmla="*/ 33 h 38"/>
                <a:gd name="T70" fmla="*/ 2 w 38"/>
                <a:gd name="T71" fmla="*/ 30 h 38"/>
                <a:gd name="T72" fmla="*/ 1 w 38"/>
                <a:gd name="T73" fmla="*/ 26 h 38"/>
                <a:gd name="T74" fmla="*/ 0 w 38"/>
                <a:gd name="T75" fmla="*/ 23 h 38"/>
                <a:gd name="T76" fmla="*/ 0 w 38"/>
                <a:gd name="T77" fmla="*/ 19 h 38"/>
                <a:gd name="T78" fmla="*/ 0 w 38"/>
                <a:gd name="T79" fmla="*/ 15 h 38"/>
                <a:gd name="T80" fmla="*/ 1 w 38"/>
                <a:gd name="T81" fmla="*/ 12 h 38"/>
                <a:gd name="T82" fmla="*/ 2 w 38"/>
                <a:gd name="T83" fmla="*/ 8 h 38"/>
                <a:gd name="T84" fmla="*/ 5 w 38"/>
                <a:gd name="T85" fmla="*/ 5 h 38"/>
                <a:gd name="T86" fmla="*/ 9 w 38"/>
                <a:gd name="T87" fmla="*/ 3 h 38"/>
                <a:gd name="T88" fmla="*/ 13 w 38"/>
                <a:gd name="T89" fmla="*/ 1 h 38"/>
                <a:gd name="T90" fmla="*/ 19 w 38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" h="38">
                  <a:moveTo>
                    <a:pt x="19" y="8"/>
                  </a:moveTo>
                  <a:lnTo>
                    <a:pt x="15" y="9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9" y="30"/>
                  </a:lnTo>
                  <a:lnTo>
                    <a:pt x="23" y="29"/>
                  </a:lnTo>
                  <a:lnTo>
                    <a:pt x="27" y="26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27" y="12"/>
                  </a:lnTo>
                  <a:lnTo>
                    <a:pt x="23" y="9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4" y="1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5" y="8"/>
                  </a:lnTo>
                  <a:lnTo>
                    <a:pt x="37" y="12"/>
                  </a:lnTo>
                  <a:lnTo>
                    <a:pt x="38" y="15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37" y="26"/>
                  </a:lnTo>
                  <a:lnTo>
                    <a:pt x="35" y="30"/>
                  </a:lnTo>
                  <a:lnTo>
                    <a:pt x="33" y="33"/>
                  </a:lnTo>
                  <a:lnTo>
                    <a:pt x="29" y="36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8"/>
                  </a:lnTo>
                  <a:lnTo>
                    <a:pt x="5" y="5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90"/>
            <p:cNvSpPr>
              <a:spLocks/>
            </p:cNvSpPr>
            <p:nvPr/>
          </p:nvSpPr>
          <p:spPr bwMode="auto">
            <a:xfrm>
              <a:off x="3486150" y="2354263"/>
              <a:ext cx="146050" cy="128588"/>
            </a:xfrm>
            <a:custGeom>
              <a:avLst/>
              <a:gdLst>
                <a:gd name="T0" fmla="*/ 54 w 277"/>
                <a:gd name="T1" fmla="*/ 0 h 243"/>
                <a:gd name="T2" fmla="*/ 62 w 277"/>
                <a:gd name="T3" fmla="*/ 2 h 243"/>
                <a:gd name="T4" fmla="*/ 69 w 277"/>
                <a:gd name="T5" fmla="*/ 6 h 243"/>
                <a:gd name="T6" fmla="*/ 83 w 277"/>
                <a:gd name="T7" fmla="*/ 17 h 243"/>
                <a:gd name="T8" fmla="*/ 91 w 277"/>
                <a:gd name="T9" fmla="*/ 30 h 243"/>
                <a:gd name="T10" fmla="*/ 93 w 277"/>
                <a:gd name="T11" fmla="*/ 47 h 243"/>
                <a:gd name="T12" fmla="*/ 88 w 277"/>
                <a:gd name="T13" fmla="*/ 62 h 243"/>
                <a:gd name="T14" fmla="*/ 227 w 277"/>
                <a:gd name="T15" fmla="*/ 158 h 243"/>
                <a:gd name="T16" fmla="*/ 242 w 277"/>
                <a:gd name="T17" fmla="*/ 159 h 243"/>
                <a:gd name="T18" fmla="*/ 257 w 277"/>
                <a:gd name="T19" fmla="*/ 166 h 243"/>
                <a:gd name="T20" fmla="*/ 268 w 277"/>
                <a:gd name="T21" fmla="*/ 177 h 243"/>
                <a:gd name="T22" fmla="*/ 275 w 277"/>
                <a:gd name="T23" fmla="*/ 192 h 243"/>
                <a:gd name="T24" fmla="*/ 277 w 277"/>
                <a:gd name="T25" fmla="*/ 208 h 243"/>
                <a:gd name="T26" fmla="*/ 271 w 277"/>
                <a:gd name="T27" fmla="*/ 223 h 243"/>
                <a:gd name="T28" fmla="*/ 253 w 277"/>
                <a:gd name="T29" fmla="*/ 183 h 243"/>
                <a:gd name="T30" fmla="*/ 200 w 277"/>
                <a:gd name="T31" fmla="*/ 205 h 243"/>
                <a:gd name="T32" fmla="*/ 219 w 277"/>
                <a:gd name="T33" fmla="*/ 243 h 243"/>
                <a:gd name="T34" fmla="*/ 211 w 277"/>
                <a:gd name="T35" fmla="*/ 241 h 243"/>
                <a:gd name="T36" fmla="*/ 204 w 277"/>
                <a:gd name="T37" fmla="*/ 238 h 243"/>
                <a:gd name="T38" fmla="*/ 191 w 277"/>
                <a:gd name="T39" fmla="*/ 224 h 243"/>
                <a:gd name="T40" fmla="*/ 186 w 277"/>
                <a:gd name="T41" fmla="*/ 209 h 243"/>
                <a:gd name="T42" fmla="*/ 186 w 277"/>
                <a:gd name="T43" fmla="*/ 191 h 243"/>
                <a:gd name="T44" fmla="*/ 193 w 277"/>
                <a:gd name="T45" fmla="*/ 176 h 243"/>
                <a:gd name="T46" fmla="*/ 193 w 277"/>
                <a:gd name="T47" fmla="*/ 176 h 243"/>
                <a:gd name="T48" fmla="*/ 61 w 277"/>
                <a:gd name="T49" fmla="*/ 85 h 243"/>
                <a:gd name="T50" fmla="*/ 42 w 277"/>
                <a:gd name="T51" fmla="*/ 87 h 243"/>
                <a:gd name="T52" fmla="*/ 24 w 277"/>
                <a:gd name="T53" fmla="*/ 81 h 243"/>
                <a:gd name="T54" fmla="*/ 11 w 277"/>
                <a:gd name="T55" fmla="*/ 70 h 243"/>
                <a:gd name="T56" fmla="*/ 3 w 277"/>
                <a:gd name="T57" fmla="*/ 56 h 243"/>
                <a:gd name="T58" fmla="*/ 0 w 277"/>
                <a:gd name="T59" fmla="*/ 41 h 243"/>
                <a:gd name="T60" fmla="*/ 3 w 277"/>
                <a:gd name="T61" fmla="*/ 26 h 243"/>
                <a:gd name="T62" fmla="*/ 27 w 277"/>
                <a:gd name="T63" fmla="*/ 63 h 243"/>
                <a:gd name="T64" fmla="*/ 76 w 277"/>
                <a:gd name="T65" fmla="*/ 37 h 243"/>
                <a:gd name="T66" fmla="*/ 54 w 277"/>
                <a:gd name="T6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7" h="243">
                  <a:moveTo>
                    <a:pt x="54" y="0"/>
                  </a:moveTo>
                  <a:lnTo>
                    <a:pt x="62" y="2"/>
                  </a:lnTo>
                  <a:lnTo>
                    <a:pt x="69" y="6"/>
                  </a:lnTo>
                  <a:lnTo>
                    <a:pt x="83" y="17"/>
                  </a:lnTo>
                  <a:lnTo>
                    <a:pt x="91" y="30"/>
                  </a:lnTo>
                  <a:lnTo>
                    <a:pt x="93" y="47"/>
                  </a:lnTo>
                  <a:lnTo>
                    <a:pt x="88" y="62"/>
                  </a:lnTo>
                  <a:lnTo>
                    <a:pt x="227" y="158"/>
                  </a:lnTo>
                  <a:lnTo>
                    <a:pt x="242" y="159"/>
                  </a:lnTo>
                  <a:lnTo>
                    <a:pt x="257" y="166"/>
                  </a:lnTo>
                  <a:lnTo>
                    <a:pt x="268" y="177"/>
                  </a:lnTo>
                  <a:lnTo>
                    <a:pt x="275" y="192"/>
                  </a:lnTo>
                  <a:lnTo>
                    <a:pt x="277" y="208"/>
                  </a:lnTo>
                  <a:lnTo>
                    <a:pt x="271" y="223"/>
                  </a:lnTo>
                  <a:lnTo>
                    <a:pt x="253" y="183"/>
                  </a:lnTo>
                  <a:lnTo>
                    <a:pt x="200" y="205"/>
                  </a:lnTo>
                  <a:lnTo>
                    <a:pt x="219" y="243"/>
                  </a:lnTo>
                  <a:lnTo>
                    <a:pt x="211" y="241"/>
                  </a:lnTo>
                  <a:lnTo>
                    <a:pt x="204" y="238"/>
                  </a:lnTo>
                  <a:lnTo>
                    <a:pt x="191" y="224"/>
                  </a:lnTo>
                  <a:lnTo>
                    <a:pt x="186" y="209"/>
                  </a:lnTo>
                  <a:lnTo>
                    <a:pt x="186" y="191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61" y="85"/>
                  </a:lnTo>
                  <a:lnTo>
                    <a:pt x="42" y="87"/>
                  </a:lnTo>
                  <a:lnTo>
                    <a:pt x="24" y="81"/>
                  </a:lnTo>
                  <a:lnTo>
                    <a:pt x="11" y="70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27" y="63"/>
                  </a:lnTo>
                  <a:lnTo>
                    <a:pt x="76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1"/>
            <p:cNvSpPr>
              <a:spLocks/>
            </p:cNvSpPr>
            <p:nvPr/>
          </p:nvSpPr>
          <p:spPr bwMode="auto">
            <a:xfrm>
              <a:off x="3549650" y="2349501"/>
              <a:ext cx="61912" cy="73025"/>
            </a:xfrm>
            <a:custGeom>
              <a:avLst/>
              <a:gdLst>
                <a:gd name="T0" fmla="*/ 110 w 119"/>
                <a:gd name="T1" fmla="*/ 0 h 137"/>
                <a:gd name="T2" fmla="*/ 119 w 119"/>
                <a:gd name="T3" fmla="*/ 5 h 137"/>
                <a:gd name="T4" fmla="*/ 115 w 119"/>
                <a:gd name="T5" fmla="*/ 20 h 137"/>
                <a:gd name="T6" fmla="*/ 107 w 119"/>
                <a:gd name="T7" fmla="*/ 20 h 137"/>
                <a:gd name="T8" fmla="*/ 9 w 119"/>
                <a:gd name="T9" fmla="*/ 137 h 137"/>
                <a:gd name="T10" fmla="*/ 0 w 119"/>
                <a:gd name="T11" fmla="*/ 131 h 137"/>
                <a:gd name="T12" fmla="*/ 97 w 119"/>
                <a:gd name="T13" fmla="*/ 15 h 137"/>
                <a:gd name="T14" fmla="*/ 96 w 119"/>
                <a:gd name="T15" fmla="*/ 6 h 137"/>
                <a:gd name="T16" fmla="*/ 110 w 119"/>
                <a:gd name="T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37">
                  <a:moveTo>
                    <a:pt x="110" y="0"/>
                  </a:moveTo>
                  <a:lnTo>
                    <a:pt x="119" y="5"/>
                  </a:lnTo>
                  <a:lnTo>
                    <a:pt x="115" y="20"/>
                  </a:lnTo>
                  <a:lnTo>
                    <a:pt x="107" y="20"/>
                  </a:lnTo>
                  <a:lnTo>
                    <a:pt x="9" y="137"/>
                  </a:lnTo>
                  <a:lnTo>
                    <a:pt x="0" y="131"/>
                  </a:lnTo>
                  <a:lnTo>
                    <a:pt x="97" y="15"/>
                  </a:lnTo>
                  <a:lnTo>
                    <a:pt x="9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A3A3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2"/>
            <p:cNvSpPr>
              <a:spLocks/>
            </p:cNvSpPr>
            <p:nvPr/>
          </p:nvSpPr>
          <p:spPr bwMode="auto">
            <a:xfrm>
              <a:off x="3498850" y="2413001"/>
              <a:ext cx="61912" cy="65088"/>
            </a:xfrm>
            <a:custGeom>
              <a:avLst/>
              <a:gdLst>
                <a:gd name="T0" fmla="*/ 92 w 117"/>
                <a:gd name="T1" fmla="*/ 0 h 123"/>
                <a:gd name="T2" fmla="*/ 103 w 117"/>
                <a:gd name="T3" fmla="*/ 5 h 123"/>
                <a:gd name="T4" fmla="*/ 107 w 117"/>
                <a:gd name="T5" fmla="*/ 7 h 123"/>
                <a:gd name="T6" fmla="*/ 114 w 117"/>
                <a:gd name="T7" fmla="*/ 14 h 123"/>
                <a:gd name="T8" fmla="*/ 117 w 117"/>
                <a:gd name="T9" fmla="*/ 22 h 123"/>
                <a:gd name="T10" fmla="*/ 114 w 117"/>
                <a:gd name="T11" fmla="*/ 31 h 123"/>
                <a:gd name="T12" fmla="*/ 41 w 117"/>
                <a:gd name="T13" fmla="*/ 117 h 123"/>
                <a:gd name="T14" fmla="*/ 35 w 117"/>
                <a:gd name="T15" fmla="*/ 123 h 123"/>
                <a:gd name="T16" fmla="*/ 25 w 117"/>
                <a:gd name="T17" fmla="*/ 123 h 123"/>
                <a:gd name="T18" fmla="*/ 14 w 117"/>
                <a:gd name="T19" fmla="*/ 119 h 123"/>
                <a:gd name="T20" fmla="*/ 10 w 117"/>
                <a:gd name="T21" fmla="*/ 116 h 123"/>
                <a:gd name="T22" fmla="*/ 3 w 117"/>
                <a:gd name="T23" fmla="*/ 109 h 123"/>
                <a:gd name="T24" fmla="*/ 0 w 117"/>
                <a:gd name="T25" fmla="*/ 101 h 123"/>
                <a:gd name="T26" fmla="*/ 3 w 117"/>
                <a:gd name="T27" fmla="*/ 92 h 123"/>
                <a:gd name="T28" fmla="*/ 76 w 117"/>
                <a:gd name="T29" fmla="*/ 6 h 123"/>
                <a:gd name="T30" fmla="*/ 83 w 117"/>
                <a:gd name="T31" fmla="*/ 0 h 123"/>
                <a:gd name="T32" fmla="*/ 92 w 117"/>
                <a:gd name="T3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3">
                  <a:moveTo>
                    <a:pt x="92" y="0"/>
                  </a:moveTo>
                  <a:lnTo>
                    <a:pt x="103" y="5"/>
                  </a:lnTo>
                  <a:lnTo>
                    <a:pt x="107" y="7"/>
                  </a:lnTo>
                  <a:lnTo>
                    <a:pt x="114" y="14"/>
                  </a:lnTo>
                  <a:lnTo>
                    <a:pt x="117" y="22"/>
                  </a:lnTo>
                  <a:lnTo>
                    <a:pt x="114" y="31"/>
                  </a:lnTo>
                  <a:lnTo>
                    <a:pt x="41" y="117"/>
                  </a:lnTo>
                  <a:lnTo>
                    <a:pt x="35" y="123"/>
                  </a:lnTo>
                  <a:lnTo>
                    <a:pt x="25" y="123"/>
                  </a:lnTo>
                  <a:lnTo>
                    <a:pt x="14" y="119"/>
                  </a:lnTo>
                  <a:lnTo>
                    <a:pt x="10" y="116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3" y="92"/>
                  </a:lnTo>
                  <a:lnTo>
                    <a:pt x="76" y="6"/>
                  </a:lnTo>
                  <a:lnTo>
                    <a:pt x="8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93"/>
            <p:cNvSpPr>
              <a:spLocks/>
            </p:cNvSpPr>
            <p:nvPr/>
          </p:nvSpPr>
          <p:spPr bwMode="auto">
            <a:xfrm>
              <a:off x="3502025" y="2417763"/>
              <a:ext cx="42862" cy="49213"/>
            </a:xfrm>
            <a:custGeom>
              <a:avLst/>
              <a:gdLst>
                <a:gd name="T0" fmla="*/ 75 w 79"/>
                <a:gd name="T1" fmla="*/ 0 h 94"/>
                <a:gd name="T2" fmla="*/ 78 w 79"/>
                <a:gd name="T3" fmla="*/ 2 h 94"/>
                <a:gd name="T4" fmla="*/ 78 w 79"/>
                <a:gd name="T5" fmla="*/ 2 h 94"/>
                <a:gd name="T6" fmla="*/ 79 w 79"/>
                <a:gd name="T7" fmla="*/ 3 h 94"/>
                <a:gd name="T8" fmla="*/ 79 w 79"/>
                <a:gd name="T9" fmla="*/ 4 h 94"/>
                <a:gd name="T10" fmla="*/ 5 w 79"/>
                <a:gd name="T11" fmla="*/ 94 h 94"/>
                <a:gd name="T12" fmla="*/ 4 w 79"/>
                <a:gd name="T13" fmla="*/ 94 h 94"/>
                <a:gd name="T14" fmla="*/ 1 w 79"/>
                <a:gd name="T15" fmla="*/ 94 h 94"/>
                <a:gd name="T16" fmla="*/ 1 w 79"/>
                <a:gd name="T17" fmla="*/ 94 h 94"/>
                <a:gd name="T18" fmla="*/ 0 w 79"/>
                <a:gd name="T19" fmla="*/ 91 h 94"/>
                <a:gd name="T20" fmla="*/ 1 w 79"/>
                <a:gd name="T21" fmla="*/ 90 h 94"/>
                <a:gd name="T22" fmla="*/ 74 w 79"/>
                <a:gd name="T23" fmla="*/ 2 h 94"/>
                <a:gd name="T24" fmla="*/ 75 w 79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94">
                  <a:moveTo>
                    <a:pt x="75" y="0"/>
                  </a:moveTo>
                  <a:lnTo>
                    <a:pt x="78" y="2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1" y="94"/>
                  </a:lnTo>
                  <a:lnTo>
                    <a:pt x="1" y="94"/>
                  </a:lnTo>
                  <a:lnTo>
                    <a:pt x="0" y="91"/>
                  </a:lnTo>
                  <a:lnTo>
                    <a:pt x="1" y="90"/>
                  </a:lnTo>
                  <a:lnTo>
                    <a:pt x="74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94"/>
            <p:cNvSpPr>
              <a:spLocks/>
            </p:cNvSpPr>
            <p:nvPr/>
          </p:nvSpPr>
          <p:spPr bwMode="auto">
            <a:xfrm>
              <a:off x="3508375" y="2420938"/>
              <a:ext cx="41275" cy="49213"/>
            </a:xfrm>
            <a:custGeom>
              <a:avLst/>
              <a:gdLst>
                <a:gd name="T0" fmla="*/ 75 w 79"/>
                <a:gd name="T1" fmla="*/ 0 h 94"/>
                <a:gd name="T2" fmla="*/ 78 w 79"/>
                <a:gd name="T3" fmla="*/ 2 h 94"/>
                <a:gd name="T4" fmla="*/ 78 w 79"/>
                <a:gd name="T5" fmla="*/ 2 h 94"/>
                <a:gd name="T6" fmla="*/ 79 w 79"/>
                <a:gd name="T7" fmla="*/ 3 h 94"/>
                <a:gd name="T8" fmla="*/ 79 w 79"/>
                <a:gd name="T9" fmla="*/ 4 h 94"/>
                <a:gd name="T10" fmla="*/ 5 w 79"/>
                <a:gd name="T11" fmla="*/ 92 h 94"/>
                <a:gd name="T12" fmla="*/ 4 w 79"/>
                <a:gd name="T13" fmla="*/ 94 h 94"/>
                <a:gd name="T14" fmla="*/ 1 w 79"/>
                <a:gd name="T15" fmla="*/ 94 h 94"/>
                <a:gd name="T16" fmla="*/ 1 w 79"/>
                <a:gd name="T17" fmla="*/ 92 h 94"/>
                <a:gd name="T18" fmla="*/ 0 w 79"/>
                <a:gd name="T19" fmla="*/ 91 h 94"/>
                <a:gd name="T20" fmla="*/ 1 w 79"/>
                <a:gd name="T21" fmla="*/ 89 h 94"/>
                <a:gd name="T22" fmla="*/ 74 w 79"/>
                <a:gd name="T23" fmla="*/ 2 h 94"/>
                <a:gd name="T24" fmla="*/ 75 w 79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94">
                  <a:moveTo>
                    <a:pt x="75" y="0"/>
                  </a:moveTo>
                  <a:lnTo>
                    <a:pt x="78" y="2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5" y="92"/>
                  </a:lnTo>
                  <a:lnTo>
                    <a:pt x="4" y="94"/>
                  </a:lnTo>
                  <a:lnTo>
                    <a:pt x="1" y="94"/>
                  </a:lnTo>
                  <a:lnTo>
                    <a:pt x="1" y="92"/>
                  </a:lnTo>
                  <a:lnTo>
                    <a:pt x="0" y="91"/>
                  </a:lnTo>
                  <a:lnTo>
                    <a:pt x="1" y="89"/>
                  </a:lnTo>
                  <a:lnTo>
                    <a:pt x="74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5"/>
            <p:cNvSpPr>
              <a:spLocks/>
            </p:cNvSpPr>
            <p:nvPr/>
          </p:nvSpPr>
          <p:spPr bwMode="auto">
            <a:xfrm>
              <a:off x="3514725" y="2425701"/>
              <a:ext cx="41275" cy="49213"/>
            </a:xfrm>
            <a:custGeom>
              <a:avLst/>
              <a:gdLst>
                <a:gd name="T0" fmla="*/ 75 w 79"/>
                <a:gd name="T1" fmla="*/ 0 h 94"/>
                <a:gd name="T2" fmla="*/ 78 w 79"/>
                <a:gd name="T3" fmla="*/ 0 h 94"/>
                <a:gd name="T4" fmla="*/ 78 w 79"/>
                <a:gd name="T5" fmla="*/ 0 h 94"/>
                <a:gd name="T6" fmla="*/ 79 w 79"/>
                <a:gd name="T7" fmla="*/ 3 h 94"/>
                <a:gd name="T8" fmla="*/ 78 w 79"/>
                <a:gd name="T9" fmla="*/ 5 h 94"/>
                <a:gd name="T10" fmla="*/ 5 w 79"/>
                <a:gd name="T11" fmla="*/ 92 h 94"/>
                <a:gd name="T12" fmla="*/ 4 w 79"/>
                <a:gd name="T13" fmla="*/ 94 h 94"/>
                <a:gd name="T14" fmla="*/ 1 w 79"/>
                <a:gd name="T15" fmla="*/ 92 h 94"/>
                <a:gd name="T16" fmla="*/ 1 w 79"/>
                <a:gd name="T17" fmla="*/ 92 h 94"/>
                <a:gd name="T18" fmla="*/ 0 w 79"/>
                <a:gd name="T19" fmla="*/ 91 h 94"/>
                <a:gd name="T20" fmla="*/ 0 w 79"/>
                <a:gd name="T21" fmla="*/ 90 h 94"/>
                <a:gd name="T22" fmla="*/ 74 w 79"/>
                <a:gd name="T23" fmla="*/ 2 h 94"/>
                <a:gd name="T24" fmla="*/ 75 w 79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94">
                  <a:moveTo>
                    <a:pt x="75" y="0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79" y="3"/>
                  </a:lnTo>
                  <a:lnTo>
                    <a:pt x="78" y="5"/>
                  </a:lnTo>
                  <a:lnTo>
                    <a:pt x="5" y="92"/>
                  </a:lnTo>
                  <a:lnTo>
                    <a:pt x="4" y="9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74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6"/>
            <p:cNvSpPr>
              <a:spLocks/>
            </p:cNvSpPr>
            <p:nvPr/>
          </p:nvSpPr>
          <p:spPr bwMode="auto">
            <a:xfrm>
              <a:off x="2801938" y="2754313"/>
              <a:ext cx="17462" cy="117475"/>
            </a:xfrm>
            <a:custGeom>
              <a:avLst/>
              <a:gdLst>
                <a:gd name="T0" fmla="*/ 16 w 32"/>
                <a:gd name="T1" fmla="*/ 0 h 223"/>
                <a:gd name="T2" fmla="*/ 21 w 32"/>
                <a:gd name="T3" fmla="*/ 4 h 223"/>
                <a:gd name="T4" fmla="*/ 26 w 32"/>
                <a:gd name="T5" fmla="*/ 15 h 223"/>
                <a:gd name="T6" fmla="*/ 28 w 32"/>
                <a:gd name="T7" fmla="*/ 33 h 223"/>
                <a:gd name="T8" fmla="*/ 31 w 32"/>
                <a:gd name="T9" fmla="*/ 55 h 223"/>
                <a:gd name="T10" fmla="*/ 32 w 32"/>
                <a:gd name="T11" fmla="*/ 83 h 223"/>
                <a:gd name="T12" fmla="*/ 32 w 32"/>
                <a:gd name="T13" fmla="*/ 112 h 223"/>
                <a:gd name="T14" fmla="*/ 32 w 32"/>
                <a:gd name="T15" fmla="*/ 142 h 223"/>
                <a:gd name="T16" fmla="*/ 31 w 32"/>
                <a:gd name="T17" fmla="*/ 168 h 223"/>
                <a:gd name="T18" fmla="*/ 28 w 32"/>
                <a:gd name="T19" fmla="*/ 191 h 223"/>
                <a:gd name="T20" fmla="*/ 26 w 32"/>
                <a:gd name="T21" fmla="*/ 208 h 223"/>
                <a:gd name="T22" fmla="*/ 21 w 32"/>
                <a:gd name="T23" fmla="*/ 219 h 223"/>
                <a:gd name="T24" fmla="*/ 16 w 32"/>
                <a:gd name="T25" fmla="*/ 223 h 223"/>
                <a:gd name="T26" fmla="*/ 12 w 32"/>
                <a:gd name="T27" fmla="*/ 219 h 223"/>
                <a:gd name="T28" fmla="*/ 8 w 32"/>
                <a:gd name="T29" fmla="*/ 208 h 223"/>
                <a:gd name="T30" fmla="*/ 5 w 32"/>
                <a:gd name="T31" fmla="*/ 191 h 223"/>
                <a:gd name="T32" fmla="*/ 2 w 32"/>
                <a:gd name="T33" fmla="*/ 168 h 223"/>
                <a:gd name="T34" fmla="*/ 1 w 32"/>
                <a:gd name="T35" fmla="*/ 142 h 223"/>
                <a:gd name="T36" fmla="*/ 0 w 32"/>
                <a:gd name="T37" fmla="*/ 112 h 223"/>
                <a:gd name="T38" fmla="*/ 1 w 32"/>
                <a:gd name="T39" fmla="*/ 83 h 223"/>
                <a:gd name="T40" fmla="*/ 2 w 32"/>
                <a:gd name="T41" fmla="*/ 55 h 223"/>
                <a:gd name="T42" fmla="*/ 5 w 32"/>
                <a:gd name="T43" fmla="*/ 33 h 223"/>
                <a:gd name="T44" fmla="*/ 8 w 32"/>
                <a:gd name="T45" fmla="*/ 15 h 223"/>
                <a:gd name="T46" fmla="*/ 12 w 32"/>
                <a:gd name="T47" fmla="*/ 4 h 223"/>
                <a:gd name="T48" fmla="*/ 16 w 32"/>
                <a:gd name="T4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223">
                  <a:moveTo>
                    <a:pt x="16" y="0"/>
                  </a:moveTo>
                  <a:lnTo>
                    <a:pt x="21" y="4"/>
                  </a:lnTo>
                  <a:lnTo>
                    <a:pt x="26" y="15"/>
                  </a:lnTo>
                  <a:lnTo>
                    <a:pt x="28" y="33"/>
                  </a:lnTo>
                  <a:lnTo>
                    <a:pt x="31" y="55"/>
                  </a:lnTo>
                  <a:lnTo>
                    <a:pt x="32" y="83"/>
                  </a:lnTo>
                  <a:lnTo>
                    <a:pt x="32" y="112"/>
                  </a:lnTo>
                  <a:lnTo>
                    <a:pt x="32" y="142"/>
                  </a:lnTo>
                  <a:lnTo>
                    <a:pt x="31" y="168"/>
                  </a:lnTo>
                  <a:lnTo>
                    <a:pt x="28" y="191"/>
                  </a:lnTo>
                  <a:lnTo>
                    <a:pt x="26" y="208"/>
                  </a:lnTo>
                  <a:lnTo>
                    <a:pt x="21" y="219"/>
                  </a:lnTo>
                  <a:lnTo>
                    <a:pt x="16" y="223"/>
                  </a:lnTo>
                  <a:lnTo>
                    <a:pt x="12" y="219"/>
                  </a:lnTo>
                  <a:lnTo>
                    <a:pt x="8" y="208"/>
                  </a:lnTo>
                  <a:lnTo>
                    <a:pt x="5" y="191"/>
                  </a:lnTo>
                  <a:lnTo>
                    <a:pt x="2" y="168"/>
                  </a:lnTo>
                  <a:lnTo>
                    <a:pt x="1" y="142"/>
                  </a:lnTo>
                  <a:lnTo>
                    <a:pt x="0" y="112"/>
                  </a:lnTo>
                  <a:lnTo>
                    <a:pt x="1" y="83"/>
                  </a:lnTo>
                  <a:lnTo>
                    <a:pt x="2" y="55"/>
                  </a:lnTo>
                  <a:lnTo>
                    <a:pt x="5" y="33"/>
                  </a:lnTo>
                  <a:lnTo>
                    <a:pt x="8" y="15"/>
                  </a:lnTo>
                  <a:lnTo>
                    <a:pt x="1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97"/>
            <p:cNvSpPr>
              <a:spLocks/>
            </p:cNvSpPr>
            <p:nvPr/>
          </p:nvSpPr>
          <p:spPr bwMode="auto">
            <a:xfrm>
              <a:off x="2811463" y="2792413"/>
              <a:ext cx="61912" cy="39688"/>
            </a:xfrm>
            <a:custGeom>
              <a:avLst/>
              <a:gdLst>
                <a:gd name="T0" fmla="*/ 0 w 119"/>
                <a:gd name="T1" fmla="*/ 0 h 75"/>
                <a:gd name="T2" fmla="*/ 109 w 119"/>
                <a:gd name="T3" fmla="*/ 55 h 75"/>
                <a:gd name="T4" fmla="*/ 119 w 119"/>
                <a:gd name="T5" fmla="*/ 75 h 75"/>
                <a:gd name="T6" fmla="*/ 0 w 119"/>
                <a:gd name="T7" fmla="*/ 40 h 75"/>
                <a:gd name="T8" fmla="*/ 0 w 11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5">
                  <a:moveTo>
                    <a:pt x="0" y="0"/>
                  </a:moveTo>
                  <a:lnTo>
                    <a:pt x="109" y="55"/>
                  </a:lnTo>
                  <a:lnTo>
                    <a:pt x="119" y="75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98"/>
            <p:cNvSpPr>
              <a:spLocks/>
            </p:cNvSpPr>
            <p:nvPr/>
          </p:nvSpPr>
          <p:spPr bwMode="auto">
            <a:xfrm>
              <a:off x="2747963" y="2794001"/>
              <a:ext cx="63500" cy="39688"/>
            </a:xfrm>
            <a:custGeom>
              <a:avLst/>
              <a:gdLst>
                <a:gd name="T0" fmla="*/ 119 w 119"/>
                <a:gd name="T1" fmla="*/ 0 h 75"/>
                <a:gd name="T2" fmla="*/ 119 w 119"/>
                <a:gd name="T3" fmla="*/ 39 h 75"/>
                <a:gd name="T4" fmla="*/ 0 w 119"/>
                <a:gd name="T5" fmla="*/ 75 h 75"/>
                <a:gd name="T6" fmla="*/ 9 w 119"/>
                <a:gd name="T7" fmla="*/ 53 h 75"/>
                <a:gd name="T8" fmla="*/ 119 w 11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5">
                  <a:moveTo>
                    <a:pt x="119" y="0"/>
                  </a:moveTo>
                  <a:lnTo>
                    <a:pt x="119" y="39"/>
                  </a:lnTo>
                  <a:lnTo>
                    <a:pt x="0" y="75"/>
                  </a:lnTo>
                  <a:lnTo>
                    <a:pt x="9" y="5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99"/>
            <p:cNvSpPr>
              <a:spLocks/>
            </p:cNvSpPr>
            <p:nvPr/>
          </p:nvSpPr>
          <p:spPr bwMode="auto">
            <a:xfrm>
              <a:off x="2813050" y="2849563"/>
              <a:ext cx="19050" cy="17463"/>
            </a:xfrm>
            <a:custGeom>
              <a:avLst/>
              <a:gdLst>
                <a:gd name="T0" fmla="*/ 0 w 35"/>
                <a:gd name="T1" fmla="*/ 0 h 31"/>
                <a:gd name="T2" fmla="*/ 29 w 35"/>
                <a:gd name="T3" fmla="*/ 15 h 31"/>
                <a:gd name="T4" fmla="*/ 35 w 35"/>
                <a:gd name="T5" fmla="*/ 31 h 31"/>
                <a:gd name="T6" fmla="*/ 0 w 35"/>
                <a:gd name="T7" fmla="*/ 24 h 31"/>
                <a:gd name="T8" fmla="*/ 0 w 3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0" y="0"/>
                  </a:moveTo>
                  <a:lnTo>
                    <a:pt x="29" y="15"/>
                  </a:lnTo>
                  <a:lnTo>
                    <a:pt x="35" y="31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00"/>
            <p:cNvSpPr>
              <a:spLocks/>
            </p:cNvSpPr>
            <p:nvPr/>
          </p:nvSpPr>
          <p:spPr bwMode="auto">
            <a:xfrm>
              <a:off x="2789238" y="2849563"/>
              <a:ext cx="17462" cy="17463"/>
            </a:xfrm>
            <a:custGeom>
              <a:avLst/>
              <a:gdLst>
                <a:gd name="T0" fmla="*/ 33 w 33"/>
                <a:gd name="T1" fmla="*/ 0 h 31"/>
                <a:gd name="T2" fmla="*/ 33 w 33"/>
                <a:gd name="T3" fmla="*/ 24 h 31"/>
                <a:gd name="T4" fmla="*/ 0 w 33"/>
                <a:gd name="T5" fmla="*/ 31 h 31"/>
                <a:gd name="T6" fmla="*/ 4 w 33"/>
                <a:gd name="T7" fmla="*/ 15 h 31"/>
                <a:gd name="T8" fmla="*/ 33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33" y="0"/>
                  </a:moveTo>
                  <a:lnTo>
                    <a:pt x="33" y="24"/>
                  </a:lnTo>
                  <a:lnTo>
                    <a:pt x="0" y="31"/>
                  </a:lnTo>
                  <a:lnTo>
                    <a:pt x="4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01"/>
            <p:cNvSpPr>
              <a:spLocks noEditPoints="1"/>
            </p:cNvSpPr>
            <p:nvPr/>
          </p:nvSpPr>
          <p:spPr bwMode="auto">
            <a:xfrm>
              <a:off x="3411538" y="2041526"/>
              <a:ext cx="92075" cy="161925"/>
            </a:xfrm>
            <a:custGeom>
              <a:avLst/>
              <a:gdLst>
                <a:gd name="T0" fmla="*/ 60 w 174"/>
                <a:gd name="T1" fmla="*/ 172 h 306"/>
                <a:gd name="T2" fmla="*/ 25 w 174"/>
                <a:gd name="T3" fmla="*/ 286 h 306"/>
                <a:gd name="T4" fmla="*/ 60 w 174"/>
                <a:gd name="T5" fmla="*/ 173 h 306"/>
                <a:gd name="T6" fmla="*/ 62 w 174"/>
                <a:gd name="T7" fmla="*/ 170 h 306"/>
                <a:gd name="T8" fmla="*/ 73 w 174"/>
                <a:gd name="T9" fmla="*/ 22 h 306"/>
                <a:gd name="T10" fmla="*/ 43 w 174"/>
                <a:gd name="T11" fmla="*/ 38 h 306"/>
                <a:gd name="T12" fmla="*/ 23 w 174"/>
                <a:gd name="T13" fmla="*/ 67 h 306"/>
                <a:gd name="T14" fmla="*/ 25 w 174"/>
                <a:gd name="T15" fmla="*/ 111 h 306"/>
                <a:gd name="T16" fmla="*/ 54 w 174"/>
                <a:gd name="T17" fmla="*/ 144 h 306"/>
                <a:gd name="T18" fmla="*/ 82 w 174"/>
                <a:gd name="T19" fmla="*/ 154 h 306"/>
                <a:gd name="T20" fmla="*/ 125 w 174"/>
                <a:gd name="T21" fmla="*/ 143 h 306"/>
                <a:gd name="T22" fmla="*/ 151 w 174"/>
                <a:gd name="T23" fmla="*/ 107 h 306"/>
                <a:gd name="T24" fmla="*/ 152 w 174"/>
                <a:gd name="T25" fmla="*/ 73 h 306"/>
                <a:gd name="T26" fmla="*/ 136 w 174"/>
                <a:gd name="T27" fmla="*/ 43 h 306"/>
                <a:gd name="T28" fmla="*/ 107 w 174"/>
                <a:gd name="T29" fmla="*/ 23 h 306"/>
                <a:gd name="T30" fmla="*/ 91 w 174"/>
                <a:gd name="T31" fmla="*/ 0 h 306"/>
                <a:gd name="T32" fmla="*/ 135 w 174"/>
                <a:gd name="T33" fmla="*/ 14 h 306"/>
                <a:gd name="T34" fmla="*/ 163 w 174"/>
                <a:gd name="T35" fmla="*/ 47 h 306"/>
                <a:gd name="T36" fmla="*/ 174 w 174"/>
                <a:gd name="T37" fmla="*/ 91 h 306"/>
                <a:gd name="T38" fmla="*/ 159 w 174"/>
                <a:gd name="T39" fmla="*/ 135 h 306"/>
                <a:gd name="T40" fmla="*/ 126 w 174"/>
                <a:gd name="T41" fmla="*/ 165 h 306"/>
                <a:gd name="T42" fmla="*/ 81 w 174"/>
                <a:gd name="T43" fmla="*/ 174 h 306"/>
                <a:gd name="T44" fmla="*/ 44 w 174"/>
                <a:gd name="T45" fmla="*/ 293 h 306"/>
                <a:gd name="T46" fmla="*/ 32 w 174"/>
                <a:gd name="T47" fmla="*/ 306 h 306"/>
                <a:gd name="T48" fmla="*/ 15 w 174"/>
                <a:gd name="T49" fmla="*/ 304 h 306"/>
                <a:gd name="T50" fmla="*/ 4 w 174"/>
                <a:gd name="T51" fmla="*/ 290 h 306"/>
                <a:gd name="T52" fmla="*/ 41 w 174"/>
                <a:gd name="T53" fmla="*/ 166 h 306"/>
                <a:gd name="T54" fmla="*/ 25 w 174"/>
                <a:gd name="T55" fmla="*/ 147 h 306"/>
                <a:gd name="T56" fmla="*/ 3 w 174"/>
                <a:gd name="T57" fmla="*/ 107 h 306"/>
                <a:gd name="T58" fmla="*/ 4 w 174"/>
                <a:gd name="T59" fmla="*/ 62 h 306"/>
                <a:gd name="T60" fmla="*/ 29 w 174"/>
                <a:gd name="T61" fmla="*/ 23 h 306"/>
                <a:gd name="T62" fmla="*/ 67 w 174"/>
                <a:gd name="T63" fmla="*/ 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306">
                  <a:moveTo>
                    <a:pt x="62" y="170"/>
                  </a:moveTo>
                  <a:lnTo>
                    <a:pt x="60" y="172"/>
                  </a:lnTo>
                  <a:lnTo>
                    <a:pt x="60" y="172"/>
                  </a:lnTo>
                  <a:lnTo>
                    <a:pt x="25" y="286"/>
                  </a:lnTo>
                  <a:lnTo>
                    <a:pt x="25" y="286"/>
                  </a:lnTo>
                  <a:lnTo>
                    <a:pt x="60" y="173"/>
                  </a:lnTo>
                  <a:lnTo>
                    <a:pt x="60" y="172"/>
                  </a:lnTo>
                  <a:lnTo>
                    <a:pt x="62" y="170"/>
                  </a:lnTo>
                  <a:close/>
                  <a:moveTo>
                    <a:pt x="89" y="21"/>
                  </a:moveTo>
                  <a:lnTo>
                    <a:pt x="73" y="22"/>
                  </a:lnTo>
                  <a:lnTo>
                    <a:pt x="56" y="29"/>
                  </a:lnTo>
                  <a:lnTo>
                    <a:pt x="43" y="38"/>
                  </a:lnTo>
                  <a:lnTo>
                    <a:pt x="30" y="51"/>
                  </a:lnTo>
                  <a:lnTo>
                    <a:pt x="23" y="67"/>
                  </a:lnTo>
                  <a:lnTo>
                    <a:pt x="21" y="89"/>
                  </a:lnTo>
                  <a:lnTo>
                    <a:pt x="25" y="111"/>
                  </a:lnTo>
                  <a:lnTo>
                    <a:pt x="36" y="131"/>
                  </a:lnTo>
                  <a:lnTo>
                    <a:pt x="54" y="144"/>
                  </a:lnTo>
                  <a:lnTo>
                    <a:pt x="67" y="153"/>
                  </a:lnTo>
                  <a:lnTo>
                    <a:pt x="82" y="154"/>
                  </a:lnTo>
                  <a:lnTo>
                    <a:pt x="104" y="151"/>
                  </a:lnTo>
                  <a:lnTo>
                    <a:pt x="125" y="143"/>
                  </a:lnTo>
                  <a:lnTo>
                    <a:pt x="140" y="128"/>
                  </a:lnTo>
                  <a:lnTo>
                    <a:pt x="151" y="107"/>
                  </a:lnTo>
                  <a:lnTo>
                    <a:pt x="154" y="91"/>
                  </a:lnTo>
                  <a:lnTo>
                    <a:pt x="152" y="73"/>
                  </a:lnTo>
                  <a:lnTo>
                    <a:pt x="146" y="56"/>
                  </a:lnTo>
                  <a:lnTo>
                    <a:pt x="136" y="43"/>
                  </a:lnTo>
                  <a:lnTo>
                    <a:pt x="122" y="32"/>
                  </a:lnTo>
                  <a:lnTo>
                    <a:pt x="107" y="23"/>
                  </a:lnTo>
                  <a:lnTo>
                    <a:pt x="89" y="21"/>
                  </a:lnTo>
                  <a:close/>
                  <a:moveTo>
                    <a:pt x="91" y="0"/>
                  </a:moveTo>
                  <a:lnTo>
                    <a:pt x="113" y="4"/>
                  </a:lnTo>
                  <a:lnTo>
                    <a:pt x="135" y="14"/>
                  </a:lnTo>
                  <a:lnTo>
                    <a:pt x="151" y="29"/>
                  </a:lnTo>
                  <a:lnTo>
                    <a:pt x="163" y="47"/>
                  </a:lnTo>
                  <a:lnTo>
                    <a:pt x="172" y="67"/>
                  </a:lnTo>
                  <a:lnTo>
                    <a:pt x="174" y="91"/>
                  </a:lnTo>
                  <a:lnTo>
                    <a:pt x="170" y="113"/>
                  </a:lnTo>
                  <a:lnTo>
                    <a:pt x="159" y="135"/>
                  </a:lnTo>
                  <a:lnTo>
                    <a:pt x="144" y="153"/>
                  </a:lnTo>
                  <a:lnTo>
                    <a:pt x="126" y="165"/>
                  </a:lnTo>
                  <a:lnTo>
                    <a:pt x="104" y="172"/>
                  </a:lnTo>
                  <a:lnTo>
                    <a:pt x="81" y="174"/>
                  </a:lnTo>
                  <a:lnTo>
                    <a:pt x="80" y="179"/>
                  </a:lnTo>
                  <a:lnTo>
                    <a:pt x="44" y="293"/>
                  </a:lnTo>
                  <a:lnTo>
                    <a:pt x="40" y="301"/>
                  </a:lnTo>
                  <a:lnTo>
                    <a:pt x="32" y="306"/>
                  </a:lnTo>
                  <a:lnTo>
                    <a:pt x="22" y="306"/>
                  </a:lnTo>
                  <a:lnTo>
                    <a:pt x="15" y="304"/>
                  </a:lnTo>
                  <a:lnTo>
                    <a:pt x="8" y="300"/>
                  </a:lnTo>
                  <a:lnTo>
                    <a:pt x="4" y="290"/>
                  </a:lnTo>
                  <a:lnTo>
                    <a:pt x="6" y="280"/>
                  </a:lnTo>
                  <a:lnTo>
                    <a:pt x="41" y="166"/>
                  </a:lnTo>
                  <a:lnTo>
                    <a:pt x="43" y="162"/>
                  </a:lnTo>
                  <a:lnTo>
                    <a:pt x="25" y="147"/>
                  </a:lnTo>
                  <a:lnTo>
                    <a:pt x="11" y="129"/>
                  </a:lnTo>
                  <a:lnTo>
                    <a:pt x="3" y="107"/>
                  </a:lnTo>
                  <a:lnTo>
                    <a:pt x="0" y="85"/>
                  </a:lnTo>
                  <a:lnTo>
                    <a:pt x="4" y="62"/>
                  </a:lnTo>
                  <a:lnTo>
                    <a:pt x="14" y="40"/>
                  </a:lnTo>
                  <a:lnTo>
                    <a:pt x="29" y="23"/>
                  </a:lnTo>
                  <a:lnTo>
                    <a:pt x="47" y="11"/>
                  </a:lnTo>
                  <a:lnTo>
                    <a:pt x="67" y="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02"/>
            <p:cNvSpPr>
              <a:spLocks/>
            </p:cNvSpPr>
            <p:nvPr/>
          </p:nvSpPr>
          <p:spPr bwMode="auto">
            <a:xfrm>
              <a:off x="3609975" y="2544763"/>
              <a:ext cx="42862" cy="41275"/>
            </a:xfrm>
            <a:custGeom>
              <a:avLst/>
              <a:gdLst>
                <a:gd name="T0" fmla="*/ 33 w 79"/>
                <a:gd name="T1" fmla="*/ 0 h 78"/>
                <a:gd name="T2" fmla="*/ 50 w 79"/>
                <a:gd name="T3" fmla="*/ 0 h 78"/>
                <a:gd name="T4" fmla="*/ 64 w 79"/>
                <a:gd name="T5" fmla="*/ 7 h 78"/>
                <a:gd name="T6" fmla="*/ 73 w 79"/>
                <a:gd name="T7" fmla="*/ 19 h 78"/>
                <a:gd name="T8" fmla="*/ 79 w 79"/>
                <a:gd name="T9" fmla="*/ 33 h 78"/>
                <a:gd name="T10" fmla="*/ 77 w 79"/>
                <a:gd name="T11" fmla="*/ 48 h 78"/>
                <a:gd name="T12" fmla="*/ 72 w 79"/>
                <a:gd name="T13" fmla="*/ 62 h 78"/>
                <a:gd name="T14" fmla="*/ 59 w 79"/>
                <a:gd name="T15" fmla="*/ 73 h 78"/>
                <a:gd name="T16" fmla="*/ 46 w 79"/>
                <a:gd name="T17" fmla="*/ 78 h 78"/>
                <a:gd name="T18" fmla="*/ 31 w 79"/>
                <a:gd name="T19" fmla="*/ 77 h 78"/>
                <a:gd name="T20" fmla="*/ 15 w 79"/>
                <a:gd name="T21" fmla="*/ 70 h 78"/>
                <a:gd name="T22" fmla="*/ 6 w 79"/>
                <a:gd name="T23" fmla="*/ 59 h 78"/>
                <a:gd name="T24" fmla="*/ 0 w 79"/>
                <a:gd name="T25" fmla="*/ 45 h 78"/>
                <a:gd name="T26" fmla="*/ 2 w 79"/>
                <a:gd name="T27" fmla="*/ 29 h 78"/>
                <a:gd name="T28" fmla="*/ 9 w 79"/>
                <a:gd name="T29" fmla="*/ 15 h 78"/>
                <a:gd name="T30" fmla="*/ 20 w 79"/>
                <a:gd name="T31" fmla="*/ 5 h 78"/>
                <a:gd name="T32" fmla="*/ 33 w 79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8">
                  <a:moveTo>
                    <a:pt x="33" y="0"/>
                  </a:moveTo>
                  <a:lnTo>
                    <a:pt x="50" y="0"/>
                  </a:lnTo>
                  <a:lnTo>
                    <a:pt x="64" y="7"/>
                  </a:lnTo>
                  <a:lnTo>
                    <a:pt x="73" y="19"/>
                  </a:lnTo>
                  <a:lnTo>
                    <a:pt x="79" y="33"/>
                  </a:lnTo>
                  <a:lnTo>
                    <a:pt x="77" y="48"/>
                  </a:lnTo>
                  <a:lnTo>
                    <a:pt x="72" y="62"/>
                  </a:lnTo>
                  <a:lnTo>
                    <a:pt x="59" y="73"/>
                  </a:lnTo>
                  <a:lnTo>
                    <a:pt x="46" y="78"/>
                  </a:lnTo>
                  <a:lnTo>
                    <a:pt x="31" y="77"/>
                  </a:lnTo>
                  <a:lnTo>
                    <a:pt x="15" y="70"/>
                  </a:lnTo>
                  <a:lnTo>
                    <a:pt x="6" y="59"/>
                  </a:lnTo>
                  <a:lnTo>
                    <a:pt x="0" y="45"/>
                  </a:lnTo>
                  <a:lnTo>
                    <a:pt x="2" y="29"/>
                  </a:lnTo>
                  <a:lnTo>
                    <a:pt x="9" y="15"/>
                  </a:lnTo>
                  <a:lnTo>
                    <a:pt x="20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3"/>
            <p:cNvSpPr>
              <a:spLocks/>
            </p:cNvSpPr>
            <p:nvPr/>
          </p:nvSpPr>
          <p:spPr bwMode="auto">
            <a:xfrm>
              <a:off x="3563938" y="2533651"/>
              <a:ext cx="41275" cy="41275"/>
            </a:xfrm>
            <a:custGeom>
              <a:avLst/>
              <a:gdLst>
                <a:gd name="T0" fmla="*/ 33 w 79"/>
                <a:gd name="T1" fmla="*/ 0 h 78"/>
                <a:gd name="T2" fmla="*/ 50 w 79"/>
                <a:gd name="T3" fmla="*/ 1 h 78"/>
                <a:gd name="T4" fmla="*/ 64 w 79"/>
                <a:gd name="T5" fmla="*/ 7 h 78"/>
                <a:gd name="T6" fmla="*/ 73 w 79"/>
                <a:gd name="T7" fmla="*/ 19 h 78"/>
                <a:gd name="T8" fmla="*/ 79 w 79"/>
                <a:gd name="T9" fmla="*/ 33 h 78"/>
                <a:gd name="T10" fmla="*/ 79 w 79"/>
                <a:gd name="T11" fmla="*/ 48 h 78"/>
                <a:gd name="T12" fmla="*/ 72 w 79"/>
                <a:gd name="T13" fmla="*/ 63 h 78"/>
                <a:gd name="T14" fmla="*/ 61 w 79"/>
                <a:gd name="T15" fmla="*/ 73 h 78"/>
                <a:gd name="T16" fmla="*/ 46 w 79"/>
                <a:gd name="T17" fmla="*/ 78 h 78"/>
                <a:gd name="T18" fmla="*/ 31 w 79"/>
                <a:gd name="T19" fmla="*/ 77 h 78"/>
                <a:gd name="T20" fmla="*/ 17 w 79"/>
                <a:gd name="T21" fmla="*/ 70 h 78"/>
                <a:gd name="T22" fmla="*/ 6 w 79"/>
                <a:gd name="T23" fmla="*/ 59 h 78"/>
                <a:gd name="T24" fmla="*/ 0 w 79"/>
                <a:gd name="T25" fmla="*/ 45 h 78"/>
                <a:gd name="T26" fmla="*/ 2 w 79"/>
                <a:gd name="T27" fmla="*/ 29 h 78"/>
                <a:gd name="T28" fmla="*/ 9 w 79"/>
                <a:gd name="T29" fmla="*/ 15 h 78"/>
                <a:gd name="T30" fmla="*/ 20 w 79"/>
                <a:gd name="T31" fmla="*/ 5 h 78"/>
                <a:gd name="T32" fmla="*/ 33 w 79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8">
                  <a:moveTo>
                    <a:pt x="33" y="0"/>
                  </a:moveTo>
                  <a:lnTo>
                    <a:pt x="50" y="1"/>
                  </a:lnTo>
                  <a:lnTo>
                    <a:pt x="64" y="7"/>
                  </a:lnTo>
                  <a:lnTo>
                    <a:pt x="73" y="19"/>
                  </a:lnTo>
                  <a:lnTo>
                    <a:pt x="79" y="33"/>
                  </a:lnTo>
                  <a:lnTo>
                    <a:pt x="79" y="48"/>
                  </a:lnTo>
                  <a:lnTo>
                    <a:pt x="72" y="63"/>
                  </a:lnTo>
                  <a:lnTo>
                    <a:pt x="61" y="73"/>
                  </a:lnTo>
                  <a:lnTo>
                    <a:pt x="46" y="78"/>
                  </a:lnTo>
                  <a:lnTo>
                    <a:pt x="31" y="77"/>
                  </a:lnTo>
                  <a:lnTo>
                    <a:pt x="17" y="70"/>
                  </a:lnTo>
                  <a:lnTo>
                    <a:pt x="6" y="59"/>
                  </a:lnTo>
                  <a:lnTo>
                    <a:pt x="0" y="45"/>
                  </a:lnTo>
                  <a:lnTo>
                    <a:pt x="2" y="29"/>
                  </a:lnTo>
                  <a:lnTo>
                    <a:pt x="9" y="15"/>
                  </a:lnTo>
                  <a:lnTo>
                    <a:pt x="20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4"/>
            <p:cNvSpPr>
              <a:spLocks/>
            </p:cNvSpPr>
            <p:nvPr/>
          </p:nvSpPr>
          <p:spPr bwMode="auto">
            <a:xfrm>
              <a:off x="3532188" y="2576513"/>
              <a:ext cx="120650" cy="84138"/>
            </a:xfrm>
            <a:custGeom>
              <a:avLst/>
              <a:gdLst>
                <a:gd name="T0" fmla="*/ 43 w 229"/>
                <a:gd name="T1" fmla="*/ 0 h 160"/>
                <a:gd name="T2" fmla="*/ 56 w 229"/>
                <a:gd name="T3" fmla="*/ 0 h 160"/>
                <a:gd name="T4" fmla="*/ 203 w 229"/>
                <a:gd name="T5" fmla="*/ 37 h 160"/>
                <a:gd name="T6" fmla="*/ 216 w 229"/>
                <a:gd name="T7" fmla="*/ 43 h 160"/>
                <a:gd name="T8" fmla="*/ 225 w 229"/>
                <a:gd name="T9" fmla="*/ 52 h 160"/>
                <a:gd name="T10" fmla="*/ 229 w 229"/>
                <a:gd name="T11" fmla="*/ 66 h 160"/>
                <a:gd name="T12" fmla="*/ 229 w 229"/>
                <a:gd name="T13" fmla="*/ 80 h 160"/>
                <a:gd name="T14" fmla="*/ 216 w 229"/>
                <a:gd name="T15" fmla="*/ 132 h 160"/>
                <a:gd name="T16" fmla="*/ 210 w 229"/>
                <a:gd name="T17" fmla="*/ 146 h 160"/>
                <a:gd name="T18" fmla="*/ 199 w 229"/>
                <a:gd name="T19" fmla="*/ 154 h 160"/>
                <a:gd name="T20" fmla="*/ 187 w 229"/>
                <a:gd name="T21" fmla="*/ 160 h 160"/>
                <a:gd name="T22" fmla="*/ 173 w 229"/>
                <a:gd name="T23" fmla="*/ 158 h 160"/>
                <a:gd name="T24" fmla="*/ 26 w 229"/>
                <a:gd name="T25" fmla="*/ 121 h 160"/>
                <a:gd name="T26" fmla="*/ 14 w 229"/>
                <a:gd name="T27" fmla="*/ 116 h 160"/>
                <a:gd name="T28" fmla="*/ 4 w 229"/>
                <a:gd name="T29" fmla="*/ 106 h 160"/>
                <a:gd name="T30" fmla="*/ 0 w 229"/>
                <a:gd name="T31" fmla="*/ 94 h 160"/>
                <a:gd name="T32" fmla="*/ 0 w 229"/>
                <a:gd name="T33" fmla="*/ 78 h 160"/>
                <a:gd name="T34" fmla="*/ 14 w 229"/>
                <a:gd name="T35" fmla="*/ 26 h 160"/>
                <a:gd name="T36" fmla="*/ 19 w 229"/>
                <a:gd name="T37" fmla="*/ 14 h 160"/>
                <a:gd name="T38" fmla="*/ 30 w 229"/>
                <a:gd name="T39" fmla="*/ 4 h 160"/>
                <a:gd name="T40" fmla="*/ 43 w 229"/>
                <a:gd name="T4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" h="160">
                  <a:moveTo>
                    <a:pt x="43" y="0"/>
                  </a:moveTo>
                  <a:lnTo>
                    <a:pt x="56" y="0"/>
                  </a:lnTo>
                  <a:lnTo>
                    <a:pt x="203" y="37"/>
                  </a:lnTo>
                  <a:lnTo>
                    <a:pt x="216" y="43"/>
                  </a:lnTo>
                  <a:lnTo>
                    <a:pt x="225" y="52"/>
                  </a:lnTo>
                  <a:lnTo>
                    <a:pt x="229" y="66"/>
                  </a:lnTo>
                  <a:lnTo>
                    <a:pt x="229" y="80"/>
                  </a:lnTo>
                  <a:lnTo>
                    <a:pt x="216" y="132"/>
                  </a:lnTo>
                  <a:lnTo>
                    <a:pt x="210" y="146"/>
                  </a:lnTo>
                  <a:lnTo>
                    <a:pt x="199" y="154"/>
                  </a:lnTo>
                  <a:lnTo>
                    <a:pt x="187" y="160"/>
                  </a:lnTo>
                  <a:lnTo>
                    <a:pt x="173" y="158"/>
                  </a:lnTo>
                  <a:lnTo>
                    <a:pt x="26" y="121"/>
                  </a:lnTo>
                  <a:lnTo>
                    <a:pt x="14" y="116"/>
                  </a:lnTo>
                  <a:lnTo>
                    <a:pt x="4" y="106"/>
                  </a:lnTo>
                  <a:lnTo>
                    <a:pt x="0" y="94"/>
                  </a:lnTo>
                  <a:lnTo>
                    <a:pt x="0" y="78"/>
                  </a:lnTo>
                  <a:lnTo>
                    <a:pt x="14" y="26"/>
                  </a:lnTo>
                  <a:lnTo>
                    <a:pt x="19" y="14"/>
                  </a:lnTo>
                  <a:lnTo>
                    <a:pt x="30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5"/>
            <p:cNvSpPr>
              <a:spLocks/>
            </p:cNvSpPr>
            <p:nvPr/>
          </p:nvSpPr>
          <p:spPr bwMode="auto">
            <a:xfrm>
              <a:off x="3487738" y="2560638"/>
              <a:ext cx="46037" cy="61913"/>
            </a:xfrm>
            <a:custGeom>
              <a:avLst/>
              <a:gdLst>
                <a:gd name="T0" fmla="*/ 30 w 87"/>
                <a:gd name="T1" fmla="*/ 0 h 118"/>
                <a:gd name="T2" fmla="*/ 68 w 87"/>
                <a:gd name="T3" fmla="*/ 49 h 118"/>
                <a:gd name="T4" fmla="*/ 68 w 87"/>
                <a:gd name="T5" fmla="*/ 50 h 118"/>
                <a:gd name="T6" fmla="*/ 69 w 87"/>
                <a:gd name="T7" fmla="*/ 46 h 118"/>
                <a:gd name="T8" fmla="*/ 87 w 87"/>
                <a:gd name="T9" fmla="*/ 50 h 118"/>
                <a:gd name="T10" fmla="*/ 72 w 87"/>
                <a:gd name="T11" fmla="*/ 108 h 118"/>
                <a:gd name="T12" fmla="*/ 55 w 87"/>
                <a:gd name="T13" fmla="*/ 104 h 118"/>
                <a:gd name="T14" fmla="*/ 55 w 87"/>
                <a:gd name="T15" fmla="*/ 104 h 118"/>
                <a:gd name="T16" fmla="*/ 57 w 87"/>
                <a:gd name="T17" fmla="*/ 98 h 118"/>
                <a:gd name="T18" fmla="*/ 55 w 87"/>
                <a:gd name="T19" fmla="*/ 100 h 118"/>
                <a:gd name="T20" fmla="*/ 0 w 87"/>
                <a:gd name="T21" fmla="*/ 118 h 118"/>
                <a:gd name="T22" fmla="*/ 30 w 87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18">
                  <a:moveTo>
                    <a:pt x="30" y="0"/>
                  </a:moveTo>
                  <a:lnTo>
                    <a:pt x="68" y="49"/>
                  </a:lnTo>
                  <a:lnTo>
                    <a:pt x="68" y="50"/>
                  </a:lnTo>
                  <a:lnTo>
                    <a:pt x="69" y="46"/>
                  </a:lnTo>
                  <a:lnTo>
                    <a:pt x="87" y="50"/>
                  </a:lnTo>
                  <a:lnTo>
                    <a:pt x="72" y="108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7" y="98"/>
                  </a:lnTo>
                  <a:lnTo>
                    <a:pt x="55" y="100"/>
                  </a:lnTo>
                  <a:lnTo>
                    <a:pt x="0" y="11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06"/>
            <p:cNvSpPr>
              <a:spLocks/>
            </p:cNvSpPr>
            <p:nvPr/>
          </p:nvSpPr>
          <p:spPr bwMode="auto">
            <a:xfrm>
              <a:off x="3568700" y="2592388"/>
              <a:ext cx="52387" cy="20638"/>
            </a:xfrm>
            <a:custGeom>
              <a:avLst/>
              <a:gdLst>
                <a:gd name="T0" fmla="*/ 4 w 99"/>
                <a:gd name="T1" fmla="*/ 0 h 39"/>
                <a:gd name="T2" fmla="*/ 99 w 99"/>
                <a:gd name="T3" fmla="*/ 24 h 39"/>
                <a:gd name="T4" fmla="*/ 95 w 99"/>
                <a:gd name="T5" fmla="*/ 39 h 39"/>
                <a:gd name="T6" fmla="*/ 0 w 99"/>
                <a:gd name="T7" fmla="*/ 15 h 39"/>
                <a:gd name="T8" fmla="*/ 4 w 9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9">
                  <a:moveTo>
                    <a:pt x="4" y="0"/>
                  </a:moveTo>
                  <a:lnTo>
                    <a:pt x="99" y="24"/>
                  </a:lnTo>
                  <a:lnTo>
                    <a:pt x="95" y="39"/>
                  </a:lnTo>
                  <a:lnTo>
                    <a:pt x="0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07"/>
            <p:cNvSpPr>
              <a:spLocks/>
            </p:cNvSpPr>
            <p:nvPr/>
          </p:nvSpPr>
          <p:spPr bwMode="auto">
            <a:xfrm>
              <a:off x="3303588" y="2976563"/>
              <a:ext cx="11112" cy="7938"/>
            </a:xfrm>
            <a:custGeom>
              <a:avLst/>
              <a:gdLst>
                <a:gd name="T0" fmla="*/ 7 w 19"/>
                <a:gd name="T1" fmla="*/ 0 h 14"/>
                <a:gd name="T2" fmla="*/ 13 w 19"/>
                <a:gd name="T3" fmla="*/ 1 h 14"/>
                <a:gd name="T4" fmla="*/ 16 w 19"/>
                <a:gd name="T5" fmla="*/ 3 h 14"/>
                <a:gd name="T6" fmla="*/ 18 w 19"/>
                <a:gd name="T7" fmla="*/ 6 h 14"/>
                <a:gd name="T8" fmla="*/ 19 w 19"/>
                <a:gd name="T9" fmla="*/ 8 h 14"/>
                <a:gd name="T10" fmla="*/ 19 w 19"/>
                <a:gd name="T11" fmla="*/ 8 h 14"/>
                <a:gd name="T12" fmla="*/ 18 w 19"/>
                <a:gd name="T13" fmla="*/ 11 h 14"/>
                <a:gd name="T14" fmla="*/ 15 w 19"/>
                <a:gd name="T15" fmla="*/ 14 h 14"/>
                <a:gd name="T16" fmla="*/ 12 w 19"/>
                <a:gd name="T17" fmla="*/ 14 h 14"/>
                <a:gd name="T18" fmla="*/ 4 w 19"/>
                <a:gd name="T19" fmla="*/ 12 h 14"/>
                <a:gd name="T20" fmla="*/ 1 w 19"/>
                <a:gd name="T21" fmla="*/ 11 h 14"/>
                <a:gd name="T22" fmla="*/ 0 w 19"/>
                <a:gd name="T23" fmla="*/ 8 h 14"/>
                <a:gd name="T24" fmla="*/ 0 w 19"/>
                <a:gd name="T25" fmla="*/ 6 h 14"/>
                <a:gd name="T26" fmla="*/ 0 w 19"/>
                <a:gd name="T27" fmla="*/ 6 h 14"/>
                <a:gd name="T28" fmla="*/ 1 w 19"/>
                <a:gd name="T29" fmla="*/ 3 h 14"/>
                <a:gd name="T30" fmla="*/ 4 w 19"/>
                <a:gd name="T31" fmla="*/ 1 h 14"/>
                <a:gd name="T32" fmla="*/ 7 w 19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4">
                  <a:moveTo>
                    <a:pt x="7" y="0"/>
                  </a:moveTo>
                  <a:lnTo>
                    <a:pt x="13" y="1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08"/>
            <p:cNvSpPr>
              <a:spLocks/>
            </p:cNvSpPr>
            <p:nvPr/>
          </p:nvSpPr>
          <p:spPr bwMode="auto">
            <a:xfrm>
              <a:off x="3257550" y="2949576"/>
              <a:ext cx="38100" cy="23813"/>
            </a:xfrm>
            <a:custGeom>
              <a:avLst/>
              <a:gdLst>
                <a:gd name="T0" fmla="*/ 6 w 72"/>
                <a:gd name="T1" fmla="*/ 0 h 45"/>
                <a:gd name="T2" fmla="*/ 72 w 72"/>
                <a:gd name="T3" fmla="*/ 12 h 45"/>
                <a:gd name="T4" fmla="*/ 66 w 72"/>
                <a:gd name="T5" fmla="*/ 45 h 45"/>
                <a:gd name="T6" fmla="*/ 0 w 72"/>
                <a:gd name="T7" fmla="*/ 33 h 45"/>
                <a:gd name="T8" fmla="*/ 6 w 7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5">
                  <a:moveTo>
                    <a:pt x="6" y="0"/>
                  </a:moveTo>
                  <a:lnTo>
                    <a:pt x="72" y="12"/>
                  </a:lnTo>
                  <a:lnTo>
                    <a:pt x="66" y="45"/>
                  </a:lnTo>
                  <a:lnTo>
                    <a:pt x="0" y="3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09"/>
            <p:cNvSpPr>
              <a:spLocks/>
            </p:cNvSpPr>
            <p:nvPr/>
          </p:nvSpPr>
          <p:spPr bwMode="auto">
            <a:xfrm>
              <a:off x="3228975" y="2963863"/>
              <a:ext cx="17462" cy="7938"/>
            </a:xfrm>
            <a:custGeom>
              <a:avLst/>
              <a:gdLst>
                <a:gd name="T0" fmla="*/ 7 w 33"/>
                <a:gd name="T1" fmla="*/ 0 h 17"/>
                <a:gd name="T2" fmla="*/ 29 w 33"/>
                <a:gd name="T3" fmla="*/ 4 h 17"/>
                <a:gd name="T4" fmla="*/ 31 w 33"/>
                <a:gd name="T5" fmla="*/ 6 h 17"/>
                <a:gd name="T6" fmla="*/ 33 w 33"/>
                <a:gd name="T7" fmla="*/ 8 h 17"/>
                <a:gd name="T8" fmla="*/ 33 w 33"/>
                <a:gd name="T9" fmla="*/ 11 h 17"/>
                <a:gd name="T10" fmla="*/ 33 w 33"/>
                <a:gd name="T11" fmla="*/ 11 h 17"/>
                <a:gd name="T12" fmla="*/ 31 w 33"/>
                <a:gd name="T13" fmla="*/ 14 h 17"/>
                <a:gd name="T14" fmla="*/ 30 w 33"/>
                <a:gd name="T15" fmla="*/ 15 h 17"/>
                <a:gd name="T16" fmla="*/ 27 w 33"/>
                <a:gd name="T17" fmla="*/ 17 h 17"/>
                <a:gd name="T18" fmla="*/ 4 w 33"/>
                <a:gd name="T19" fmla="*/ 12 h 17"/>
                <a:gd name="T20" fmla="*/ 1 w 33"/>
                <a:gd name="T21" fmla="*/ 11 h 17"/>
                <a:gd name="T22" fmla="*/ 0 w 33"/>
                <a:gd name="T23" fmla="*/ 8 h 17"/>
                <a:gd name="T24" fmla="*/ 0 w 33"/>
                <a:gd name="T25" fmla="*/ 6 h 17"/>
                <a:gd name="T26" fmla="*/ 0 w 33"/>
                <a:gd name="T27" fmla="*/ 6 h 17"/>
                <a:gd name="T28" fmla="*/ 1 w 33"/>
                <a:gd name="T29" fmla="*/ 3 h 17"/>
                <a:gd name="T30" fmla="*/ 4 w 33"/>
                <a:gd name="T31" fmla="*/ 0 h 17"/>
                <a:gd name="T32" fmla="*/ 7 w 33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7">
                  <a:moveTo>
                    <a:pt x="7" y="0"/>
                  </a:moveTo>
                  <a:lnTo>
                    <a:pt x="29" y="4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1" y="14"/>
                  </a:lnTo>
                  <a:lnTo>
                    <a:pt x="30" y="15"/>
                  </a:lnTo>
                  <a:lnTo>
                    <a:pt x="27" y="17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10"/>
            <p:cNvSpPr>
              <a:spLocks/>
            </p:cNvSpPr>
            <p:nvPr/>
          </p:nvSpPr>
          <p:spPr bwMode="auto">
            <a:xfrm>
              <a:off x="3201988" y="2965451"/>
              <a:ext cx="123825" cy="90488"/>
            </a:xfrm>
            <a:custGeom>
              <a:avLst/>
              <a:gdLst>
                <a:gd name="T0" fmla="*/ 46 w 235"/>
                <a:gd name="T1" fmla="*/ 0 h 172"/>
                <a:gd name="T2" fmla="*/ 217 w 235"/>
                <a:gd name="T3" fmla="*/ 32 h 172"/>
                <a:gd name="T4" fmla="*/ 228 w 235"/>
                <a:gd name="T5" fmla="*/ 37 h 172"/>
                <a:gd name="T6" fmla="*/ 235 w 235"/>
                <a:gd name="T7" fmla="*/ 47 h 172"/>
                <a:gd name="T8" fmla="*/ 235 w 235"/>
                <a:gd name="T9" fmla="*/ 59 h 172"/>
                <a:gd name="T10" fmla="*/ 219 w 235"/>
                <a:gd name="T11" fmla="*/ 153 h 172"/>
                <a:gd name="T12" fmla="*/ 213 w 235"/>
                <a:gd name="T13" fmla="*/ 164 h 172"/>
                <a:gd name="T14" fmla="*/ 204 w 235"/>
                <a:gd name="T15" fmla="*/ 170 h 172"/>
                <a:gd name="T16" fmla="*/ 191 w 235"/>
                <a:gd name="T17" fmla="*/ 172 h 172"/>
                <a:gd name="T18" fmla="*/ 20 w 235"/>
                <a:gd name="T19" fmla="*/ 140 h 172"/>
                <a:gd name="T20" fmla="*/ 9 w 235"/>
                <a:gd name="T21" fmla="*/ 135 h 172"/>
                <a:gd name="T22" fmla="*/ 2 w 235"/>
                <a:gd name="T23" fmla="*/ 125 h 172"/>
                <a:gd name="T24" fmla="*/ 0 w 235"/>
                <a:gd name="T25" fmla="*/ 113 h 172"/>
                <a:gd name="T26" fmla="*/ 18 w 235"/>
                <a:gd name="T27" fmla="*/ 19 h 172"/>
                <a:gd name="T28" fmla="*/ 22 w 235"/>
                <a:gd name="T29" fmla="*/ 8 h 172"/>
                <a:gd name="T30" fmla="*/ 33 w 235"/>
                <a:gd name="T31" fmla="*/ 2 h 172"/>
                <a:gd name="T32" fmla="*/ 46 w 235"/>
                <a:gd name="T3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5" h="172">
                  <a:moveTo>
                    <a:pt x="46" y="0"/>
                  </a:moveTo>
                  <a:lnTo>
                    <a:pt x="217" y="32"/>
                  </a:lnTo>
                  <a:lnTo>
                    <a:pt x="228" y="37"/>
                  </a:lnTo>
                  <a:lnTo>
                    <a:pt x="235" y="47"/>
                  </a:lnTo>
                  <a:lnTo>
                    <a:pt x="235" y="59"/>
                  </a:lnTo>
                  <a:lnTo>
                    <a:pt x="219" y="153"/>
                  </a:lnTo>
                  <a:lnTo>
                    <a:pt x="213" y="164"/>
                  </a:lnTo>
                  <a:lnTo>
                    <a:pt x="204" y="170"/>
                  </a:lnTo>
                  <a:lnTo>
                    <a:pt x="191" y="172"/>
                  </a:lnTo>
                  <a:lnTo>
                    <a:pt x="20" y="140"/>
                  </a:lnTo>
                  <a:lnTo>
                    <a:pt x="9" y="135"/>
                  </a:lnTo>
                  <a:lnTo>
                    <a:pt x="2" y="125"/>
                  </a:lnTo>
                  <a:lnTo>
                    <a:pt x="0" y="113"/>
                  </a:lnTo>
                  <a:lnTo>
                    <a:pt x="18" y="19"/>
                  </a:lnTo>
                  <a:lnTo>
                    <a:pt x="22" y="8"/>
                  </a:lnTo>
                  <a:lnTo>
                    <a:pt x="33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11"/>
            <p:cNvSpPr>
              <a:spLocks/>
            </p:cNvSpPr>
            <p:nvPr/>
          </p:nvSpPr>
          <p:spPr bwMode="auto">
            <a:xfrm>
              <a:off x="3205163" y="2989263"/>
              <a:ext cx="119062" cy="44450"/>
            </a:xfrm>
            <a:custGeom>
              <a:avLst/>
              <a:gdLst>
                <a:gd name="T0" fmla="*/ 8 w 226"/>
                <a:gd name="T1" fmla="*/ 0 h 83"/>
                <a:gd name="T2" fmla="*/ 226 w 226"/>
                <a:gd name="T3" fmla="*/ 40 h 83"/>
                <a:gd name="T4" fmla="*/ 218 w 226"/>
                <a:gd name="T5" fmla="*/ 83 h 83"/>
                <a:gd name="T6" fmla="*/ 0 w 226"/>
                <a:gd name="T7" fmla="*/ 43 h 83"/>
                <a:gd name="T8" fmla="*/ 8 w 226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83">
                  <a:moveTo>
                    <a:pt x="8" y="0"/>
                  </a:moveTo>
                  <a:lnTo>
                    <a:pt x="226" y="40"/>
                  </a:lnTo>
                  <a:lnTo>
                    <a:pt x="218" y="83"/>
                  </a:lnTo>
                  <a:lnTo>
                    <a:pt x="0" y="4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12"/>
            <p:cNvSpPr>
              <a:spLocks/>
            </p:cNvSpPr>
            <p:nvPr/>
          </p:nvSpPr>
          <p:spPr bwMode="auto">
            <a:xfrm>
              <a:off x="3255963" y="2990851"/>
              <a:ext cx="49212" cy="46038"/>
            </a:xfrm>
            <a:custGeom>
              <a:avLst/>
              <a:gdLst>
                <a:gd name="T0" fmla="*/ 55 w 93"/>
                <a:gd name="T1" fmla="*/ 0 h 89"/>
                <a:gd name="T2" fmla="*/ 73 w 93"/>
                <a:gd name="T3" fmla="*/ 7 h 89"/>
                <a:gd name="T4" fmla="*/ 87 w 93"/>
                <a:gd name="T5" fmla="*/ 19 h 89"/>
                <a:gd name="T6" fmla="*/ 93 w 93"/>
                <a:gd name="T7" fmla="*/ 36 h 89"/>
                <a:gd name="T8" fmla="*/ 93 w 93"/>
                <a:gd name="T9" fmla="*/ 53 h 89"/>
                <a:gd name="T10" fmla="*/ 87 w 93"/>
                <a:gd name="T11" fmla="*/ 70 h 89"/>
                <a:gd name="T12" fmla="*/ 74 w 93"/>
                <a:gd name="T13" fmla="*/ 82 h 89"/>
                <a:gd name="T14" fmla="*/ 58 w 93"/>
                <a:gd name="T15" fmla="*/ 89 h 89"/>
                <a:gd name="T16" fmla="*/ 39 w 93"/>
                <a:gd name="T17" fmla="*/ 89 h 89"/>
                <a:gd name="T18" fmla="*/ 21 w 93"/>
                <a:gd name="T19" fmla="*/ 82 h 89"/>
                <a:gd name="T20" fmla="*/ 8 w 93"/>
                <a:gd name="T21" fmla="*/ 70 h 89"/>
                <a:gd name="T22" fmla="*/ 1 w 93"/>
                <a:gd name="T23" fmla="*/ 53 h 89"/>
                <a:gd name="T24" fmla="*/ 0 w 93"/>
                <a:gd name="T25" fmla="*/ 36 h 89"/>
                <a:gd name="T26" fmla="*/ 7 w 93"/>
                <a:gd name="T27" fmla="*/ 19 h 89"/>
                <a:gd name="T28" fmla="*/ 19 w 93"/>
                <a:gd name="T29" fmla="*/ 7 h 89"/>
                <a:gd name="T30" fmla="*/ 36 w 93"/>
                <a:gd name="T31" fmla="*/ 0 h 89"/>
                <a:gd name="T32" fmla="*/ 55 w 93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89">
                  <a:moveTo>
                    <a:pt x="55" y="0"/>
                  </a:moveTo>
                  <a:lnTo>
                    <a:pt x="73" y="7"/>
                  </a:lnTo>
                  <a:lnTo>
                    <a:pt x="87" y="19"/>
                  </a:lnTo>
                  <a:lnTo>
                    <a:pt x="93" y="36"/>
                  </a:lnTo>
                  <a:lnTo>
                    <a:pt x="93" y="53"/>
                  </a:lnTo>
                  <a:lnTo>
                    <a:pt x="87" y="70"/>
                  </a:lnTo>
                  <a:lnTo>
                    <a:pt x="74" y="82"/>
                  </a:lnTo>
                  <a:lnTo>
                    <a:pt x="58" y="89"/>
                  </a:lnTo>
                  <a:lnTo>
                    <a:pt x="39" y="89"/>
                  </a:lnTo>
                  <a:lnTo>
                    <a:pt x="21" y="82"/>
                  </a:lnTo>
                  <a:lnTo>
                    <a:pt x="8" y="70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7" y="19"/>
                  </a:lnTo>
                  <a:lnTo>
                    <a:pt x="19" y="7"/>
                  </a:lnTo>
                  <a:lnTo>
                    <a:pt x="36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13"/>
            <p:cNvSpPr>
              <a:spLocks/>
            </p:cNvSpPr>
            <p:nvPr/>
          </p:nvSpPr>
          <p:spPr bwMode="auto">
            <a:xfrm>
              <a:off x="3267075" y="2995613"/>
              <a:ext cx="33337" cy="34925"/>
            </a:xfrm>
            <a:custGeom>
              <a:avLst/>
              <a:gdLst>
                <a:gd name="T0" fmla="*/ 21 w 62"/>
                <a:gd name="T1" fmla="*/ 0 h 68"/>
                <a:gd name="T2" fmla="*/ 32 w 62"/>
                <a:gd name="T3" fmla="*/ 0 h 68"/>
                <a:gd name="T4" fmla="*/ 45 w 62"/>
                <a:gd name="T5" fmla="*/ 6 h 68"/>
                <a:gd name="T6" fmla="*/ 55 w 62"/>
                <a:gd name="T7" fmla="*/ 16 h 68"/>
                <a:gd name="T8" fmla="*/ 60 w 62"/>
                <a:gd name="T9" fmla="*/ 28 h 68"/>
                <a:gd name="T10" fmla="*/ 62 w 62"/>
                <a:gd name="T11" fmla="*/ 42 h 68"/>
                <a:gd name="T12" fmla="*/ 58 w 62"/>
                <a:gd name="T13" fmla="*/ 53 h 68"/>
                <a:gd name="T14" fmla="*/ 49 w 62"/>
                <a:gd name="T15" fmla="*/ 61 h 68"/>
                <a:gd name="T16" fmla="*/ 40 w 62"/>
                <a:gd name="T17" fmla="*/ 68 h 68"/>
                <a:gd name="T18" fmla="*/ 25 w 62"/>
                <a:gd name="T19" fmla="*/ 54 h 68"/>
                <a:gd name="T20" fmla="*/ 14 w 62"/>
                <a:gd name="T21" fmla="*/ 39 h 68"/>
                <a:gd name="T22" fmla="*/ 6 w 62"/>
                <a:gd name="T23" fmla="*/ 25 h 68"/>
                <a:gd name="T24" fmla="*/ 0 w 62"/>
                <a:gd name="T25" fmla="*/ 10 h 68"/>
                <a:gd name="T26" fmla="*/ 8 w 62"/>
                <a:gd name="T27" fmla="*/ 5 h 68"/>
                <a:gd name="T28" fmla="*/ 21 w 62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68">
                  <a:moveTo>
                    <a:pt x="21" y="0"/>
                  </a:moveTo>
                  <a:lnTo>
                    <a:pt x="32" y="0"/>
                  </a:lnTo>
                  <a:lnTo>
                    <a:pt x="45" y="6"/>
                  </a:lnTo>
                  <a:lnTo>
                    <a:pt x="55" y="16"/>
                  </a:lnTo>
                  <a:lnTo>
                    <a:pt x="60" y="28"/>
                  </a:lnTo>
                  <a:lnTo>
                    <a:pt x="62" y="42"/>
                  </a:lnTo>
                  <a:lnTo>
                    <a:pt x="58" y="53"/>
                  </a:lnTo>
                  <a:lnTo>
                    <a:pt x="49" y="61"/>
                  </a:lnTo>
                  <a:lnTo>
                    <a:pt x="40" y="68"/>
                  </a:lnTo>
                  <a:lnTo>
                    <a:pt x="25" y="54"/>
                  </a:lnTo>
                  <a:lnTo>
                    <a:pt x="14" y="39"/>
                  </a:lnTo>
                  <a:lnTo>
                    <a:pt x="6" y="25"/>
                  </a:lnTo>
                  <a:lnTo>
                    <a:pt x="0" y="10"/>
                  </a:lnTo>
                  <a:lnTo>
                    <a:pt x="8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4D0F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14"/>
            <p:cNvSpPr>
              <a:spLocks/>
            </p:cNvSpPr>
            <p:nvPr/>
          </p:nvSpPr>
          <p:spPr bwMode="auto">
            <a:xfrm>
              <a:off x="3262313" y="3000376"/>
              <a:ext cx="26987" cy="31750"/>
            </a:xfrm>
            <a:custGeom>
              <a:avLst/>
              <a:gdLst>
                <a:gd name="T0" fmla="*/ 10 w 50"/>
                <a:gd name="T1" fmla="*/ 0 h 59"/>
                <a:gd name="T2" fmla="*/ 16 w 50"/>
                <a:gd name="T3" fmla="*/ 15 h 59"/>
                <a:gd name="T4" fmla="*/ 24 w 50"/>
                <a:gd name="T5" fmla="*/ 29 h 59"/>
                <a:gd name="T6" fmla="*/ 35 w 50"/>
                <a:gd name="T7" fmla="*/ 44 h 59"/>
                <a:gd name="T8" fmla="*/ 50 w 50"/>
                <a:gd name="T9" fmla="*/ 58 h 59"/>
                <a:gd name="T10" fmla="*/ 43 w 50"/>
                <a:gd name="T11" fmla="*/ 59 h 59"/>
                <a:gd name="T12" fmla="*/ 36 w 50"/>
                <a:gd name="T13" fmla="*/ 59 h 59"/>
                <a:gd name="T14" fmla="*/ 29 w 50"/>
                <a:gd name="T15" fmla="*/ 59 h 59"/>
                <a:gd name="T16" fmla="*/ 16 w 50"/>
                <a:gd name="T17" fmla="*/ 54 h 59"/>
                <a:gd name="T18" fmla="*/ 6 w 50"/>
                <a:gd name="T19" fmla="*/ 44 h 59"/>
                <a:gd name="T20" fmla="*/ 0 w 50"/>
                <a:gd name="T21" fmla="*/ 33 h 59"/>
                <a:gd name="T22" fmla="*/ 0 w 50"/>
                <a:gd name="T23" fmla="*/ 19 h 59"/>
                <a:gd name="T24" fmla="*/ 2 w 50"/>
                <a:gd name="T25" fmla="*/ 12 h 59"/>
                <a:gd name="T26" fmla="*/ 6 w 50"/>
                <a:gd name="T27" fmla="*/ 6 h 59"/>
                <a:gd name="T28" fmla="*/ 10 w 50"/>
                <a:gd name="T2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59">
                  <a:moveTo>
                    <a:pt x="10" y="0"/>
                  </a:moveTo>
                  <a:lnTo>
                    <a:pt x="16" y="15"/>
                  </a:lnTo>
                  <a:lnTo>
                    <a:pt x="24" y="29"/>
                  </a:lnTo>
                  <a:lnTo>
                    <a:pt x="35" y="44"/>
                  </a:lnTo>
                  <a:lnTo>
                    <a:pt x="50" y="58"/>
                  </a:lnTo>
                  <a:lnTo>
                    <a:pt x="43" y="59"/>
                  </a:lnTo>
                  <a:lnTo>
                    <a:pt x="36" y="59"/>
                  </a:lnTo>
                  <a:lnTo>
                    <a:pt x="29" y="59"/>
                  </a:lnTo>
                  <a:lnTo>
                    <a:pt x="16" y="54"/>
                  </a:lnTo>
                  <a:lnTo>
                    <a:pt x="6" y="44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AB9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15"/>
            <p:cNvSpPr>
              <a:spLocks/>
            </p:cNvSpPr>
            <p:nvPr/>
          </p:nvSpPr>
          <p:spPr bwMode="auto">
            <a:xfrm>
              <a:off x="3222625" y="2973388"/>
              <a:ext cx="22225" cy="11113"/>
            </a:xfrm>
            <a:custGeom>
              <a:avLst/>
              <a:gdLst>
                <a:gd name="T0" fmla="*/ 9 w 41"/>
                <a:gd name="T1" fmla="*/ 0 h 21"/>
                <a:gd name="T2" fmla="*/ 34 w 41"/>
                <a:gd name="T3" fmla="*/ 4 h 21"/>
                <a:gd name="T4" fmla="*/ 37 w 41"/>
                <a:gd name="T5" fmla="*/ 6 h 21"/>
                <a:gd name="T6" fmla="*/ 40 w 41"/>
                <a:gd name="T7" fmla="*/ 8 h 21"/>
                <a:gd name="T8" fmla="*/ 40 w 41"/>
                <a:gd name="T9" fmla="*/ 11 h 21"/>
                <a:gd name="T10" fmla="*/ 41 w 41"/>
                <a:gd name="T11" fmla="*/ 14 h 21"/>
                <a:gd name="T12" fmla="*/ 40 w 41"/>
                <a:gd name="T13" fmla="*/ 18 h 21"/>
                <a:gd name="T14" fmla="*/ 37 w 41"/>
                <a:gd name="T15" fmla="*/ 19 h 21"/>
                <a:gd name="T16" fmla="*/ 34 w 41"/>
                <a:gd name="T17" fmla="*/ 21 h 21"/>
                <a:gd name="T18" fmla="*/ 30 w 41"/>
                <a:gd name="T19" fmla="*/ 21 h 21"/>
                <a:gd name="T20" fmla="*/ 7 w 41"/>
                <a:gd name="T21" fmla="*/ 17 h 21"/>
                <a:gd name="T22" fmla="*/ 3 w 41"/>
                <a:gd name="T23" fmla="*/ 15 h 21"/>
                <a:gd name="T24" fmla="*/ 1 w 41"/>
                <a:gd name="T25" fmla="*/ 13 h 21"/>
                <a:gd name="T26" fmla="*/ 0 w 41"/>
                <a:gd name="T27" fmla="*/ 10 h 21"/>
                <a:gd name="T28" fmla="*/ 0 w 41"/>
                <a:gd name="T29" fmla="*/ 7 h 21"/>
                <a:gd name="T30" fmla="*/ 1 w 41"/>
                <a:gd name="T31" fmla="*/ 4 h 21"/>
                <a:gd name="T32" fmla="*/ 3 w 41"/>
                <a:gd name="T33" fmla="*/ 2 h 21"/>
                <a:gd name="T34" fmla="*/ 5 w 41"/>
                <a:gd name="T35" fmla="*/ 0 h 21"/>
                <a:gd name="T36" fmla="*/ 9 w 41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21">
                  <a:moveTo>
                    <a:pt x="9" y="0"/>
                  </a:moveTo>
                  <a:lnTo>
                    <a:pt x="34" y="4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0" y="18"/>
                  </a:lnTo>
                  <a:lnTo>
                    <a:pt x="37" y="19"/>
                  </a:lnTo>
                  <a:lnTo>
                    <a:pt x="34" y="21"/>
                  </a:lnTo>
                  <a:lnTo>
                    <a:pt x="30" y="21"/>
                  </a:lnTo>
                  <a:lnTo>
                    <a:pt x="7" y="17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6"/>
            <p:cNvSpPr>
              <a:spLocks/>
            </p:cNvSpPr>
            <p:nvPr/>
          </p:nvSpPr>
          <p:spPr bwMode="auto">
            <a:xfrm>
              <a:off x="3263900" y="2954338"/>
              <a:ext cx="25400" cy="12700"/>
            </a:xfrm>
            <a:custGeom>
              <a:avLst/>
              <a:gdLst>
                <a:gd name="T0" fmla="*/ 4 w 48"/>
                <a:gd name="T1" fmla="*/ 0 h 26"/>
                <a:gd name="T2" fmla="*/ 48 w 48"/>
                <a:gd name="T3" fmla="*/ 8 h 26"/>
                <a:gd name="T4" fmla="*/ 44 w 48"/>
                <a:gd name="T5" fmla="*/ 26 h 26"/>
                <a:gd name="T6" fmla="*/ 0 w 48"/>
                <a:gd name="T7" fmla="*/ 18 h 26"/>
                <a:gd name="T8" fmla="*/ 4 w 4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6">
                  <a:moveTo>
                    <a:pt x="4" y="0"/>
                  </a:moveTo>
                  <a:lnTo>
                    <a:pt x="48" y="8"/>
                  </a:lnTo>
                  <a:lnTo>
                    <a:pt x="44" y="26"/>
                  </a:lnTo>
                  <a:lnTo>
                    <a:pt x="0" y="1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17"/>
            <p:cNvSpPr>
              <a:spLocks/>
            </p:cNvSpPr>
            <p:nvPr/>
          </p:nvSpPr>
          <p:spPr bwMode="auto">
            <a:xfrm>
              <a:off x="3263900" y="2967038"/>
              <a:ext cx="23812" cy="9525"/>
            </a:xfrm>
            <a:custGeom>
              <a:avLst/>
              <a:gdLst>
                <a:gd name="T0" fmla="*/ 1 w 45"/>
                <a:gd name="T1" fmla="*/ 0 h 20"/>
                <a:gd name="T2" fmla="*/ 45 w 45"/>
                <a:gd name="T3" fmla="*/ 8 h 20"/>
                <a:gd name="T4" fmla="*/ 44 w 45"/>
                <a:gd name="T5" fmla="*/ 20 h 20"/>
                <a:gd name="T6" fmla="*/ 0 w 45"/>
                <a:gd name="T7" fmla="*/ 12 h 20"/>
                <a:gd name="T8" fmla="*/ 1 w 4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0">
                  <a:moveTo>
                    <a:pt x="1" y="0"/>
                  </a:moveTo>
                  <a:lnTo>
                    <a:pt x="45" y="8"/>
                  </a:lnTo>
                  <a:lnTo>
                    <a:pt x="44" y="20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18"/>
            <p:cNvSpPr>
              <a:spLocks/>
            </p:cNvSpPr>
            <p:nvPr/>
          </p:nvSpPr>
          <p:spPr bwMode="auto">
            <a:xfrm>
              <a:off x="3568700" y="2214563"/>
              <a:ext cx="9525" cy="7938"/>
            </a:xfrm>
            <a:custGeom>
              <a:avLst/>
              <a:gdLst>
                <a:gd name="T0" fmla="*/ 7 w 19"/>
                <a:gd name="T1" fmla="*/ 0 h 13"/>
                <a:gd name="T2" fmla="*/ 13 w 19"/>
                <a:gd name="T3" fmla="*/ 2 h 13"/>
                <a:gd name="T4" fmla="*/ 16 w 19"/>
                <a:gd name="T5" fmla="*/ 3 h 13"/>
                <a:gd name="T6" fmla="*/ 19 w 19"/>
                <a:gd name="T7" fmla="*/ 4 h 13"/>
                <a:gd name="T8" fmla="*/ 19 w 19"/>
                <a:gd name="T9" fmla="*/ 9 h 13"/>
                <a:gd name="T10" fmla="*/ 19 w 19"/>
                <a:gd name="T11" fmla="*/ 9 h 13"/>
                <a:gd name="T12" fmla="*/ 18 w 19"/>
                <a:gd name="T13" fmla="*/ 11 h 13"/>
                <a:gd name="T14" fmla="*/ 15 w 19"/>
                <a:gd name="T15" fmla="*/ 13 h 13"/>
                <a:gd name="T16" fmla="*/ 12 w 19"/>
                <a:gd name="T17" fmla="*/ 13 h 13"/>
                <a:gd name="T18" fmla="*/ 4 w 19"/>
                <a:gd name="T19" fmla="*/ 11 h 13"/>
                <a:gd name="T20" fmla="*/ 1 w 19"/>
                <a:gd name="T21" fmla="*/ 10 h 13"/>
                <a:gd name="T22" fmla="*/ 0 w 19"/>
                <a:gd name="T23" fmla="*/ 9 h 13"/>
                <a:gd name="T24" fmla="*/ 0 w 19"/>
                <a:gd name="T25" fmla="*/ 4 h 13"/>
                <a:gd name="T26" fmla="*/ 0 w 19"/>
                <a:gd name="T27" fmla="*/ 4 h 13"/>
                <a:gd name="T28" fmla="*/ 1 w 19"/>
                <a:gd name="T29" fmla="*/ 2 h 13"/>
                <a:gd name="T30" fmla="*/ 4 w 19"/>
                <a:gd name="T31" fmla="*/ 0 h 13"/>
                <a:gd name="T32" fmla="*/ 7 w 19"/>
                <a:gd name="T3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3">
                  <a:moveTo>
                    <a:pt x="7" y="0"/>
                  </a:moveTo>
                  <a:lnTo>
                    <a:pt x="13" y="2"/>
                  </a:lnTo>
                  <a:lnTo>
                    <a:pt x="16" y="3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4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19"/>
            <p:cNvSpPr>
              <a:spLocks/>
            </p:cNvSpPr>
            <p:nvPr/>
          </p:nvSpPr>
          <p:spPr bwMode="auto">
            <a:xfrm>
              <a:off x="3522663" y="2187576"/>
              <a:ext cx="38100" cy="23813"/>
            </a:xfrm>
            <a:custGeom>
              <a:avLst/>
              <a:gdLst>
                <a:gd name="T0" fmla="*/ 6 w 72"/>
                <a:gd name="T1" fmla="*/ 0 h 45"/>
                <a:gd name="T2" fmla="*/ 72 w 72"/>
                <a:gd name="T3" fmla="*/ 12 h 45"/>
                <a:gd name="T4" fmla="*/ 66 w 72"/>
                <a:gd name="T5" fmla="*/ 45 h 45"/>
                <a:gd name="T6" fmla="*/ 0 w 72"/>
                <a:gd name="T7" fmla="*/ 34 h 45"/>
                <a:gd name="T8" fmla="*/ 6 w 7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5">
                  <a:moveTo>
                    <a:pt x="6" y="0"/>
                  </a:moveTo>
                  <a:lnTo>
                    <a:pt x="72" y="12"/>
                  </a:lnTo>
                  <a:lnTo>
                    <a:pt x="66" y="45"/>
                  </a:lnTo>
                  <a:lnTo>
                    <a:pt x="0" y="3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20"/>
            <p:cNvSpPr>
              <a:spLocks/>
            </p:cNvSpPr>
            <p:nvPr/>
          </p:nvSpPr>
          <p:spPr bwMode="auto">
            <a:xfrm>
              <a:off x="3492500" y="2201863"/>
              <a:ext cx="17462" cy="7938"/>
            </a:xfrm>
            <a:custGeom>
              <a:avLst/>
              <a:gdLst>
                <a:gd name="T0" fmla="*/ 7 w 33"/>
                <a:gd name="T1" fmla="*/ 0 h 15"/>
                <a:gd name="T2" fmla="*/ 29 w 33"/>
                <a:gd name="T3" fmla="*/ 4 h 15"/>
                <a:gd name="T4" fmla="*/ 31 w 33"/>
                <a:gd name="T5" fmla="*/ 5 h 15"/>
                <a:gd name="T6" fmla="*/ 33 w 33"/>
                <a:gd name="T7" fmla="*/ 7 h 15"/>
                <a:gd name="T8" fmla="*/ 33 w 33"/>
                <a:gd name="T9" fmla="*/ 11 h 15"/>
                <a:gd name="T10" fmla="*/ 33 w 33"/>
                <a:gd name="T11" fmla="*/ 11 h 15"/>
                <a:gd name="T12" fmla="*/ 31 w 33"/>
                <a:gd name="T13" fmla="*/ 13 h 15"/>
                <a:gd name="T14" fmla="*/ 30 w 33"/>
                <a:gd name="T15" fmla="*/ 15 h 15"/>
                <a:gd name="T16" fmla="*/ 26 w 33"/>
                <a:gd name="T17" fmla="*/ 15 h 15"/>
                <a:gd name="T18" fmla="*/ 4 w 33"/>
                <a:gd name="T19" fmla="*/ 11 h 15"/>
                <a:gd name="T20" fmla="*/ 1 w 33"/>
                <a:gd name="T21" fmla="*/ 9 h 15"/>
                <a:gd name="T22" fmla="*/ 0 w 33"/>
                <a:gd name="T23" fmla="*/ 8 h 15"/>
                <a:gd name="T24" fmla="*/ 0 w 33"/>
                <a:gd name="T25" fmla="*/ 4 h 15"/>
                <a:gd name="T26" fmla="*/ 0 w 33"/>
                <a:gd name="T27" fmla="*/ 4 h 15"/>
                <a:gd name="T28" fmla="*/ 1 w 33"/>
                <a:gd name="T29" fmla="*/ 1 h 15"/>
                <a:gd name="T30" fmla="*/ 4 w 33"/>
                <a:gd name="T31" fmla="*/ 0 h 15"/>
                <a:gd name="T32" fmla="*/ 7 w 33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5">
                  <a:moveTo>
                    <a:pt x="7" y="0"/>
                  </a:moveTo>
                  <a:lnTo>
                    <a:pt x="29" y="4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1" y="13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21"/>
            <p:cNvSpPr>
              <a:spLocks/>
            </p:cNvSpPr>
            <p:nvPr/>
          </p:nvSpPr>
          <p:spPr bwMode="auto">
            <a:xfrm>
              <a:off x="3467100" y="2205038"/>
              <a:ext cx="125412" cy="88900"/>
            </a:xfrm>
            <a:custGeom>
              <a:avLst/>
              <a:gdLst>
                <a:gd name="T0" fmla="*/ 42 w 235"/>
                <a:gd name="T1" fmla="*/ 0 h 169"/>
                <a:gd name="T2" fmla="*/ 215 w 235"/>
                <a:gd name="T3" fmla="*/ 30 h 169"/>
                <a:gd name="T4" fmla="*/ 226 w 235"/>
                <a:gd name="T5" fmla="*/ 35 h 169"/>
                <a:gd name="T6" fmla="*/ 233 w 235"/>
                <a:gd name="T7" fmla="*/ 45 h 169"/>
                <a:gd name="T8" fmla="*/ 235 w 235"/>
                <a:gd name="T9" fmla="*/ 57 h 169"/>
                <a:gd name="T10" fmla="*/ 218 w 235"/>
                <a:gd name="T11" fmla="*/ 150 h 169"/>
                <a:gd name="T12" fmla="*/ 213 w 235"/>
                <a:gd name="T13" fmla="*/ 160 h 169"/>
                <a:gd name="T14" fmla="*/ 203 w 235"/>
                <a:gd name="T15" fmla="*/ 167 h 169"/>
                <a:gd name="T16" fmla="*/ 191 w 235"/>
                <a:gd name="T17" fmla="*/ 169 h 169"/>
                <a:gd name="T18" fmla="*/ 19 w 235"/>
                <a:gd name="T19" fmla="*/ 140 h 169"/>
                <a:gd name="T20" fmla="*/ 8 w 235"/>
                <a:gd name="T21" fmla="*/ 134 h 169"/>
                <a:gd name="T22" fmla="*/ 1 w 235"/>
                <a:gd name="T23" fmla="*/ 125 h 169"/>
                <a:gd name="T24" fmla="*/ 0 w 235"/>
                <a:gd name="T25" fmla="*/ 112 h 169"/>
                <a:gd name="T26" fmla="*/ 16 w 235"/>
                <a:gd name="T27" fmla="*/ 19 h 169"/>
                <a:gd name="T28" fmla="*/ 20 w 235"/>
                <a:gd name="T29" fmla="*/ 8 h 169"/>
                <a:gd name="T30" fmla="*/ 31 w 235"/>
                <a:gd name="T31" fmla="*/ 1 h 169"/>
                <a:gd name="T32" fmla="*/ 42 w 235"/>
                <a:gd name="T3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5" h="169">
                  <a:moveTo>
                    <a:pt x="42" y="0"/>
                  </a:moveTo>
                  <a:lnTo>
                    <a:pt x="215" y="30"/>
                  </a:lnTo>
                  <a:lnTo>
                    <a:pt x="226" y="35"/>
                  </a:lnTo>
                  <a:lnTo>
                    <a:pt x="233" y="45"/>
                  </a:lnTo>
                  <a:lnTo>
                    <a:pt x="235" y="57"/>
                  </a:lnTo>
                  <a:lnTo>
                    <a:pt x="218" y="150"/>
                  </a:lnTo>
                  <a:lnTo>
                    <a:pt x="213" y="160"/>
                  </a:lnTo>
                  <a:lnTo>
                    <a:pt x="203" y="167"/>
                  </a:lnTo>
                  <a:lnTo>
                    <a:pt x="191" y="169"/>
                  </a:lnTo>
                  <a:lnTo>
                    <a:pt x="19" y="140"/>
                  </a:lnTo>
                  <a:lnTo>
                    <a:pt x="8" y="134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16" y="19"/>
                  </a:lnTo>
                  <a:lnTo>
                    <a:pt x="20" y="8"/>
                  </a:lnTo>
                  <a:lnTo>
                    <a:pt x="31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22"/>
            <p:cNvSpPr>
              <a:spLocks/>
            </p:cNvSpPr>
            <p:nvPr/>
          </p:nvSpPr>
          <p:spPr bwMode="auto">
            <a:xfrm>
              <a:off x="3470275" y="2228851"/>
              <a:ext cx="119062" cy="41275"/>
            </a:xfrm>
            <a:custGeom>
              <a:avLst/>
              <a:gdLst>
                <a:gd name="T0" fmla="*/ 7 w 225"/>
                <a:gd name="T1" fmla="*/ 0 h 80"/>
                <a:gd name="T2" fmla="*/ 225 w 225"/>
                <a:gd name="T3" fmla="*/ 39 h 80"/>
                <a:gd name="T4" fmla="*/ 218 w 225"/>
                <a:gd name="T5" fmla="*/ 80 h 80"/>
                <a:gd name="T6" fmla="*/ 0 w 225"/>
                <a:gd name="T7" fmla="*/ 43 h 80"/>
                <a:gd name="T8" fmla="*/ 7 w 225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80">
                  <a:moveTo>
                    <a:pt x="7" y="0"/>
                  </a:moveTo>
                  <a:lnTo>
                    <a:pt x="225" y="39"/>
                  </a:lnTo>
                  <a:lnTo>
                    <a:pt x="218" y="80"/>
                  </a:lnTo>
                  <a:lnTo>
                    <a:pt x="0" y="4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23"/>
            <p:cNvSpPr>
              <a:spLocks/>
            </p:cNvSpPr>
            <p:nvPr/>
          </p:nvSpPr>
          <p:spPr bwMode="auto">
            <a:xfrm>
              <a:off x="3521075" y="2228851"/>
              <a:ext cx="49212" cy="46038"/>
            </a:xfrm>
            <a:custGeom>
              <a:avLst/>
              <a:gdLst>
                <a:gd name="T0" fmla="*/ 54 w 94"/>
                <a:gd name="T1" fmla="*/ 0 h 89"/>
                <a:gd name="T2" fmla="*/ 72 w 94"/>
                <a:gd name="T3" fmla="*/ 7 h 89"/>
                <a:gd name="T4" fmla="*/ 86 w 94"/>
                <a:gd name="T5" fmla="*/ 19 h 89"/>
                <a:gd name="T6" fmla="*/ 92 w 94"/>
                <a:gd name="T7" fmla="*/ 34 h 89"/>
                <a:gd name="T8" fmla="*/ 94 w 94"/>
                <a:gd name="T9" fmla="*/ 52 h 89"/>
                <a:gd name="T10" fmla="*/ 87 w 94"/>
                <a:gd name="T11" fmla="*/ 70 h 89"/>
                <a:gd name="T12" fmla="*/ 75 w 94"/>
                <a:gd name="T13" fmla="*/ 83 h 89"/>
                <a:gd name="T14" fmla="*/ 58 w 94"/>
                <a:gd name="T15" fmla="*/ 89 h 89"/>
                <a:gd name="T16" fmla="*/ 39 w 94"/>
                <a:gd name="T17" fmla="*/ 89 h 89"/>
                <a:gd name="T18" fmla="*/ 21 w 94"/>
                <a:gd name="T19" fmla="*/ 83 h 89"/>
                <a:gd name="T20" fmla="*/ 9 w 94"/>
                <a:gd name="T21" fmla="*/ 70 h 89"/>
                <a:gd name="T22" fmla="*/ 0 w 94"/>
                <a:gd name="T23" fmla="*/ 55 h 89"/>
                <a:gd name="T24" fmla="*/ 0 w 94"/>
                <a:gd name="T25" fmla="*/ 37 h 89"/>
                <a:gd name="T26" fmla="*/ 7 w 94"/>
                <a:gd name="T27" fmla="*/ 19 h 89"/>
                <a:gd name="T28" fmla="*/ 20 w 94"/>
                <a:gd name="T29" fmla="*/ 7 h 89"/>
                <a:gd name="T30" fmla="*/ 36 w 94"/>
                <a:gd name="T31" fmla="*/ 0 h 89"/>
                <a:gd name="T32" fmla="*/ 54 w 94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89">
                  <a:moveTo>
                    <a:pt x="54" y="0"/>
                  </a:moveTo>
                  <a:lnTo>
                    <a:pt x="72" y="7"/>
                  </a:lnTo>
                  <a:lnTo>
                    <a:pt x="86" y="19"/>
                  </a:lnTo>
                  <a:lnTo>
                    <a:pt x="92" y="34"/>
                  </a:lnTo>
                  <a:lnTo>
                    <a:pt x="94" y="52"/>
                  </a:lnTo>
                  <a:lnTo>
                    <a:pt x="87" y="70"/>
                  </a:lnTo>
                  <a:lnTo>
                    <a:pt x="75" y="83"/>
                  </a:lnTo>
                  <a:lnTo>
                    <a:pt x="58" y="89"/>
                  </a:lnTo>
                  <a:lnTo>
                    <a:pt x="39" y="89"/>
                  </a:lnTo>
                  <a:lnTo>
                    <a:pt x="21" y="83"/>
                  </a:lnTo>
                  <a:lnTo>
                    <a:pt x="9" y="70"/>
                  </a:lnTo>
                  <a:lnTo>
                    <a:pt x="0" y="55"/>
                  </a:lnTo>
                  <a:lnTo>
                    <a:pt x="0" y="37"/>
                  </a:lnTo>
                  <a:lnTo>
                    <a:pt x="7" y="19"/>
                  </a:lnTo>
                  <a:lnTo>
                    <a:pt x="20" y="7"/>
                  </a:lnTo>
                  <a:lnTo>
                    <a:pt x="36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24"/>
            <p:cNvSpPr>
              <a:spLocks/>
            </p:cNvSpPr>
            <p:nvPr/>
          </p:nvSpPr>
          <p:spPr bwMode="auto">
            <a:xfrm>
              <a:off x="3532188" y="2233613"/>
              <a:ext cx="33337" cy="34925"/>
            </a:xfrm>
            <a:custGeom>
              <a:avLst/>
              <a:gdLst>
                <a:gd name="T0" fmla="*/ 21 w 62"/>
                <a:gd name="T1" fmla="*/ 0 h 66"/>
                <a:gd name="T2" fmla="*/ 33 w 62"/>
                <a:gd name="T3" fmla="*/ 0 h 66"/>
                <a:gd name="T4" fmla="*/ 45 w 62"/>
                <a:gd name="T5" fmla="*/ 5 h 66"/>
                <a:gd name="T6" fmla="*/ 56 w 62"/>
                <a:gd name="T7" fmla="*/ 15 h 66"/>
                <a:gd name="T8" fmla="*/ 62 w 62"/>
                <a:gd name="T9" fmla="*/ 27 h 66"/>
                <a:gd name="T10" fmla="*/ 62 w 62"/>
                <a:gd name="T11" fmla="*/ 41 h 66"/>
                <a:gd name="T12" fmla="*/ 58 w 62"/>
                <a:gd name="T13" fmla="*/ 52 h 66"/>
                <a:gd name="T14" fmla="*/ 51 w 62"/>
                <a:gd name="T15" fmla="*/ 60 h 66"/>
                <a:gd name="T16" fmla="*/ 41 w 62"/>
                <a:gd name="T17" fmla="*/ 66 h 66"/>
                <a:gd name="T18" fmla="*/ 26 w 62"/>
                <a:gd name="T19" fmla="*/ 53 h 66"/>
                <a:gd name="T20" fmla="*/ 14 w 62"/>
                <a:gd name="T21" fmla="*/ 40 h 66"/>
                <a:gd name="T22" fmla="*/ 6 w 62"/>
                <a:gd name="T23" fmla="*/ 24 h 66"/>
                <a:gd name="T24" fmla="*/ 0 w 62"/>
                <a:gd name="T25" fmla="*/ 11 h 66"/>
                <a:gd name="T26" fmla="*/ 10 w 62"/>
                <a:gd name="T27" fmla="*/ 4 h 66"/>
                <a:gd name="T28" fmla="*/ 21 w 6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66">
                  <a:moveTo>
                    <a:pt x="21" y="0"/>
                  </a:moveTo>
                  <a:lnTo>
                    <a:pt x="33" y="0"/>
                  </a:lnTo>
                  <a:lnTo>
                    <a:pt x="45" y="5"/>
                  </a:lnTo>
                  <a:lnTo>
                    <a:pt x="56" y="15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58" y="52"/>
                  </a:lnTo>
                  <a:lnTo>
                    <a:pt x="51" y="60"/>
                  </a:lnTo>
                  <a:lnTo>
                    <a:pt x="41" y="66"/>
                  </a:lnTo>
                  <a:lnTo>
                    <a:pt x="26" y="53"/>
                  </a:lnTo>
                  <a:lnTo>
                    <a:pt x="14" y="40"/>
                  </a:lnTo>
                  <a:lnTo>
                    <a:pt x="6" y="24"/>
                  </a:lnTo>
                  <a:lnTo>
                    <a:pt x="0" y="11"/>
                  </a:lnTo>
                  <a:lnTo>
                    <a:pt x="1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4D0F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25"/>
            <p:cNvSpPr>
              <a:spLocks/>
            </p:cNvSpPr>
            <p:nvPr/>
          </p:nvSpPr>
          <p:spPr bwMode="auto">
            <a:xfrm>
              <a:off x="3527425" y="2239963"/>
              <a:ext cx="26987" cy="30163"/>
            </a:xfrm>
            <a:custGeom>
              <a:avLst/>
              <a:gdLst>
                <a:gd name="T0" fmla="*/ 10 w 51"/>
                <a:gd name="T1" fmla="*/ 0 h 57"/>
                <a:gd name="T2" fmla="*/ 16 w 51"/>
                <a:gd name="T3" fmla="*/ 13 h 57"/>
                <a:gd name="T4" fmla="*/ 24 w 51"/>
                <a:gd name="T5" fmla="*/ 29 h 57"/>
                <a:gd name="T6" fmla="*/ 36 w 51"/>
                <a:gd name="T7" fmla="*/ 42 h 57"/>
                <a:gd name="T8" fmla="*/ 51 w 51"/>
                <a:gd name="T9" fmla="*/ 55 h 57"/>
                <a:gd name="T10" fmla="*/ 44 w 51"/>
                <a:gd name="T11" fmla="*/ 57 h 57"/>
                <a:gd name="T12" fmla="*/ 38 w 51"/>
                <a:gd name="T13" fmla="*/ 57 h 57"/>
                <a:gd name="T14" fmla="*/ 31 w 51"/>
                <a:gd name="T15" fmla="*/ 57 h 57"/>
                <a:gd name="T16" fmla="*/ 17 w 51"/>
                <a:gd name="T17" fmla="*/ 52 h 57"/>
                <a:gd name="T18" fmla="*/ 7 w 51"/>
                <a:gd name="T19" fmla="*/ 44 h 57"/>
                <a:gd name="T20" fmla="*/ 2 w 51"/>
                <a:gd name="T21" fmla="*/ 31 h 57"/>
                <a:gd name="T22" fmla="*/ 0 w 51"/>
                <a:gd name="T23" fmla="*/ 18 h 57"/>
                <a:gd name="T24" fmla="*/ 3 w 51"/>
                <a:gd name="T25" fmla="*/ 11 h 57"/>
                <a:gd name="T26" fmla="*/ 6 w 51"/>
                <a:gd name="T27" fmla="*/ 4 h 57"/>
                <a:gd name="T28" fmla="*/ 10 w 51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57">
                  <a:moveTo>
                    <a:pt x="10" y="0"/>
                  </a:moveTo>
                  <a:lnTo>
                    <a:pt x="16" y="13"/>
                  </a:lnTo>
                  <a:lnTo>
                    <a:pt x="24" y="29"/>
                  </a:lnTo>
                  <a:lnTo>
                    <a:pt x="36" y="42"/>
                  </a:lnTo>
                  <a:lnTo>
                    <a:pt x="51" y="55"/>
                  </a:lnTo>
                  <a:lnTo>
                    <a:pt x="44" y="57"/>
                  </a:lnTo>
                  <a:lnTo>
                    <a:pt x="38" y="57"/>
                  </a:lnTo>
                  <a:lnTo>
                    <a:pt x="31" y="57"/>
                  </a:lnTo>
                  <a:lnTo>
                    <a:pt x="17" y="52"/>
                  </a:lnTo>
                  <a:lnTo>
                    <a:pt x="7" y="44"/>
                  </a:lnTo>
                  <a:lnTo>
                    <a:pt x="2" y="31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AB9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26"/>
            <p:cNvSpPr>
              <a:spLocks/>
            </p:cNvSpPr>
            <p:nvPr/>
          </p:nvSpPr>
          <p:spPr bwMode="auto">
            <a:xfrm>
              <a:off x="3487738" y="2212976"/>
              <a:ext cx="20637" cy="9525"/>
            </a:xfrm>
            <a:custGeom>
              <a:avLst/>
              <a:gdLst>
                <a:gd name="T0" fmla="*/ 9 w 41"/>
                <a:gd name="T1" fmla="*/ 0 h 20"/>
                <a:gd name="T2" fmla="*/ 34 w 41"/>
                <a:gd name="T3" fmla="*/ 4 h 20"/>
                <a:gd name="T4" fmla="*/ 37 w 41"/>
                <a:gd name="T5" fmla="*/ 5 h 20"/>
                <a:gd name="T6" fmla="*/ 40 w 41"/>
                <a:gd name="T7" fmla="*/ 7 h 20"/>
                <a:gd name="T8" fmla="*/ 41 w 41"/>
                <a:gd name="T9" fmla="*/ 9 h 20"/>
                <a:gd name="T10" fmla="*/ 41 w 41"/>
                <a:gd name="T11" fmla="*/ 14 h 20"/>
                <a:gd name="T12" fmla="*/ 40 w 41"/>
                <a:gd name="T13" fmla="*/ 16 h 20"/>
                <a:gd name="T14" fmla="*/ 37 w 41"/>
                <a:gd name="T15" fmla="*/ 19 h 20"/>
                <a:gd name="T16" fmla="*/ 34 w 41"/>
                <a:gd name="T17" fmla="*/ 20 h 20"/>
                <a:gd name="T18" fmla="*/ 31 w 41"/>
                <a:gd name="T19" fmla="*/ 20 h 20"/>
                <a:gd name="T20" fmla="*/ 7 w 41"/>
                <a:gd name="T21" fmla="*/ 16 h 20"/>
                <a:gd name="T22" fmla="*/ 4 w 41"/>
                <a:gd name="T23" fmla="*/ 15 h 20"/>
                <a:gd name="T24" fmla="*/ 1 w 41"/>
                <a:gd name="T25" fmla="*/ 12 h 20"/>
                <a:gd name="T26" fmla="*/ 0 w 41"/>
                <a:gd name="T27" fmla="*/ 9 h 20"/>
                <a:gd name="T28" fmla="*/ 0 w 41"/>
                <a:gd name="T29" fmla="*/ 7 h 20"/>
                <a:gd name="T30" fmla="*/ 1 w 41"/>
                <a:gd name="T31" fmla="*/ 3 h 20"/>
                <a:gd name="T32" fmla="*/ 3 w 41"/>
                <a:gd name="T33" fmla="*/ 1 h 20"/>
                <a:gd name="T34" fmla="*/ 5 w 41"/>
                <a:gd name="T35" fmla="*/ 0 h 20"/>
                <a:gd name="T36" fmla="*/ 9 w 41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20">
                  <a:moveTo>
                    <a:pt x="9" y="0"/>
                  </a:moveTo>
                  <a:lnTo>
                    <a:pt x="34" y="4"/>
                  </a:lnTo>
                  <a:lnTo>
                    <a:pt x="37" y="5"/>
                  </a:lnTo>
                  <a:lnTo>
                    <a:pt x="40" y="7"/>
                  </a:lnTo>
                  <a:lnTo>
                    <a:pt x="41" y="9"/>
                  </a:lnTo>
                  <a:lnTo>
                    <a:pt x="41" y="14"/>
                  </a:lnTo>
                  <a:lnTo>
                    <a:pt x="40" y="16"/>
                  </a:lnTo>
                  <a:lnTo>
                    <a:pt x="37" y="19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27"/>
            <p:cNvSpPr>
              <a:spLocks/>
            </p:cNvSpPr>
            <p:nvPr/>
          </p:nvSpPr>
          <p:spPr bwMode="auto">
            <a:xfrm>
              <a:off x="3529013" y="2192338"/>
              <a:ext cx="23812" cy="14288"/>
            </a:xfrm>
            <a:custGeom>
              <a:avLst/>
              <a:gdLst>
                <a:gd name="T0" fmla="*/ 4 w 47"/>
                <a:gd name="T1" fmla="*/ 0 h 25"/>
                <a:gd name="T2" fmla="*/ 47 w 47"/>
                <a:gd name="T3" fmla="*/ 7 h 25"/>
                <a:gd name="T4" fmla="*/ 44 w 47"/>
                <a:gd name="T5" fmla="*/ 25 h 25"/>
                <a:gd name="T6" fmla="*/ 0 w 47"/>
                <a:gd name="T7" fmla="*/ 18 h 25"/>
                <a:gd name="T8" fmla="*/ 4 w 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5">
                  <a:moveTo>
                    <a:pt x="4" y="0"/>
                  </a:moveTo>
                  <a:lnTo>
                    <a:pt x="47" y="7"/>
                  </a:lnTo>
                  <a:lnTo>
                    <a:pt x="44" y="25"/>
                  </a:lnTo>
                  <a:lnTo>
                    <a:pt x="0" y="1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28"/>
            <p:cNvSpPr>
              <a:spLocks/>
            </p:cNvSpPr>
            <p:nvPr/>
          </p:nvSpPr>
          <p:spPr bwMode="auto">
            <a:xfrm>
              <a:off x="3527425" y="2205038"/>
              <a:ext cx="23812" cy="9525"/>
            </a:xfrm>
            <a:custGeom>
              <a:avLst/>
              <a:gdLst>
                <a:gd name="T0" fmla="*/ 1 w 45"/>
                <a:gd name="T1" fmla="*/ 0 h 19"/>
                <a:gd name="T2" fmla="*/ 45 w 45"/>
                <a:gd name="T3" fmla="*/ 7 h 19"/>
                <a:gd name="T4" fmla="*/ 44 w 45"/>
                <a:gd name="T5" fmla="*/ 19 h 19"/>
                <a:gd name="T6" fmla="*/ 0 w 45"/>
                <a:gd name="T7" fmla="*/ 11 h 19"/>
                <a:gd name="T8" fmla="*/ 1 w 4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9">
                  <a:moveTo>
                    <a:pt x="1" y="0"/>
                  </a:moveTo>
                  <a:lnTo>
                    <a:pt x="45" y="7"/>
                  </a:lnTo>
                  <a:lnTo>
                    <a:pt x="44" y="19"/>
                  </a:lnTo>
                  <a:lnTo>
                    <a:pt x="0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29"/>
            <p:cNvSpPr>
              <a:spLocks/>
            </p:cNvSpPr>
            <p:nvPr/>
          </p:nvSpPr>
          <p:spPr bwMode="auto">
            <a:xfrm>
              <a:off x="2824163" y="1876426"/>
              <a:ext cx="214312" cy="100013"/>
            </a:xfrm>
            <a:custGeom>
              <a:avLst/>
              <a:gdLst>
                <a:gd name="T0" fmla="*/ 224 w 405"/>
                <a:gd name="T1" fmla="*/ 0 h 189"/>
                <a:gd name="T2" fmla="*/ 248 w 405"/>
                <a:gd name="T3" fmla="*/ 4 h 189"/>
                <a:gd name="T4" fmla="*/ 270 w 405"/>
                <a:gd name="T5" fmla="*/ 12 h 189"/>
                <a:gd name="T6" fmla="*/ 290 w 405"/>
                <a:gd name="T7" fmla="*/ 26 h 189"/>
                <a:gd name="T8" fmla="*/ 303 w 405"/>
                <a:gd name="T9" fmla="*/ 44 h 189"/>
                <a:gd name="T10" fmla="*/ 313 w 405"/>
                <a:gd name="T11" fmla="*/ 64 h 189"/>
                <a:gd name="T12" fmla="*/ 321 w 405"/>
                <a:gd name="T13" fmla="*/ 64 h 189"/>
                <a:gd name="T14" fmla="*/ 342 w 405"/>
                <a:gd name="T15" fmla="*/ 68 h 189"/>
                <a:gd name="T16" fmla="*/ 358 w 405"/>
                <a:gd name="T17" fmla="*/ 78 h 189"/>
                <a:gd name="T18" fmla="*/ 369 w 405"/>
                <a:gd name="T19" fmla="*/ 92 h 189"/>
                <a:gd name="T20" fmla="*/ 373 w 405"/>
                <a:gd name="T21" fmla="*/ 108 h 189"/>
                <a:gd name="T22" fmla="*/ 373 w 405"/>
                <a:gd name="T23" fmla="*/ 112 h 189"/>
                <a:gd name="T24" fmla="*/ 373 w 405"/>
                <a:gd name="T25" fmla="*/ 112 h 189"/>
                <a:gd name="T26" fmla="*/ 386 w 405"/>
                <a:gd name="T27" fmla="*/ 115 h 189"/>
                <a:gd name="T28" fmla="*/ 397 w 405"/>
                <a:gd name="T29" fmla="*/ 123 h 189"/>
                <a:gd name="T30" fmla="*/ 402 w 405"/>
                <a:gd name="T31" fmla="*/ 136 h 189"/>
                <a:gd name="T32" fmla="*/ 405 w 405"/>
                <a:gd name="T33" fmla="*/ 151 h 189"/>
                <a:gd name="T34" fmla="*/ 405 w 405"/>
                <a:gd name="T35" fmla="*/ 151 h 189"/>
                <a:gd name="T36" fmla="*/ 402 w 405"/>
                <a:gd name="T37" fmla="*/ 166 h 189"/>
                <a:gd name="T38" fmla="*/ 397 w 405"/>
                <a:gd name="T39" fmla="*/ 178 h 189"/>
                <a:gd name="T40" fmla="*/ 386 w 405"/>
                <a:gd name="T41" fmla="*/ 187 h 189"/>
                <a:gd name="T42" fmla="*/ 373 w 405"/>
                <a:gd name="T43" fmla="*/ 189 h 189"/>
                <a:gd name="T44" fmla="*/ 45 w 405"/>
                <a:gd name="T45" fmla="*/ 189 h 189"/>
                <a:gd name="T46" fmla="*/ 27 w 405"/>
                <a:gd name="T47" fmla="*/ 185 h 189"/>
                <a:gd name="T48" fmla="*/ 12 w 405"/>
                <a:gd name="T49" fmla="*/ 177 h 189"/>
                <a:gd name="T50" fmla="*/ 2 w 405"/>
                <a:gd name="T51" fmla="*/ 163 h 189"/>
                <a:gd name="T52" fmla="*/ 0 w 405"/>
                <a:gd name="T53" fmla="*/ 145 h 189"/>
                <a:gd name="T54" fmla="*/ 0 w 405"/>
                <a:gd name="T55" fmla="*/ 137 h 189"/>
                <a:gd name="T56" fmla="*/ 2 w 405"/>
                <a:gd name="T57" fmla="*/ 121 h 189"/>
                <a:gd name="T58" fmla="*/ 12 w 405"/>
                <a:gd name="T59" fmla="*/ 107 h 189"/>
                <a:gd name="T60" fmla="*/ 26 w 405"/>
                <a:gd name="T61" fmla="*/ 99 h 189"/>
                <a:gd name="T62" fmla="*/ 44 w 405"/>
                <a:gd name="T63" fmla="*/ 95 h 189"/>
                <a:gd name="T64" fmla="*/ 44 w 405"/>
                <a:gd name="T65" fmla="*/ 95 h 189"/>
                <a:gd name="T66" fmla="*/ 46 w 405"/>
                <a:gd name="T67" fmla="*/ 77 h 189"/>
                <a:gd name="T68" fmla="*/ 55 w 405"/>
                <a:gd name="T69" fmla="*/ 63 h 189"/>
                <a:gd name="T70" fmla="*/ 67 w 405"/>
                <a:gd name="T71" fmla="*/ 51 h 189"/>
                <a:gd name="T72" fmla="*/ 82 w 405"/>
                <a:gd name="T73" fmla="*/ 44 h 189"/>
                <a:gd name="T74" fmla="*/ 100 w 405"/>
                <a:gd name="T75" fmla="*/ 41 h 189"/>
                <a:gd name="T76" fmla="*/ 147 w 405"/>
                <a:gd name="T77" fmla="*/ 41 h 189"/>
                <a:gd name="T78" fmla="*/ 160 w 405"/>
                <a:gd name="T79" fmla="*/ 25 h 189"/>
                <a:gd name="T80" fmla="*/ 178 w 405"/>
                <a:gd name="T81" fmla="*/ 11 h 189"/>
                <a:gd name="T82" fmla="*/ 200 w 405"/>
                <a:gd name="T83" fmla="*/ 4 h 189"/>
                <a:gd name="T84" fmla="*/ 224 w 405"/>
                <a:gd name="T8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5" h="189">
                  <a:moveTo>
                    <a:pt x="224" y="0"/>
                  </a:moveTo>
                  <a:lnTo>
                    <a:pt x="248" y="4"/>
                  </a:lnTo>
                  <a:lnTo>
                    <a:pt x="270" y="12"/>
                  </a:lnTo>
                  <a:lnTo>
                    <a:pt x="290" y="26"/>
                  </a:lnTo>
                  <a:lnTo>
                    <a:pt x="303" y="44"/>
                  </a:lnTo>
                  <a:lnTo>
                    <a:pt x="313" y="64"/>
                  </a:lnTo>
                  <a:lnTo>
                    <a:pt x="321" y="64"/>
                  </a:lnTo>
                  <a:lnTo>
                    <a:pt x="342" y="68"/>
                  </a:lnTo>
                  <a:lnTo>
                    <a:pt x="358" y="78"/>
                  </a:lnTo>
                  <a:lnTo>
                    <a:pt x="369" y="92"/>
                  </a:lnTo>
                  <a:lnTo>
                    <a:pt x="373" y="108"/>
                  </a:lnTo>
                  <a:lnTo>
                    <a:pt x="373" y="112"/>
                  </a:lnTo>
                  <a:lnTo>
                    <a:pt x="373" y="112"/>
                  </a:lnTo>
                  <a:lnTo>
                    <a:pt x="386" y="115"/>
                  </a:lnTo>
                  <a:lnTo>
                    <a:pt x="397" y="123"/>
                  </a:lnTo>
                  <a:lnTo>
                    <a:pt x="402" y="136"/>
                  </a:lnTo>
                  <a:lnTo>
                    <a:pt x="405" y="151"/>
                  </a:lnTo>
                  <a:lnTo>
                    <a:pt x="405" y="151"/>
                  </a:lnTo>
                  <a:lnTo>
                    <a:pt x="402" y="166"/>
                  </a:lnTo>
                  <a:lnTo>
                    <a:pt x="397" y="178"/>
                  </a:lnTo>
                  <a:lnTo>
                    <a:pt x="386" y="187"/>
                  </a:lnTo>
                  <a:lnTo>
                    <a:pt x="373" y="189"/>
                  </a:lnTo>
                  <a:lnTo>
                    <a:pt x="45" y="189"/>
                  </a:lnTo>
                  <a:lnTo>
                    <a:pt x="27" y="185"/>
                  </a:lnTo>
                  <a:lnTo>
                    <a:pt x="12" y="177"/>
                  </a:lnTo>
                  <a:lnTo>
                    <a:pt x="2" y="163"/>
                  </a:lnTo>
                  <a:lnTo>
                    <a:pt x="0" y="145"/>
                  </a:lnTo>
                  <a:lnTo>
                    <a:pt x="0" y="137"/>
                  </a:lnTo>
                  <a:lnTo>
                    <a:pt x="2" y="121"/>
                  </a:lnTo>
                  <a:lnTo>
                    <a:pt x="12" y="107"/>
                  </a:lnTo>
                  <a:lnTo>
                    <a:pt x="26" y="99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6" y="77"/>
                  </a:lnTo>
                  <a:lnTo>
                    <a:pt x="55" y="63"/>
                  </a:lnTo>
                  <a:lnTo>
                    <a:pt x="67" y="51"/>
                  </a:lnTo>
                  <a:lnTo>
                    <a:pt x="82" y="44"/>
                  </a:lnTo>
                  <a:lnTo>
                    <a:pt x="100" y="41"/>
                  </a:lnTo>
                  <a:lnTo>
                    <a:pt x="147" y="41"/>
                  </a:lnTo>
                  <a:lnTo>
                    <a:pt x="160" y="25"/>
                  </a:lnTo>
                  <a:lnTo>
                    <a:pt x="178" y="11"/>
                  </a:lnTo>
                  <a:lnTo>
                    <a:pt x="200" y="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0"/>
            <p:cNvSpPr>
              <a:spLocks/>
            </p:cNvSpPr>
            <p:nvPr/>
          </p:nvSpPr>
          <p:spPr bwMode="auto">
            <a:xfrm>
              <a:off x="2944813" y="1925638"/>
              <a:ext cx="12700" cy="47625"/>
            </a:xfrm>
            <a:custGeom>
              <a:avLst/>
              <a:gdLst>
                <a:gd name="T0" fmla="*/ 0 w 25"/>
                <a:gd name="T1" fmla="*/ 0 h 89"/>
                <a:gd name="T2" fmla="*/ 25 w 25"/>
                <a:gd name="T3" fmla="*/ 44 h 89"/>
                <a:gd name="T4" fmla="*/ 17 w 25"/>
                <a:gd name="T5" fmla="*/ 44 h 89"/>
                <a:gd name="T6" fmla="*/ 17 w 25"/>
                <a:gd name="T7" fmla="*/ 89 h 89"/>
                <a:gd name="T8" fmla="*/ 0 w 25"/>
                <a:gd name="T9" fmla="*/ 89 h 89"/>
                <a:gd name="T10" fmla="*/ 0 w 25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9">
                  <a:moveTo>
                    <a:pt x="0" y="0"/>
                  </a:moveTo>
                  <a:lnTo>
                    <a:pt x="25" y="44"/>
                  </a:lnTo>
                  <a:lnTo>
                    <a:pt x="17" y="44"/>
                  </a:lnTo>
                  <a:lnTo>
                    <a:pt x="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1"/>
            <p:cNvSpPr>
              <a:spLocks/>
            </p:cNvSpPr>
            <p:nvPr/>
          </p:nvSpPr>
          <p:spPr bwMode="auto">
            <a:xfrm>
              <a:off x="2932113" y="1925638"/>
              <a:ext cx="12700" cy="47625"/>
            </a:xfrm>
            <a:custGeom>
              <a:avLst/>
              <a:gdLst>
                <a:gd name="T0" fmla="*/ 25 w 25"/>
                <a:gd name="T1" fmla="*/ 0 h 89"/>
                <a:gd name="T2" fmla="*/ 25 w 25"/>
                <a:gd name="T3" fmla="*/ 89 h 89"/>
                <a:gd name="T4" fmla="*/ 10 w 25"/>
                <a:gd name="T5" fmla="*/ 89 h 89"/>
                <a:gd name="T6" fmla="*/ 10 w 25"/>
                <a:gd name="T7" fmla="*/ 44 h 89"/>
                <a:gd name="T8" fmla="*/ 0 w 25"/>
                <a:gd name="T9" fmla="*/ 44 h 89"/>
                <a:gd name="T10" fmla="*/ 25 w 25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9">
                  <a:moveTo>
                    <a:pt x="25" y="0"/>
                  </a:moveTo>
                  <a:lnTo>
                    <a:pt x="25" y="89"/>
                  </a:lnTo>
                  <a:lnTo>
                    <a:pt x="10" y="89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8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32"/>
            <p:cNvSpPr>
              <a:spLocks/>
            </p:cNvSpPr>
            <p:nvPr/>
          </p:nvSpPr>
          <p:spPr bwMode="auto">
            <a:xfrm>
              <a:off x="2913063" y="1928813"/>
              <a:ext cx="14287" cy="47625"/>
            </a:xfrm>
            <a:custGeom>
              <a:avLst/>
              <a:gdLst>
                <a:gd name="T0" fmla="*/ 0 w 25"/>
                <a:gd name="T1" fmla="*/ 0 h 90"/>
                <a:gd name="T2" fmla="*/ 15 w 25"/>
                <a:gd name="T3" fmla="*/ 0 h 90"/>
                <a:gd name="T4" fmla="*/ 15 w 25"/>
                <a:gd name="T5" fmla="*/ 46 h 90"/>
                <a:gd name="T6" fmla="*/ 25 w 25"/>
                <a:gd name="T7" fmla="*/ 46 h 90"/>
                <a:gd name="T8" fmla="*/ 0 w 25"/>
                <a:gd name="T9" fmla="*/ 90 h 90"/>
                <a:gd name="T10" fmla="*/ 0 w 25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0">
                  <a:moveTo>
                    <a:pt x="0" y="0"/>
                  </a:moveTo>
                  <a:lnTo>
                    <a:pt x="15" y="0"/>
                  </a:lnTo>
                  <a:lnTo>
                    <a:pt x="15" y="46"/>
                  </a:lnTo>
                  <a:lnTo>
                    <a:pt x="25" y="46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5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33"/>
            <p:cNvSpPr>
              <a:spLocks/>
            </p:cNvSpPr>
            <p:nvPr/>
          </p:nvSpPr>
          <p:spPr bwMode="auto">
            <a:xfrm>
              <a:off x="2900363" y="1928813"/>
              <a:ext cx="12700" cy="47625"/>
            </a:xfrm>
            <a:custGeom>
              <a:avLst/>
              <a:gdLst>
                <a:gd name="T0" fmla="*/ 10 w 26"/>
                <a:gd name="T1" fmla="*/ 0 h 90"/>
                <a:gd name="T2" fmla="*/ 26 w 26"/>
                <a:gd name="T3" fmla="*/ 0 h 90"/>
                <a:gd name="T4" fmla="*/ 26 w 26"/>
                <a:gd name="T5" fmla="*/ 90 h 90"/>
                <a:gd name="T6" fmla="*/ 0 w 26"/>
                <a:gd name="T7" fmla="*/ 46 h 90"/>
                <a:gd name="T8" fmla="*/ 10 w 26"/>
                <a:gd name="T9" fmla="*/ 46 h 90"/>
                <a:gd name="T10" fmla="*/ 10 w 26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90">
                  <a:moveTo>
                    <a:pt x="10" y="0"/>
                  </a:moveTo>
                  <a:lnTo>
                    <a:pt x="26" y="0"/>
                  </a:lnTo>
                  <a:lnTo>
                    <a:pt x="26" y="90"/>
                  </a:lnTo>
                  <a:lnTo>
                    <a:pt x="0" y="46"/>
                  </a:lnTo>
                  <a:lnTo>
                    <a:pt x="10" y="4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43BB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34"/>
            <p:cNvSpPr>
              <a:spLocks noEditPoints="1"/>
            </p:cNvSpPr>
            <p:nvPr/>
          </p:nvSpPr>
          <p:spPr bwMode="auto">
            <a:xfrm>
              <a:off x="2632075" y="2659063"/>
              <a:ext cx="106362" cy="106363"/>
            </a:xfrm>
            <a:custGeom>
              <a:avLst/>
              <a:gdLst>
                <a:gd name="T0" fmla="*/ 100 w 201"/>
                <a:gd name="T1" fmla="*/ 73 h 202"/>
                <a:gd name="T2" fmla="*/ 87 w 201"/>
                <a:gd name="T3" fmla="*/ 77 h 202"/>
                <a:gd name="T4" fmla="*/ 76 w 201"/>
                <a:gd name="T5" fmla="*/ 88 h 202"/>
                <a:gd name="T6" fmla="*/ 72 w 201"/>
                <a:gd name="T7" fmla="*/ 102 h 202"/>
                <a:gd name="T8" fmla="*/ 76 w 201"/>
                <a:gd name="T9" fmla="*/ 117 h 202"/>
                <a:gd name="T10" fmla="*/ 87 w 201"/>
                <a:gd name="T11" fmla="*/ 128 h 202"/>
                <a:gd name="T12" fmla="*/ 102 w 201"/>
                <a:gd name="T13" fmla="*/ 131 h 202"/>
                <a:gd name="T14" fmla="*/ 115 w 201"/>
                <a:gd name="T15" fmla="*/ 127 h 202"/>
                <a:gd name="T16" fmla="*/ 126 w 201"/>
                <a:gd name="T17" fmla="*/ 117 h 202"/>
                <a:gd name="T18" fmla="*/ 131 w 201"/>
                <a:gd name="T19" fmla="*/ 102 h 202"/>
                <a:gd name="T20" fmla="*/ 126 w 201"/>
                <a:gd name="T21" fmla="*/ 87 h 202"/>
                <a:gd name="T22" fmla="*/ 115 w 201"/>
                <a:gd name="T23" fmla="*/ 77 h 202"/>
                <a:gd name="T24" fmla="*/ 100 w 201"/>
                <a:gd name="T25" fmla="*/ 73 h 202"/>
                <a:gd name="T26" fmla="*/ 118 w 201"/>
                <a:gd name="T27" fmla="*/ 0 h 202"/>
                <a:gd name="T28" fmla="*/ 148 w 201"/>
                <a:gd name="T29" fmla="*/ 10 h 202"/>
                <a:gd name="T30" fmla="*/ 142 w 201"/>
                <a:gd name="T31" fmla="*/ 31 h 202"/>
                <a:gd name="T32" fmla="*/ 154 w 201"/>
                <a:gd name="T33" fmla="*/ 40 h 202"/>
                <a:gd name="T34" fmla="*/ 166 w 201"/>
                <a:gd name="T35" fmla="*/ 51 h 202"/>
                <a:gd name="T36" fmla="*/ 184 w 201"/>
                <a:gd name="T37" fmla="*/ 43 h 202"/>
                <a:gd name="T38" fmla="*/ 198 w 201"/>
                <a:gd name="T39" fmla="*/ 70 h 202"/>
                <a:gd name="T40" fmla="*/ 180 w 201"/>
                <a:gd name="T41" fmla="*/ 80 h 202"/>
                <a:gd name="T42" fmla="*/ 183 w 201"/>
                <a:gd name="T43" fmla="*/ 97 h 202"/>
                <a:gd name="T44" fmla="*/ 181 w 201"/>
                <a:gd name="T45" fmla="*/ 113 h 202"/>
                <a:gd name="T46" fmla="*/ 201 w 201"/>
                <a:gd name="T47" fmla="*/ 119 h 202"/>
                <a:gd name="T48" fmla="*/ 191 w 201"/>
                <a:gd name="T49" fmla="*/ 149 h 202"/>
                <a:gd name="T50" fmla="*/ 172 w 201"/>
                <a:gd name="T51" fmla="*/ 142 h 202"/>
                <a:gd name="T52" fmla="*/ 162 w 201"/>
                <a:gd name="T53" fmla="*/ 156 h 202"/>
                <a:gd name="T54" fmla="*/ 151 w 201"/>
                <a:gd name="T55" fmla="*/ 167 h 202"/>
                <a:gd name="T56" fmla="*/ 159 w 201"/>
                <a:gd name="T57" fmla="*/ 186 h 202"/>
                <a:gd name="T58" fmla="*/ 132 w 201"/>
                <a:gd name="T59" fmla="*/ 200 h 202"/>
                <a:gd name="T60" fmla="*/ 122 w 201"/>
                <a:gd name="T61" fmla="*/ 180 h 202"/>
                <a:gd name="T62" fmla="*/ 106 w 201"/>
                <a:gd name="T63" fmla="*/ 183 h 202"/>
                <a:gd name="T64" fmla="*/ 89 w 201"/>
                <a:gd name="T65" fmla="*/ 183 h 202"/>
                <a:gd name="T66" fmla="*/ 82 w 201"/>
                <a:gd name="T67" fmla="*/ 202 h 202"/>
                <a:gd name="T68" fmla="*/ 54 w 201"/>
                <a:gd name="T69" fmla="*/ 191 h 202"/>
                <a:gd name="T70" fmla="*/ 61 w 201"/>
                <a:gd name="T71" fmla="*/ 172 h 202"/>
                <a:gd name="T72" fmla="*/ 47 w 201"/>
                <a:gd name="T73" fmla="*/ 163 h 202"/>
                <a:gd name="T74" fmla="*/ 36 w 201"/>
                <a:gd name="T75" fmla="*/ 152 h 202"/>
                <a:gd name="T76" fmla="*/ 17 w 201"/>
                <a:gd name="T77" fmla="*/ 161 h 202"/>
                <a:gd name="T78" fmla="*/ 3 w 201"/>
                <a:gd name="T79" fmla="*/ 132 h 202"/>
                <a:gd name="T80" fmla="*/ 22 w 201"/>
                <a:gd name="T81" fmla="*/ 123 h 202"/>
                <a:gd name="T82" fmla="*/ 19 w 201"/>
                <a:gd name="T83" fmla="*/ 106 h 202"/>
                <a:gd name="T84" fmla="*/ 19 w 201"/>
                <a:gd name="T85" fmla="*/ 91 h 202"/>
                <a:gd name="T86" fmla="*/ 0 w 201"/>
                <a:gd name="T87" fmla="*/ 84 h 202"/>
                <a:gd name="T88" fmla="*/ 10 w 201"/>
                <a:gd name="T89" fmla="*/ 54 h 202"/>
                <a:gd name="T90" fmla="*/ 30 w 201"/>
                <a:gd name="T91" fmla="*/ 61 h 202"/>
                <a:gd name="T92" fmla="*/ 40 w 201"/>
                <a:gd name="T93" fmla="*/ 47 h 202"/>
                <a:gd name="T94" fmla="*/ 51 w 201"/>
                <a:gd name="T95" fmla="*/ 36 h 202"/>
                <a:gd name="T96" fmla="*/ 43 w 201"/>
                <a:gd name="T97" fmla="*/ 18 h 202"/>
                <a:gd name="T98" fmla="*/ 70 w 201"/>
                <a:gd name="T99" fmla="*/ 5 h 202"/>
                <a:gd name="T100" fmla="*/ 80 w 201"/>
                <a:gd name="T101" fmla="*/ 22 h 202"/>
                <a:gd name="T102" fmla="*/ 95 w 201"/>
                <a:gd name="T103" fmla="*/ 20 h 202"/>
                <a:gd name="T104" fmla="*/ 111 w 201"/>
                <a:gd name="T105" fmla="*/ 21 h 202"/>
                <a:gd name="T106" fmla="*/ 118 w 201"/>
                <a:gd name="T10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" h="202">
                  <a:moveTo>
                    <a:pt x="100" y="73"/>
                  </a:moveTo>
                  <a:lnTo>
                    <a:pt x="87" y="77"/>
                  </a:lnTo>
                  <a:lnTo>
                    <a:pt x="76" y="88"/>
                  </a:lnTo>
                  <a:lnTo>
                    <a:pt x="72" y="102"/>
                  </a:lnTo>
                  <a:lnTo>
                    <a:pt x="76" y="117"/>
                  </a:lnTo>
                  <a:lnTo>
                    <a:pt x="87" y="128"/>
                  </a:lnTo>
                  <a:lnTo>
                    <a:pt x="102" y="131"/>
                  </a:lnTo>
                  <a:lnTo>
                    <a:pt x="115" y="127"/>
                  </a:lnTo>
                  <a:lnTo>
                    <a:pt x="126" y="117"/>
                  </a:lnTo>
                  <a:lnTo>
                    <a:pt x="131" y="102"/>
                  </a:lnTo>
                  <a:lnTo>
                    <a:pt x="126" y="87"/>
                  </a:lnTo>
                  <a:lnTo>
                    <a:pt x="115" y="77"/>
                  </a:lnTo>
                  <a:lnTo>
                    <a:pt x="100" y="73"/>
                  </a:lnTo>
                  <a:close/>
                  <a:moveTo>
                    <a:pt x="118" y="0"/>
                  </a:moveTo>
                  <a:lnTo>
                    <a:pt x="148" y="10"/>
                  </a:lnTo>
                  <a:lnTo>
                    <a:pt x="142" y="31"/>
                  </a:lnTo>
                  <a:lnTo>
                    <a:pt x="154" y="40"/>
                  </a:lnTo>
                  <a:lnTo>
                    <a:pt x="166" y="51"/>
                  </a:lnTo>
                  <a:lnTo>
                    <a:pt x="184" y="43"/>
                  </a:lnTo>
                  <a:lnTo>
                    <a:pt x="198" y="70"/>
                  </a:lnTo>
                  <a:lnTo>
                    <a:pt x="180" y="80"/>
                  </a:lnTo>
                  <a:lnTo>
                    <a:pt x="183" y="97"/>
                  </a:lnTo>
                  <a:lnTo>
                    <a:pt x="181" y="113"/>
                  </a:lnTo>
                  <a:lnTo>
                    <a:pt x="201" y="119"/>
                  </a:lnTo>
                  <a:lnTo>
                    <a:pt x="191" y="149"/>
                  </a:lnTo>
                  <a:lnTo>
                    <a:pt x="172" y="142"/>
                  </a:lnTo>
                  <a:lnTo>
                    <a:pt x="162" y="156"/>
                  </a:lnTo>
                  <a:lnTo>
                    <a:pt x="151" y="167"/>
                  </a:lnTo>
                  <a:lnTo>
                    <a:pt x="159" y="186"/>
                  </a:lnTo>
                  <a:lnTo>
                    <a:pt x="132" y="200"/>
                  </a:lnTo>
                  <a:lnTo>
                    <a:pt x="122" y="180"/>
                  </a:lnTo>
                  <a:lnTo>
                    <a:pt x="106" y="183"/>
                  </a:lnTo>
                  <a:lnTo>
                    <a:pt x="89" y="183"/>
                  </a:lnTo>
                  <a:lnTo>
                    <a:pt x="82" y="202"/>
                  </a:lnTo>
                  <a:lnTo>
                    <a:pt x="54" y="191"/>
                  </a:lnTo>
                  <a:lnTo>
                    <a:pt x="61" y="172"/>
                  </a:lnTo>
                  <a:lnTo>
                    <a:pt x="47" y="163"/>
                  </a:lnTo>
                  <a:lnTo>
                    <a:pt x="36" y="152"/>
                  </a:lnTo>
                  <a:lnTo>
                    <a:pt x="17" y="161"/>
                  </a:lnTo>
                  <a:lnTo>
                    <a:pt x="3" y="132"/>
                  </a:lnTo>
                  <a:lnTo>
                    <a:pt x="22" y="123"/>
                  </a:lnTo>
                  <a:lnTo>
                    <a:pt x="19" y="106"/>
                  </a:lnTo>
                  <a:lnTo>
                    <a:pt x="19" y="91"/>
                  </a:lnTo>
                  <a:lnTo>
                    <a:pt x="0" y="84"/>
                  </a:lnTo>
                  <a:lnTo>
                    <a:pt x="10" y="54"/>
                  </a:lnTo>
                  <a:lnTo>
                    <a:pt x="30" y="61"/>
                  </a:lnTo>
                  <a:lnTo>
                    <a:pt x="40" y="47"/>
                  </a:lnTo>
                  <a:lnTo>
                    <a:pt x="51" y="36"/>
                  </a:lnTo>
                  <a:lnTo>
                    <a:pt x="43" y="18"/>
                  </a:lnTo>
                  <a:lnTo>
                    <a:pt x="70" y="5"/>
                  </a:lnTo>
                  <a:lnTo>
                    <a:pt x="80" y="22"/>
                  </a:lnTo>
                  <a:lnTo>
                    <a:pt x="95" y="20"/>
                  </a:lnTo>
                  <a:lnTo>
                    <a:pt x="111" y="2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35"/>
            <p:cNvSpPr>
              <a:spLocks/>
            </p:cNvSpPr>
            <p:nvPr/>
          </p:nvSpPr>
          <p:spPr bwMode="auto">
            <a:xfrm>
              <a:off x="2430463" y="2555876"/>
              <a:ext cx="101600" cy="71438"/>
            </a:xfrm>
            <a:custGeom>
              <a:avLst/>
              <a:gdLst>
                <a:gd name="T0" fmla="*/ 31 w 193"/>
                <a:gd name="T1" fmla="*/ 0 h 135"/>
                <a:gd name="T2" fmla="*/ 44 w 193"/>
                <a:gd name="T3" fmla="*/ 2 h 135"/>
                <a:gd name="T4" fmla="*/ 57 w 193"/>
                <a:gd name="T5" fmla="*/ 6 h 135"/>
                <a:gd name="T6" fmla="*/ 68 w 193"/>
                <a:gd name="T7" fmla="*/ 11 h 135"/>
                <a:gd name="T8" fmla="*/ 77 w 193"/>
                <a:gd name="T9" fmla="*/ 15 h 135"/>
                <a:gd name="T10" fmla="*/ 82 w 193"/>
                <a:gd name="T11" fmla="*/ 20 h 135"/>
                <a:gd name="T12" fmla="*/ 85 w 193"/>
                <a:gd name="T13" fmla="*/ 21 h 135"/>
                <a:gd name="T14" fmla="*/ 85 w 193"/>
                <a:gd name="T15" fmla="*/ 21 h 135"/>
                <a:gd name="T16" fmla="*/ 85 w 193"/>
                <a:gd name="T17" fmla="*/ 21 h 135"/>
                <a:gd name="T18" fmla="*/ 193 w 193"/>
                <a:gd name="T19" fmla="*/ 131 h 135"/>
                <a:gd name="T20" fmla="*/ 193 w 193"/>
                <a:gd name="T21" fmla="*/ 134 h 135"/>
                <a:gd name="T22" fmla="*/ 193 w 193"/>
                <a:gd name="T23" fmla="*/ 135 h 135"/>
                <a:gd name="T24" fmla="*/ 192 w 193"/>
                <a:gd name="T25" fmla="*/ 135 h 135"/>
                <a:gd name="T26" fmla="*/ 189 w 193"/>
                <a:gd name="T27" fmla="*/ 135 h 135"/>
                <a:gd name="T28" fmla="*/ 82 w 193"/>
                <a:gd name="T29" fmla="*/ 25 h 135"/>
                <a:gd name="T30" fmla="*/ 78 w 193"/>
                <a:gd name="T31" fmla="*/ 22 h 135"/>
                <a:gd name="T32" fmla="*/ 68 w 193"/>
                <a:gd name="T33" fmla="*/ 17 h 135"/>
                <a:gd name="T34" fmla="*/ 56 w 193"/>
                <a:gd name="T35" fmla="*/ 11 h 135"/>
                <a:gd name="T36" fmla="*/ 41 w 193"/>
                <a:gd name="T37" fmla="*/ 7 h 135"/>
                <a:gd name="T38" fmla="*/ 24 w 193"/>
                <a:gd name="T39" fmla="*/ 7 h 135"/>
                <a:gd name="T40" fmla="*/ 5 w 193"/>
                <a:gd name="T41" fmla="*/ 13 h 135"/>
                <a:gd name="T42" fmla="*/ 4 w 193"/>
                <a:gd name="T43" fmla="*/ 13 h 135"/>
                <a:gd name="T44" fmla="*/ 2 w 193"/>
                <a:gd name="T45" fmla="*/ 11 h 135"/>
                <a:gd name="T46" fmla="*/ 2 w 193"/>
                <a:gd name="T47" fmla="*/ 11 h 135"/>
                <a:gd name="T48" fmla="*/ 1 w 193"/>
                <a:gd name="T49" fmla="*/ 10 h 135"/>
                <a:gd name="T50" fmla="*/ 0 w 193"/>
                <a:gd name="T51" fmla="*/ 9 h 135"/>
                <a:gd name="T52" fmla="*/ 0 w 193"/>
                <a:gd name="T53" fmla="*/ 9 h 135"/>
                <a:gd name="T54" fmla="*/ 0 w 193"/>
                <a:gd name="T55" fmla="*/ 6 h 135"/>
                <a:gd name="T56" fmla="*/ 1 w 193"/>
                <a:gd name="T57" fmla="*/ 4 h 135"/>
                <a:gd name="T58" fmla="*/ 15 w 193"/>
                <a:gd name="T59" fmla="*/ 0 h 135"/>
                <a:gd name="T60" fmla="*/ 31 w 193"/>
                <a:gd name="T6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3" h="135">
                  <a:moveTo>
                    <a:pt x="31" y="0"/>
                  </a:moveTo>
                  <a:lnTo>
                    <a:pt x="44" y="2"/>
                  </a:lnTo>
                  <a:lnTo>
                    <a:pt x="57" y="6"/>
                  </a:lnTo>
                  <a:lnTo>
                    <a:pt x="68" y="11"/>
                  </a:lnTo>
                  <a:lnTo>
                    <a:pt x="77" y="15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193" y="131"/>
                  </a:lnTo>
                  <a:lnTo>
                    <a:pt x="193" y="134"/>
                  </a:lnTo>
                  <a:lnTo>
                    <a:pt x="193" y="135"/>
                  </a:lnTo>
                  <a:lnTo>
                    <a:pt x="192" y="135"/>
                  </a:lnTo>
                  <a:lnTo>
                    <a:pt x="189" y="135"/>
                  </a:lnTo>
                  <a:lnTo>
                    <a:pt x="82" y="25"/>
                  </a:lnTo>
                  <a:lnTo>
                    <a:pt x="78" y="22"/>
                  </a:lnTo>
                  <a:lnTo>
                    <a:pt x="68" y="17"/>
                  </a:lnTo>
                  <a:lnTo>
                    <a:pt x="56" y="11"/>
                  </a:lnTo>
                  <a:lnTo>
                    <a:pt x="41" y="7"/>
                  </a:lnTo>
                  <a:lnTo>
                    <a:pt x="24" y="7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1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36"/>
            <p:cNvSpPr>
              <a:spLocks/>
            </p:cNvSpPr>
            <p:nvPr/>
          </p:nvSpPr>
          <p:spPr bwMode="auto">
            <a:xfrm>
              <a:off x="2462213" y="2532063"/>
              <a:ext cx="47625" cy="117475"/>
            </a:xfrm>
            <a:custGeom>
              <a:avLst/>
              <a:gdLst>
                <a:gd name="T0" fmla="*/ 4 w 90"/>
                <a:gd name="T1" fmla="*/ 0 h 222"/>
                <a:gd name="T2" fmla="*/ 5 w 90"/>
                <a:gd name="T3" fmla="*/ 2 h 222"/>
                <a:gd name="T4" fmla="*/ 82 w 90"/>
                <a:gd name="T5" fmla="*/ 135 h 222"/>
                <a:gd name="T6" fmla="*/ 82 w 90"/>
                <a:gd name="T7" fmla="*/ 135 h 222"/>
                <a:gd name="T8" fmla="*/ 82 w 90"/>
                <a:gd name="T9" fmla="*/ 135 h 222"/>
                <a:gd name="T10" fmla="*/ 83 w 90"/>
                <a:gd name="T11" fmla="*/ 138 h 222"/>
                <a:gd name="T12" fmla="*/ 85 w 90"/>
                <a:gd name="T13" fmla="*/ 145 h 222"/>
                <a:gd name="T14" fmla="*/ 88 w 90"/>
                <a:gd name="T15" fmla="*/ 154 h 222"/>
                <a:gd name="T16" fmla="*/ 89 w 90"/>
                <a:gd name="T17" fmla="*/ 165 h 222"/>
                <a:gd name="T18" fmla="*/ 90 w 90"/>
                <a:gd name="T19" fmla="*/ 180 h 222"/>
                <a:gd name="T20" fmla="*/ 89 w 90"/>
                <a:gd name="T21" fmla="*/ 194 h 222"/>
                <a:gd name="T22" fmla="*/ 83 w 90"/>
                <a:gd name="T23" fmla="*/ 208 h 222"/>
                <a:gd name="T24" fmla="*/ 75 w 90"/>
                <a:gd name="T25" fmla="*/ 222 h 222"/>
                <a:gd name="T26" fmla="*/ 74 w 90"/>
                <a:gd name="T27" fmla="*/ 222 h 222"/>
                <a:gd name="T28" fmla="*/ 72 w 90"/>
                <a:gd name="T29" fmla="*/ 222 h 222"/>
                <a:gd name="T30" fmla="*/ 71 w 90"/>
                <a:gd name="T31" fmla="*/ 220 h 222"/>
                <a:gd name="T32" fmla="*/ 71 w 90"/>
                <a:gd name="T33" fmla="*/ 219 h 222"/>
                <a:gd name="T34" fmla="*/ 70 w 90"/>
                <a:gd name="T35" fmla="*/ 219 h 222"/>
                <a:gd name="T36" fmla="*/ 70 w 90"/>
                <a:gd name="T37" fmla="*/ 217 h 222"/>
                <a:gd name="T38" fmla="*/ 68 w 90"/>
                <a:gd name="T39" fmla="*/ 216 h 222"/>
                <a:gd name="T40" fmla="*/ 70 w 90"/>
                <a:gd name="T41" fmla="*/ 215 h 222"/>
                <a:gd name="T42" fmla="*/ 79 w 90"/>
                <a:gd name="T43" fmla="*/ 198 h 222"/>
                <a:gd name="T44" fmla="*/ 83 w 90"/>
                <a:gd name="T45" fmla="*/ 182 h 222"/>
                <a:gd name="T46" fmla="*/ 83 w 90"/>
                <a:gd name="T47" fmla="*/ 167 h 222"/>
                <a:gd name="T48" fmla="*/ 82 w 90"/>
                <a:gd name="T49" fmla="*/ 153 h 222"/>
                <a:gd name="T50" fmla="*/ 79 w 90"/>
                <a:gd name="T51" fmla="*/ 142 h 222"/>
                <a:gd name="T52" fmla="*/ 78 w 90"/>
                <a:gd name="T53" fmla="*/ 138 h 222"/>
                <a:gd name="T54" fmla="*/ 1 w 90"/>
                <a:gd name="T55" fmla="*/ 4 h 222"/>
                <a:gd name="T56" fmla="*/ 0 w 90"/>
                <a:gd name="T57" fmla="*/ 3 h 222"/>
                <a:gd name="T58" fmla="*/ 1 w 90"/>
                <a:gd name="T59" fmla="*/ 0 h 222"/>
                <a:gd name="T60" fmla="*/ 4 w 90"/>
                <a:gd name="T6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222">
                  <a:moveTo>
                    <a:pt x="4" y="0"/>
                  </a:moveTo>
                  <a:lnTo>
                    <a:pt x="5" y="2"/>
                  </a:lnTo>
                  <a:lnTo>
                    <a:pt x="82" y="135"/>
                  </a:lnTo>
                  <a:lnTo>
                    <a:pt x="82" y="135"/>
                  </a:lnTo>
                  <a:lnTo>
                    <a:pt x="82" y="135"/>
                  </a:lnTo>
                  <a:lnTo>
                    <a:pt x="83" y="138"/>
                  </a:lnTo>
                  <a:lnTo>
                    <a:pt x="85" y="145"/>
                  </a:lnTo>
                  <a:lnTo>
                    <a:pt x="88" y="154"/>
                  </a:lnTo>
                  <a:lnTo>
                    <a:pt x="89" y="165"/>
                  </a:lnTo>
                  <a:lnTo>
                    <a:pt x="90" y="180"/>
                  </a:lnTo>
                  <a:lnTo>
                    <a:pt x="89" y="194"/>
                  </a:lnTo>
                  <a:lnTo>
                    <a:pt x="83" y="208"/>
                  </a:lnTo>
                  <a:lnTo>
                    <a:pt x="75" y="222"/>
                  </a:lnTo>
                  <a:lnTo>
                    <a:pt x="74" y="222"/>
                  </a:lnTo>
                  <a:lnTo>
                    <a:pt x="72" y="222"/>
                  </a:lnTo>
                  <a:lnTo>
                    <a:pt x="71" y="220"/>
                  </a:lnTo>
                  <a:lnTo>
                    <a:pt x="71" y="219"/>
                  </a:lnTo>
                  <a:lnTo>
                    <a:pt x="70" y="219"/>
                  </a:lnTo>
                  <a:lnTo>
                    <a:pt x="70" y="217"/>
                  </a:lnTo>
                  <a:lnTo>
                    <a:pt x="68" y="216"/>
                  </a:lnTo>
                  <a:lnTo>
                    <a:pt x="70" y="215"/>
                  </a:lnTo>
                  <a:lnTo>
                    <a:pt x="79" y="198"/>
                  </a:lnTo>
                  <a:lnTo>
                    <a:pt x="83" y="182"/>
                  </a:lnTo>
                  <a:lnTo>
                    <a:pt x="83" y="167"/>
                  </a:lnTo>
                  <a:lnTo>
                    <a:pt x="82" y="153"/>
                  </a:lnTo>
                  <a:lnTo>
                    <a:pt x="79" y="142"/>
                  </a:lnTo>
                  <a:lnTo>
                    <a:pt x="78" y="138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37"/>
            <p:cNvSpPr>
              <a:spLocks/>
            </p:cNvSpPr>
            <p:nvPr/>
          </p:nvSpPr>
          <p:spPr bwMode="auto">
            <a:xfrm>
              <a:off x="2446338" y="2538413"/>
              <a:ext cx="44450" cy="41275"/>
            </a:xfrm>
            <a:custGeom>
              <a:avLst/>
              <a:gdLst>
                <a:gd name="T0" fmla="*/ 40 w 84"/>
                <a:gd name="T1" fmla="*/ 0 h 79"/>
                <a:gd name="T2" fmla="*/ 55 w 84"/>
                <a:gd name="T3" fmla="*/ 6 h 79"/>
                <a:gd name="T4" fmla="*/ 67 w 84"/>
                <a:gd name="T5" fmla="*/ 18 h 79"/>
                <a:gd name="T6" fmla="*/ 76 w 84"/>
                <a:gd name="T7" fmla="*/ 32 h 79"/>
                <a:gd name="T8" fmla="*/ 81 w 84"/>
                <a:gd name="T9" fmla="*/ 46 h 79"/>
                <a:gd name="T10" fmla="*/ 84 w 84"/>
                <a:gd name="T11" fmla="*/ 57 h 79"/>
                <a:gd name="T12" fmla="*/ 84 w 84"/>
                <a:gd name="T13" fmla="*/ 66 h 79"/>
                <a:gd name="T14" fmla="*/ 80 w 84"/>
                <a:gd name="T15" fmla="*/ 75 h 79"/>
                <a:gd name="T16" fmla="*/ 72 w 84"/>
                <a:gd name="T17" fmla="*/ 79 h 79"/>
                <a:gd name="T18" fmla="*/ 61 w 84"/>
                <a:gd name="T19" fmla="*/ 79 h 79"/>
                <a:gd name="T20" fmla="*/ 47 w 84"/>
                <a:gd name="T21" fmla="*/ 77 h 79"/>
                <a:gd name="T22" fmla="*/ 33 w 84"/>
                <a:gd name="T23" fmla="*/ 73 h 79"/>
                <a:gd name="T24" fmla="*/ 21 w 84"/>
                <a:gd name="T25" fmla="*/ 66 h 79"/>
                <a:gd name="T26" fmla="*/ 10 w 84"/>
                <a:gd name="T27" fmla="*/ 58 h 79"/>
                <a:gd name="T28" fmla="*/ 3 w 84"/>
                <a:gd name="T29" fmla="*/ 46 h 79"/>
                <a:gd name="T30" fmla="*/ 0 w 84"/>
                <a:gd name="T31" fmla="*/ 35 h 79"/>
                <a:gd name="T32" fmla="*/ 2 w 84"/>
                <a:gd name="T33" fmla="*/ 25 h 79"/>
                <a:gd name="T34" fmla="*/ 7 w 84"/>
                <a:gd name="T35" fmla="*/ 15 h 79"/>
                <a:gd name="T36" fmla="*/ 14 w 84"/>
                <a:gd name="T37" fmla="*/ 7 h 79"/>
                <a:gd name="T38" fmla="*/ 26 w 84"/>
                <a:gd name="T39" fmla="*/ 0 h 79"/>
                <a:gd name="T40" fmla="*/ 40 w 84"/>
                <a:gd name="T4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79">
                  <a:moveTo>
                    <a:pt x="40" y="0"/>
                  </a:moveTo>
                  <a:lnTo>
                    <a:pt x="55" y="6"/>
                  </a:lnTo>
                  <a:lnTo>
                    <a:pt x="67" y="18"/>
                  </a:lnTo>
                  <a:lnTo>
                    <a:pt x="76" y="32"/>
                  </a:lnTo>
                  <a:lnTo>
                    <a:pt x="81" y="46"/>
                  </a:lnTo>
                  <a:lnTo>
                    <a:pt x="84" y="57"/>
                  </a:lnTo>
                  <a:lnTo>
                    <a:pt x="84" y="66"/>
                  </a:lnTo>
                  <a:lnTo>
                    <a:pt x="80" y="75"/>
                  </a:lnTo>
                  <a:lnTo>
                    <a:pt x="72" y="79"/>
                  </a:lnTo>
                  <a:lnTo>
                    <a:pt x="61" y="79"/>
                  </a:lnTo>
                  <a:lnTo>
                    <a:pt x="47" y="77"/>
                  </a:lnTo>
                  <a:lnTo>
                    <a:pt x="33" y="73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3" y="46"/>
                  </a:lnTo>
                  <a:lnTo>
                    <a:pt x="0" y="35"/>
                  </a:lnTo>
                  <a:lnTo>
                    <a:pt x="2" y="25"/>
                  </a:lnTo>
                  <a:lnTo>
                    <a:pt x="7" y="15"/>
                  </a:lnTo>
                  <a:lnTo>
                    <a:pt x="14" y="7"/>
                  </a:lnTo>
                  <a:lnTo>
                    <a:pt x="26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38"/>
            <p:cNvSpPr>
              <a:spLocks noEditPoints="1"/>
            </p:cNvSpPr>
            <p:nvPr/>
          </p:nvSpPr>
          <p:spPr bwMode="auto">
            <a:xfrm>
              <a:off x="2444750" y="2535238"/>
              <a:ext cx="49212" cy="46038"/>
            </a:xfrm>
            <a:custGeom>
              <a:avLst/>
              <a:gdLst>
                <a:gd name="T0" fmla="*/ 43 w 91"/>
                <a:gd name="T1" fmla="*/ 4 h 87"/>
                <a:gd name="T2" fmla="*/ 29 w 91"/>
                <a:gd name="T3" fmla="*/ 4 h 87"/>
                <a:gd name="T4" fmla="*/ 17 w 91"/>
                <a:gd name="T5" fmla="*/ 11 h 87"/>
                <a:gd name="T6" fmla="*/ 9 w 91"/>
                <a:gd name="T7" fmla="*/ 21 h 87"/>
                <a:gd name="T8" fmla="*/ 3 w 91"/>
                <a:gd name="T9" fmla="*/ 32 h 87"/>
                <a:gd name="T10" fmla="*/ 3 w 91"/>
                <a:gd name="T11" fmla="*/ 44 h 87"/>
                <a:gd name="T12" fmla="*/ 9 w 91"/>
                <a:gd name="T13" fmla="*/ 57 h 87"/>
                <a:gd name="T14" fmla="*/ 13 w 91"/>
                <a:gd name="T15" fmla="*/ 62 h 87"/>
                <a:gd name="T16" fmla="*/ 24 w 91"/>
                <a:gd name="T17" fmla="*/ 70 h 87"/>
                <a:gd name="T18" fmla="*/ 36 w 91"/>
                <a:gd name="T19" fmla="*/ 77 h 87"/>
                <a:gd name="T20" fmla="*/ 50 w 91"/>
                <a:gd name="T21" fmla="*/ 81 h 87"/>
                <a:gd name="T22" fmla="*/ 64 w 91"/>
                <a:gd name="T23" fmla="*/ 83 h 87"/>
                <a:gd name="T24" fmla="*/ 75 w 91"/>
                <a:gd name="T25" fmla="*/ 83 h 87"/>
                <a:gd name="T26" fmla="*/ 83 w 91"/>
                <a:gd name="T27" fmla="*/ 79 h 87"/>
                <a:gd name="T28" fmla="*/ 87 w 91"/>
                <a:gd name="T29" fmla="*/ 70 h 87"/>
                <a:gd name="T30" fmla="*/ 87 w 91"/>
                <a:gd name="T31" fmla="*/ 61 h 87"/>
                <a:gd name="T32" fmla="*/ 84 w 91"/>
                <a:gd name="T33" fmla="*/ 50 h 87"/>
                <a:gd name="T34" fmla="*/ 79 w 91"/>
                <a:gd name="T35" fmla="*/ 36 h 87"/>
                <a:gd name="T36" fmla="*/ 70 w 91"/>
                <a:gd name="T37" fmla="*/ 22 h 87"/>
                <a:gd name="T38" fmla="*/ 69 w 91"/>
                <a:gd name="T39" fmla="*/ 21 h 87"/>
                <a:gd name="T40" fmla="*/ 57 w 91"/>
                <a:gd name="T41" fmla="*/ 10 h 87"/>
                <a:gd name="T42" fmla="*/ 43 w 91"/>
                <a:gd name="T43" fmla="*/ 4 h 87"/>
                <a:gd name="T44" fmla="*/ 33 w 91"/>
                <a:gd name="T45" fmla="*/ 0 h 87"/>
                <a:gd name="T46" fmla="*/ 42 w 91"/>
                <a:gd name="T47" fmla="*/ 0 h 87"/>
                <a:gd name="T48" fmla="*/ 50 w 91"/>
                <a:gd name="T49" fmla="*/ 3 h 87"/>
                <a:gd name="T50" fmla="*/ 57 w 91"/>
                <a:gd name="T51" fmla="*/ 6 h 87"/>
                <a:gd name="T52" fmla="*/ 65 w 91"/>
                <a:gd name="T53" fmla="*/ 11 h 87"/>
                <a:gd name="T54" fmla="*/ 72 w 91"/>
                <a:gd name="T55" fmla="*/ 18 h 87"/>
                <a:gd name="T56" fmla="*/ 73 w 91"/>
                <a:gd name="T57" fmla="*/ 21 h 87"/>
                <a:gd name="T58" fmla="*/ 84 w 91"/>
                <a:gd name="T59" fmla="*/ 39 h 87"/>
                <a:gd name="T60" fmla="*/ 90 w 91"/>
                <a:gd name="T61" fmla="*/ 55 h 87"/>
                <a:gd name="T62" fmla="*/ 91 w 91"/>
                <a:gd name="T63" fmla="*/ 62 h 87"/>
                <a:gd name="T64" fmla="*/ 91 w 91"/>
                <a:gd name="T65" fmla="*/ 69 h 87"/>
                <a:gd name="T66" fmla="*/ 90 w 91"/>
                <a:gd name="T67" fmla="*/ 73 h 87"/>
                <a:gd name="T68" fmla="*/ 88 w 91"/>
                <a:gd name="T69" fmla="*/ 77 h 87"/>
                <a:gd name="T70" fmla="*/ 86 w 91"/>
                <a:gd name="T71" fmla="*/ 81 h 87"/>
                <a:gd name="T72" fmla="*/ 80 w 91"/>
                <a:gd name="T73" fmla="*/ 84 h 87"/>
                <a:gd name="T74" fmla="*/ 76 w 91"/>
                <a:gd name="T75" fmla="*/ 85 h 87"/>
                <a:gd name="T76" fmla="*/ 69 w 91"/>
                <a:gd name="T77" fmla="*/ 87 h 87"/>
                <a:gd name="T78" fmla="*/ 64 w 91"/>
                <a:gd name="T79" fmla="*/ 87 h 87"/>
                <a:gd name="T80" fmla="*/ 57 w 91"/>
                <a:gd name="T81" fmla="*/ 87 h 87"/>
                <a:gd name="T82" fmla="*/ 50 w 91"/>
                <a:gd name="T83" fmla="*/ 84 h 87"/>
                <a:gd name="T84" fmla="*/ 39 w 91"/>
                <a:gd name="T85" fmla="*/ 81 h 87"/>
                <a:gd name="T86" fmla="*/ 29 w 91"/>
                <a:gd name="T87" fmla="*/ 77 h 87"/>
                <a:gd name="T88" fmla="*/ 20 w 91"/>
                <a:gd name="T89" fmla="*/ 70 h 87"/>
                <a:gd name="T90" fmla="*/ 11 w 91"/>
                <a:gd name="T91" fmla="*/ 63 h 87"/>
                <a:gd name="T92" fmla="*/ 6 w 91"/>
                <a:gd name="T93" fmla="*/ 59 h 87"/>
                <a:gd name="T94" fmla="*/ 0 w 91"/>
                <a:gd name="T95" fmla="*/ 46 h 87"/>
                <a:gd name="T96" fmla="*/ 0 w 91"/>
                <a:gd name="T97" fmla="*/ 30 h 87"/>
                <a:gd name="T98" fmla="*/ 6 w 91"/>
                <a:gd name="T99" fmla="*/ 18 h 87"/>
                <a:gd name="T100" fmla="*/ 16 w 91"/>
                <a:gd name="T101" fmla="*/ 8 h 87"/>
                <a:gd name="T102" fmla="*/ 21 w 91"/>
                <a:gd name="T103" fmla="*/ 4 h 87"/>
                <a:gd name="T104" fmla="*/ 27 w 91"/>
                <a:gd name="T105" fmla="*/ 2 h 87"/>
                <a:gd name="T106" fmla="*/ 33 w 91"/>
                <a:gd name="T10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" h="87">
                  <a:moveTo>
                    <a:pt x="43" y="4"/>
                  </a:moveTo>
                  <a:lnTo>
                    <a:pt x="29" y="4"/>
                  </a:lnTo>
                  <a:lnTo>
                    <a:pt x="17" y="11"/>
                  </a:lnTo>
                  <a:lnTo>
                    <a:pt x="9" y="21"/>
                  </a:lnTo>
                  <a:lnTo>
                    <a:pt x="3" y="32"/>
                  </a:lnTo>
                  <a:lnTo>
                    <a:pt x="3" y="44"/>
                  </a:lnTo>
                  <a:lnTo>
                    <a:pt x="9" y="57"/>
                  </a:lnTo>
                  <a:lnTo>
                    <a:pt x="13" y="62"/>
                  </a:lnTo>
                  <a:lnTo>
                    <a:pt x="24" y="70"/>
                  </a:lnTo>
                  <a:lnTo>
                    <a:pt x="36" y="77"/>
                  </a:lnTo>
                  <a:lnTo>
                    <a:pt x="50" y="81"/>
                  </a:lnTo>
                  <a:lnTo>
                    <a:pt x="64" y="83"/>
                  </a:lnTo>
                  <a:lnTo>
                    <a:pt x="75" y="83"/>
                  </a:lnTo>
                  <a:lnTo>
                    <a:pt x="83" y="79"/>
                  </a:lnTo>
                  <a:lnTo>
                    <a:pt x="87" y="70"/>
                  </a:lnTo>
                  <a:lnTo>
                    <a:pt x="87" y="61"/>
                  </a:lnTo>
                  <a:lnTo>
                    <a:pt x="84" y="50"/>
                  </a:lnTo>
                  <a:lnTo>
                    <a:pt x="79" y="36"/>
                  </a:lnTo>
                  <a:lnTo>
                    <a:pt x="70" y="22"/>
                  </a:lnTo>
                  <a:lnTo>
                    <a:pt x="69" y="21"/>
                  </a:lnTo>
                  <a:lnTo>
                    <a:pt x="57" y="10"/>
                  </a:lnTo>
                  <a:lnTo>
                    <a:pt x="43" y="4"/>
                  </a:lnTo>
                  <a:close/>
                  <a:moveTo>
                    <a:pt x="33" y="0"/>
                  </a:moveTo>
                  <a:lnTo>
                    <a:pt x="42" y="0"/>
                  </a:lnTo>
                  <a:lnTo>
                    <a:pt x="50" y="3"/>
                  </a:lnTo>
                  <a:lnTo>
                    <a:pt x="57" y="6"/>
                  </a:lnTo>
                  <a:lnTo>
                    <a:pt x="65" y="11"/>
                  </a:lnTo>
                  <a:lnTo>
                    <a:pt x="72" y="18"/>
                  </a:lnTo>
                  <a:lnTo>
                    <a:pt x="73" y="21"/>
                  </a:lnTo>
                  <a:lnTo>
                    <a:pt x="84" y="39"/>
                  </a:lnTo>
                  <a:lnTo>
                    <a:pt x="90" y="55"/>
                  </a:lnTo>
                  <a:lnTo>
                    <a:pt x="91" y="62"/>
                  </a:lnTo>
                  <a:lnTo>
                    <a:pt x="91" y="69"/>
                  </a:lnTo>
                  <a:lnTo>
                    <a:pt x="90" y="73"/>
                  </a:lnTo>
                  <a:lnTo>
                    <a:pt x="88" y="77"/>
                  </a:lnTo>
                  <a:lnTo>
                    <a:pt x="86" y="81"/>
                  </a:lnTo>
                  <a:lnTo>
                    <a:pt x="80" y="84"/>
                  </a:lnTo>
                  <a:lnTo>
                    <a:pt x="76" y="85"/>
                  </a:lnTo>
                  <a:lnTo>
                    <a:pt x="69" y="87"/>
                  </a:lnTo>
                  <a:lnTo>
                    <a:pt x="64" y="87"/>
                  </a:lnTo>
                  <a:lnTo>
                    <a:pt x="57" y="87"/>
                  </a:lnTo>
                  <a:lnTo>
                    <a:pt x="50" y="84"/>
                  </a:lnTo>
                  <a:lnTo>
                    <a:pt x="39" y="81"/>
                  </a:lnTo>
                  <a:lnTo>
                    <a:pt x="29" y="77"/>
                  </a:lnTo>
                  <a:lnTo>
                    <a:pt x="20" y="70"/>
                  </a:lnTo>
                  <a:lnTo>
                    <a:pt x="11" y="63"/>
                  </a:lnTo>
                  <a:lnTo>
                    <a:pt x="6" y="59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6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39"/>
            <p:cNvSpPr>
              <a:spLocks/>
            </p:cNvSpPr>
            <p:nvPr/>
          </p:nvSpPr>
          <p:spPr bwMode="auto">
            <a:xfrm>
              <a:off x="2490788" y="2586038"/>
              <a:ext cx="38100" cy="49213"/>
            </a:xfrm>
            <a:custGeom>
              <a:avLst/>
              <a:gdLst>
                <a:gd name="T0" fmla="*/ 22 w 71"/>
                <a:gd name="T1" fmla="*/ 0 h 91"/>
                <a:gd name="T2" fmla="*/ 34 w 71"/>
                <a:gd name="T3" fmla="*/ 5 h 91"/>
                <a:gd name="T4" fmla="*/ 47 w 71"/>
                <a:gd name="T5" fmla="*/ 14 h 91"/>
                <a:gd name="T6" fmla="*/ 60 w 71"/>
                <a:gd name="T7" fmla="*/ 29 h 91"/>
                <a:gd name="T8" fmla="*/ 70 w 71"/>
                <a:gd name="T9" fmla="*/ 44 h 91"/>
                <a:gd name="T10" fmla="*/ 71 w 71"/>
                <a:gd name="T11" fmla="*/ 59 h 91"/>
                <a:gd name="T12" fmla="*/ 67 w 71"/>
                <a:gd name="T13" fmla="*/ 73 h 91"/>
                <a:gd name="T14" fmla="*/ 59 w 71"/>
                <a:gd name="T15" fmla="*/ 83 h 91"/>
                <a:gd name="T16" fmla="*/ 48 w 71"/>
                <a:gd name="T17" fmla="*/ 88 h 91"/>
                <a:gd name="T18" fmla="*/ 38 w 71"/>
                <a:gd name="T19" fmla="*/ 91 h 91"/>
                <a:gd name="T20" fmla="*/ 27 w 71"/>
                <a:gd name="T21" fmla="*/ 90 h 91"/>
                <a:gd name="T22" fmla="*/ 16 w 71"/>
                <a:gd name="T23" fmla="*/ 84 h 91"/>
                <a:gd name="T24" fmla="*/ 8 w 71"/>
                <a:gd name="T25" fmla="*/ 73 h 91"/>
                <a:gd name="T26" fmla="*/ 4 w 71"/>
                <a:gd name="T27" fmla="*/ 61 h 91"/>
                <a:gd name="T28" fmla="*/ 0 w 71"/>
                <a:gd name="T29" fmla="*/ 47 h 91"/>
                <a:gd name="T30" fmla="*/ 0 w 71"/>
                <a:gd name="T31" fmla="*/ 33 h 91"/>
                <a:gd name="T32" fmla="*/ 1 w 71"/>
                <a:gd name="T33" fmla="*/ 20 h 91"/>
                <a:gd name="T34" fmla="*/ 4 w 71"/>
                <a:gd name="T35" fmla="*/ 9 h 91"/>
                <a:gd name="T36" fmla="*/ 11 w 71"/>
                <a:gd name="T37" fmla="*/ 2 h 91"/>
                <a:gd name="T38" fmla="*/ 22 w 71"/>
                <a:gd name="T3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91">
                  <a:moveTo>
                    <a:pt x="22" y="0"/>
                  </a:moveTo>
                  <a:lnTo>
                    <a:pt x="34" y="5"/>
                  </a:lnTo>
                  <a:lnTo>
                    <a:pt x="47" y="14"/>
                  </a:lnTo>
                  <a:lnTo>
                    <a:pt x="60" y="29"/>
                  </a:lnTo>
                  <a:lnTo>
                    <a:pt x="70" y="44"/>
                  </a:lnTo>
                  <a:lnTo>
                    <a:pt x="71" y="59"/>
                  </a:lnTo>
                  <a:lnTo>
                    <a:pt x="67" y="73"/>
                  </a:lnTo>
                  <a:lnTo>
                    <a:pt x="59" y="83"/>
                  </a:lnTo>
                  <a:lnTo>
                    <a:pt x="48" y="88"/>
                  </a:lnTo>
                  <a:lnTo>
                    <a:pt x="38" y="91"/>
                  </a:lnTo>
                  <a:lnTo>
                    <a:pt x="27" y="90"/>
                  </a:lnTo>
                  <a:lnTo>
                    <a:pt x="16" y="84"/>
                  </a:lnTo>
                  <a:lnTo>
                    <a:pt x="8" y="73"/>
                  </a:lnTo>
                  <a:lnTo>
                    <a:pt x="4" y="61"/>
                  </a:lnTo>
                  <a:lnTo>
                    <a:pt x="0" y="47"/>
                  </a:lnTo>
                  <a:lnTo>
                    <a:pt x="0" y="33"/>
                  </a:lnTo>
                  <a:lnTo>
                    <a:pt x="1" y="20"/>
                  </a:lnTo>
                  <a:lnTo>
                    <a:pt x="4" y="9"/>
                  </a:lnTo>
                  <a:lnTo>
                    <a:pt x="11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40"/>
            <p:cNvSpPr>
              <a:spLocks noEditPoints="1"/>
            </p:cNvSpPr>
            <p:nvPr/>
          </p:nvSpPr>
          <p:spPr bwMode="auto">
            <a:xfrm>
              <a:off x="2489200" y="2584451"/>
              <a:ext cx="42862" cy="52388"/>
            </a:xfrm>
            <a:custGeom>
              <a:avLst/>
              <a:gdLst>
                <a:gd name="T0" fmla="*/ 26 w 80"/>
                <a:gd name="T1" fmla="*/ 4 h 98"/>
                <a:gd name="T2" fmla="*/ 15 w 80"/>
                <a:gd name="T3" fmla="*/ 6 h 98"/>
                <a:gd name="T4" fmla="*/ 8 w 80"/>
                <a:gd name="T5" fmla="*/ 13 h 98"/>
                <a:gd name="T6" fmla="*/ 5 w 80"/>
                <a:gd name="T7" fmla="*/ 24 h 98"/>
                <a:gd name="T8" fmla="*/ 4 w 80"/>
                <a:gd name="T9" fmla="*/ 37 h 98"/>
                <a:gd name="T10" fmla="*/ 4 w 80"/>
                <a:gd name="T11" fmla="*/ 51 h 98"/>
                <a:gd name="T12" fmla="*/ 8 w 80"/>
                <a:gd name="T13" fmla="*/ 65 h 98"/>
                <a:gd name="T14" fmla="*/ 12 w 80"/>
                <a:gd name="T15" fmla="*/ 77 h 98"/>
                <a:gd name="T16" fmla="*/ 16 w 80"/>
                <a:gd name="T17" fmla="*/ 83 h 98"/>
                <a:gd name="T18" fmla="*/ 27 w 80"/>
                <a:gd name="T19" fmla="*/ 92 h 98"/>
                <a:gd name="T20" fmla="*/ 38 w 80"/>
                <a:gd name="T21" fmla="*/ 95 h 98"/>
                <a:gd name="T22" fmla="*/ 51 w 80"/>
                <a:gd name="T23" fmla="*/ 92 h 98"/>
                <a:gd name="T24" fmla="*/ 63 w 80"/>
                <a:gd name="T25" fmla="*/ 87 h 98"/>
                <a:gd name="T26" fmla="*/ 71 w 80"/>
                <a:gd name="T27" fmla="*/ 77 h 98"/>
                <a:gd name="T28" fmla="*/ 75 w 80"/>
                <a:gd name="T29" fmla="*/ 65 h 98"/>
                <a:gd name="T30" fmla="*/ 74 w 80"/>
                <a:gd name="T31" fmla="*/ 50 h 98"/>
                <a:gd name="T32" fmla="*/ 67 w 80"/>
                <a:gd name="T33" fmla="*/ 35 h 98"/>
                <a:gd name="T34" fmla="*/ 64 w 80"/>
                <a:gd name="T35" fmla="*/ 33 h 98"/>
                <a:gd name="T36" fmla="*/ 51 w 80"/>
                <a:gd name="T37" fmla="*/ 18 h 98"/>
                <a:gd name="T38" fmla="*/ 38 w 80"/>
                <a:gd name="T39" fmla="*/ 9 h 98"/>
                <a:gd name="T40" fmla="*/ 26 w 80"/>
                <a:gd name="T41" fmla="*/ 4 h 98"/>
                <a:gd name="T42" fmla="*/ 22 w 80"/>
                <a:gd name="T43" fmla="*/ 0 h 98"/>
                <a:gd name="T44" fmla="*/ 26 w 80"/>
                <a:gd name="T45" fmla="*/ 0 h 98"/>
                <a:gd name="T46" fmla="*/ 33 w 80"/>
                <a:gd name="T47" fmla="*/ 3 h 98"/>
                <a:gd name="T48" fmla="*/ 40 w 80"/>
                <a:gd name="T49" fmla="*/ 6 h 98"/>
                <a:gd name="T50" fmla="*/ 53 w 80"/>
                <a:gd name="T51" fmla="*/ 15 h 98"/>
                <a:gd name="T52" fmla="*/ 67 w 80"/>
                <a:gd name="T53" fmla="*/ 30 h 98"/>
                <a:gd name="T54" fmla="*/ 70 w 80"/>
                <a:gd name="T55" fmla="*/ 33 h 98"/>
                <a:gd name="T56" fmla="*/ 74 w 80"/>
                <a:gd name="T57" fmla="*/ 41 h 98"/>
                <a:gd name="T58" fmla="*/ 78 w 80"/>
                <a:gd name="T59" fmla="*/ 50 h 98"/>
                <a:gd name="T60" fmla="*/ 80 w 80"/>
                <a:gd name="T61" fmla="*/ 58 h 98"/>
                <a:gd name="T62" fmla="*/ 78 w 80"/>
                <a:gd name="T63" fmla="*/ 68 h 98"/>
                <a:gd name="T64" fmla="*/ 77 w 80"/>
                <a:gd name="T65" fmla="*/ 74 h 98"/>
                <a:gd name="T66" fmla="*/ 74 w 80"/>
                <a:gd name="T67" fmla="*/ 80 h 98"/>
                <a:gd name="T68" fmla="*/ 70 w 80"/>
                <a:gd name="T69" fmla="*/ 85 h 98"/>
                <a:gd name="T70" fmla="*/ 64 w 80"/>
                <a:gd name="T71" fmla="*/ 90 h 98"/>
                <a:gd name="T72" fmla="*/ 52 w 80"/>
                <a:gd name="T73" fmla="*/ 96 h 98"/>
                <a:gd name="T74" fmla="*/ 38 w 80"/>
                <a:gd name="T75" fmla="*/ 98 h 98"/>
                <a:gd name="T76" fmla="*/ 25 w 80"/>
                <a:gd name="T77" fmla="*/ 95 h 98"/>
                <a:gd name="T78" fmla="*/ 14 w 80"/>
                <a:gd name="T79" fmla="*/ 85 h 98"/>
                <a:gd name="T80" fmla="*/ 9 w 80"/>
                <a:gd name="T81" fmla="*/ 79 h 98"/>
                <a:gd name="T82" fmla="*/ 5 w 80"/>
                <a:gd name="T83" fmla="*/ 69 h 98"/>
                <a:gd name="T84" fmla="*/ 3 w 80"/>
                <a:gd name="T85" fmla="*/ 59 h 98"/>
                <a:gd name="T86" fmla="*/ 0 w 80"/>
                <a:gd name="T87" fmla="*/ 37 h 98"/>
                <a:gd name="T88" fmla="*/ 0 w 80"/>
                <a:gd name="T89" fmla="*/ 29 h 98"/>
                <a:gd name="T90" fmla="*/ 1 w 80"/>
                <a:gd name="T91" fmla="*/ 22 h 98"/>
                <a:gd name="T92" fmla="*/ 3 w 80"/>
                <a:gd name="T93" fmla="*/ 17 h 98"/>
                <a:gd name="T94" fmla="*/ 5 w 80"/>
                <a:gd name="T95" fmla="*/ 11 h 98"/>
                <a:gd name="T96" fmla="*/ 9 w 80"/>
                <a:gd name="T97" fmla="*/ 7 h 98"/>
                <a:gd name="T98" fmla="*/ 14 w 80"/>
                <a:gd name="T99" fmla="*/ 3 h 98"/>
                <a:gd name="T100" fmla="*/ 16 w 80"/>
                <a:gd name="T101" fmla="*/ 2 h 98"/>
                <a:gd name="T102" fmla="*/ 22 w 80"/>
                <a:gd name="T10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98">
                  <a:moveTo>
                    <a:pt x="26" y="4"/>
                  </a:moveTo>
                  <a:lnTo>
                    <a:pt x="15" y="6"/>
                  </a:lnTo>
                  <a:lnTo>
                    <a:pt x="8" y="13"/>
                  </a:lnTo>
                  <a:lnTo>
                    <a:pt x="5" y="24"/>
                  </a:lnTo>
                  <a:lnTo>
                    <a:pt x="4" y="37"/>
                  </a:lnTo>
                  <a:lnTo>
                    <a:pt x="4" y="51"/>
                  </a:lnTo>
                  <a:lnTo>
                    <a:pt x="8" y="65"/>
                  </a:lnTo>
                  <a:lnTo>
                    <a:pt x="12" y="77"/>
                  </a:lnTo>
                  <a:lnTo>
                    <a:pt x="16" y="83"/>
                  </a:lnTo>
                  <a:lnTo>
                    <a:pt x="27" y="92"/>
                  </a:lnTo>
                  <a:lnTo>
                    <a:pt x="38" y="95"/>
                  </a:lnTo>
                  <a:lnTo>
                    <a:pt x="51" y="92"/>
                  </a:lnTo>
                  <a:lnTo>
                    <a:pt x="63" y="87"/>
                  </a:lnTo>
                  <a:lnTo>
                    <a:pt x="71" y="77"/>
                  </a:lnTo>
                  <a:lnTo>
                    <a:pt x="75" y="65"/>
                  </a:lnTo>
                  <a:lnTo>
                    <a:pt x="74" y="50"/>
                  </a:lnTo>
                  <a:lnTo>
                    <a:pt x="67" y="35"/>
                  </a:lnTo>
                  <a:lnTo>
                    <a:pt x="64" y="33"/>
                  </a:lnTo>
                  <a:lnTo>
                    <a:pt x="51" y="18"/>
                  </a:lnTo>
                  <a:lnTo>
                    <a:pt x="38" y="9"/>
                  </a:lnTo>
                  <a:lnTo>
                    <a:pt x="26" y="4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53" y="15"/>
                  </a:lnTo>
                  <a:lnTo>
                    <a:pt x="67" y="30"/>
                  </a:lnTo>
                  <a:lnTo>
                    <a:pt x="70" y="33"/>
                  </a:lnTo>
                  <a:lnTo>
                    <a:pt x="74" y="41"/>
                  </a:lnTo>
                  <a:lnTo>
                    <a:pt x="78" y="50"/>
                  </a:lnTo>
                  <a:lnTo>
                    <a:pt x="80" y="58"/>
                  </a:lnTo>
                  <a:lnTo>
                    <a:pt x="78" y="68"/>
                  </a:lnTo>
                  <a:lnTo>
                    <a:pt x="77" y="74"/>
                  </a:lnTo>
                  <a:lnTo>
                    <a:pt x="74" y="80"/>
                  </a:lnTo>
                  <a:lnTo>
                    <a:pt x="70" y="85"/>
                  </a:lnTo>
                  <a:lnTo>
                    <a:pt x="64" y="90"/>
                  </a:lnTo>
                  <a:lnTo>
                    <a:pt x="52" y="96"/>
                  </a:lnTo>
                  <a:lnTo>
                    <a:pt x="38" y="98"/>
                  </a:lnTo>
                  <a:lnTo>
                    <a:pt x="25" y="95"/>
                  </a:lnTo>
                  <a:lnTo>
                    <a:pt x="14" y="85"/>
                  </a:lnTo>
                  <a:lnTo>
                    <a:pt x="9" y="79"/>
                  </a:lnTo>
                  <a:lnTo>
                    <a:pt x="5" y="69"/>
                  </a:lnTo>
                  <a:lnTo>
                    <a:pt x="3" y="59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1"/>
            <p:cNvSpPr>
              <a:spLocks/>
            </p:cNvSpPr>
            <p:nvPr/>
          </p:nvSpPr>
          <p:spPr bwMode="auto">
            <a:xfrm>
              <a:off x="2492375" y="2571751"/>
              <a:ext cx="11112" cy="14288"/>
            </a:xfrm>
            <a:custGeom>
              <a:avLst/>
              <a:gdLst>
                <a:gd name="T0" fmla="*/ 1 w 20"/>
                <a:gd name="T1" fmla="*/ 0 h 26"/>
                <a:gd name="T2" fmla="*/ 4 w 20"/>
                <a:gd name="T3" fmla="*/ 1 h 26"/>
                <a:gd name="T4" fmla="*/ 9 w 20"/>
                <a:gd name="T5" fmla="*/ 6 h 26"/>
                <a:gd name="T6" fmla="*/ 16 w 20"/>
                <a:gd name="T7" fmla="*/ 13 h 26"/>
                <a:gd name="T8" fmla="*/ 20 w 20"/>
                <a:gd name="T9" fmla="*/ 26 h 26"/>
                <a:gd name="T10" fmla="*/ 16 w 20"/>
                <a:gd name="T11" fmla="*/ 24 h 26"/>
                <a:gd name="T12" fmla="*/ 16 w 20"/>
                <a:gd name="T13" fmla="*/ 24 h 26"/>
                <a:gd name="T14" fmla="*/ 16 w 20"/>
                <a:gd name="T15" fmla="*/ 22 h 26"/>
                <a:gd name="T16" fmla="*/ 13 w 20"/>
                <a:gd name="T17" fmla="*/ 19 h 26"/>
                <a:gd name="T18" fmla="*/ 12 w 20"/>
                <a:gd name="T19" fmla="*/ 15 h 26"/>
                <a:gd name="T20" fmla="*/ 9 w 20"/>
                <a:gd name="T21" fmla="*/ 11 h 26"/>
                <a:gd name="T22" fmla="*/ 5 w 20"/>
                <a:gd name="T23" fmla="*/ 8 h 26"/>
                <a:gd name="T24" fmla="*/ 0 w 20"/>
                <a:gd name="T25" fmla="*/ 4 h 26"/>
                <a:gd name="T26" fmla="*/ 1 w 20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6">
                  <a:moveTo>
                    <a:pt x="1" y="0"/>
                  </a:moveTo>
                  <a:lnTo>
                    <a:pt x="4" y="1"/>
                  </a:lnTo>
                  <a:lnTo>
                    <a:pt x="9" y="6"/>
                  </a:lnTo>
                  <a:lnTo>
                    <a:pt x="16" y="13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3" y="19"/>
                  </a:lnTo>
                  <a:lnTo>
                    <a:pt x="12" y="15"/>
                  </a:lnTo>
                  <a:lnTo>
                    <a:pt x="9" y="11"/>
                  </a:lnTo>
                  <a:lnTo>
                    <a:pt x="5" y="8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42"/>
            <p:cNvSpPr>
              <a:spLocks/>
            </p:cNvSpPr>
            <p:nvPr/>
          </p:nvSpPr>
          <p:spPr bwMode="auto">
            <a:xfrm>
              <a:off x="2490788" y="2574926"/>
              <a:ext cx="7937" cy="11113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2 h 20"/>
                <a:gd name="T4" fmla="*/ 3 w 15"/>
                <a:gd name="T5" fmla="*/ 2 h 20"/>
                <a:gd name="T6" fmla="*/ 5 w 15"/>
                <a:gd name="T7" fmla="*/ 5 h 20"/>
                <a:gd name="T8" fmla="*/ 8 w 15"/>
                <a:gd name="T9" fmla="*/ 7 h 20"/>
                <a:gd name="T10" fmla="*/ 11 w 15"/>
                <a:gd name="T11" fmla="*/ 11 h 20"/>
                <a:gd name="T12" fmla="*/ 14 w 15"/>
                <a:gd name="T13" fmla="*/ 16 h 20"/>
                <a:gd name="T14" fmla="*/ 15 w 15"/>
                <a:gd name="T15" fmla="*/ 20 h 20"/>
                <a:gd name="T16" fmla="*/ 12 w 15"/>
                <a:gd name="T17" fmla="*/ 20 h 20"/>
                <a:gd name="T18" fmla="*/ 12 w 15"/>
                <a:gd name="T19" fmla="*/ 18 h 20"/>
                <a:gd name="T20" fmla="*/ 11 w 15"/>
                <a:gd name="T21" fmla="*/ 17 h 20"/>
                <a:gd name="T22" fmla="*/ 10 w 15"/>
                <a:gd name="T23" fmla="*/ 14 h 20"/>
                <a:gd name="T24" fmla="*/ 7 w 15"/>
                <a:gd name="T25" fmla="*/ 10 h 20"/>
                <a:gd name="T26" fmla="*/ 4 w 15"/>
                <a:gd name="T27" fmla="*/ 7 h 20"/>
                <a:gd name="T28" fmla="*/ 0 w 15"/>
                <a:gd name="T29" fmla="*/ 5 h 20"/>
                <a:gd name="T30" fmla="*/ 1 w 15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5" y="5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4" y="16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10" y="14"/>
                  </a:lnTo>
                  <a:lnTo>
                    <a:pt x="7" y="10"/>
                  </a:lnTo>
                  <a:lnTo>
                    <a:pt x="4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43"/>
            <p:cNvSpPr>
              <a:spLocks/>
            </p:cNvSpPr>
            <p:nvPr/>
          </p:nvSpPr>
          <p:spPr bwMode="auto">
            <a:xfrm>
              <a:off x="2974975" y="2154238"/>
              <a:ext cx="134937" cy="106363"/>
            </a:xfrm>
            <a:custGeom>
              <a:avLst/>
              <a:gdLst>
                <a:gd name="T0" fmla="*/ 53 w 254"/>
                <a:gd name="T1" fmla="*/ 0 h 202"/>
                <a:gd name="T2" fmla="*/ 64 w 254"/>
                <a:gd name="T3" fmla="*/ 0 h 202"/>
                <a:gd name="T4" fmla="*/ 236 w 254"/>
                <a:gd name="T5" fmla="*/ 55 h 202"/>
                <a:gd name="T6" fmla="*/ 244 w 254"/>
                <a:gd name="T7" fmla="*/ 60 h 202"/>
                <a:gd name="T8" fmla="*/ 251 w 254"/>
                <a:gd name="T9" fmla="*/ 69 h 202"/>
                <a:gd name="T10" fmla="*/ 254 w 254"/>
                <a:gd name="T11" fmla="*/ 78 h 202"/>
                <a:gd name="T12" fmla="*/ 253 w 254"/>
                <a:gd name="T13" fmla="*/ 88 h 202"/>
                <a:gd name="T14" fmla="*/ 222 w 254"/>
                <a:gd name="T15" fmla="*/ 184 h 202"/>
                <a:gd name="T16" fmla="*/ 217 w 254"/>
                <a:gd name="T17" fmla="*/ 194 h 202"/>
                <a:gd name="T18" fmla="*/ 209 w 254"/>
                <a:gd name="T19" fmla="*/ 199 h 202"/>
                <a:gd name="T20" fmla="*/ 199 w 254"/>
                <a:gd name="T21" fmla="*/ 202 h 202"/>
                <a:gd name="T22" fmla="*/ 189 w 254"/>
                <a:gd name="T23" fmla="*/ 202 h 202"/>
                <a:gd name="T24" fmla="*/ 18 w 254"/>
                <a:gd name="T25" fmla="*/ 147 h 202"/>
                <a:gd name="T26" fmla="*/ 8 w 254"/>
                <a:gd name="T27" fmla="*/ 141 h 202"/>
                <a:gd name="T28" fmla="*/ 3 w 254"/>
                <a:gd name="T29" fmla="*/ 133 h 202"/>
                <a:gd name="T30" fmla="*/ 0 w 254"/>
                <a:gd name="T31" fmla="*/ 124 h 202"/>
                <a:gd name="T32" fmla="*/ 0 w 254"/>
                <a:gd name="T33" fmla="*/ 114 h 202"/>
                <a:gd name="T34" fmla="*/ 31 w 254"/>
                <a:gd name="T35" fmla="*/ 18 h 202"/>
                <a:gd name="T36" fmla="*/ 36 w 254"/>
                <a:gd name="T37" fmla="*/ 8 h 202"/>
                <a:gd name="T38" fmla="*/ 44 w 254"/>
                <a:gd name="T39" fmla="*/ 3 h 202"/>
                <a:gd name="T40" fmla="*/ 53 w 254"/>
                <a:gd name="T4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4" h="202">
                  <a:moveTo>
                    <a:pt x="53" y="0"/>
                  </a:moveTo>
                  <a:lnTo>
                    <a:pt x="64" y="0"/>
                  </a:lnTo>
                  <a:lnTo>
                    <a:pt x="236" y="55"/>
                  </a:lnTo>
                  <a:lnTo>
                    <a:pt x="244" y="60"/>
                  </a:lnTo>
                  <a:lnTo>
                    <a:pt x="251" y="69"/>
                  </a:lnTo>
                  <a:lnTo>
                    <a:pt x="254" y="78"/>
                  </a:lnTo>
                  <a:lnTo>
                    <a:pt x="253" y="88"/>
                  </a:lnTo>
                  <a:lnTo>
                    <a:pt x="222" y="184"/>
                  </a:lnTo>
                  <a:lnTo>
                    <a:pt x="217" y="194"/>
                  </a:lnTo>
                  <a:lnTo>
                    <a:pt x="209" y="199"/>
                  </a:lnTo>
                  <a:lnTo>
                    <a:pt x="199" y="202"/>
                  </a:lnTo>
                  <a:lnTo>
                    <a:pt x="189" y="202"/>
                  </a:lnTo>
                  <a:lnTo>
                    <a:pt x="18" y="147"/>
                  </a:lnTo>
                  <a:lnTo>
                    <a:pt x="8" y="141"/>
                  </a:lnTo>
                  <a:lnTo>
                    <a:pt x="3" y="133"/>
                  </a:lnTo>
                  <a:lnTo>
                    <a:pt x="0" y="124"/>
                  </a:lnTo>
                  <a:lnTo>
                    <a:pt x="0" y="114"/>
                  </a:lnTo>
                  <a:lnTo>
                    <a:pt x="31" y="18"/>
                  </a:lnTo>
                  <a:lnTo>
                    <a:pt x="36" y="8"/>
                  </a:lnTo>
                  <a:lnTo>
                    <a:pt x="44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44"/>
            <p:cNvSpPr>
              <a:spLocks/>
            </p:cNvSpPr>
            <p:nvPr/>
          </p:nvSpPr>
          <p:spPr bwMode="auto">
            <a:xfrm>
              <a:off x="2984500" y="2233613"/>
              <a:ext cx="7937" cy="7938"/>
            </a:xfrm>
            <a:custGeom>
              <a:avLst/>
              <a:gdLst>
                <a:gd name="T0" fmla="*/ 7 w 15"/>
                <a:gd name="T1" fmla="*/ 0 h 15"/>
                <a:gd name="T2" fmla="*/ 9 w 15"/>
                <a:gd name="T3" fmla="*/ 0 h 15"/>
                <a:gd name="T4" fmla="*/ 12 w 15"/>
                <a:gd name="T5" fmla="*/ 1 h 15"/>
                <a:gd name="T6" fmla="*/ 13 w 15"/>
                <a:gd name="T7" fmla="*/ 4 h 15"/>
                <a:gd name="T8" fmla="*/ 15 w 15"/>
                <a:gd name="T9" fmla="*/ 7 h 15"/>
                <a:gd name="T10" fmla="*/ 13 w 15"/>
                <a:gd name="T11" fmla="*/ 9 h 15"/>
                <a:gd name="T12" fmla="*/ 12 w 15"/>
                <a:gd name="T13" fmla="*/ 12 h 15"/>
                <a:gd name="T14" fmla="*/ 11 w 15"/>
                <a:gd name="T15" fmla="*/ 13 h 15"/>
                <a:gd name="T16" fmla="*/ 8 w 15"/>
                <a:gd name="T17" fmla="*/ 15 h 15"/>
                <a:gd name="T18" fmla="*/ 4 w 15"/>
                <a:gd name="T19" fmla="*/ 15 h 15"/>
                <a:gd name="T20" fmla="*/ 2 w 15"/>
                <a:gd name="T21" fmla="*/ 13 h 15"/>
                <a:gd name="T22" fmla="*/ 0 w 15"/>
                <a:gd name="T23" fmla="*/ 11 h 15"/>
                <a:gd name="T24" fmla="*/ 0 w 15"/>
                <a:gd name="T25" fmla="*/ 8 h 15"/>
                <a:gd name="T26" fmla="*/ 0 w 15"/>
                <a:gd name="T27" fmla="*/ 5 h 15"/>
                <a:gd name="T28" fmla="*/ 1 w 15"/>
                <a:gd name="T29" fmla="*/ 2 h 15"/>
                <a:gd name="T30" fmla="*/ 4 w 15"/>
                <a:gd name="T31" fmla="*/ 1 h 15"/>
                <a:gd name="T32" fmla="*/ 7 w 15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45"/>
            <p:cNvSpPr>
              <a:spLocks/>
            </p:cNvSpPr>
            <p:nvPr/>
          </p:nvSpPr>
          <p:spPr bwMode="auto">
            <a:xfrm>
              <a:off x="3065463" y="2259013"/>
              <a:ext cx="7937" cy="7938"/>
            </a:xfrm>
            <a:custGeom>
              <a:avLst/>
              <a:gdLst>
                <a:gd name="T0" fmla="*/ 7 w 15"/>
                <a:gd name="T1" fmla="*/ 0 h 15"/>
                <a:gd name="T2" fmla="*/ 10 w 15"/>
                <a:gd name="T3" fmla="*/ 0 h 15"/>
                <a:gd name="T4" fmla="*/ 13 w 15"/>
                <a:gd name="T5" fmla="*/ 3 h 15"/>
                <a:gd name="T6" fmla="*/ 14 w 15"/>
                <a:gd name="T7" fmla="*/ 4 h 15"/>
                <a:gd name="T8" fmla="*/ 15 w 15"/>
                <a:gd name="T9" fmla="*/ 7 h 15"/>
                <a:gd name="T10" fmla="*/ 14 w 15"/>
                <a:gd name="T11" fmla="*/ 9 h 15"/>
                <a:gd name="T12" fmla="*/ 13 w 15"/>
                <a:gd name="T13" fmla="*/ 12 h 15"/>
                <a:gd name="T14" fmla="*/ 11 w 15"/>
                <a:gd name="T15" fmla="*/ 15 h 15"/>
                <a:gd name="T16" fmla="*/ 8 w 15"/>
                <a:gd name="T17" fmla="*/ 15 h 15"/>
                <a:gd name="T18" fmla="*/ 4 w 15"/>
                <a:gd name="T19" fmla="*/ 15 h 15"/>
                <a:gd name="T20" fmla="*/ 3 w 15"/>
                <a:gd name="T21" fmla="*/ 14 h 15"/>
                <a:gd name="T22" fmla="*/ 0 w 15"/>
                <a:gd name="T23" fmla="*/ 11 h 15"/>
                <a:gd name="T24" fmla="*/ 0 w 15"/>
                <a:gd name="T25" fmla="*/ 8 h 15"/>
                <a:gd name="T26" fmla="*/ 0 w 15"/>
                <a:gd name="T27" fmla="*/ 5 h 15"/>
                <a:gd name="T28" fmla="*/ 2 w 15"/>
                <a:gd name="T29" fmla="*/ 3 h 15"/>
                <a:gd name="T30" fmla="*/ 4 w 15"/>
                <a:gd name="T31" fmla="*/ 1 h 15"/>
                <a:gd name="T32" fmla="*/ 7 w 15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4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46"/>
            <p:cNvSpPr>
              <a:spLocks/>
            </p:cNvSpPr>
            <p:nvPr/>
          </p:nvSpPr>
          <p:spPr bwMode="auto">
            <a:xfrm>
              <a:off x="3040063" y="2154238"/>
              <a:ext cx="28575" cy="19050"/>
            </a:xfrm>
            <a:custGeom>
              <a:avLst/>
              <a:gdLst>
                <a:gd name="T0" fmla="*/ 8 w 56"/>
                <a:gd name="T1" fmla="*/ 0 h 37"/>
                <a:gd name="T2" fmla="*/ 11 w 56"/>
                <a:gd name="T3" fmla="*/ 0 h 37"/>
                <a:gd name="T4" fmla="*/ 52 w 56"/>
                <a:gd name="T5" fmla="*/ 12 h 37"/>
                <a:gd name="T6" fmla="*/ 55 w 56"/>
                <a:gd name="T7" fmla="*/ 14 h 37"/>
                <a:gd name="T8" fmla="*/ 56 w 56"/>
                <a:gd name="T9" fmla="*/ 16 h 37"/>
                <a:gd name="T10" fmla="*/ 56 w 56"/>
                <a:gd name="T11" fmla="*/ 19 h 37"/>
                <a:gd name="T12" fmla="*/ 49 w 56"/>
                <a:gd name="T13" fmla="*/ 37 h 37"/>
                <a:gd name="T14" fmla="*/ 41 w 56"/>
                <a:gd name="T15" fmla="*/ 34 h 37"/>
                <a:gd name="T16" fmla="*/ 45 w 56"/>
                <a:gd name="T17" fmla="*/ 21 h 37"/>
                <a:gd name="T18" fmla="*/ 13 w 56"/>
                <a:gd name="T19" fmla="*/ 10 h 37"/>
                <a:gd name="T20" fmla="*/ 8 w 56"/>
                <a:gd name="T21" fmla="*/ 25 h 37"/>
                <a:gd name="T22" fmla="*/ 0 w 56"/>
                <a:gd name="T23" fmla="*/ 22 h 37"/>
                <a:gd name="T24" fmla="*/ 5 w 56"/>
                <a:gd name="T25" fmla="*/ 3 h 37"/>
                <a:gd name="T26" fmla="*/ 7 w 56"/>
                <a:gd name="T27" fmla="*/ 1 h 37"/>
                <a:gd name="T28" fmla="*/ 8 w 56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7">
                  <a:moveTo>
                    <a:pt x="8" y="0"/>
                  </a:moveTo>
                  <a:lnTo>
                    <a:pt x="11" y="0"/>
                  </a:lnTo>
                  <a:lnTo>
                    <a:pt x="52" y="12"/>
                  </a:lnTo>
                  <a:lnTo>
                    <a:pt x="55" y="14"/>
                  </a:lnTo>
                  <a:lnTo>
                    <a:pt x="56" y="16"/>
                  </a:lnTo>
                  <a:lnTo>
                    <a:pt x="56" y="19"/>
                  </a:lnTo>
                  <a:lnTo>
                    <a:pt x="49" y="37"/>
                  </a:lnTo>
                  <a:lnTo>
                    <a:pt x="41" y="34"/>
                  </a:lnTo>
                  <a:lnTo>
                    <a:pt x="45" y="21"/>
                  </a:lnTo>
                  <a:lnTo>
                    <a:pt x="13" y="10"/>
                  </a:lnTo>
                  <a:lnTo>
                    <a:pt x="8" y="25"/>
                  </a:lnTo>
                  <a:lnTo>
                    <a:pt x="0" y="22"/>
                  </a:lnTo>
                  <a:lnTo>
                    <a:pt x="5" y="3"/>
                  </a:lnTo>
                  <a:lnTo>
                    <a:pt x="7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47"/>
            <p:cNvSpPr>
              <a:spLocks/>
            </p:cNvSpPr>
            <p:nvPr/>
          </p:nvSpPr>
          <p:spPr bwMode="auto">
            <a:xfrm>
              <a:off x="3395663" y="2851151"/>
              <a:ext cx="122237" cy="130175"/>
            </a:xfrm>
            <a:custGeom>
              <a:avLst/>
              <a:gdLst>
                <a:gd name="T0" fmla="*/ 125 w 231"/>
                <a:gd name="T1" fmla="*/ 0 h 247"/>
                <a:gd name="T2" fmla="*/ 136 w 231"/>
                <a:gd name="T3" fmla="*/ 4 h 247"/>
                <a:gd name="T4" fmla="*/ 223 w 231"/>
                <a:gd name="T5" fmla="*/ 65 h 247"/>
                <a:gd name="T6" fmla="*/ 230 w 231"/>
                <a:gd name="T7" fmla="*/ 74 h 247"/>
                <a:gd name="T8" fmla="*/ 231 w 231"/>
                <a:gd name="T9" fmla="*/ 85 h 247"/>
                <a:gd name="T10" fmla="*/ 227 w 231"/>
                <a:gd name="T11" fmla="*/ 96 h 247"/>
                <a:gd name="T12" fmla="*/ 128 w 231"/>
                <a:gd name="T13" fmla="*/ 238 h 247"/>
                <a:gd name="T14" fmla="*/ 118 w 231"/>
                <a:gd name="T15" fmla="*/ 245 h 247"/>
                <a:gd name="T16" fmla="*/ 107 w 231"/>
                <a:gd name="T17" fmla="*/ 247 h 247"/>
                <a:gd name="T18" fmla="*/ 95 w 231"/>
                <a:gd name="T19" fmla="*/ 243 h 247"/>
                <a:gd name="T20" fmla="*/ 10 w 231"/>
                <a:gd name="T21" fmla="*/ 183 h 247"/>
                <a:gd name="T22" fmla="*/ 3 w 231"/>
                <a:gd name="T23" fmla="*/ 173 h 247"/>
                <a:gd name="T24" fmla="*/ 0 w 231"/>
                <a:gd name="T25" fmla="*/ 162 h 247"/>
                <a:gd name="T26" fmla="*/ 4 w 231"/>
                <a:gd name="T27" fmla="*/ 151 h 247"/>
                <a:gd name="T28" fmla="*/ 105 w 231"/>
                <a:gd name="T29" fmla="*/ 10 h 247"/>
                <a:gd name="T30" fmla="*/ 114 w 231"/>
                <a:gd name="T31" fmla="*/ 1 h 247"/>
                <a:gd name="T32" fmla="*/ 125 w 231"/>
                <a:gd name="T3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7">
                  <a:moveTo>
                    <a:pt x="125" y="0"/>
                  </a:moveTo>
                  <a:lnTo>
                    <a:pt x="136" y="4"/>
                  </a:lnTo>
                  <a:lnTo>
                    <a:pt x="223" y="65"/>
                  </a:lnTo>
                  <a:lnTo>
                    <a:pt x="230" y="74"/>
                  </a:lnTo>
                  <a:lnTo>
                    <a:pt x="231" y="85"/>
                  </a:lnTo>
                  <a:lnTo>
                    <a:pt x="227" y="96"/>
                  </a:lnTo>
                  <a:lnTo>
                    <a:pt x="128" y="238"/>
                  </a:lnTo>
                  <a:lnTo>
                    <a:pt x="118" y="245"/>
                  </a:lnTo>
                  <a:lnTo>
                    <a:pt x="107" y="247"/>
                  </a:lnTo>
                  <a:lnTo>
                    <a:pt x="95" y="243"/>
                  </a:lnTo>
                  <a:lnTo>
                    <a:pt x="10" y="183"/>
                  </a:lnTo>
                  <a:lnTo>
                    <a:pt x="3" y="173"/>
                  </a:lnTo>
                  <a:lnTo>
                    <a:pt x="0" y="162"/>
                  </a:lnTo>
                  <a:lnTo>
                    <a:pt x="4" y="151"/>
                  </a:lnTo>
                  <a:lnTo>
                    <a:pt x="105" y="10"/>
                  </a:lnTo>
                  <a:lnTo>
                    <a:pt x="114" y="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48"/>
            <p:cNvSpPr>
              <a:spLocks/>
            </p:cNvSpPr>
            <p:nvPr/>
          </p:nvSpPr>
          <p:spPr bwMode="auto">
            <a:xfrm>
              <a:off x="3448050" y="2863851"/>
              <a:ext cx="58737" cy="49213"/>
            </a:xfrm>
            <a:custGeom>
              <a:avLst/>
              <a:gdLst>
                <a:gd name="T0" fmla="*/ 19 w 112"/>
                <a:gd name="T1" fmla="*/ 0 h 93"/>
                <a:gd name="T2" fmla="*/ 112 w 112"/>
                <a:gd name="T3" fmla="*/ 66 h 93"/>
                <a:gd name="T4" fmla="*/ 93 w 112"/>
                <a:gd name="T5" fmla="*/ 93 h 93"/>
                <a:gd name="T6" fmla="*/ 0 w 112"/>
                <a:gd name="T7" fmla="*/ 27 h 93"/>
                <a:gd name="T8" fmla="*/ 19 w 112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3">
                  <a:moveTo>
                    <a:pt x="19" y="0"/>
                  </a:moveTo>
                  <a:lnTo>
                    <a:pt x="112" y="66"/>
                  </a:lnTo>
                  <a:lnTo>
                    <a:pt x="93" y="93"/>
                  </a:lnTo>
                  <a:lnTo>
                    <a:pt x="0" y="2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3696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49"/>
            <p:cNvSpPr>
              <a:spLocks/>
            </p:cNvSpPr>
            <p:nvPr/>
          </p:nvSpPr>
          <p:spPr bwMode="auto">
            <a:xfrm>
              <a:off x="3436938" y="2886076"/>
              <a:ext cx="17462" cy="17463"/>
            </a:xfrm>
            <a:custGeom>
              <a:avLst/>
              <a:gdLst>
                <a:gd name="T0" fmla="*/ 13 w 33"/>
                <a:gd name="T1" fmla="*/ 0 h 32"/>
                <a:gd name="T2" fmla="*/ 33 w 33"/>
                <a:gd name="T3" fmla="*/ 13 h 32"/>
                <a:gd name="T4" fmla="*/ 19 w 33"/>
                <a:gd name="T5" fmla="*/ 32 h 32"/>
                <a:gd name="T6" fmla="*/ 0 w 33"/>
                <a:gd name="T7" fmla="*/ 20 h 32"/>
                <a:gd name="T8" fmla="*/ 13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3" y="0"/>
                  </a:moveTo>
                  <a:lnTo>
                    <a:pt x="33" y="13"/>
                  </a:lnTo>
                  <a:lnTo>
                    <a:pt x="19" y="32"/>
                  </a:lnTo>
                  <a:lnTo>
                    <a:pt x="0" y="2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50"/>
            <p:cNvSpPr>
              <a:spLocks/>
            </p:cNvSpPr>
            <p:nvPr/>
          </p:nvSpPr>
          <p:spPr bwMode="auto">
            <a:xfrm>
              <a:off x="3448050" y="2895601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19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1"/>
            <p:cNvSpPr>
              <a:spLocks/>
            </p:cNvSpPr>
            <p:nvPr/>
          </p:nvSpPr>
          <p:spPr bwMode="auto">
            <a:xfrm>
              <a:off x="3475038" y="2913063"/>
              <a:ext cx="17462" cy="17463"/>
            </a:xfrm>
            <a:custGeom>
              <a:avLst/>
              <a:gdLst>
                <a:gd name="T0" fmla="*/ 13 w 32"/>
                <a:gd name="T1" fmla="*/ 0 h 33"/>
                <a:gd name="T2" fmla="*/ 32 w 32"/>
                <a:gd name="T3" fmla="*/ 14 h 33"/>
                <a:gd name="T4" fmla="*/ 19 w 32"/>
                <a:gd name="T5" fmla="*/ 33 h 33"/>
                <a:gd name="T6" fmla="*/ 0 w 32"/>
                <a:gd name="T7" fmla="*/ 19 h 33"/>
                <a:gd name="T8" fmla="*/ 13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3" y="0"/>
                  </a:moveTo>
                  <a:lnTo>
                    <a:pt x="32" y="14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52"/>
            <p:cNvSpPr>
              <a:spLocks/>
            </p:cNvSpPr>
            <p:nvPr/>
          </p:nvSpPr>
          <p:spPr bwMode="auto">
            <a:xfrm>
              <a:off x="3462338" y="2903538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20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53"/>
            <p:cNvSpPr>
              <a:spLocks/>
            </p:cNvSpPr>
            <p:nvPr/>
          </p:nvSpPr>
          <p:spPr bwMode="auto">
            <a:xfrm>
              <a:off x="3427413" y="2898776"/>
              <a:ext cx="15875" cy="17463"/>
            </a:xfrm>
            <a:custGeom>
              <a:avLst/>
              <a:gdLst>
                <a:gd name="T0" fmla="*/ 12 w 31"/>
                <a:gd name="T1" fmla="*/ 0 h 33"/>
                <a:gd name="T2" fmla="*/ 31 w 31"/>
                <a:gd name="T3" fmla="*/ 14 h 33"/>
                <a:gd name="T4" fmla="*/ 19 w 31"/>
                <a:gd name="T5" fmla="*/ 33 h 33"/>
                <a:gd name="T6" fmla="*/ 0 w 31"/>
                <a:gd name="T7" fmla="*/ 19 h 33"/>
                <a:gd name="T8" fmla="*/ 12 w 3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12" y="0"/>
                  </a:moveTo>
                  <a:lnTo>
                    <a:pt x="31" y="14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54"/>
            <p:cNvSpPr>
              <a:spLocks/>
            </p:cNvSpPr>
            <p:nvPr/>
          </p:nvSpPr>
          <p:spPr bwMode="auto">
            <a:xfrm>
              <a:off x="3438525" y="2908301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19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55"/>
            <p:cNvSpPr>
              <a:spLocks/>
            </p:cNvSpPr>
            <p:nvPr/>
          </p:nvSpPr>
          <p:spPr bwMode="auto">
            <a:xfrm>
              <a:off x="3465513" y="2927351"/>
              <a:ext cx="15875" cy="17463"/>
            </a:xfrm>
            <a:custGeom>
              <a:avLst/>
              <a:gdLst>
                <a:gd name="T0" fmla="*/ 12 w 31"/>
                <a:gd name="T1" fmla="*/ 0 h 33"/>
                <a:gd name="T2" fmla="*/ 31 w 31"/>
                <a:gd name="T3" fmla="*/ 14 h 33"/>
                <a:gd name="T4" fmla="*/ 19 w 31"/>
                <a:gd name="T5" fmla="*/ 33 h 33"/>
                <a:gd name="T6" fmla="*/ 0 w 31"/>
                <a:gd name="T7" fmla="*/ 20 h 33"/>
                <a:gd name="T8" fmla="*/ 12 w 3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12" y="0"/>
                  </a:moveTo>
                  <a:lnTo>
                    <a:pt x="31" y="14"/>
                  </a:lnTo>
                  <a:lnTo>
                    <a:pt x="19" y="33"/>
                  </a:lnTo>
                  <a:lnTo>
                    <a:pt x="0" y="2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56"/>
            <p:cNvSpPr>
              <a:spLocks/>
            </p:cNvSpPr>
            <p:nvPr/>
          </p:nvSpPr>
          <p:spPr bwMode="auto">
            <a:xfrm>
              <a:off x="3452813" y="2917826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20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57"/>
            <p:cNvSpPr>
              <a:spLocks/>
            </p:cNvSpPr>
            <p:nvPr/>
          </p:nvSpPr>
          <p:spPr bwMode="auto">
            <a:xfrm>
              <a:off x="3416300" y="2913063"/>
              <a:ext cx="17462" cy="17463"/>
            </a:xfrm>
            <a:custGeom>
              <a:avLst/>
              <a:gdLst>
                <a:gd name="T0" fmla="*/ 13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19 h 33"/>
                <a:gd name="T8" fmla="*/ 1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3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58"/>
            <p:cNvSpPr>
              <a:spLocks/>
            </p:cNvSpPr>
            <p:nvPr/>
          </p:nvSpPr>
          <p:spPr bwMode="auto">
            <a:xfrm>
              <a:off x="3429000" y="2922588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3 h 33"/>
                <a:gd name="T4" fmla="*/ 19 w 33"/>
                <a:gd name="T5" fmla="*/ 33 h 33"/>
                <a:gd name="T6" fmla="*/ 0 w 33"/>
                <a:gd name="T7" fmla="*/ 19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3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59"/>
            <p:cNvSpPr>
              <a:spLocks/>
            </p:cNvSpPr>
            <p:nvPr/>
          </p:nvSpPr>
          <p:spPr bwMode="auto">
            <a:xfrm>
              <a:off x="3444875" y="2940051"/>
              <a:ext cx="26987" cy="31750"/>
            </a:xfrm>
            <a:custGeom>
              <a:avLst/>
              <a:gdLst>
                <a:gd name="T0" fmla="*/ 32 w 51"/>
                <a:gd name="T1" fmla="*/ 0 h 59"/>
                <a:gd name="T2" fmla="*/ 51 w 51"/>
                <a:gd name="T3" fmla="*/ 14 h 59"/>
                <a:gd name="T4" fmla="*/ 19 w 51"/>
                <a:gd name="T5" fmla="*/ 59 h 59"/>
                <a:gd name="T6" fmla="*/ 0 w 51"/>
                <a:gd name="T7" fmla="*/ 45 h 59"/>
                <a:gd name="T8" fmla="*/ 32 w 5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9">
                  <a:moveTo>
                    <a:pt x="32" y="0"/>
                  </a:moveTo>
                  <a:lnTo>
                    <a:pt x="51" y="14"/>
                  </a:lnTo>
                  <a:lnTo>
                    <a:pt x="19" y="59"/>
                  </a:lnTo>
                  <a:lnTo>
                    <a:pt x="0" y="4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360"/>
            <p:cNvSpPr>
              <a:spLocks/>
            </p:cNvSpPr>
            <p:nvPr/>
          </p:nvSpPr>
          <p:spPr bwMode="auto">
            <a:xfrm>
              <a:off x="3441700" y="2932113"/>
              <a:ext cx="17462" cy="17463"/>
            </a:xfrm>
            <a:custGeom>
              <a:avLst/>
              <a:gdLst>
                <a:gd name="T0" fmla="*/ 13 w 33"/>
                <a:gd name="T1" fmla="*/ 0 h 33"/>
                <a:gd name="T2" fmla="*/ 33 w 33"/>
                <a:gd name="T3" fmla="*/ 13 h 33"/>
                <a:gd name="T4" fmla="*/ 19 w 33"/>
                <a:gd name="T5" fmla="*/ 33 h 33"/>
                <a:gd name="T6" fmla="*/ 0 w 33"/>
                <a:gd name="T7" fmla="*/ 19 h 33"/>
                <a:gd name="T8" fmla="*/ 1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3" y="0"/>
                  </a:moveTo>
                  <a:lnTo>
                    <a:pt x="33" y="13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61"/>
            <p:cNvSpPr>
              <a:spLocks/>
            </p:cNvSpPr>
            <p:nvPr/>
          </p:nvSpPr>
          <p:spPr bwMode="auto">
            <a:xfrm>
              <a:off x="3406775" y="2927351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4 h 33"/>
                <a:gd name="T4" fmla="*/ 20 w 33"/>
                <a:gd name="T5" fmla="*/ 33 h 33"/>
                <a:gd name="T6" fmla="*/ 0 w 33"/>
                <a:gd name="T7" fmla="*/ 20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4"/>
                  </a:lnTo>
                  <a:lnTo>
                    <a:pt x="20" y="33"/>
                  </a:lnTo>
                  <a:lnTo>
                    <a:pt x="0" y="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62"/>
            <p:cNvSpPr>
              <a:spLocks/>
            </p:cNvSpPr>
            <p:nvPr/>
          </p:nvSpPr>
          <p:spPr bwMode="auto">
            <a:xfrm>
              <a:off x="3419475" y="2935288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19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63"/>
            <p:cNvSpPr>
              <a:spLocks/>
            </p:cNvSpPr>
            <p:nvPr/>
          </p:nvSpPr>
          <p:spPr bwMode="auto">
            <a:xfrm>
              <a:off x="3432175" y="2944813"/>
              <a:ext cx="17462" cy="17463"/>
            </a:xfrm>
            <a:custGeom>
              <a:avLst/>
              <a:gdLst>
                <a:gd name="T0" fmla="*/ 12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20 h 33"/>
                <a:gd name="T8" fmla="*/ 12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2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2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64"/>
            <p:cNvSpPr>
              <a:spLocks/>
            </p:cNvSpPr>
            <p:nvPr/>
          </p:nvSpPr>
          <p:spPr bwMode="auto">
            <a:xfrm>
              <a:off x="2744788" y="2144713"/>
              <a:ext cx="106362" cy="84138"/>
            </a:xfrm>
            <a:custGeom>
              <a:avLst/>
              <a:gdLst>
                <a:gd name="T0" fmla="*/ 101 w 201"/>
                <a:gd name="T1" fmla="*/ 0 h 158"/>
                <a:gd name="T2" fmla="*/ 120 w 201"/>
                <a:gd name="T3" fmla="*/ 3 h 158"/>
                <a:gd name="T4" fmla="*/ 139 w 201"/>
                <a:gd name="T5" fmla="*/ 10 h 158"/>
                <a:gd name="T6" fmla="*/ 157 w 201"/>
                <a:gd name="T7" fmla="*/ 21 h 158"/>
                <a:gd name="T8" fmla="*/ 171 w 201"/>
                <a:gd name="T9" fmla="*/ 36 h 158"/>
                <a:gd name="T10" fmla="*/ 187 w 201"/>
                <a:gd name="T11" fmla="*/ 61 h 158"/>
                <a:gd name="T12" fmla="*/ 197 w 201"/>
                <a:gd name="T13" fmla="*/ 90 h 158"/>
                <a:gd name="T14" fmla="*/ 201 w 201"/>
                <a:gd name="T15" fmla="*/ 120 h 158"/>
                <a:gd name="T16" fmla="*/ 200 w 201"/>
                <a:gd name="T17" fmla="*/ 139 h 158"/>
                <a:gd name="T18" fmla="*/ 195 w 201"/>
                <a:gd name="T19" fmla="*/ 158 h 158"/>
                <a:gd name="T20" fmla="*/ 189 w 201"/>
                <a:gd name="T21" fmla="*/ 158 h 158"/>
                <a:gd name="T22" fmla="*/ 193 w 201"/>
                <a:gd name="T23" fmla="*/ 139 h 158"/>
                <a:gd name="T24" fmla="*/ 194 w 201"/>
                <a:gd name="T25" fmla="*/ 120 h 158"/>
                <a:gd name="T26" fmla="*/ 191 w 201"/>
                <a:gd name="T27" fmla="*/ 95 h 158"/>
                <a:gd name="T28" fmla="*/ 184 w 201"/>
                <a:gd name="T29" fmla="*/ 73 h 158"/>
                <a:gd name="T30" fmla="*/ 173 w 201"/>
                <a:gd name="T31" fmla="*/ 55 h 158"/>
                <a:gd name="T32" fmla="*/ 158 w 201"/>
                <a:gd name="T33" fmla="*/ 42 h 158"/>
                <a:gd name="T34" fmla="*/ 140 w 201"/>
                <a:gd name="T35" fmla="*/ 31 h 158"/>
                <a:gd name="T36" fmla="*/ 121 w 201"/>
                <a:gd name="T37" fmla="*/ 24 h 158"/>
                <a:gd name="T38" fmla="*/ 101 w 201"/>
                <a:gd name="T39" fmla="*/ 22 h 158"/>
                <a:gd name="T40" fmla="*/ 79 w 201"/>
                <a:gd name="T41" fmla="*/ 24 h 158"/>
                <a:gd name="T42" fmla="*/ 59 w 201"/>
                <a:gd name="T43" fmla="*/ 31 h 158"/>
                <a:gd name="T44" fmla="*/ 42 w 201"/>
                <a:gd name="T45" fmla="*/ 42 h 158"/>
                <a:gd name="T46" fmla="*/ 28 w 201"/>
                <a:gd name="T47" fmla="*/ 55 h 158"/>
                <a:gd name="T48" fmla="*/ 17 w 201"/>
                <a:gd name="T49" fmla="*/ 73 h 158"/>
                <a:gd name="T50" fmla="*/ 9 w 201"/>
                <a:gd name="T51" fmla="*/ 95 h 158"/>
                <a:gd name="T52" fmla="*/ 7 w 201"/>
                <a:gd name="T53" fmla="*/ 120 h 158"/>
                <a:gd name="T54" fmla="*/ 9 w 201"/>
                <a:gd name="T55" fmla="*/ 139 h 158"/>
                <a:gd name="T56" fmla="*/ 13 w 201"/>
                <a:gd name="T57" fmla="*/ 158 h 158"/>
                <a:gd name="T58" fmla="*/ 4 w 201"/>
                <a:gd name="T59" fmla="*/ 158 h 158"/>
                <a:gd name="T60" fmla="*/ 2 w 201"/>
                <a:gd name="T61" fmla="*/ 139 h 158"/>
                <a:gd name="T62" fmla="*/ 0 w 201"/>
                <a:gd name="T63" fmla="*/ 120 h 158"/>
                <a:gd name="T64" fmla="*/ 3 w 201"/>
                <a:gd name="T65" fmla="*/ 90 h 158"/>
                <a:gd name="T66" fmla="*/ 13 w 201"/>
                <a:gd name="T67" fmla="*/ 61 h 158"/>
                <a:gd name="T68" fmla="*/ 29 w 201"/>
                <a:gd name="T69" fmla="*/ 36 h 158"/>
                <a:gd name="T70" fmla="*/ 44 w 201"/>
                <a:gd name="T71" fmla="*/ 21 h 158"/>
                <a:gd name="T72" fmla="*/ 61 w 201"/>
                <a:gd name="T73" fmla="*/ 10 h 158"/>
                <a:gd name="T74" fmla="*/ 80 w 201"/>
                <a:gd name="T75" fmla="*/ 3 h 158"/>
                <a:gd name="T76" fmla="*/ 101 w 201"/>
                <a:gd name="T7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8">
                  <a:moveTo>
                    <a:pt x="101" y="0"/>
                  </a:moveTo>
                  <a:lnTo>
                    <a:pt x="120" y="3"/>
                  </a:lnTo>
                  <a:lnTo>
                    <a:pt x="139" y="10"/>
                  </a:lnTo>
                  <a:lnTo>
                    <a:pt x="157" y="21"/>
                  </a:lnTo>
                  <a:lnTo>
                    <a:pt x="171" y="36"/>
                  </a:lnTo>
                  <a:lnTo>
                    <a:pt x="187" y="61"/>
                  </a:lnTo>
                  <a:lnTo>
                    <a:pt x="197" y="90"/>
                  </a:lnTo>
                  <a:lnTo>
                    <a:pt x="201" y="120"/>
                  </a:lnTo>
                  <a:lnTo>
                    <a:pt x="200" y="139"/>
                  </a:lnTo>
                  <a:lnTo>
                    <a:pt x="195" y="158"/>
                  </a:lnTo>
                  <a:lnTo>
                    <a:pt x="189" y="158"/>
                  </a:lnTo>
                  <a:lnTo>
                    <a:pt x="193" y="139"/>
                  </a:lnTo>
                  <a:lnTo>
                    <a:pt x="194" y="120"/>
                  </a:lnTo>
                  <a:lnTo>
                    <a:pt x="191" y="95"/>
                  </a:lnTo>
                  <a:lnTo>
                    <a:pt x="184" y="73"/>
                  </a:lnTo>
                  <a:lnTo>
                    <a:pt x="173" y="55"/>
                  </a:lnTo>
                  <a:lnTo>
                    <a:pt x="158" y="42"/>
                  </a:lnTo>
                  <a:lnTo>
                    <a:pt x="140" y="31"/>
                  </a:lnTo>
                  <a:lnTo>
                    <a:pt x="121" y="24"/>
                  </a:lnTo>
                  <a:lnTo>
                    <a:pt x="101" y="22"/>
                  </a:lnTo>
                  <a:lnTo>
                    <a:pt x="79" y="24"/>
                  </a:lnTo>
                  <a:lnTo>
                    <a:pt x="59" y="31"/>
                  </a:lnTo>
                  <a:lnTo>
                    <a:pt x="42" y="42"/>
                  </a:lnTo>
                  <a:lnTo>
                    <a:pt x="28" y="55"/>
                  </a:lnTo>
                  <a:lnTo>
                    <a:pt x="17" y="73"/>
                  </a:lnTo>
                  <a:lnTo>
                    <a:pt x="9" y="95"/>
                  </a:lnTo>
                  <a:lnTo>
                    <a:pt x="7" y="120"/>
                  </a:lnTo>
                  <a:lnTo>
                    <a:pt x="9" y="139"/>
                  </a:lnTo>
                  <a:lnTo>
                    <a:pt x="13" y="158"/>
                  </a:lnTo>
                  <a:lnTo>
                    <a:pt x="4" y="158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3" y="90"/>
                  </a:lnTo>
                  <a:lnTo>
                    <a:pt x="13" y="61"/>
                  </a:lnTo>
                  <a:lnTo>
                    <a:pt x="29" y="36"/>
                  </a:lnTo>
                  <a:lnTo>
                    <a:pt x="44" y="21"/>
                  </a:lnTo>
                  <a:lnTo>
                    <a:pt x="61" y="10"/>
                  </a:lnTo>
                  <a:lnTo>
                    <a:pt x="80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65"/>
            <p:cNvSpPr>
              <a:spLocks/>
            </p:cNvSpPr>
            <p:nvPr/>
          </p:nvSpPr>
          <p:spPr bwMode="auto">
            <a:xfrm>
              <a:off x="2828925" y="2214563"/>
              <a:ext cx="22225" cy="52388"/>
            </a:xfrm>
            <a:custGeom>
              <a:avLst/>
              <a:gdLst>
                <a:gd name="T0" fmla="*/ 0 w 41"/>
                <a:gd name="T1" fmla="*/ 0 h 98"/>
                <a:gd name="T2" fmla="*/ 16 w 41"/>
                <a:gd name="T3" fmla="*/ 3 h 98"/>
                <a:gd name="T4" fmla="*/ 30 w 41"/>
                <a:gd name="T5" fmla="*/ 14 h 98"/>
                <a:gd name="T6" fmla="*/ 38 w 41"/>
                <a:gd name="T7" fmla="*/ 29 h 98"/>
                <a:gd name="T8" fmla="*/ 41 w 41"/>
                <a:gd name="T9" fmla="*/ 48 h 98"/>
                <a:gd name="T10" fmla="*/ 38 w 41"/>
                <a:gd name="T11" fmla="*/ 68 h 98"/>
                <a:gd name="T12" fmla="*/ 30 w 41"/>
                <a:gd name="T13" fmla="*/ 83 h 98"/>
                <a:gd name="T14" fmla="*/ 16 w 41"/>
                <a:gd name="T15" fmla="*/ 94 h 98"/>
                <a:gd name="T16" fmla="*/ 0 w 41"/>
                <a:gd name="T17" fmla="*/ 98 h 98"/>
                <a:gd name="T18" fmla="*/ 0 w 41"/>
                <a:gd name="T19" fmla="*/ 98 h 98"/>
                <a:gd name="T20" fmla="*/ 0 w 41"/>
                <a:gd name="T21" fmla="*/ 0 h 98"/>
                <a:gd name="T22" fmla="*/ 0 w 41"/>
                <a:gd name="T2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98">
                  <a:moveTo>
                    <a:pt x="0" y="0"/>
                  </a:moveTo>
                  <a:lnTo>
                    <a:pt x="16" y="3"/>
                  </a:lnTo>
                  <a:lnTo>
                    <a:pt x="30" y="14"/>
                  </a:lnTo>
                  <a:lnTo>
                    <a:pt x="38" y="29"/>
                  </a:lnTo>
                  <a:lnTo>
                    <a:pt x="41" y="48"/>
                  </a:lnTo>
                  <a:lnTo>
                    <a:pt x="38" y="68"/>
                  </a:lnTo>
                  <a:lnTo>
                    <a:pt x="30" y="83"/>
                  </a:lnTo>
                  <a:lnTo>
                    <a:pt x="16" y="94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66"/>
            <p:cNvSpPr>
              <a:spLocks/>
            </p:cNvSpPr>
            <p:nvPr/>
          </p:nvSpPr>
          <p:spPr bwMode="auto">
            <a:xfrm>
              <a:off x="2744788" y="2214563"/>
              <a:ext cx="22225" cy="52388"/>
            </a:xfrm>
            <a:custGeom>
              <a:avLst/>
              <a:gdLst>
                <a:gd name="T0" fmla="*/ 42 w 42"/>
                <a:gd name="T1" fmla="*/ 0 h 98"/>
                <a:gd name="T2" fmla="*/ 42 w 42"/>
                <a:gd name="T3" fmla="*/ 98 h 98"/>
                <a:gd name="T4" fmla="*/ 25 w 42"/>
                <a:gd name="T5" fmla="*/ 94 h 98"/>
                <a:gd name="T6" fmla="*/ 13 w 42"/>
                <a:gd name="T7" fmla="*/ 83 h 98"/>
                <a:gd name="T8" fmla="*/ 3 w 42"/>
                <a:gd name="T9" fmla="*/ 68 h 98"/>
                <a:gd name="T10" fmla="*/ 0 w 42"/>
                <a:gd name="T11" fmla="*/ 48 h 98"/>
                <a:gd name="T12" fmla="*/ 3 w 42"/>
                <a:gd name="T13" fmla="*/ 29 h 98"/>
                <a:gd name="T14" fmla="*/ 13 w 42"/>
                <a:gd name="T15" fmla="*/ 14 h 98"/>
                <a:gd name="T16" fmla="*/ 25 w 42"/>
                <a:gd name="T17" fmla="*/ 3 h 98"/>
                <a:gd name="T18" fmla="*/ 42 w 42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98">
                  <a:moveTo>
                    <a:pt x="42" y="0"/>
                  </a:moveTo>
                  <a:lnTo>
                    <a:pt x="42" y="98"/>
                  </a:lnTo>
                  <a:lnTo>
                    <a:pt x="25" y="94"/>
                  </a:lnTo>
                  <a:lnTo>
                    <a:pt x="13" y="83"/>
                  </a:lnTo>
                  <a:lnTo>
                    <a:pt x="3" y="68"/>
                  </a:lnTo>
                  <a:lnTo>
                    <a:pt x="0" y="48"/>
                  </a:lnTo>
                  <a:lnTo>
                    <a:pt x="3" y="29"/>
                  </a:lnTo>
                  <a:lnTo>
                    <a:pt x="13" y="14"/>
                  </a:lnTo>
                  <a:lnTo>
                    <a:pt x="25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67"/>
            <p:cNvSpPr>
              <a:spLocks/>
            </p:cNvSpPr>
            <p:nvPr/>
          </p:nvSpPr>
          <p:spPr bwMode="auto">
            <a:xfrm>
              <a:off x="2767013" y="2211388"/>
              <a:ext cx="12700" cy="58738"/>
            </a:xfrm>
            <a:custGeom>
              <a:avLst/>
              <a:gdLst>
                <a:gd name="T0" fmla="*/ 11 w 22"/>
                <a:gd name="T1" fmla="*/ 0 h 110"/>
                <a:gd name="T2" fmla="*/ 11 w 22"/>
                <a:gd name="T3" fmla="*/ 0 h 110"/>
                <a:gd name="T4" fmla="*/ 15 w 22"/>
                <a:gd name="T5" fmla="*/ 0 h 110"/>
                <a:gd name="T6" fmla="*/ 19 w 22"/>
                <a:gd name="T7" fmla="*/ 3 h 110"/>
                <a:gd name="T8" fmla="*/ 21 w 22"/>
                <a:gd name="T9" fmla="*/ 7 h 110"/>
                <a:gd name="T10" fmla="*/ 22 w 22"/>
                <a:gd name="T11" fmla="*/ 11 h 110"/>
                <a:gd name="T12" fmla="*/ 22 w 22"/>
                <a:gd name="T13" fmla="*/ 99 h 110"/>
                <a:gd name="T14" fmla="*/ 21 w 22"/>
                <a:gd name="T15" fmla="*/ 104 h 110"/>
                <a:gd name="T16" fmla="*/ 19 w 22"/>
                <a:gd name="T17" fmla="*/ 108 h 110"/>
                <a:gd name="T18" fmla="*/ 15 w 22"/>
                <a:gd name="T19" fmla="*/ 109 h 110"/>
                <a:gd name="T20" fmla="*/ 11 w 22"/>
                <a:gd name="T21" fmla="*/ 110 h 110"/>
                <a:gd name="T22" fmla="*/ 11 w 22"/>
                <a:gd name="T23" fmla="*/ 110 h 110"/>
                <a:gd name="T24" fmla="*/ 7 w 22"/>
                <a:gd name="T25" fmla="*/ 109 h 110"/>
                <a:gd name="T26" fmla="*/ 4 w 22"/>
                <a:gd name="T27" fmla="*/ 108 h 110"/>
                <a:gd name="T28" fmla="*/ 1 w 22"/>
                <a:gd name="T29" fmla="*/ 104 h 110"/>
                <a:gd name="T30" fmla="*/ 0 w 22"/>
                <a:gd name="T31" fmla="*/ 99 h 110"/>
                <a:gd name="T32" fmla="*/ 0 w 22"/>
                <a:gd name="T33" fmla="*/ 11 h 110"/>
                <a:gd name="T34" fmla="*/ 1 w 22"/>
                <a:gd name="T35" fmla="*/ 7 h 110"/>
                <a:gd name="T36" fmla="*/ 4 w 22"/>
                <a:gd name="T37" fmla="*/ 3 h 110"/>
                <a:gd name="T38" fmla="*/ 7 w 22"/>
                <a:gd name="T39" fmla="*/ 0 h 110"/>
                <a:gd name="T40" fmla="*/ 11 w 22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10">
                  <a:moveTo>
                    <a:pt x="11" y="0"/>
                  </a:move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99"/>
                  </a:lnTo>
                  <a:lnTo>
                    <a:pt x="21" y="104"/>
                  </a:lnTo>
                  <a:lnTo>
                    <a:pt x="19" y="108"/>
                  </a:lnTo>
                  <a:lnTo>
                    <a:pt x="15" y="109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7" y="109"/>
                  </a:lnTo>
                  <a:lnTo>
                    <a:pt x="4" y="108"/>
                  </a:lnTo>
                  <a:lnTo>
                    <a:pt x="1" y="104"/>
                  </a:lnTo>
                  <a:lnTo>
                    <a:pt x="0" y="99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8A8B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68"/>
            <p:cNvSpPr>
              <a:spLocks/>
            </p:cNvSpPr>
            <p:nvPr/>
          </p:nvSpPr>
          <p:spPr bwMode="auto">
            <a:xfrm>
              <a:off x="2816225" y="2211388"/>
              <a:ext cx="12700" cy="58738"/>
            </a:xfrm>
            <a:custGeom>
              <a:avLst/>
              <a:gdLst>
                <a:gd name="T0" fmla="*/ 12 w 23"/>
                <a:gd name="T1" fmla="*/ 0 h 110"/>
                <a:gd name="T2" fmla="*/ 12 w 23"/>
                <a:gd name="T3" fmla="*/ 0 h 110"/>
                <a:gd name="T4" fmla="*/ 16 w 23"/>
                <a:gd name="T5" fmla="*/ 0 h 110"/>
                <a:gd name="T6" fmla="*/ 19 w 23"/>
                <a:gd name="T7" fmla="*/ 3 h 110"/>
                <a:gd name="T8" fmla="*/ 22 w 23"/>
                <a:gd name="T9" fmla="*/ 7 h 110"/>
                <a:gd name="T10" fmla="*/ 23 w 23"/>
                <a:gd name="T11" fmla="*/ 11 h 110"/>
                <a:gd name="T12" fmla="*/ 23 w 23"/>
                <a:gd name="T13" fmla="*/ 99 h 110"/>
                <a:gd name="T14" fmla="*/ 22 w 23"/>
                <a:gd name="T15" fmla="*/ 104 h 110"/>
                <a:gd name="T16" fmla="*/ 19 w 23"/>
                <a:gd name="T17" fmla="*/ 108 h 110"/>
                <a:gd name="T18" fmla="*/ 16 w 23"/>
                <a:gd name="T19" fmla="*/ 109 h 110"/>
                <a:gd name="T20" fmla="*/ 12 w 23"/>
                <a:gd name="T21" fmla="*/ 110 h 110"/>
                <a:gd name="T22" fmla="*/ 12 w 23"/>
                <a:gd name="T23" fmla="*/ 110 h 110"/>
                <a:gd name="T24" fmla="*/ 7 w 23"/>
                <a:gd name="T25" fmla="*/ 109 h 110"/>
                <a:gd name="T26" fmla="*/ 4 w 23"/>
                <a:gd name="T27" fmla="*/ 108 h 110"/>
                <a:gd name="T28" fmla="*/ 1 w 23"/>
                <a:gd name="T29" fmla="*/ 104 h 110"/>
                <a:gd name="T30" fmla="*/ 0 w 23"/>
                <a:gd name="T31" fmla="*/ 99 h 110"/>
                <a:gd name="T32" fmla="*/ 0 w 23"/>
                <a:gd name="T33" fmla="*/ 11 h 110"/>
                <a:gd name="T34" fmla="*/ 1 w 23"/>
                <a:gd name="T35" fmla="*/ 7 h 110"/>
                <a:gd name="T36" fmla="*/ 4 w 23"/>
                <a:gd name="T37" fmla="*/ 3 h 110"/>
                <a:gd name="T38" fmla="*/ 7 w 23"/>
                <a:gd name="T39" fmla="*/ 0 h 110"/>
                <a:gd name="T40" fmla="*/ 12 w 23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110">
                  <a:moveTo>
                    <a:pt x="12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3" y="11"/>
                  </a:lnTo>
                  <a:lnTo>
                    <a:pt x="23" y="99"/>
                  </a:lnTo>
                  <a:lnTo>
                    <a:pt x="22" y="104"/>
                  </a:lnTo>
                  <a:lnTo>
                    <a:pt x="19" y="108"/>
                  </a:lnTo>
                  <a:lnTo>
                    <a:pt x="16" y="109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7" y="109"/>
                  </a:lnTo>
                  <a:lnTo>
                    <a:pt x="4" y="108"/>
                  </a:lnTo>
                  <a:lnTo>
                    <a:pt x="1" y="104"/>
                  </a:lnTo>
                  <a:lnTo>
                    <a:pt x="0" y="99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8A8B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69"/>
            <p:cNvSpPr>
              <a:spLocks/>
            </p:cNvSpPr>
            <p:nvPr/>
          </p:nvSpPr>
          <p:spPr bwMode="auto">
            <a:xfrm>
              <a:off x="2779713" y="2155826"/>
              <a:ext cx="36512" cy="12700"/>
            </a:xfrm>
            <a:custGeom>
              <a:avLst/>
              <a:gdLst>
                <a:gd name="T0" fmla="*/ 12 w 70"/>
                <a:gd name="T1" fmla="*/ 0 h 24"/>
                <a:gd name="T2" fmla="*/ 59 w 70"/>
                <a:gd name="T3" fmla="*/ 0 h 24"/>
                <a:gd name="T4" fmla="*/ 63 w 70"/>
                <a:gd name="T5" fmla="*/ 1 h 24"/>
                <a:gd name="T6" fmla="*/ 67 w 70"/>
                <a:gd name="T7" fmla="*/ 4 h 24"/>
                <a:gd name="T8" fmla="*/ 70 w 70"/>
                <a:gd name="T9" fmla="*/ 8 h 24"/>
                <a:gd name="T10" fmla="*/ 70 w 70"/>
                <a:gd name="T11" fmla="*/ 12 h 24"/>
                <a:gd name="T12" fmla="*/ 70 w 70"/>
                <a:gd name="T13" fmla="*/ 12 h 24"/>
                <a:gd name="T14" fmla="*/ 70 w 70"/>
                <a:gd name="T15" fmla="*/ 18 h 24"/>
                <a:gd name="T16" fmla="*/ 67 w 70"/>
                <a:gd name="T17" fmla="*/ 20 h 24"/>
                <a:gd name="T18" fmla="*/ 63 w 70"/>
                <a:gd name="T19" fmla="*/ 23 h 24"/>
                <a:gd name="T20" fmla="*/ 59 w 70"/>
                <a:gd name="T21" fmla="*/ 24 h 24"/>
                <a:gd name="T22" fmla="*/ 12 w 70"/>
                <a:gd name="T23" fmla="*/ 24 h 24"/>
                <a:gd name="T24" fmla="*/ 7 w 70"/>
                <a:gd name="T25" fmla="*/ 23 h 24"/>
                <a:gd name="T26" fmla="*/ 4 w 70"/>
                <a:gd name="T27" fmla="*/ 20 h 24"/>
                <a:gd name="T28" fmla="*/ 1 w 70"/>
                <a:gd name="T29" fmla="*/ 18 h 24"/>
                <a:gd name="T30" fmla="*/ 0 w 70"/>
                <a:gd name="T31" fmla="*/ 12 h 24"/>
                <a:gd name="T32" fmla="*/ 0 w 70"/>
                <a:gd name="T33" fmla="*/ 12 h 24"/>
                <a:gd name="T34" fmla="*/ 1 w 70"/>
                <a:gd name="T35" fmla="*/ 8 h 24"/>
                <a:gd name="T36" fmla="*/ 4 w 70"/>
                <a:gd name="T37" fmla="*/ 4 h 24"/>
                <a:gd name="T38" fmla="*/ 7 w 70"/>
                <a:gd name="T39" fmla="*/ 1 h 24"/>
                <a:gd name="T40" fmla="*/ 12 w 70"/>
                <a:gd name="T4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24">
                  <a:moveTo>
                    <a:pt x="12" y="0"/>
                  </a:moveTo>
                  <a:lnTo>
                    <a:pt x="59" y="0"/>
                  </a:lnTo>
                  <a:lnTo>
                    <a:pt x="63" y="1"/>
                  </a:lnTo>
                  <a:lnTo>
                    <a:pt x="67" y="4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8"/>
                  </a:lnTo>
                  <a:lnTo>
                    <a:pt x="67" y="20"/>
                  </a:lnTo>
                  <a:lnTo>
                    <a:pt x="63" y="23"/>
                  </a:lnTo>
                  <a:lnTo>
                    <a:pt x="59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8A8B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70"/>
            <p:cNvSpPr>
              <a:spLocks/>
            </p:cNvSpPr>
            <p:nvPr/>
          </p:nvSpPr>
          <p:spPr bwMode="auto">
            <a:xfrm>
              <a:off x="2836863" y="2941638"/>
              <a:ext cx="107950" cy="52388"/>
            </a:xfrm>
            <a:custGeom>
              <a:avLst/>
              <a:gdLst>
                <a:gd name="T0" fmla="*/ 103 w 204"/>
                <a:gd name="T1" fmla="*/ 0 h 99"/>
                <a:gd name="T2" fmla="*/ 124 w 204"/>
                <a:gd name="T3" fmla="*/ 0 h 99"/>
                <a:gd name="T4" fmla="*/ 146 w 204"/>
                <a:gd name="T5" fmla="*/ 1 h 99"/>
                <a:gd name="T6" fmla="*/ 167 w 204"/>
                <a:gd name="T7" fmla="*/ 3 h 99"/>
                <a:gd name="T8" fmla="*/ 178 w 204"/>
                <a:gd name="T9" fmla="*/ 5 h 99"/>
                <a:gd name="T10" fmla="*/ 187 w 204"/>
                <a:gd name="T11" fmla="*/ 12 h 99"/>
                <a:gd name="T12" fmla="*/ 194 w 204"/>
                <a:gd name="T13" fmla="*/ 20 h 99"/>
                <a:gd name="T14" fmla="*/ 200 w 204"/>
                <a:gd name="T15" fmla="*/ 29 h 99"/>
                <a:gd name="T16" fmla="*/ 202 w 204"/>
                <a:gd name="T17" fmla="*/ 36 h 99"/>
                <a:gd name="T18" fmla="*/ 204 w 204"/>
                <a:gd name="T19" fmla="*/ 38 h 99"/>
                <a:gd name="T20" fmla="*/ 142 w 204"/>
                <a:gd name="T21" fmla="*/ 53 h 99"/>
                <a:gd name="T22" fmla="*/ 141 w 204"/>
                <a:gd name="T23" fmla="*/ 29 h 99"/>
                <a:gd name="T24" fmla="*/ 92 w 204"/>
                <a:gd name="T25" fmla="*/ 31 h 99"/>
                <a:gd name="T26" fmla="*/ 50 w 204"/>
                <a:gd name="T27" fmla="*/ 55 h 99"/>
                <a:gd name="T28" fmla="*/ 62 w 204"/>
                <a:gd name="T29" fmla="*/ 78 h 99"/>
                <a:gd name="T30" fmla="*/ 3 w 204"/>
                <a:gd name="T31" fmla="*/ 99 h 99"/>
                <a:gd name="T32" fmla="*/ 2 w 204"/>
                <a:gd name="T33" fmla="*/ 96 h 99"/>
                <a:gd name="T34" fmla="*/ 0 w 204"/>
                <a:gd name="T35" fmla="*/ 89 h 99"/>
                <a:gd name="T36" fmla="*/ 0 w 204"/>
                <a:gd name="T37" fmla="*/ 78 h 99"/>
                <a:gd name="T38" fmla="*/ 2 w 204"/>
                <a:gd name="T39" fmla="*/ 67 h 99"/>
                <a:gd name="T40" fmla="*/ 6 w 204"/>
                <a:gd name="T41" fmla="*/ 56 h 99"/>
                <a:gd name="T42" fmla="*/ 14 w 204"/>
                <a:gd name="T43" fmla="*/ 48 h 99"/>
                <a:gd name="T44" fmla="*/ 36 w 204"/>
                <a:gd name="T45" fmla="*/ 31 h 99"/>
                <a:gd name="T46" fmla="*/ 60 w 204"/>
                <a:gd name="T47" fmla="*/ 15 h 99"/>
                <a:gd name="T48" fmla="*/ 83 w 204"/>
                <a:gd name="T49" fmla="*/ 1 h 99"/>
                <a:gd name="T50" fmla="*/ 83 w 204"/>
                <a:gd name="T51" fmla="*/ 1 h 99"/>
                <a:gd name="T52" fmla="*/ 84 w 204"/>
                <a:gd name="T53" fmla="*/ 1 h 99"/>
                <a:gd name="T54" fmla="*/ 84 w 204"/>
                <a:gd name="T55" fmla="*/ 1 h 99"/>
                <a:gd name="T56" fmla="*/ 103 w 204"/>
                <a:gd name="T5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99">
                  <a:moveTo>
                    <a:pt x="103" y="0"/>
                  </a:moveTo>
                  <a:lnTo>
                    <a:pt x="124" y="0"/>
                  </a:lnTo>
                  <a:lnTo>
                    <a:pt x="146" y="1"/>
                  </a:lnTo>
                  <a:lnTo>
                    <a:pt x="167" y="3"/>
                  </a:lnTo>
                  <a:lnTo>
                    <a:pt x="178" y="5"/>
                  </a:lnTo>
                  <a:lnTo>
                    <a:pt x="187" y="12"/>
                  </a:lnTo>
                  <a:lnTo>
                    <a:pt x="194" y="20"/>
                  </a:lnTo>
                  <a:lnTo>
                    <a:pt x="200" y="29"/>
                  </a:lnTo>
                  <a:lnTo>
                    <a:pt x="202" y="36"/>
                  </a:lnTo>
                  <a:lnTo>
                    <a:pt x="204" y="38"/>
                  </a:lnTo>
                  <a:lnTo>
                    <a:pt x="142" y="53"/>
                  </a:lnTo>
                  <a:lnTo>
                    <a:pt x="141" y="29"/>
                  </a:lnTo>
                  <a:lnTo>
                    <a:pt x="92" y="31"/>
                  </a:lnTo>
                  <a:lnTo>
                    <a:pt x="50" y="55"/>
                  </a:lnTo>
                  <a:lnTo>
                    <a:pt x="62" y="78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0" y="89"/>
                  </a:lnTo>
                  <a:lnTo>
                    <a:pt x="0" y="78"/>
                  </a:lnTo>
                  <a:lnTo>
                    <a:pt x="2" y="67"/>
                  </a:lnTo>
                  <a:lnTo>
                    <a:pt x="6" y="56"/>
                  </a:lnTo>
                  <a:lnTo>
                    <a:pt x="14" y="48"/>
                  </a:lnTo>
                  <a:lnTo>
                    <a:pt x="36" y="31"/>
                  </a:lnTo>
                  <a:lnTo>
                    <a:pt x="60" y="15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371"/>
            <p:cNvSpPr>
              <a:spLocks/>
            </p:cNvSpPr>
            <p:nvPr/>
          </p:nvSpPr>
          <p:spPr bwMode="auto">
            <a:xfrm>
              <a:off x="2887663" y="2994026"/>
              <a:ext cx="22225" cy="22225"/>
            </a:xfrm>
            <a:custGeom>
              <a:avLst/>
              <a:gdLst>
                <a:gd name="T0" fmla="*/ 26 w 41"/>
                <a:gd name="T1" fmla="*/ 0 h 41"/>
                <a:gd name="T2" fmla="*/ 34 w 41"/>
                <a:gd name="T3" fmla="*/ 4 h 41"/>
                <a:gd name="T4" fmla="*/ 41 w 41"/>
                <a:gd name="T5" fmla="*/ 13 h 41"/>
                <a:gd name="T6" fmla="*/ 41 w 41"/>
                <a:gd name="T7" fmla="*/ 24 h 41"/>
                <a:gd name="T8" fmla="*/ 36 w 41"/>
                <a:gd name="T9" fmla="*/ 34 h 41"/>
                <a:gd name="T10" fmla="*/ 26 w 41"/>
                <a:gd name="T11" fmla="*/ 41 h 41"/>
                <a:gd name="T12" fmla="*/ 15 w 41"/>
                <a:gd name="T13" fmla="*/ 41 h 41"/>
                <a:gd name="T14" fmla="*/ 5 w 41"/>
                <a:gd name="T15" fmla="*/ 35 h 41"/>
                <a:gd name="T16" fmla="*/ 0 w 41"/>
                <a:gd name="T17" fmla="*/ 26 h 41"/>
                <a:gd name="T18" fmla="*/ 0 w 41"/>
                <a:gd name="T19" fmla="*/ 15 h 41"/>
                <a:gd name="T20" fmla="*/ 5 w 41"/>
                <a:gd name="T21" fmla="*/ 5 h 41"/>
                <a:gd name="T22" fmla="*/ 14 w 41"/>
                <a:gd name="T23" fmla="*/ 0 h 41"/>
                <a:gd name="T24" fmla="*/ 26 w 41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1">
                  <a:moveTo>
                    <a:pt x="26" y="0"/>
                  </a:moveTo>
                  <a:lnTo>
                    <a:pt x="34" y="4"/>
                  </a:lnTo>
                  <a:lnTo>
                    <a:pt x="41" y="13"/>
                  </a:lnTo>
                  <a:lnTo>
                    <a:pt x="41" y="24"/>
                  </a:lnTo>
                  <a:lnTo>
                    <a:pt x="36" y="34"/>
                  </a:lnTo>
                  <a:lnTo>
                    <a:pt x="26" y="41"/>
                  </a:lnTo>
                  <a:lnTo>
                    <a:pt x="15" y="41"/>
                  </a:lnTo>
                  <a:lnTo>
                    <a:pt x="5" y="35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72"/>
            <p:cNvSpPr>
              <a:spLocks noEditPoints="1"/>
            </p:cNvSpPr>
            <p:nvPr/>
          </p:nvSpPr>
          <p:spPr bwMode="auto">
            <a:xfrm>
              <a:off x="2857500" y="2960688"/>
              <a:ext cx="96837" cy="88900"/>
            </a:xfrm>
            <a:custGeom>
              <a:avLst/>
              <a:gdLst>
                <a:gd name="T0" fmla="*/ 68 w 183"/>
                <a:gd name="T1" fmla="*/ 44 h 166"/>
                <a:gd name="T2" fmla="*/ 43 w 183"/>
                <a:gd name="T3" fmla="*/ 63 h 166"/>
                <a:gd name="T4" fmla="*/ 40 w 183"/>
                <a:gd name="T5" fmla="*/ 93 h 166"/>
                <a:gd name="T6" fmla="*/ 59 w 183"/>
                <a:gd name="T7" fmla="*/ 117 h 166"/>
                <a:gd name="T8" fmla="*/ 90 w 183"/>
                <a:gd name="T9" fmla="*/ 121 h 166"/>
                <a:gd name="T10" fmla="*/ 113 w 183"/>
                <a:gd name="T11" fmla="*/ 103 h 166"/>
                <a:gd name="T12" fmla="*/ 106 w 183"/>
                <a:gd name="T13" fmla="*/ 99 h 166"/>
                <a:gd name="T14" fmla="*/ 103 w 183"/>
                <a:gd name="T15" fmla="*/ 95 h 166"/>
                <a:gd name="T16" fmla="*/ 107 w 183"/>
                <a:gd name="T17" fmla="*/ 92 h 166"/>
                <a:gd name="T18" fmla="*/ 117 w 183"/>
                <a:gd name="T19" fmla="*/ 93 h 166"/>
                <a:gd name="T20" fmla="*/ 117 w 183"/>
                <a:gd name="T21" fmla="*/ 70 h 166"/>
                <a:gd name="T22" fmla="*/ 98 w 183"/>
                <a:gd name="T23" fmla="*/ 47 h 166"/>
                <a:gd name="T24" fmla="*/ 74 w 183"/>
                <a:gd name="T25" fmla="*/ 0 h 166"/>
                <a:gd name="T26" fmla="*/ 81 w 183"/>
                <a:gd name="T27" fmla="*/ 1 h 166"/>
                <a:gd name="T28" fmla="*/ 85 w 183"/>
                <a:gd name="T29" fmla="*/ 5 h 166"/>
                <a:gd name="T30" fmla="*/ 114 w 183"/>
                <a:gd name="T31" fmla="*/ 31 h 166"/>
                <a:gd name="T32" fmla="*/ 156 w 183"/>
                <a:gd name="T33" fmla="*/ 60 h 166"/>
                <a:gd name="T34" fmla="*/ 183 w 183"/>
                <a:gd name="T35" fmla="*/ 110 h 166"/>
                <a:gd name="T36" fmla="*/ 169 w 183"/>
                <a:gd name="T37" fmla="*/ 115 h 166"/>
                <a:gd name="T38" fmla="*/ 169 w 183"/>
                <a:gd name="T39" fmla="*/ 119 h 166"/>
                <a:gd name="T40" fmla="*/ 165 w 183"/>
                <a:gd name="T41" fmla="*/ 125 h 166"/>
                <a:gd name="T42" fmla="*/ 156 w 183"/>
                <a:gd name="T43" fmla="*/ 130 h 166"/>
                <a:gd name="T44" fmla="*/ 136 w 183"/>
                <a:gd name="T45" fmla="*/ 136 h 166"/>
                <a:gd name="T46" fmla="*/ 123 w 183"/>
                <a:gd name="T47" fmla="*/ 132 h 166"/>
                <a:gd name="T48" fmla="*/ 124 w 183"/>
                <a:gd name="T49" fmla="*/ 128 h 166"/>
                <a:gd name="T50" fmla="*/ 65 w 183"/>
                <a:gd name="T51" fmla="*/ 147 h 166"/>
                <a:gd name="T52" fmla="*/ 65 w 183"/>
                <a:gd name="T53" fmla="*/ 151 h 166"/>
                <a:gd name="T54" fmla="*/ 61 w 183"/>
                <a:gd name="T55" fmla="*/ 157 h 166"/>
                <a:gd name="T56" fmla="*/ 51 w 183"/>
                <a:gd name="T57" fmla="*/ 162 h 166"/>
                <a:gd name="T58" fmla="*/ 32 w 183"/>
                <a:gd name="T59" fmla="*/ 166 h 166"/>
                <a:gd name="T60" fmla="*/ 18 w 183"/>
                <a:gd name="T61" fmla="*/ 162 h 166"/>
                <a:gd name="T62" fmla="*/ 18 w 183"/>
                <a:gd name="T63" fmla="*/ 158 h 166"/>
                <a:gd name="T64" fmla="*/ 0 w 183"/>
                <a:gd name="T65" fmla="*/ 135 h 166"/>
                <a:gd name="T66" fmla="*/ 7 w 183"/>
                <a:gd name="T67" fmla="*/ 82 h 166"/>
                <a:gd name="T68" fmla="*/ 35 w 183"/>
                <a:gd name="T69" fmla="*/ 44 h 166"/>
                <a:gd name="T70" fmla="*/ 28 w 183"/>
                <a:gd name="T71" fmla="*/ 19 h 166"/>
                <a:gd name="T72" fmla="*/ 33 w 183"/>
                <a:gd name="T73" fmla="*/ 12 h 166"/>
                <a:gd name="T74" fmla="*/ 72 w 183"/>
                <a:gd name="T7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" h="166">
                  <a:moveTo>
                    <a:pt x="83" y="42"/>
                  </a:moveTo>
                  <a:lnTo>
                    <a:pt x="68" y="44"/>
                  </a:lnTo>
                  <a:lnTo>
                    <a:pt x="52" y="51"/>
                  </a:lnTo>
                  <a:lnTo>
                    <a:pt x="43" y="63"/>
                  </a:lnTo>
                  <a:lnTo>
                    <a:pt x="39" y="78"/>
                  </a:lnTo>
                  <a:lnTo>
                    <a:pt x="40" y="93"/>
                  </a:lnTo>
                  <a:lnTo>
                    <a:pt x="48" y="107"/>
                  </a:lnTo>
                  <a:lnTo>
                    <a:pt x="59" y="117"/>
                  </a:lnTo>
                  <a:lnTo>
                    <a:pt x="74" y="122"/>
                  </a:lnTo>
                  <a:lnTo>
                    <a:pt x="90" y="121"/>
                  </a:lnTo>
                  <a:lnTo>
                    <a:pt x="103" y="114"/>
                  </a:lnTo>
                  <a:lnTo>
                    <a:pt x="113" y="103"/>
                  </a:lnTo>
                  <a:lnTo>
                    <a:pt x="109" y="102"/>
                  </a:lnTo>
                  <a:lnTo>
                    <a:pt x="106" y="99"/>
                  </a:lnTo>
                  <a:lnTo>
                    <a:pt x="103" y="96"/>
                  </a:lnTo>
                  <a:lnTo>
                    <a:pt x="103" y="95"/>
                  </a:lnTo>
                  <a:lnTo>
                    <a:pt x="105" y="93"/>
                  </a:lnTo>
                  <a:lnTo>
                    <a:pt x="107" y="92"/>
                  </a:lnTo>
                  <a:lnTo>
                    <a:pt x="112" y="92"/>
                  </a:lnTo>
                  <a:lnTo>
                    <a:pt x="117" y="93"/>
                  </a:lnTo>
                  <a:lnTo>
                    <a:pt x="118" y="82"/>
                  </a:lnTo>
                  <a:lnTo>
                    <a:pt x="117" y="70"/>
                  </a:lnTo>
                  <a:lnTo>
                    <a:pt x="110" y="56"/>
                  </a:lnTo>
                  <a:lnTo>
                    <a:pt x="98" y="47"/>
                  </a:lnTo>
                  <a:lnTo>
                    <a:pt x="83" y="42"/>
                  </a:lnTo>
                  <a:close/>
                  <a:moveTo>
                    <a:pt x="74" y="0"/>
                  </a:moveTo>
                  <a:lnTo>
                    <a:pt x="79" y="0"/>
                  </a:lnTo>
                  <a:lnTo>
                    <a:pt x="81" y="1"/>
                  </a:lnTo>
                  <a:lnTo>
                    <a:pt x="84" y="3"/>
                  </a:lnTo>
                  <a:lnTo>
                    <a:pt x="85" y="5"/>
                  </a:lnTo>
                  <a:lnTo>
                    <a:pt x="91" y="26"/>
                  </a:lnTo>
                  <a:lnTo>
                    <a:pt x="114" y="31"/>
                  </a:lnTo>
                  <a:lnTo>
                    <a:pt x="136" y="44"/>
                  </a:lnTo>
                  <a:lnTo>
                    <a:pt x="156" y="60"/>
                  </a:lnTo>
                  <a:lnTo>
                    <a:pt x="172" y="82"/>
                  </a:lnTo>
                  <a:lnTo>
                    <a:pt x="183" y="110"/>
                  </a:lnTo>
                  <a:lnTo>
                    <a:pt x="166" y="114"/>
                  </a:lnTo>
                  <a:lnTo>
                    <a:pt x="169" y="115"/>
                  </a:lnTo>
                  <a:lnTo>
                    <a:pt x="171" y="117"/>
                  </a:lnTo>
                  <a:lnTo>
                    <a:pt x="169" y="119"/>
                  </a:lnTo>
                  <a:lnTo>
                    <a:pt x="168" y="122"/>
                  </a:lnTo>
                  <a:lnTo>
                    <a:pt x="165" y="125"/>
                  </a:lnTo>
                  <a:lnTo>
                    <a:pt x="161" y="128"/>
                  </a:lnTo>
                  <a:lnTo>
                    <a:pt x="156" y="130"/>
                  </a:lnTo>
                  <a:lnTo>
                    <a:pt x="149" y="133"/>
                  </a:lnTo>
                  <a:lnTo>
                    <a:pt x="136" y="136"/>
                  </a:lnTo>
                  <a:lnTo>
                    <a:pt x="127" y="135"/>
                  </a:lnTo>
                  <a:lnTo>
                    <a:pt x="123" y="132"/>
                  </a:lnTo>
                  <a:lnTo>
                    <a:pt x="123" y="129"/>
                  </a:lnTo>
                  <a:lnTo>
                    <a:pt x="124" y="128"/>
                  </a:lnTo>
                  <a:lnTo>
                    <a:pt x="62" y="146"/>
                  </a:lnTo>
                  <a:lnTo>
                    <a:pt x="65" y="147"/>
                  </a:lnTo>
                  <a:lnTo>
                    <a:pt x="66" y="148"/>
                  </a:lnTo>
                  <a:lnTo>
                    <a:pt x="65" y="151"/>
                  </a:lnTo>
                  <a:lnTo>
                    <a:pt x="63" y="154"/>
                  </a:lnTo>
                  <a:lnTo>
                    <a:pt x="61" y="157"/>
                  </a:lnTo>
                  <a:lnTo>
                    <a:pt x="57" y="159"/>
                  </a:lnTo>
                  <a:lnTo>
                    <a:pt x="51" y="162"/>
                  </a:lnTo>
                  <a:lnTo>
                    <a:pt x="44" y="165"/>
                  </a:lnTo>
                  <a:lnTo>
                    <a:pt x="32" y="166"/>
                  </a:lnTo>
                  <a:lnTo>
                    <a:pt x="22" y="166"/>
                  </a:lnTo>
                  <a:lnTo>
                    <a:pt x="18" y="162"/>
                  </a:lnTo>
                  <a:lnTo>
                    <a:pt x="18" y="161"/>
                  </a:lnTo>
                  <a:lnTo>
                    <a:pt x="18" y="158"/>
                  </a:lnTo>
                  <a:lnTo>
                    <a:pt x="4" y="162"/>
                  </a:lnTo>
                  <a:lnTo>
                    <a:pt x="0" y="135"/>
                  </a:lnTo>
                  <a:lnTo>
                    <a:pt x="0" y="107"/>
                  </a:lnTo>
                  <a:lnTo>
                    <a:pt x="7" y="82"/>
                  </a:lnTo>
                  <a:lnTo>
                    <a:pt x="18" y="60"/>
                  </a:lnTo>
                  <a:lnTo>
                    <a:pt x="35" y="44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31" y="15"/>
                  </a:lnTo>
                  <a:lnTo>
                    <a:pt x="33" y="12"/>
                  </a:lnTo>
                  <a:lnTo>
                    <a:pt x="37" y="11"/>
                  </a:lnTo>
                  <a:lnTo>
                    <a:pt x="72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73"/>
            <p:cNvSpPr>
              <a:spLocks/>
            </p:cNvSpPr>
            <p:nvPr/>
          </p:nvSpPr>
          <p:spPr bwMode="auto">
            <a:xfrm>
              <a:off x="3097213" y="2779713"/>
              <a:ext cx="125412" cy="39688"/>
            </a:xfrm>
            <a:custGeom>
              <a:avLst/>
              <a:gdLst>
                <a:gd name="T0" fmla="*/ 61 w 236"/>
                <a:gd name="T1" fmla="*/ 0 h 74"/>
                <a:gd name="T2" fmla="*/ 174 w 236"/>
                <a:gd name="T3" fmla="*/ 0 h 74"/>
                <a:gd name="T4" fmla="*/ 193 w 236"/>
                <a:gd name="T5" fmla="*/ 4 h 74"/>
                <a:gd name="T6" fmla="*/ 211 w 236"/>
                <a:gd name="T7" fmla="*/ 12 h 74"/>
                <a:gd name="T8" fmla="*/ 223 w 236"/>
                <a:gd name="T9" fmla="*/ 27 h 74"/>
                <a:gd name="T10" fmla="*/ 233 w 236"/>
                <a:gd name="T11" fmla="*/ 45 h 74"/>
                <a:gd name="T12" fmla="*/ 236 w 236"/>
                <a:gd name="T13" fmla="*/ 67 h 74"/>
                <a:gd name="T14" fmla="*/ 236 w 236"/>
                <a:gd name="T15" fmla="*/ 74 h 74"/>
                <a:gd name="T16" fmla="*/ 0 w 236"/>
                <a:gd name="T17" fmla="*/ 74 h 74"/>
                <a:gd name="T18" fmla="*/ 0 w 236"/>
                <a:gd name="T19" fmla="*/ 67 h 74"/>
                <a:gd name="T20" fmla="*/ 2 w 236"/>
                <a:gd name="T21" fmla="*/ 45 h 74"/>
                <a:gd name="T22" fmla="*/ 11 w 236"/>
                <a:gd name="T23" fmla="*/ 27 h 74"/>
                <a:gd name="T24" fmla="*/ 24 w 236"/>
                <a:gd name="T25" fmla="*/ 12 h 74"/>
                <a:gd name="T26" fmla="*/ 42 w 236"/>
                <a:gd name="T27" fmla="*/ 4 h 74"/>
                <a:gd name="T28" fmla="*/ 61 w 236"/>
                <a:gd name="T2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74">
                  <a:moveTo>
                    <a:pt x="61" y="0"/>
                  </a:moveTo>
                  <a:lnTo>
                    <a:pt x="174" y="0"/>
                  </a:lnTo>
                  <a:lnTo>
                    <a:pt x="193" y="4"/>
                  </a:lnTo>
                  <a:lnTo>
                    <a:pt x="211" y="12"/>
                  </a:lnTo>
                  <a:lnTo>
                    <a:pt x="223" y="27"/>
                  </a:lnTo>
                  <a:lnTo>
                    <a:pt x="233" y="45"/>
                  </a:lnTo>
                  <a:lnTo>
                    <a:pt x="236" y="67"/>
                  </a:lnTo>
                  <a:lnTo>
                    <a:pt x="236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45"/>
                  </a:lnTo>
                  <a:lnTo>
                    <a:pt x="11" y="27"/>
                  </a:lnTo>
                  <a:lnTo>
                    <a:pt x="24" y="12"/>
                  </a:lnTo>
                  <a:lnTo>
                    <a:pt x="42" y="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74"/>
            <p:cNvSpPr>
              <a:spLocks/>
            </p:cNvSpPr>
            <p:nvPr/>
          </p:nvSpPr>
          <p:spPr bwMode="auto">
            <a:xfrm>
              <a:off x="3097213" y="2819401"/>
              <a:ext cx="125412" cy="58738"/>
            </a:xfrm>
            <a:custGeom>
              <a:avLst/>
              <a:gdLst>
                <a:gd name="T0" fmla="*/ 0 w 236"/>
                <a:gd name="T1" fmla="*/ 0 h 111"/>
                <a:gd name="T2" fmla="*/ 236 w 236"/>
                <a:gd name="T3" fmla="*/ 0 h 111"/>
                <a:gd name="T4" fmla="*/ 236 w 236"/>
                <a:gd name="T5" fmla="*/ 0 h 111"/>
                <a:gd name="T6" fmla="*/ 233 w 236"/>
                <a:gd name="T7" fmla="*/ 22 h 111"/>
                <a:gd name="T8" fmla="*/ 223 w 236"/>
                <a:gd name="T9" fmla="*/ 40 h 111"/>
                <a:gd name="T10" fmla="*/ 211 w 236"/>
                <a:gd name="T11" fmla="*/ 55 h 111"/>
                <a:gd name="T12" fmla="*/ 193 w 236"/>
                <a:gd name="T13" fmla="*/ 63 h 111"/>
                <a:gd name="T14" fmla="*/ 174 w 236"/>
                <a:gd name="T15" fmla="*/ 67 h 111"/>
                <a:gd name="T16" fmla="*/ 127 w 236"/>
                <a:gd name="T17" fmla="*/ 67 h 111"/>
                <a:gd name="T18" fmla="*/ 63 w 236"/>
                <a:gd name="T19" fmla="*/ 111 h 111"/>
                <a:gd name="T20" fmla="*/ 94 w 236"/>
                <a:gd name="T21" fmla="*/ 67 h 111"/>
                <a:gd name="T22" fmla="*/ 61 w 236"/>
                <a:gd name="T23" fmla="*/ 67 h 111"/>
                <a:gd name="T24" fmla="*/ 42 w 236"/>
                <a:gd name="T25" fmla="*/ 63 h 111"/>
                <a:gd name="T26" fmla="*/ 24 w 236"/>
                <a:gd name="T27" fmla="*/ 55 h 111"/>
                <a:gd name="T28" fmla="*/ 11 w 236"/>
                <a:gd name="T29" fmla="*/ 40 h 111"/>
                <a:gd name="T30" fmla="*/ 2 w 236"/>
                <a:gd name="T31" fmla="*/ 22 h 111"/>
                <a:gd name="T32" fmla="*/ 0 w 236"/>
                <a:gd name="T33" fmla="*/ 0 h 111"/>
                <a:gd name="T34" fmla="*/ 0 w 236"/>
                <a:gd name="T3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111">
                  <a:moveTo>
                    <a:pt x="0" y="0"/>
                  </a:moveTo>
                  <a:lnTo>
                    <a:pt x="236" y="0"/>
                  </a:lnTo>
                  <a:lnTo>
                    <a:pt x="236" y="0"/>
                  </a:lnTo>
                  <a:lnTo>
                    <a:pt x="233" y="22"/>
                  </a:lnTo>
                  <a:lnTo>
                    <a:pt x="223" y="40"/>
                  </a:lnTo>
                  <a:lnTo>
                    <a:pt x="211" y="55"/>
                  </a:lnTo>
                  <a:lnTo>
                    <a:pt x="193" y="63"/>
                  </a:lnTo>
                  <a:lnTo>
                    <a:pt x="174" y="67"/>
                  </a:lnTo>
                  <a:lnTo>
                    <a:pt x="127" y="67"/>
                  </a:lnTo>
                  <a:lnTo>
                    <a:pt x="63" y="111"/>
                  </a:lnTo>
                  <a:lnTo>
                    <a:pt x="94" y="67"/>
                  </a:lnTo>
                  <a:lnTo>
                    <a:pt x="61" y="67"/>
                  </a:lnTo>
                  <a:lnTo>
                    <a:pt x="42" y="63"/>
                  </a:lnTo>
                  <a:lnTo>
                    <a:pt x="24" y="55"/>
                  </a:lnTo>
                  <a:lnTo>
                    <a:pt x="11" y="40"/>
                  </a:lnTo>
                  <a:lnTo>
                    <a:pt x="2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C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75"/>
            <p:cNvSpPr>
              <a:spLocks/>
            </p:cNvSpPr>
            <p:nvPr/>
          </p:nvSpPr>
          <p:spPr bwMode="auto">
            <a:xfrm>
              <a:off x="3175000" y="2819401"/>
              <a:ext cx="74612" cy="58738"/>
            </a:xfrm>
            <a:custGeom>
              <a:avLst/>
              <a:gdLst>
                <a:gd name="T0" fmla="*/ 37 w 140"/>
                <a:gd name="T1" fmla="*/ 0 h 111"/>
                <a:gd name="T2" fmla="*/ 103 w 140"/>
                <a:gd name="T3" fmla="*/ 0 h 111"/>
                <a:gd name="T4" fmla="*/ 118 w 140"/>
                <a:gd name="T5" fmla="*/ 3 h 111"/>
                <a:gd name="T6" fmla="*/ 129 w 140"/>
                <a:gd name="T7" fmla="*/ 11 h 111"/>
                <a:gd name="T8" fmla="*/ 137 w 140"/>
                <a:gd name="T9" fmla="*/ 25 h 111"/>
                <a:gd name="T10" fmla="*/ 140 w 140"/>
                <a:gd name="T11" fmla="*/ 40 h 111"/>
                <a:gd name="T12" fmla="*/ 140 w 140"/>
                <a:gd name="T13" fmla="*/ 44 h 111"/>
                <a:gd name="T14" fmla="*/ 137 w 140"/>
                <a:gd name="T15" fmla="*/ 60 h 111"/>
                <a:gd name="T16" fmla="*/ 129 w 140"/>
                <a:gd name="T17" fmla="*/ 73 h 111"/>
                <a:gd name="T18" fmla="*/ 118 w 140"/>
                <a:gd name="T19" fmla="*/ 82 h 111"/>
                <a:gd name="T20" fmla="*/ 103 w 140"/>
                <a:gd name="T21" fmla="*/ 85 h 111"/>
                <a:gd name="T22" fmla="*/ 83 w 140"/>
                <a:gd name="T23" fmla="*/ 85 h 111"/>
                <a:gd name="T24" fmla="*/ 103 w 140"/>
                <a:gd name="T25" fmla="*/ 111 h 111"/>
                <a:gd name="T26" fmla="*/ 64 w 140"/>
                <a:gd name="T27" fmla="*/ 85 h 111"/>
                <a:gd name="T28" fmla="*/ 37 w 140"/>
                <a:gd name="T29" fmla="*/ 85 h 111"/>
                <a:gd name="T30" fmla="*/ 22 w 140"/>
                <a:gd name="T31" fmla="*/ 82 h 111"/>
                <a:gd name="T32" fmla="*/ 11 w 140"/>
                <a:gd name="T33" fmla="*/ 73 h 111"/>
                <a:gd name="T34" fmla="*/ 2 w 140"/>
                <a:gd name="T35" fmla="*/ 60 h 111"/>
                <a:gd name="T36" fmla="*/ 0 w 140"/>
                <a:gd name="T37" fmla="*/ 44 h 111"/>
                <a:gd name="T38" fmla="*/ 0 w 140"/>
                <a:gd name="T39" fmla="*/ 40 h 111"/>
                <a:gd name="T40" fmla="*/ 2 w 140"/>
                <a:gd name="T41" fmla="*/ 25 h 111"/>
                <a:gd name="T42" fmla="*/ 11 w 140"/>
                <a:gd name="T43" fmla="*/ 11 h 111"/>
                <a:gd name="T44" fmla="*/ 22 w 140"/>
                <a:gd name="T45" fmla="*/ 3 h 111"/>
                <a:gd name="T46" fmla="*/ 37 w 140"/>
                <a:gd name="T4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111">
                  <a:moveTo>
                    <a:pt x="37" y="0"/>
                  </a:moveTo>
                  <a:lnTo>
                    <a:pt x="103" y="0"/>
                  </a:lnTo>
                  <a:lnTo>
                    <a:pt x="118" y="3"/>
                  </a:lnTo>
                  <a:lnTo>
                    <a:pt x="129" y="11"/>
                  </a:lnTo>
                  <a:lnTo>
                    <a:pt x="137" y="25"/>
                  </a:lnTo>
                  <a:lnTo>
                    <a:pt x="140" y="40"/>
                  </a:lnTo>
                  <a:lnTo>
                    <a:pt x="140" y="44"/>
                  </a:lnTo>
                  <a:lnTo>
                    <a:pt x="137" y="60"/>
                  </a:lnTo>
                  <a:lnTo>
                    <a:pt x="129" y="73"/>
                  </a:lnTo>
                  <a:lnTo>
                    <a:pt x="118" y="82"/>
                  </a:lnTo>
                  <a:lnTo>
                    <a:pt x="103" y="85"/>
                  </a:lnTo>
                  <a:lnTo>
                    <a:pt x="83" y="85"/>
                  </a:lnTo>
                  <a:lnTo>
                    <a:pt x="103" y="111"/>
                  </a:lnTo>
                  <a:lnTo>
                    <a:pt x="64" y="85"/>
                  </a:lnTo>
                  <a:lnTo>
                    <a:pt x="37" y="85"/>
                  </a:lnTo>
                  <a:lnTo>
                    <a:pt x="22" y="82"/>
                  </a:lnTo>
                  <a:lnTo>
                    <a:pt x="11" y="73"/>
                  </a:lnTo>
                  <a:lnTo>
                    <a:pt x="2" y="60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25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6"/>
            <p:cNvSpPr>
              <a:spLocks/>
            </p:cNvSpPr>
            <p:nvPr/>
          </p:nvSpPr>
          <p:spPr bwMode="auto">
            <a:xfrm>
              <a:off x="3128963" y="2813051"/>
              <a:ext cx="9525" cy="11113"/>
            </a:xfrm>
            <a:custGeom>
              <a:avLst/>
              <a:gdLst>
                <a:gd name="T0" fmla="*/ 9 w 18"/>
                <a:gd name="T1" fmla="*/ 0 h 19"/>
                <a:gd name="T2" fmla="*/ 12 w 18"/>
                <a:gd name="T3" fmla="*/ 1 h 19"/>
                <a:gd name="T4" fmla="*/ 15 w 18"/>
                <a:gd name="T5" fmla="*/ 3 h 19"/>
                <a:gd name="T6" fmla="*/ 18 w 18"/>
                <a:gd name="T7" fmla="*/ 7 h 19"/>
                <a:gd name="T8" fmla="*/ 18 w 18"/>
                <a:gd name="T9" fmla="*/ 10 h 19"/>
                <a:gd name="T10" fmla="*/ 18 w 18"/>
                <a:gd name="T11" fmla="*/ 14 h 19"/>
                <a:gd name="T12" fmla="*/ 15 w 18"/>
                <a:gd name="T13" fmla="*/ 17 h 19"/>
                <a:gd name="T14" fmla="*/ 12 w 18"/>
                <a:gd name="T15" fmla="*/ 18 h 19"/>
                <a:gd name="T16" fmla="*/ 9 w 18"/>
                <a:gd name="T17" fmla="*/ 19 h 19"/>
                <a:gd name="T18" fmla="*/ 5 w 18"/>
                <a:gd name="T19" fmla="*/ 18 h 19"/>
                <a:gd name="T20" fmla="*/ 2 w 18"/>
                <a:gd name="T21" fmla="*/ 17 h 19"/>
                <a:gd name="T22" fmla="*/ 0 w 18"/>
                <a:gd name="T23" fmla="*/ 14 h 19"/>
                <a:gd name="T24" fmla="*/ 0 w 18"/>
                <a:gd name="T25" fmla="*/ 10 h 19"/>
                <a:gd name="T26" fmla="*/ 0 w 18"/>
                <a:gd name="T27" fmla="*/ 7 h 19"/>
                <a:gd name="T28" fmla="*/ 2 w 18"/>
                <a:gd name="T29" fmla="*/ 3 h 19"/>
                <a:gd name="T30" fmla="*/ 5 w 18"/>
                <a:gd name="T31" fmla="*/ 1 h 19"/>
                <a:gd name="T32" fmla="*/ 9 w 18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5" y="17"/>
                  </a:lnTo>
                  <a:lnTo>
                    <a:pt x="12" y="18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EF2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77"/>
            <p:cNvSpPr>
              <a:spLocks/>
            </p:cNvSpPr>
            <p:nvPr/>
          </p:nvSpPr>
          <p:spPr bwMode="auto">
            <a:xfrm>
              <a:off x="3152775" y="2814638"/>
              <a:ext cx="9525" cy="9525"/>
            </a:xfrm>
            <a:custGeom>
              <a:avLst/>
              <a:gdLst>
                <a:gd name="T0" fmla="*/ 9 w 19"/>
                <a:gd name="T1" fmla="*/ 0 h 18"/>
                <a:gd name="T2" fmla="*/ 13 w 19"/>
                <a:gd name="T3" fmla="*/ 0 h 18"/>
                <a:gd name="T4" fmla="*/ 16 w 19"/>
                <a:gd name="T5" fmla="*/ 3 h 18"/>
                <a:gd name="T6" fmla="*/ 17 w 19"/>
                <a:gd name="T7" fmla="*/ 6 h 18"/>
                <a:gd name="T8" fmla="*/ 19 w 19"/>
                <a:gd name="T9" fmla="*/ 10 h 18"/>
                <a:gd name="T10" fmla="*/ 17 w 19"/>
                <a:gd name="T11" fmla="*/ 13 h 18"/>
                <a:gd name="T12" fmla="*/ 16 w 19"/>
                <a:gd name="T13" fmla="*/ 16 h 18"/>
                <a:gd name="T14" fmla="*/ 13 w 19"/>
                <a:gd name="T15" fmla="*/ 18 h 18"/>
                <a:gd name="T16" fmla="*/ 9 w 19"/>
                <a:gd name="T17" fmla="*/ 18 h 18"/>
                <a:gd name="T18" fmla="*/ 6 w 19"/>
                <a:gd name="T19" fmla="*/ 18 h 18"/>
                <a:gd name="T20" fmla="*/ 2 w 19"/>
                <a:gd name="T21" fmla="*/ 16 h 18"/>
                <a:gd name="T22" fmla="*/ 1 w 19"/>
                <a:gd name="T23" fmla="*/ 13 h 18"/>
                <a:gd name="T24" fmla="*/ 0 w 19"/>
                <a:gd name="T25" fmla="*/ 10 h 18"/>
                <a:gd name="T26" fmla="*/ 1 w 19"/>
                <a:gd name="T27" fmla="*/ 6 h 18"/>
                <a:gd name="T28" fmla="*/ 2 w 19"/>
                <a:gd name="T29" fmla="*/ 3 h 18"/>
                <a:gd name="T30" fmla="*/ 6 w 19"/>
                <a:gd name="T31" fmla="*/ 0 h 18"/>
                <a:gd name="T32" fmla="*/ 9 w 19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lnTo>
                    <a:pt x="13" y="0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7" y="13"/>
                  </a:lnTo>
                  <a:lnTo>
                    <a:pt x="16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EF2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78"/>
            <p:cNvSpPr>
              <a:spLocks/>
            </p:cNvSpPr>
            <p:nvPr/>
          </p:nvSpPr>
          <p:spPr bwMode="auto">
            <a:xfrm>
              <a:off x="3175000" y="2814638"/>
              <a:ext cx="9525" cy="9525"/>
            </a:xfrm>
            <a:custGeom>
              <a:avLst/>
              <a:gdLst>
                <a:gd name="T0" fmla="*/ 9 w 17"/>
                <a:gd name="T1" fmla="*/ 0 h 18"/>
                <a:gd name="T2" fmla="*/ 12 w 17"/>
                <a:gd name="T3" fmla="*/ 0 h 18"/>
                <a:gd name="T4" fmla="*/ 15 w 17"/>
                <a:gd name="T5" fmla="*/ 3 h 18"/>
                <a:gd name="T6" fmla="*/ 17 w 17"/>
                <a:gd name="T7" fmla="*/ 6 h 18"/>
                <a:gd name="T8" fmla="*/ 17 w 17"/>
                <a:gd name="T9" fmla="*/ 10 h 18"/>
                <a:gd name="T10" fmla="*/ 17 w 17"/>
                <a:gd name="T11" fmla="*/ 13 h 18"/>
                <a:gd name="T12" fmla="*/ 15 w 17"/>
                <a:gd name="T13" fmla="*/ 16 h 18"/>
                <a:gd name="T14" fmla="*/ 12 w 17"/>
                <a:gd name="T15" fmla="*/ 18 h 18"/>
                <a:gd name="T16" fmla="*/ 9 w 17"/>
                <a:gd name="T17" fmla="*/ 18 h 18"/>
                <a:gd name="T18" fmla="*/ 5 w 17"/>
                <a:gd name="T19" fmla="*/ 18 h 18"/>
                <a:gd name="T20" fmla="*/ 2 w 17"/>
                <a:gd name="T21" fmla="*/ 16 h 18"/>
                <a:gd name="T22" fmla="*/ 0 w 17"/>
                <a:gd name="T23" fmla="*/ 13 h 18"/>
                <a:gd name="T24" fmla="*/ 0 w 17"/>
                <a:gd name="T25" fmla="*/ 10 h 18"/>
                <a:gd name="T26" fmla="*/ 0 w 17"/>
                <a:gd name="T27" fmla="*/ 6 h 18"/>
                <a:gd name="T28" fmla="*/ 2 w 17"/>
                <a:gd name="T29" fmla="*/ 3 h 18"/>
                <a:gd name="T30" fmla="*/ 5 w 17"/>
                <a:gd name="T31" fmla="*/ 0 h 18"/>
                <a:gd name="T32" fmla="*/ 9 w 17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8">
                  <a:moveTo>
                    <a:pt x="9" y="0"/>
                  </a:moveTo>
                  <a:lnTo>
                    <a:pt x="12" y="0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5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EF2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79"/>
            <p:cNvSpPr>
              <a:spLocks noChangeArrowheads="1"/>
            </p:cNvSpPr>
            <p:nvPr/>
          </p:nvSpPr>
          <p:spPr bwMode="auto">
            <a:xfrm>
              <a:off x="3232150" y="2455863"/>
              <a:ext cx="55562" cy="100013"/>
            </a:xfrm>
            <a:prstGeom prst="rect">
              <a:avLst/>
            </a:prstGeom>
            <a:solidFill>
              <a:srgbClr val="F7F8F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380"/>
            <p:cNvSpPr>
              <a:spLocks noEditPoints="1"/>
            </p:cNvSpPr>
            <p:nvPr/>
          </p:nvSpPr>
          <p:spPr bwMode="auto">
            <a:xfrm>
              <a:off x="3287713" y="2455863"/>
              <a:ext cx="71437" cy="100013"/>
            </a:xfrm>
            <a:custGeom>
              <a:avLst/>
              <a:gdLst>
                <a:gd name="T0" fmla="*/ 81 w 135"/>
                <a:gd name="T1" fmla="*/ 42 h 187"/>
                <a:gd name="T2" fmla="*/ 70 w 135"/>
                <a:gd name="T3" fmla="*/ 43 h 187"/>
                <a:gd name="T4" fmla="*/ 61 w 135"/>
                <a:gd name="T5" fmla="*/ 50 h 187"/>
                <a:gd name="T6" fmla="*/ 54 w 135"/>
                <a:gd name="T7" fmla="*/ 58 h 187"/>
                <a:gd name="T8" fmla="*/ 54 w 135"/>
                <a:gd name="T9" fmla="*/ 84 h 187"/>
                <a:gd name="T10" fmla="*/ 61 w 135"/>
                <a:gd name="T11" fmla="*/ 94 h 187"/>
                <a:gd name="T12" fmla="*/ 70 w 135"/>
                <a:gd name="T13" fmla="*/ 99 h 187"/>
                <a:gd name="T14" fmla="*/ 81 w 135"/>
                <a:gd name="T15" fmla="*/ 101 h 187"/>
                <a:gd name="T16" fmla="*/ 94 w 135"/>
                <a:gd name="T17" fmla="*/ 99 h 187"/>
                <a:gd name="T18" fmla="*/ 103 w 135"/>
                <a:gd name="T19" fmla="*/ 93 h 187"/>
                <a:gd name="T20" fmla="*/ 109 w 135"/>
                <a:gd name="T21" fmla="*/ 83 h 187"/>
                <a:gd name="T22" fmla="*/ 111 w 135"/>
                <a:gd name="T23" fmla="*/ 72 h 187"/>
                <a:gd name="T24" fmla="*/ 109 w 135"/>
                <a:gd name="T25" fmla="*/ 60 h 187"/>
                <a:gd name="T26" fmla="*/ 103 w 135"/>
                <a:gd name="T27" fmla="*/ 50 h 187"/>
                <a:gd name="T28" fmla="*/ 94 w 135"/>
                <a:gd name="T29" fmla="*/ 43 h 187"/>
                <a:gd name="T30" fmla="*/ 81 w 135"/>
                <a:gd name="T31" fmla="*/ 42 h 187"/>
                <a:gd name="T32" fmla="*/ 0 w 135"/>
                <a:gd name="T33" fmla="*/ 0 h 187"/>
                <a:gd name="T34" fmla="*/ 54 w 135"/>
                <a:gd name="T35" fmla="*/ 0 h 187"/>
                <a:gd name="T36" fmla="*/ 54 w 135"/>
                <a:gd name="T37" fmla="*/ 25 h 187"/>
                <a:gd name="T38" fmla="*/ 67 w 135"/>
                <a:gd name="T39" fmla="*/ 20 h 187"/>
                <a:gd name="T40" fmla="*/ 81 w 135"/>
                <a:gd name="T41" fmla="*/ 17 h 187"/>
                <a:gd name="T42" fmla="*/ 98 w 135"/>
                <a:gd name="T43" fmla="*/ 20 h 187"/>
                <a:gd name="T44" fmla="*/ 113 w 135"/>
                <a:gd name="T45" fmla="*/ 28 h 187"/>
                <a:gd name="T46" fmla="*/ 125 w 135"/>
                <a:gd name="T47" fmla="*/ 39 h 187"/>
                <a:gd name="T48" fmla="*/ 132 w 135"/>
                <a:gd name="T49" fmla="*/ 54 h 187"/>
                <a:gd name="T50" fmla="*/ 135 w 135"/>
                <a:gd name="T51" fmla="*/ 72 h 187"/>
                <a:gd name="T52" fmla="*/ 132 w 135"/>
                <a:gd name="T53" fmla="*/ 88 h 187"/>
                <a:gd name="T54" fmla="*/ 125 w 135"/>
                <a:gd name="T55" fmla="*/ 104 h 187"/>
                <a:gd name="T56" fmla="*/ 113 w 135"/>
                <a:gd name="T57" fmla="*/ 114 h 187"/>
                <a:gd name="T58" fmla="*/ 98 w 135"/>
                <a:gd name="T59" fmla="*/ 123 h 187"/>
                <a:gd name="T60" fmla="*/ 81 w 135"/>
                <a:gd name="T61" fmla="*/ 125 h 187"/>
                <a:gd name="T62" fmla="*/ 67 w 135"/>
                <a:gd name="T63" fmla="*/ 123 h 187"/>
                <a:gd name="T64" fmla="*/ 54 w 135"/>
                <a:gd name="T65" fmla="*/ 117 h 187"/>
                <a:gd name="T66" fmla="*/ 54 w 135"/>
                <a:gd name="T67" fmla="*/ 187 h 187"/>
                <a:gd name="T68" fmla="*/ 0 w 135"/>
                <a:gd name="T69" fmla="*/ 187 h 187"/>
                <a:gd name="T70" fmla="*/ 0 w 135"/>
                <a:gd name="T7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87">
                  <a:moveTo>
                    <a:pt x="81" y="42"/>
                  </a:moveTo>
                  <a:lnTo>
                    <a:pt x="70" y="43"/>
                  </a:lnTo>
                  <a:lnTo>
                    <a:pt x="61" y="50"/>
                  </a:lnTo>
                  <a:lnTo>
                    <a:pt x="54" y="58"/>
                  </a:lnTo>
                  <a:lnTo>
                    <a:pt x="54" y="84"/>
                  </a:lnTo>
                  <a:lnTo>
                    <a:pt x="61" y="94"/>
                  </a:lnTo>
                  <a:lnTo>
                    <a:pt x="70" y="99"/>
                  </a:lnTo>
                  <a:lnTo>
                    <a:pt x="81" y="101"/>
                  </a:lnTo>
                  <a:lnTo>
                    <a:pt x="94" y="99"/>
                  </a:lnTo>
                  <a:lnTo>
                    <a:pt x="103" y="93"/>
                  </a:lnTo>
                  <a:lnTo>
                    <a:pt x="109" y="83"/>
                  </a:lnTo>
                  <a:lnTo>
                    <a:pt x="111" y="72"/>
                  </a:lnTo>
                  <a:lnTo>
                    <a:pt x="109" y="60"/>
                  </a:lnTo>
                  <a:lnTo>
                    <a:pt x="103" y="50"/>
                  </a:lnTo>
                  <a:lnTo>
                    <a:pt x="94" y="43"/>
                  </a:lnTo>
                  <a:lnTo>
                    <a:pt x="81" y="42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54" y="25"/>
                  </a:lnTo>
                  <a:lnTo>
                    <a:pt x="67" y="20"/>
                  </a:lnTo>
                  <a:lnTo>
                    <a:pt x="81" y="17"/>
                  </a:lnTo>
                  <a:lnTo>
                    <a:pt x="98" y="20"/>
                  </a:lnTo>
                  <a:lnTo>
                    <a:pt x="113" y="28"/>
                  </a:lnTo>
                  <a:lnTo>
                    <a:pt x="125" y="39"/>
                  </a:lnTo>
                  <a:lnTo>
                    <a:pt x="132" y="54"/>
                  </a:lnTo>
                  <a:lnTo>
                    <a:pt x="135" y="72"/>
                  </a:lnTo>
                  <a:lnTo>
                    <a:pt x="132" y="88"/>
                  </a:lnTo>
                  <a:lnTo>
                    <a:pt x="125" y="104"/>
                  </a:lnTo>
                  <a:lnTo>
                    <a:pt x="113" y="114"/>
                  </a:lnTo>
                  <a:lnTo>
                    <a:pt x="98" y="123"/>
                  </a:lnTo>
                  <a:lnTo>
                    <a:pt x="81" y="125"/>
                  </a:lnTo>
                  <a:lnTo>
                    <a:pt x="67" y="123"/>
                  </a:lnTo>
                  <a:lnTo>
                    <a:pt x="54" y="117"/>
                  </a:lnTo>
                  <a:lnTo>
                    <a:pt x="54" y="187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C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381"/>
            <p:cNvSpPr>
              <a:spLocks/>
            </p:cNvSpPr>
            <p:nvPr/>
          </p:nvSpPr>
          <p:spPr bwMode="auto">
            <a:xfrm>
              <a:off x="2557463" y="2174876"/>
              <a:ext cx="109537" cy="66675"/>
            </a:xfrm>
            <a:custGeom>
              <a:avLst/>
              <a:gdLst>
                <a:gd name="T0" fmla="*/ 9 w 207"/>
                <a:gd name="T1" fmla="*/ 0 h 127"/>
                <a:gd name="T2" fmla="*/ 203 w 207"/>
                <a:gd name="T3" fmla="*/ 0 h 127"/>
                <a:gd name="T4" fmla="*/ 206 w 207"/>
                <a:gd name="T5" fmla="*/ 2 h 127"/>
                <a:gd name="T6" fmla="*/ 207 w 207"/>
                <a:gd name="T7" fmla="*/ 2 h 127"/>
                <a:gd name="T8" fmla="*/ 1 w 207"/>
                <a:gd name="T9" fmla="*/ 127 h 127"/>
                <a:gd name="T10" fmla="*/ 0 w 207"/>
                <a:gd name="T11" fmla="*/ 125 h 127"/>
                <a:gd name="T12" fmla="*/ 0 w 207"/>
                <a:gd name="T13" fmla="*/ 10 h 127"/>
                <a:gd name="T14" fmla="*/ 1 w 207"/>
                <a:gd name="T15" fmla="*/ 6 h 127"/>
                <a:gd name="T16" fmla="*/ 4 w 207"/>
                <a:gd name="T17" fmla="*/ 3 h 127"/>
                <a:gd name="T18" fmla="*/ 6 w 207"/>
                <a:gd name="T19" fmla="*/ 2 h 127"/>
                <a:gd name="T20" fmla="*/ 9 w 207"/>
                <a:gd name="T2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27">
                  <a:moveTo>
                    <a:pt x="9" y="0"/>
                  </a:moveTo>
                  <a:lnTo>
                    <a:pt x="203" y="0"/>
                  </a:lnTo>
                  <a:lnTo>
                    <a:pt x="206" y="2"/>
                  </a:lnTo>
                  <a:lnTo>
                    <a:pt x="207" y="2"/>
                  </a:lnTo>
                  <a:lnTo>
                    <a:pt x="1" y="127"/>
                  </a:lnTo>
                  <a:lnTo>
                    <a:pt x="0" y="12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382"/>
            <p:cNvSpPr>
              <a:spLocks/>
            </p:cNvSpPr>
            <p:nvPr/>
          </p:nvSpPr>
          <p:spPr bwMode="auto">
            <a:xfrm>
              <a:off x="2557463" y="2174876"/>
              <a:ext cx="112712" cy="69850"/>
            </a:xfrm>
            <a:custGeom>
              <a:avLst/>
              <a:gdLst>
                <a:gd name="T0" fmla="*/ 206 w 212"/>
                <a:gd name="T1" fmla="*/ 0 h 132"/>
                <a:gd name="T2" fmla="*/ 209 w 212"/>
                <a:gd name="T3" fmla="*/ 3 h 132"/>
                <a:gd name="T4" fmla="*/ 210 w 212"/>
                <a:gd name="T5" fmla="*/ 5 h 132"/>
                <a:gd name="T6" fmla="*/ 212 w 212"/>
                <a:gd name="T7" fmla="*/ 8 h 132"/>
                <a:gd name="T8" fmla="*/ 212 w 212"/>
                <a:gd name="T9" fmla="*/ 123 h 132"/>
                <a:gd name="T10" fmla="*/ 210 w 212"/>
                <a:gd name="T11" fmla="*/ 128 h 132"/>
                <a:gd name="T12" fmla="*/ 209 w 212"/>
                <a:gd name="T13" fmla="*/ 130 h 132"/>
                <a:gd name="T14" fmla="*/ 205 w 212"/>
                <a:gd name="T15" fmla="*/ 132 h 132"/>
                <a:gd name="T16" fmla="*/ 202 w 212"/>
                <a:gd name="T17" fmla="*/ 132 h 132"/>
                <a:gd name="T18" fmla="*/ 8 w 212"/>
                <a:gd name="T19" fmla="*/ 132 h 132"/>
                <a:gd name="T20" fmla="*/ 5 w 212"/>
                <a:gd name="T21" fmla="*/ 132 h 132"/>
                <a:gd name="T22" fmla="*/ 3 w 212"/>
                <a:gd name="T23" fmla="*/ 130 h 132"/>
                <a:gd name="T24" fmla="*/ 0 w 212"/>
                <a:gd name="T25" fmla="*/ 128 h 132"/>
                <a:gd name="T26" fmla="*/ 0 w 212"/>
                <a:gd name="T27" fmla="*/ 125 h 132"/>
                <a:gd name="T28" fmla="*/ 206 w 212"/>
                <a:gd name="T2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132">
                  <a:moveTo>
                    <a:pt x="206" y="0"/>
                  </a:moveTo>
                  <a:lnTo>
                    <a:pt x="209" y="3"/>
                  </a:lnTo>
                  <a:lnTo>
                    <a:pt x="210" y="5"/>
                  </a:lnTo>
                  <a:lnTo>
                    <a:pt x="212" y="8"/>
                  </a:lnTo>
                  <a:lnTo>
                    <a:pt x="212" y="123"/>
                  </a:lnTo>
                  <a:lnTo>
                    <a:pt x="210" y="128"/>
                  </a:lnTo>
                  <a:lnTo>
                    <a:pt x="209" y="130"/>
                  </a:lnTo>
                  <a:lnTo>
                    <a:pt x="205" y="132"/>
                  </a:lnTo>
                  <a:lnTo>
                    <a:pt x="202" y="132"/>
                  </a:lnTo>
                  <a:lnTo>
                    <a:pt x="8" y="132"/>
                  </a:lnTo>
                  <a:lnTo>
                    <a:pt x="5" y="132"/>
                  </a:lnTo>
                  <a:lnTo>
                    <a:pt x="3" y="130"/>
                  </a:lnTo>
                  <a:lnTo>
                    <a:pt x="0" y="128"/>
                  </a:lnTo>
                  <a:lnTo>
                    <a:pt x="0" y="12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E8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383"/>
            <p:cNvSpPr>
              <a:spLocks/>
            </p:cNvSpPr>
            <p:nvPr/>
          </p:nvSpPr>
          <p:spPr bwMode="auto">
            <a:xfrm>
              <a:off x="2576513" y="2185988"/>
              <a:ext cx="68262" cy="47625"/>
            </a:xfrm>
            <a:custGeom>
              <a:avLst/>
              <a:gdLst>
                <a:gd name="T0" fmla="*/ 23 w 128"/>
                <a:gd name="T1" fmla="*/ 0 h 90"/>
                <a:gd name="T2" fmla="*/ 104 w 128"/>
                <a:gd name="T3" fmla="*/ 0 h 90"/>
                <a:gd name="T4" fmla="*/ 117 w 128"/>
                <a:gd name="T5" fmla="*/ 3 h 90"/>
                <a:gd name="T6" fmla="*/ 125 w 128"/>
                <a:gd name="T7" fmla="*/ 11 h 90"/>
                <a:gd name="T8" fmla="*/ 128 w 128"/>
                <a:gd name="T9" fmla="*/ 24 h 90"/>
                <a:gd name="T10" fmla="*/ 128 w 128"/>
                <a:gd name="T11" fmla="*/ 66 h 90"/>
                <a:gd name="T12" fmla="*/ 125 w 128"/>
                <a:gd name="T13" fmla="*/ 79 h 90"/>
                <a:gd name="T14" fmla="*/ 117 w 128"/>
                <a:gd name="T15" fmla="*/ 87 h 90"/>
                <a:gd name="T16" fmla="*/ 104 w 128"/>
                <a:gd name="T17" fmla="*/ 90 h 90"/>
                <a:gd name="T18" fmla="*/ 23 w 128"/>
                <a:gd name="T19" fmla="*/ 90 h 90"/>
                <a:gd name="T20" fmla="*/ 11 w 128"/>
                <a:gd name="T21" fmla="*/ 87 h 90"/>
                <a:gd name="T22" fmla="*/ 3 w 128"/>
                <a:gd name="T23" fmla="*/ 79 h 90"/>
                <a:gd name="T24" fmla="*/ 0 w 128"/>
                <a:gd name="T25" fmla="*/ 66 h 90"/>
                <a:gd name="T26" fmla="*/ 0 w 128"/>
                <a:gd name="T27" fmla="*/ 24 h 90"/>
                <a:gd name="T28" fmla="*/ 3 w 128"/>
                <a:gd name="T29" fmla="*/ 11 h 90"/>
                <a:gd name="T30" fmla="*/ 11 w 128"/>
                <a:gd name="T31" fmla="*/ 3 h 90"/>
                <a:gd name="T32" fmla="*/ 23 w 128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90">
                  <a:moveTo>
                    <a:pt x="23" y="0"/>
                  </a:moveTo>
                  <a:lnTo>
                    <a:pt x="104" y="0"/>
                  </a:lnTo>
                  <a:lnTo>
                    <a:pt x="117" y="3"/>
                  </a:lnTo>
                  <a:lnTo>
                    <a:pt x="125" y="11"/>
                  </a:lnTo>
                  <a:lnTo>
                    <a:pt x="128" y="24"/>
                  </a:lnTo>
                  <a:lnTo>
                    <a:pt x="128" y="66"/>
                  </a:lnTo>
                  <a:lnTo>
                    <a:pt x="125" y="79"/>
                  </a:lnTo>
                  <a:lnTo>
                    <a:pt x="117" y="87"/>
                  </a:lnTo>
                  <a:lnTo>
                    <a:pt x="104" y="90"/>
                  </a:lnTo>
                  <a:lnTo>
                    <a:pt x="23" y="90"/>
                  </a:lnTo>
                  <a:lnTo>
                    <a:pt x="11" y="87"/>
                  </a:lnTo>
                  <a:lnTo>
                    <a:pt x="3" y="79"/>
                  </a:lnTo>
                  <a:lnTo>
                    <a:pt x="0" y="66"/>
                  </a:lnTo>
                  <a:lnTo>
                    <a:pt x="0" y="24"/>
                  </a:lnTo>
                  <a:lnTo>
                    <a:pt x="3" y="11"/>
                  </a:lnTo>
                  <a:lnTo>
                    <a:pt x="11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384"/>
            <p:cNvSpPr>
              <a:spLocks/>
            </p:cNvSpPr>
            <p:nvPr/>
          </p:nvSpPr>
          <p:spPr bwMode="auto">
            <a:xfrm>
              <a:off x="2605088" y="2197101"/>
              <a:ext cx="19050" cy="25400"/>
            </a:xfrm>
            <a:custGeom>
              <a:avLst/>
              <a:gdLst>
                <a:gd name="T0" fmla="*/ 0 w 37"/>
                <a:gd name="T1" fmla="*/ 0 h 47"/>
                <a:gd name="T2" fmla="*/ 37 w 37"/>
                <a:gd name="T3" fmla="*/ 23 h 47"/>
                <a:gd name="T4" fmla="*/ 0 w 37"/>
                <a:gd name="T5" fmla="*/ 47 h 47"/>
                <a:gd name="T6" fmla="*/ 0 w 3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7">
                  <a:moveTo>
                    <a:pt x="0" y="0"/>
                  </a:moveTo>
                  <a:lnTo>
                    <a:pt x="37" y="23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385"/>
            <p:cNvSpPr>
              <a:spLocks noEditPoints="1"/>
            </p:cNvSpPr>
            <p:nvPr/>
          </p:nvSpPr>
          <p:spPr bwMode="auto">
            <a:xfrm>
              <a:off x="2895600" y="2011363"/>
              <a:ext cx="52387" cy="133350"/>
            </a:xfrm>
            <a:custGeom>
              <a:avLst/>
              <a:gdLst>
                <a:gd name="T0" fmla="*/ 50 w 99"/>
                <a:gd name="T1" fmla="*/ 6 h 254"/>
                <a:gd name="T2" fmla="*/ 39 w 99"/>
                <a:gd name="T3" fmla="*/ 10 h 254"/>
                <a:gd name="T4" fmla="*/ 28 w 99"/>
                <a:gd name="T5" fmla="*/ 22 h 254"/>
                <a:gd name="T6" fmla="*/ 19 w 99"/>
                <a:gd name="T7" fmla="*/ 40 h 254"/>
                <a:gd name="T8" fmla="*/ 11 w 99"/>
                <a:gd name="T9" fmla="*/ 66 h 254"/>
                <a:gd name="T10" fmla="*/ 7 w 99"/>
                <a:gd name="T11" fmla="*/ 95 h 254"/>
                <a:gd name="T12" fmla="*/ 6 w 99"/>
                <a:gd name="T13" fmla="*/ 128 h 254"/>
                <a:gd name="T14" fmla="*/ 7 w 99"/>
                <a:gd name="T15" fmla="*/ 160 h 254"/>
                <a:gd name="T16" fmla="*/ 11 w 99"/>
                <a:gd name="T17" fmla="*/ 190 h 254"/>
                <a:gd name="T18" fmla="*/ 19 w 99"/>
                <a:gd name="T19" fmla="*/ 215 h 254"/>
                <a:gd name="T20" fmla="*/ 28 w 99"/>
                <a:gd name="T21" fmla="*/ 234 h 254"/>
                <a:gd name="T22" fmla="*/ 39 w 99"/>
                <a:gd name="T23" fmla="*/ 246 h 254"/>
                <a:gd name="T24" fmla="*/ 50 w 99"/>
                <a:gd name="T25" fmla="*/ 250 h 254"/>
                <a:gd name="T26" fmla="*/ 61 w 99"/>
                <a:gd name="T27" fmla="*/ 246 h 254"/>
                <a:gd name="T28" fmla="*/ 70 w 99"/>
                <a:gd name="T29" fmla="*/ 234 h 254"/>
                <a:gd name="T30" fmla="*/ 80 w 99"/>
                <a:gd name="T31" fmla="*/ 215 h 254"/>
                <a:gd name="T32" fmla="*/ 87 w 99"/>
                <a:gd name="T33" fmla="*/ 190 h 254"/>
                <a:gd name="T34" fmla="*/ 91 w 99"/>
                <a:gd name="T35" fmla="*/ 160 h 254"/>
                <a:gd name="T36" fmla="*/ 93 w 99"/>
                <a:gd name="T37" fmla="*/ 128 h 254"/>
                <a:gd name="T38" fmla="*/ 91 w 99"/>
                <a:gd name="T39" fmla="*/ 95 h 254"/>
                <a:gd name="T40" fmla="*/ 87 w 99"/>
                <a:gd name="T41" fmla="*/ 66 h 254"/>
                <a:gd name="T42" fmla="*/ 80 w 99"/>
                <a:gd name="T43" fmla="*/ 40 h 254"/>
                <a:gd name="T44" fmla="*/ 70 w 99"/>
                <a:gd name="T45" fmla="*/ 22 h 254"/>
                <a:gd name="T46" fmla="*/ 61 w 99"/>
                <a:gd name="T47" fmla="*/ 10 h 254"/>
                <a:gd name="T48" fmla="*/ 50 w 99"/>
                <a:gd name="T49" fmla="*/ 6 h 254"/>
                <a:gd name="T50" fmla="*/ 50 w 99"/>
                <a:gd name="T51" fmla="*/ 0 h 254"/>
                <a:gd name="T52" fmla="*/ 62 w 99"/>
                <a:gd name="T53" fmla="*/ 6 h 254"/>
                <a:gd name="T54" fmla="*/ 74 w 99"/>
                <a:gd name="T55" fmla="*/ 18 h 254"/>
                <a:gd name="T56" fmla="*/ 85 w 99"/>
                <a:gd name="T57" fmla="*/ 39 h 254"/>
                <a:gd name="T58" fmla="*/ 92 w 99"/>
                <a:gd name="T59" fmla="*/ 65 h 254"/>
                <a:gd name="T60" fmla="*/ 98 w 99"/>
                <a:gd name="T61" fmla="*/ 95 h 254"/>
                <a:gd name="T62" fmla="*/ 99 w 99"/>
                <a:gd name="T63" fmla="*/ 128 h 254"/>
                <a:gd name="T64" fmla="*/ 98 w 99"/>
                <a:gd name="T65" fmla="*/ 161 h 254"/>
                <a:gd name="T66" fmla="*/ 92 w 99"/>
                <a:gd name="T67" fmla="*/ 190 h 254"/>
                <a:gd name="T68" fmla="*/ 85 w 99"/>
                <a:gd name="T69" fmla="*/ 216 h 254"/>
                <a:gd name="T70" fmla="*/ 74 w 99"/>
                <a:gd name="T71" fmla="*/ 238 h 254"/>
                <a:gd name="T72" fmla="*/ 62 w 99"/>
                <a:gd name="T73" fmla="*/ 250 h 254"/>
                <a:gd name="T74" fmla="*/ 50 w 99"/>
                <a:gd name="T75" fmla="*/ 254 h 254"/>
                <a:gd name="T76" fmla="*/ 36 w 99"/>
                <a:gd name="T77" fmla="*/ 250 h 254"/>
                <a:gd name="T78" fmla="*/ 23 w 99"/>
                <a:gd name="T79" fmla="*/ 238 h 254"/>
                <a:gd name="T80" fmla="*/ 14 w 99"/>
                <a:gd name="T81" fmla="*/ 216 h 254"/>
                <a:gd name="T82" fmla="*/ 6 w 99"/>
                <a:gd name="T83" fmla="*/ 190 h 254"/>
                <a:gd name="T84" fmla="*/ 1 w 99"/>
                <a:gd name="T85" fmla="*/ 161 h 254"/>
                <a:gd name="T86" fmla="*/ 0 w 99"/>
                <a:gd name="T87" fmla="*/ 128 h 254"/>
                <a:gd name="T88" fmla="*/ 1 w 99"/>
                <a:gd name="T89" fmla="*/ 95 h 254"/>
                <a:gd name="T90" fmla="*/ 6 w 99"/>
                <a:gd name="T91" fmla="*/ 65 h 254"/>
                <a:gd name="T92" fmla="*/ 14 w 99"/>
                <a:gd name="T93" fmla="*/ 39 h 254"/>
                <a:gd name="T94" fmla="*/ 23 w 99"/>
                <a:gd name="T95" fmla="*/ 18 h 254"/>
                <a:gd name="T96" fmla="*/ 36 w 99"/>
                <a:gd name="T97" fmla="*/ 6 h 254"/>
                <a:gd name="T98" fmla="*/ 50 w 99"/>
                <a:gd name="T9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254">
                  <a:moveTo>
                    <a:pt x="50" y="6"/>
                  </a:moveTo>
                  <a:lnTo>
                    <a:pt x="39" y="10"/>
                  </a:lnTo>
                  <a:lnTo>
                    <a:pt x="28" y="22"/>
                  </a:lnTo>
                  <a:lnTo>
                    <a:pt x="19" y="40"/>
                  </a:lnTo>
                  <a:lnTo>
                    <a:pt x="11" y="66"/>
                  </a:lnTo>
                  <a:lnTo>
                    <a:pt x="7" y="95"/>
                  </a:lnTo>
                  <a:lnTo>
                    <a:pt x="6" y="128"/>
                  </a:lnTo>
                  <a:lnTo>
                    <a:pt x="7" y="160"/>
                  </a:lnTo>
                  <a:lnTo>
                    <a:pt x="11" y="190"/>
                  </a:lnTo>
                  <a:lnTo>
                    <a:pt x="19" y="215"/>
                  </a:lnTo>
                  <a:lnTo>
                    <a:pt x="28" y="234"/>
                  </a:lnTo>
                  <a:lnTo>
                    <a:pt x="39" y="246"/>
                  </a:lnTo>
                  <a:lnTo>
                    <a:pt x="50" y="250"/>
                  </a:lnTo>
                  <a:lnTo>
                    <a:pt x="61" y="246"/>
                  </a:lnTo>
                  <a:lnTo>
                    <a:pt x="70" y="234"/>
                  </a:lnTo>
                  <a:lnTo>
                    <a:pt x="80" y="215"/>
                  </a:lnTo>
                  <a:lnTo>
                    <a:pt x="87" y="190"/>
                  </a:lnTo>
                  <a:lnTo>
                    <a:pt x="91" y="160"/>
                  </a:lnTo>
                  <a:lnTo>
                    <a:pt x="93" y="128"/>
                  </a:lnTo>
                  <a:lnTo>
                    <a:pt x="91" y="95"/>
                  </a:lnTo>
                  <a:lnTo>
                    <a:pt x="87" y="66"/>
                  </a:lnTo>
                  <a:lnTo>
                    <a:pt x="80" y="40"/>
                  </a:lnTo>
                  <a:lnTo>
                    <a:pt x="70" y="22"/>
                  </a:lnTo>
                  <a:lnTo>
                    <a:pt x="61" y="10"/>
                  </a:lnTo>
                  <a:lnTo>
                    <a:pt x="50" y="6"/>
                  </a:lnTo>
                  <a:close/>
                  <a:moveTo>
                    <a:pt x="50" y="0"/>
                  </a:moveTo>
                  <a:lnTo>
                    <a:pt x="62" y="6"/>
                  </a:lnTo>
                  <a:lnTo>
                    <a:pt x="74" y="18"/>
                  </a:lnTo>
                  <a:lnTo>
                    <a:pt x="85" y="39"/>
                  </a:lnTo>
                  <a:lnTo>
                    <a:pt x="92" y="65"/>
                  </a:lnTo>
                  <a:lnTo>
                    <a:pt x="98" y="95"/>
                  </a:lnTo>
                  <a:lnTo>
                    <a:pt x="99" y="128"/>
                  </a:lnTo>
                  <a:lnTo>
                    <a:pt x="98" y="161"/>
                  </a:lnTo>
                  <a:lnTo>
                    <a:pt x="92" y="190"/>
                  </a:lnTo>
                  <a:lnTo>
                    <a:pt x="85" y="216"/>
                  </a:lnTo>
                  <a:lnTo>
                    <a:pt x="74" y="238"/>
                  </a:lnTo>
                  <a:lnTo>
                    <a:pt x="62" y="250"/>
                  </a:lnTo>
                  <a:lnTo>
                    <a:pt x="50" y="254"/>
                  </a:lnTo>
                  <a:lnTo>
                    <a:pt x="36" y="250"/>
                  </a:lnTo>
                  <a:lnTo>
                    <a:pt x="23" y="238"/>
                  </a:lnTo>
                  <a:lnTo>
                    <a:pt x="14" y="216"/>
                  </a:lnTo>
                  <a:lnTo>
                    <a:pt x="6" y="190"/>
                  </a:lnTo>
                  <a:lnTo>
                    <a:pt x="1" y="161"/>
                  </a:lnTo>
                  <a:lnTo>
                    <a:pt x="0" y="128"/>
                  </a:lnTo>
                  <a:lnTo>
                    <a:pt x="1" y="95"/>
                  </a:lnTo>
                  <a:lnTo>
                    <a:pt x="6" y="65"/>
                  </a:lnTo>
                  <a:lnTo>
                    <a:pt x="14" y="39"/>
                  </a:lnTo>
                  <a:lnTo>
                    <a:pt x="23" y="18"/>
                  </a:lnTo>
                  <a:lnTo>
                    <a:pt x="36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7F8F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386"/>
            <p:cNvSpPr>
              <a:spLocks noEditPoints="1"/>
            </p:cNvSpPr>
            <p:nvPr/>
          </p:nvSpPr>
          <p:spPr bwMode="auto">
            <a:xfrm>
              <a:off x="2857500" y="2033588"/>
              <a:ext cx="130175" cy="88900"/>
            </a:xfrm>
            <a:custGeom>
              <a:avLst/>
              <a:gdLst>
                <a:gd name="T0" fmla="*/ 26 w 246"/>
                <a:gd name="T1" fmla="*/ 4 h 168"/>
                <a:gd name="T2" fmla="*/ 19 w 246"/>
                <a:gd name="T3" fmla="*/ 6 h 168"/>
                <a:gd name="T4" fmla="*/ 15 w 246"/>
                <a:gd name="T5" fmla="*/ 6 h 168"/>
                <a:gd name="T6" fmla="*/ 11 w 246"/>
                <a:gd name="T7" fmla="*/ 9 h 168"/>
                <a:gd name="T8" fmla="*/ 8 w 246"/>
                <a:gd name="T9" fmla="*/ 10 h 168"/>
                <a:gd name="T10" fmla="*/ 5 w 246"/>
                <a:gd name="T11" fmla="*/ 17 h 168"/>
                <a:gd name="T12" fmla="*/ 7 w 246"/>
                <a:gd name="T13" fmla="*/ 26 h 168"/>
                <a:gd name="T14" fmla="*/ 12 w 246"/>
                <a:gd name="T15" fmla="*/ 39 h 168"/>
                <a:gd name="T16" fmla="*/ 22 w 246"/>
                <a:gd name="T17" fmla="*/ 51 h 168"/>
                <a:gd name="T18" fmla="*/ 42 w 246"/>
                <a:gd name="T19" fmla="*/ 72 h 168"/>
                <a:gd name="T20" fmla="*/ 67 w 246"/>
                <a:gd name="T21" fmla="*/ 94 h 168"/>
                <a:gd name="T22" fmla="*/ 96 w 246"/>
                <a:gd name="T23" fmla="*/ 113 h 168"/>
                <a:gd name="T24" fmla="*/ 125 w 246"/>
                <a:gd name="T25" fmla="*/ 129 h 168"/>
                <a:gd name="T26" fmla="*/ 152 w 246"/>
                <a:gd name="T27" fmla="*/ 143 h 168"/>
                <a:gd name="T28" fmla="*/ 178 w 246"/>
                <a:gd name="T29" fmla="*/ 154 h 168"/>
                <a:gd name="T30" fmla="*/ 200 w 246"/>
                <a:gd name="T31" fmla="*/ 161 h 168"/>
                <a:gd name="T32" fmla="*/ 220 w 246"/>
                <a:gd name="T33" fmla="*/ 162 h 168"/>
                <a:gd name="T34" fmla="*/ 227 w 246"/>
                <a:gd name="T35" fmla="*/ 162 h 168"/>
                <a:gd name="T36" fmla="*/ 231 w 246"/>
                <a:gd name="T37" fmla="*/ 161 h 168"/>
                <a:gd name="T38" fmla="*/ 235 w 246"/>
                <a:gd name="T39" fmla="*/ 160 h 168"/>
                <a:gd name="T40" fmla="*/ 238 w 246"/>
                <a:gd name="T41" fmla="*/ 157 h 168"/>
                <a:gd name="T42" fmla="*/ 240 w 246"/>
                <a:gd name="T43" fmla="*/ 150 h 168"/>
                <a:gd name="T44" fmla="*/ 239 w 246"/>
                <a:gd name="T45" fmla="*/ 140 h 168"/>
                <a:gd name="T46" fmla="*/ 233 w 246"/>
                <a:gd name="T47" fmla="*/ 129 h 168"/>
                <a:gd name="T48" fmla="*/ 224 w 246"/>
                <a:gd name="T49" fmla="*/ 116 h 168"/>
                <a:gd name="T50" fmla="*/ 203 w 246"/>
                <a:gd name="T51" fmla="*/ 95 h 168"/>
                <a:gd name="T52" fmla="*/ 178 w 246"/>
                <a:gd name="T53" fmla="*/ 74 h 168"/>
                <a:gd name="T54" fmla="*/ 150 w 246"/>
                <a:gd name="T55" fmla="*/ 54 h 168"/>
                <a:gd name="T56" fmla="*/ 121 w 246"/>
                <a:gd name="T57" fmla="*/ 37 h 168"/>
                <a:gd name="T58" fmla="*/ 93 w 246"/>
                <a:gd name="T59" fmla="*/ 24 h 168"/>
                <a:gd name="T60" fmla="*/ 69 w 246"/>
                <a:gd name="T61" fmla="*/ 14 h 168"/>
                <a:gd name="T62" fmla="*/ 45 w 246"/>
                <a:gd name="T63" fmla="*/ 7 h 168"/>
                <a:gd name="T64" fmla="*/ 26 w 246"/>
                <a:gd name="T65" fmla="*/ 4 h 168"/>
                <a:gd name="T66" fmla="*/ 26 w 246"/>
                <a:gd name="T67" fmla="*/ 0 h 168"/>
                <a:gd name="T68" fmla="*/ 45 w 246"/>
                <a:gd name="T69" fmla="*/ 2 h 168"/>
                <a:gd name="T70" fmla="*/ 70 w 246"/>
                <a:gd name="T71" fmla="*/ 9 h 168"/>
                <a:gd name="T72" fmla="*/ 96 w 246"/>
                <a:gd name="T73" fmla="*/ 20 h 168"/>
                <a:gd name="T74" fmla="*/ 124 w 246"/>
                <a:gd name="T75" fmla="*/ 33 h 168"/>
                <a:gd name="T76" fmla="*/ 152 w 246"/>
                <a:gd name="T77" fmla="*/ 50 h 168"/>
                <a:gd name="T78" fmla="*/ 183 w 246"/>
                <a:gd name="T79" fmla="*/ 72 h 168"/>
                <a:gd name="T80" fmla="*/ 209 w 246"/>
                <a:gd name="T81" fmla="*/ 92 h 168"/>
                <a:gd name="T82" fmla="*/ 228 w 246"/>
                <a:gd name="T83" fmla="*/ 113 h 168"/>
                <a:gd name="T84" fmla="*/ 239 w 246"/>
                <a:gd name="T85" fmla="*/ 128 h 168"/>
                <a:gd name="T86" fmla="*/ 246 w 246"/>
                <a:gd name="T87" fmla="*/ 140 h 168"/>
                <a:gd name="T88" fmla="*/ 246 w 246"/>
                <a:gd name="T89" fmla="*/ 151 h 168"/>
                <a:gd name="T90" fmla="*/ 243 w 246"/>
                <a:gd name="T91" fmla="*/ 160 h 168"/>
                <a:gd name="T92" fmla="*/ 233 w 246"/>
                <a:gd name="T93" fmla="*/ 165 h 168"/>
                <a:gd name="T94" fmla="*/ 220 w 246"/>
                <a:gd name="T95" fmla="*/ 168 h 168"/>
                <a:gd name="T96" fmla="*/ 200 w 246"/>
                <a:gd name="T97" fmla="*/ 165 h 168"/>
                <a:gd name="T98" fmla="*/ 177 w 246"/>
                <a:gd name="T99" fmla="*/ 158 h 168"/>
                <a:gd name="T100" fmla="*/ 150 w 246"/>
                <a:gd name="T101" fmla="*/ 149 h 168"/>
                <a:gd name="T102" fmla="*/ 122 w 246"/>
                <a:gd name="T103" fmla="*/ 135 h 168"/>
                <a:gd name="T104" fmla="*/ 93 w 246"/>
                <a:gd name="T105" fmla="*/ 117 h 168"/>
                <a:gd name="T106" fmla="*/ 63 w 246"/>
                <a:gd name="T107" fmla="*/ 96 h 168"/>
                <a:gd name="T108" fmla="*/ 38 w 246"/>
                <a:gd name="T109" fmla="*/ 76 h 168"/>
                <a:gd name="T110" fmla="*/ 18 w 246"/>
                <a:gd name="T111" fmla="*/ 54 h 168"/>
                <a:gd name="T112" fmla="*/ 7 w 246"/>
                <a:gd name="T113" fmla="*/ 40 h 168"/>
                <a:gd name="T114" fmla="*/ 1 w 246"/>
                <a:gd name="T115" fmla="*/ 26 h 168"/>
                <a:gd name="T116" fmla="*/ 0 w 246"/>
                <a:gd name="T117" fmla="*/ 15 h 168"/>
                <a:gd name="T118" fmla="*/ 4 w 246"/>
                <a:gd name="T119" fmla="*/ 7 h 168"/>
                <a:gd name="T120" fmla="*/ 12 w 246"/>
                <a:gd name="T121" fmla="*/ 2 h 168"/>
                <a:gd name="T122" fmla="*/ 26 w 246"/>
                <a:gd name="T12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6" h="168">
                  <a:moveTo>
                    <a:pt x="26" y="4"/>
                  </a:moveTo>
                  <a:lnTo>
                    <a:pt x="19" y="6"/>
                  </a:lnTo>
                  <a:lnTo>
                    <a:pt x="15" y="6"/>
                  </a:lnTo>
                  <a:lnTo>
                    <a:pt x="11" y="9"/>
                  </a:lnTo>
                  <a:lnTo>
                    <a:pt x="8" y="10"/>
                  </a:lnTo>
                  <a:lnTo>
                    <a:pt x="5" y="17"/>
                  </a:lnTo>
                  <a:lnTo>
                    <a:pt x="7" y="26"/>
                  </a:lnTo>
                  <a:lnTo>
                    <a:pt x="12" y="39"/>
                  </a:lnTo>
                  <a:lnTo>
                    <a:pt x="22" y="51"/>
                  </a:lnTo>
                  <a:lnTo>
                    <a:pt x="42" y="72"/>
                  </a:lnTo>
                  <a:lnTo>
                    <a:pt x="67" y="94"/>
                  </a:lnTo>
                  <a:lnTo>
                    <a:pt x="96" y="113"/>
                  </a:lnTo>
                  <a:lnTo>
                    <a:pt x="125" y="129"/>
                  </a:lnTo>
                  <a:lnTo>
                    <a:pt x="152" y="143"/>
                  </a:lnTo>
                  <a:lnTo>
                    <a:pt x="178" y="154"/>
                  </a:lnTo>
                  <a:lnTo>
                    <a:pt x="200" y="161"/>
                  </a:lnTo>
                  <a:lnTo>
                    <a:pt x="220" y="162"/>
                  </a:lnTo>
                  <a:lnTo>
                    <a:pt x="227" y="162"/>
                  </a:lnTo>
                  <a:lnTo>
                    <a:pt x="231" y="161"/>
                  </a:lnTo>
                  <a:lnTo>
                    <a:pt x="235" y="160"/>
                  </a:lnTo>
                  <a:lnTo>
                    <a:pt x="238" y="157"/>
                  </a:lnTo>
                  <a:lnTo>
                    <a:pt x="240" y="150"/>
                  </a:lnTo>
                  <a:lnTo>
                    <a:pt x="239" y="140"/>
                  </a:lnTo>
                  <a:lnTo>
                    <a:pt x="233" y="129"/>
                  </a:lnTo>
                  <a:lnTo>
                    <a:pt x="224" y="116"/>
                  </a:lnTo>
                  <a:lnTo>
                    <a:pt x="203" y="95"/>
                  </a:lnTo>
                  <a:lnTo>
                    <a:pt x="178" y="74"/>
                  </a:lnTo>
                  <a:lnTo>
                    <a:pt x="150" y="54"/>
                  </a:lnTo>
                  <a:lnTo>
                    <a:pt x="121" y="37"/>
                  </a:lnTo>
                  <a:lnTo>
                    <a:pt x="93" y="24"/>
                  </a:lnTo>
                  <a:lnTo>
                    <a:pt x="69" y="14"/>
                  </a:lnTo>
                  <a:lnTo>
                    <a:pt x="45" y="7"/>
                  </a:lnTo>
                  <a:lnTo>
                    <a:pt x="26" y="4"/>
                  </a:lnTo>
                  <a:close/>
                  <a:moveTo>
                    <a:pt x="26" y="0"/>
                  </a:moveTo>
                  <a:lnTo>
                    <a:pt x="45" y="2"/>
                  </a:lnTo>
                  <a:lnTo>
                    <a:pt x="70" y="9"/>
                  </a:lnTo>
                  <a:lnTo>
                    <a:pt x="96" y="20"/>
                  </a:lnTo>
                  <a:lnTo>
                    <a:pt x="124" y="33"/>
                  </a:lnTo>
                  <a:lnTo>
                    <a:pt x="152" y="50"/>
                  </a:lnTo>
                  <a:lnTo>
                    <a:pt x="183" y="72"/>
                  </a:lnTo>
                  <a:lnTo>
                    <a:pt x="209" y="92"/>
                  </a:lnTo>
                  <a:lnTo>
                    <a:pt x="228" y="113"/>
                  </a:lnTo>
                  <a:lnTo>
                    <a:pt x="239" y="128"/>
                  </a:lnTo>
                  <a:lnTo>
                    <a:pt x="246" y="140"/>
                  </a:lnTo>
                  <a:lnTo>
                    <a:pt x="246" y="151"/>
                  </a:lnTo>
                  <a:lnTo>
                    <a:pt x="243" y="160"/>
                  </a:lnTo>
                  <a:lnTo>
                    <a:pt x="233" y="165"/>
                  </a:lnTo>
                  <a:lnTo>
                    <a:pt x="220" y="168"/>
                  </a:lnTo>
                  <a:lnTo>
                    <a:pt x="200" y="165"/>
                  </a:lnTo>
                  <a:lnTo>
                    <a:pt x="177" y="158"/>
                  </a:lnTo>
                  <a:lnTo>
                    <a:pt x="150" y="149"/>
                  </a:lnTo>
                  <a:lnTo>
                    <a:pt x="122" y="135"/>
                  </a:lnTo>
                  <a:lnTo>
                    <a:pt x="93" y="117"/>
                  </a:lnTo>
                  <a:lnTo>
                    <a:pt x="63" y="96"/>
                  </a:lnTo>
                  <a:lnTo>
                    <a:pt x="38" y="76"/>
                  </a:lnTo>
                  <a:lnTo>
                    <a:pt x="18" y="54"/>
                  </a:lnTo>
                  <a:lnTo>
                    <a:pt x="7" y="40"/>
                  </a:lnTo>
                  <a:lnTo>
                    <a:pt x="1" y="26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2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7F8F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387"/>
            <p:cNvSpPr>
              <a:spLocks noEditPoints="1"/>
            </p:cNvSpPr>
            <p:nvPr/>
          </p:nvSpPr>
          <p:spPr bwMode="auto">
            <a:xfrm>
              <a:off x="2857500" y="2033588"/>
              <a:ext cx="130175" cy="88900"/>
            </a:xfrm>
            <a:custGeom>
              <a:avLst/>
              <a:gdLst>
                <a:gd name="T0" fmla="*/ 220 w 246"/>
                <a:gd name="T1" fmla="*/ 4 h 168"/>
                <a:gd name="T2" fmla="*/ 200 w 246"/>
                <a:gd name="T3" fmla="*/ 7 h 168"/>
                <a:gd name="T4" fmla="*/ 178 w 246"/>
                <a:gd name="T5" fmla="*/ 14 h 168"/>
                <a:gd name="T6" fmla="*/ 152 w 246"/>
                <a:gd name="T7" fmla="*/ 24 h 168"/>
                <a:gd name="T8" fmla="*/ 125 w 246"/>
                <a:gd name="T9" fmla="*/ 37 h 168"/>
                <a:gd name="T10" fmla="*/ 96 w 246"/>
                <a:gd name="T11" fmla="*/ 54 h 168"/>
                <a:gd name="T12" fmla="*/ 67 w 246"/>
                <a:gd name="T13" fmla="*/ 74 h 168"/>
                <a:gd name="T14" fmla="*/ 42 w 246"/>
                <a:gd name="T15" fmla="*/ 95 h 168"/>
                <a:gd name="T16" fmla="*/ 22 w 246"/>
                <a:gd name="T17" fmla="*/ 116 h 168"/>
                <a:gd name="T18" fmla="*/ 12 w 246"/>
                <a:gd name="T19" fmla="*/ 129 h 168"/>
                <a:gd name="T20" fmla="*/ 7 w 246"/>
                <a:gd name="T21" fmla="*/ 140 h 168"/>
                <a:gd name="T22" fmla="*/ 5 w 246"/>
                <a:gd name="T23" fmla="*/ 150 h 168"/>
                <a:gd name="T24" fmla="*/ 8 w 246"/>
                <a:gd name="T25" fmla="*/ 157 h 168"/>
                <a:gd name="T26" fmla="*/ 11 w 246"/>
                <a:gd name="T27" fmla="*/ 160 h 168"/>
                <a:gd name="T28" fmla="*/ 15 w 246"/>
                <a:gd name="T29" fmla="*/ 161 h 168"/>
                <a:gd name="T30" fmla="*/ 19 w 246"/>
                <a:gd name="T31" fmla="*/ 162 h 168"/>
                <a:gd name="T32" fmla="*/ 26 w 246"/>
                <a:gd name="T33" fmla="*/ 162 h 168"/>
                <a:gd name="T34" fmla="*/ 45 w 246"/>
                <a:gd name="T35" fmla="*/ 161 h 168"/>
                <a:gd name="T36" fmla="*/ 69 w 246"/>
                <a:gd name="T37" fmla="*/ 154 h 168"/>
                <a:gd name="T38" fmla="*/ 93 w 246"/>
                <a:gd name="T39" fmla="*/ 143 h 168"/>
                <a:gd name="T40" fmla="*/ 121 w 246"/>
                <a:gd name="T41" fmla="*/ 129 h 168"/>
                <a:gd name="T42" fmla="*/ 150 w 246"/>
                <a:gd name="T43" fmla="*/ 113 h 168"/>
                <a:gd name="T44" fmla="*/ 178 w 246"/>
                <a:gd name="T45" fmla="*/ 94 h 168"/>
                <a:gd name="T46" fmla="*/ 203 w 246"/>
                <a:gd name="T47" fmla="*/ 72 h 168"/>
                <a:gd name="T48" fmla="*/ 224 w 246"/>
                <a:gd name="T49" fmla="*/ 51 h 168"/>
                <a:gd name="T50" fmla="*/ 233 w 246"/>
                <a:gd name="T51" fmla="*/ 39 h 168"/>
                <a:gd name="T52" fmla="*/ 239 w 246"/>
                <a:gd name="T53" fmla="*/ 26 h 168"/>
                <a:gd name="T54" fmla="*/ 240 w 246"/>
                <a:gd name="T55" fmla="*/ 17 h 168"/>
                <a:gd name="T56" fmla="*/ 238 w 246"/>
                <a:gd name="T57" fmla="*/ 10 h 168"/>
                <a:gd name="T58" fmla="*/ 235 w 246"/>
                <a:gd name="T59" fmla="*/ 9 h 168"/>
                <a:gd name="T60" fmla="*/ 231 w 246"/>
                <a:gd name="T61" fmla="*/ 6 h 168"/>
                <a:gd name="T62" fmla="*/ 227 w 246"/>
                <a:gd name="T63" fmla="*/ 6 h 168"/>
                <a:gd name="T64" fmla="*/ 220 w 246"/>
                <a:gd name="T65" fmla="*/ 4 h 168"/>
                <a:gd name="T66" fmla="*/ 220 w 246"/>
                <a:gd name="T67" fmla="*/ 0 h 168"/>
                <a:gd name="T68" fmla="*/ 233 w 246"/>
                <a:gd name="T69" fmla="*/ 2 h 168"/>
                <a:gd name="T70" fmla="*/ 243 w 246"/>
                <a:gd name="T71" fmla="*/ 7 h 168"/>
                <a:gd name="T72" fmla="*/ 246 w 246"/>
                <a:gd name="T73" fmla="*/ 15 h 168"/>
                <a:gd name="T74" fmla="*/ 246 w 246"/>
                <a:gd name="T75" fmla="*/ 26 h 168"/>
                <a:gd name="T76" fmla="*/ 239 w 246"/>
                <a:gd name="T77" fmla="*/ 40 h 168"/>
                <a:gd name="T78" fmla="*/ 228 w 246"/>
                <a:gd name="T79" fmla="*/ 54 h 168"/>
                <a:gd name="T80" fmla="*/ 209 w 246"/>
                <a:gd name="T81" fmla="*/ 76 h 168"/>
                <a:gd name="T82" fmla="*/ 183 w 246"/>
                <a:gd name="T83" fmla="*/ 96 h 168"/>
                <a:gd name="T84" fmla="*/ 152 w 246"/>
                <a:gd name="T85" fmla="*/ 117 h 168"/>
                <a:gd name="T86" fmla="*/ 124 w 246"/>
                <a:gd name="T87" fmla="*/ 135 h 168"/>
                <a:gd name="T88" fmla="*/ 96 w 246"/>
                <a:gd name="T89" fmla="*/ 149 h 168"/>
                <a:gd name="T90" fmla="*/ 70 w 246"/>
                <a:gd name="T91" fmla="*/ 158 h 168"/>
                <a:gd name="T92" fmla="*/ 45 w 246"/>
                <a:gd name="T93" fmla="*/ 165 h 168"/>
                <a:gd name="T94" fmla="*/ 26 w 246"/>
                <a:gd name="T95" fmla="*/ 168 h 168"/>
                <a:gd name="T96" fmla="*/ 12 w 246"/>
                <a:gd name="T97" fmla="*/ 167 h 168"/>
                <a:gd name="T98" fmla="*/ 4 w 246"/>
                <a:gd name="T99" fmla="*/ 161 h 168"/>
                <a:gd name="T100" fmla="*/ 0 w 246"/>
                <a:gd name="T101" fmla="*/ 151 h 168"/>
                <a:gd name="T102" fmla="*/ 1 w 246"/>
                <a:gd name="T103" fmla="*/ 142 h 168"/>
                <a:gd name="T104" fmla="*/ 7 w 246"/>
                <a:gd name="T105" fmla="*/ 128 h 168"/>
                <a:gd name="T106" fmla="*/ 18 w 246"/>
                <a:gd name="T107" fmla="*/ 113 h 168"/>
                <a:gd name="T108" fmla="*/ 38 w 246"/>
                <a:gd name="T109" fmla="*/ 92 h 168"/>
                <a:gd name="T110" fmla="*/ 63 w 246"/>
                <a:gd name="T111" fmla="*/ 72 h 168"/>
                <a:gd name="T112" fmla="*/ 93 w 246"/>
                <a:gd name="T113" fmla="*/ 50 h 168"/>
                <a:gd name="T114" fmla="*/ 122 w 246"/>
                <a:gd name="T115" fmla="*/ 33 h 168"/>
                <a:gd name="T116" fmla="*/ 150 w 246"/>
                <a:gd name="T117" fmla="*/ 20 h 168"/>
                <a:gd name="T118" fmla="*/ 177 w 246"/>
                <a:gd name="T119" fmla="*/ 9 h 168"/>
                <a:gd name="T120" fmla="*/ 200 w 246"/>
                <a:gd name="T121" fmla="*/ 2 h 168"/>
                <a:gd name="T122" fmla="*/ 220 w 246"/>
                <a:gd name="T12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6" h="168">
                  <a:moveTo>
                    <a:pt x="220" y="4"/>
                  </a:moveTo>
                  <a:lnTo>
                    <a:pt x="200" y="7"/>
                  </a:lnTo>
                  <a:lnTo>
                    <a:pt x="178" y="14"/>
                  </a:lnTo>
                  <a:lnTo>
                    <a:pt x="152" y="24"/>
                  </a:lnTo>
                  <a:lnTo>
                    <a:pt x="125" y="37"/>
                  </a:lnTo>
                  <a:lnTo>
                    <a:pt x="96" y="54"/>
                  </a:lnTo>
                  <a:lnTo>
                    <a:pt x="67" y="74"/>
                  </a:lnTo>
                  <a:lnTo>
                    <a:pt x="42" y="95"/>
                  </a:lnTo>
                  <a:lnTo>
                    <a:pt x="22" y="116"/>
                  </a:lnTo>
                  <a:lnTo>
                    <a:pt x="12" y="129"/>
                  </a:lnTo>
                  <a:lnTo>
                    <a:pt x="7" y="140"/>
                  </a:lnTo>
                  <a:lnTo>
                    <a:pt x="5" y="150"/>
                  </a:lnTo>
                  <a:lnTo>
                    <a:pt x="8" y="157"/>
                  </a:lnTo>
                  <a:lnTo>
                    <a:pt x="11" y="160"/>
                  </a:lnTo>
                  <a:lnTo>
                    <a:pt x="15" y="161"/>
                  </a:lnTo>
                  <a:lnTo>
                    <a:pt x="19" y="162"/>
                  </a:lnTo>
                  <a:lnTo>
                    <a:pt x="26" y="162"/>
                  </a:lnTo>
                  <a:lnTo>
                    <a:pt x="45" y="161"/>
                  </a:lnTo>
                  <a:lnTo>
                    <a:pt x="69" y="154"/>
                  </a:lnTo>
                  <a:lnTo>
                    <a:pt x="93" y="143"/>
                  </a:lnTo>
                  <a:lnTo>
                    <a:pt x="121" y="129"/>
                  </a:lnTo>
                  <a:lnTo>
                    <a:pt x="150" y="113"/>
                  </a:lnTo>
                  <a:lnTo>
                    <a:pt x="178" y="94"/>
                  </a:lnTo>
                  <a:lnTo>
                    <a:pt x="203" y="72"/>
                  </a:lnTo>
                  <a:lnTo>
                    <a:pt x="224" y="51"/>
                  </a:lnTo>
                  <a:lnTo>
                    <a:pt x="233" y="39"/>
                  </a:lnTo>
                  <a:lnTo>
                    <a:pt x="239" y="26"/>
                  </a:lnTo>
                  <a:lnTo>
                    <a:pt x="240" y="17"/>
                  </a:lnTo>
                  <a:lnTo>
                    <a:pt x="238" y="10"/>
                  </a:lnTo>
                  <a:lnTo>
                    <a:pt x="235" y="9"/>
                  </a:lnTo>
                  <a:lnTo>
                    <a:pt x="231" y="6"/>
                  </a:lnTo>
                  <a:lnTo>
                    <a:pt x="227" y="6"/>
                  </a:lnTo>
                  <a:lnTo>
                    <a:pt x="220" y="4"/>
                  </a:lnTo>
                  <a:close/>
                  <a:moveTo>
                    <a:pt x="220" y="0"/>
                  </a:moveTo>
                  <a:lnTo>
                    <a:pt x="233" y="2"/>
                  </a:lnTo>
                  <a:lnTo>
                    <a:pt x="243" y="7"/>
                  </a:lnTo>
                  <a:lnTo>
                    <a:pt x="246" y="15"/>
                  </a:lnTo>
                  <a:lnTo>
                    <a:pt x="246" y="26"/>
                  </a:lnTo>
                  <a:lnTo>
                    <a:pt x="239" y="40"/>
                  </a:lnTo>
                  <a:lnTo>
                    <a:pt x="228" y="54"/>
                  </a:lnTo>
                  <a:lnTo>
                    <a:pt x="209" y="76"/>
                  </a:lnTo>
                  <a:lnTo>
                    <a:pt x="183" y="96"/>
                  </a:lnTo>
                  <a:lnTo>
                    <a:pt x="152" y="117"/>
                  </a:lnTo>
                  <a:lnTo>
                    <a:pt x="124" y="135"/>
                  </a:lnTo>
                  <a:lnTo>
                    <a:pt x="96" y="149"/>
                  </a:lnTo>
                  <a:lnTo>
                    <a:pt x="70" y="158"/>
                  </a:lnTo>
                  <a:lnTo>
                    <a:pt x="45" y="165"/>
                  </a:lnTo>
                  <a:lnTo>
                    <a:pt x="26" y="168"/>
                  </a:lnTo>
                  <a:lnTo>
                    <a:pt x="12" y="167"/>
                  </a:lnTo>
                  <a:lnTo>
                    <a:pt x="4" y="161"/>
                  </a:lnTo>
                  <a:lnTo>
                    <a:pt x="0" y="151"/>
                  </a:lnTo>
                  <a:lnTo>
                    <a:pt x="1" y="142"/>
                  </a:lnTo>
                  <a:lnTo>
                    <a:pt x="7" y="128"/>
                  </a:lnTo>
                  <a:lnTo>
                    <a:pt x="18" y="113"/>
                  </a:lnTo>
                  <a:lnTo>
                    <a:pt x="38" y="92"/>
                  </a:lnTo>
                  <a:lnTo>
                    <a:pt x="63" y="72"/>
                  </a:lnTo>
                  <a:lnTo>
                    <a:pt x="93" y="50"/>
                  </a:lnTo>
                  <a:lnTo>
                    <a:pt x="122" y="33"/>
                  </a:lnTo>
                  <a:lnTo>
                    <a:pt x="150" y="20"/>
                  </a:lnTo>
                  <a:lnTo>
                    <a:pt x="177" y="9"/>
                  </a:lnTo>
                  <a:lnTo>
                    <a:pt x="200" y="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7F8F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388"/>
            <p:cNvSpPr>
              <a:spLocks/>
            </p:cNvSpPr>
            <p:nvPr/>
          </p:nvSpPr>
          <p:spPr bwMode="auto">
            <a:xfrm>
              <a:off x="2917825" y="2008188"/>
              <a:ext cx="11112" cy="9525"/>
            </a:xfrm>
            <a:custGeom>
              <a:avLst/>
              <a:gdLst>
                <a:gd name="T0" fmla="*/ 10 w 21"/>
                <a:gd name="T1" fmla="*/ 0 h 17"/>
                <a:gd name="T2" fmla="*/ 14 w 21"/>
                <a:gd name="T3" fmla="*/ 0 h 17"/>
                <a:gd name="T4" fmla="*/ 16 w 21"/>
                <a:gd name="T5" fmla="*/ 3 h 17"/>
                <a:gd name="T6" fmla="*/ 19 w 21"/>
                <a:gd name="T7" fmla="*/ 6 h 17"/>
                <a:gd name="T8" fmla="*/ 21 w 21"/>
                <a:gd name="T9" fmla="*/ 8 h 17"/>
                <a:gd name="T10" fmla="*/ 19 w 21"/>
                <a:gd name="T11" fmla="*/ 13 h 17"/>
                <a:gd name="T12" fmla="*/ 16 w 21"/>
                <a:gd name="T13" fmla="*/ 15 h 17"/>
                <a:gd name="T14" fmla="*/ 14 w 21"/>
                <a:gd name="T15" fmla="*/ 17 h 17"/>
                <a:gd name="T16" fmla="*/ 10 w 21"/>
                <a:gd name="T17" fmla="*/ 17 h 17"/>
                <a:gd name="T18" fmla="*/ 5 w 21"/>
                <a:gd name="T19" fmla="*/ 17 h 17"/>
                <a:gd name="T20" fmla="*/ 3 w 21"/>
                <a:gd name="T21" fmla="*/ 15 h 17"/>
                <a:gd name="T22" fmla="*/ 0 w 21"/>
                <a:gd name="T23" fmla="*/ 13 h 17"/>
                <a:gd name="T24" fmla="*/ 0 w 21"/>
                <a:gd name="T25" fmla="*/ 8 h 17"/>
                <a:gd name="T26" fmla="*/ 0 w 21"/>
                <a:gd name="T27" fmla="*/ 6 h 17"/>
                <a:gd name="T28" fmla="*/ 3 w 21"/>
                <a:gd name="T29" fmla="*/ 3 h 17"/>
                <a:gd name="T30" fmla="*/ 5 w 21"/>
                <a:gd name="T31" fmla="*/ 0 h 17"/>
                <a:gd name="T32" fmla="*/ 10 w 21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7">
                  <a:moveTo>
                    <a:pt x="10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BE4E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389"/>
            <p:cNvSpPr>
              <a:spLocks/>
            </p:cNvSpPr>
            <p:nvPr/>
          </p:nvSpPr>
          <p:spPr bwMode="auto">
            <a:xfrm>
              <a:off x="2979738" y="2112963"/>
              <a:ext cx="9525" cy="7938"/>
            </a:xfrm>
            <a:custGeom>
              <a:avLst/>
              <a:gdLst>
                <a:gd name="T0" fmla="*/ 9 w 17"/>
                <a:gd name="T1" fmla="*/ 0 h 14"/>
                <a:gd name="T2" fmla="*/ 11 w 17"/>
                <a:gd name="T3" fmla="*/ 0 h 14"/>
                <a:gd name="T4" fmla="*/ 14 w 17"/>
                <a:gd name="T5" fmla="*/ 1 h 14"/>
                <a:gd name="T6" fmla="*/ 16 w 17"/>
                <a:gd name="T7" fmla="*/ 4 h 14"/>
                <a:gd name="T8" fmla="*/ 17 w 17"/>
                <a:gd name="T9" fmla="*/ 7 h 14"/>
                <a:gd name="T10" fmla="*/ 16 w 17"/>
                <a:gd name="T11" fmla="*/ 10 h 14"/>
                <a:gd name="T12" fmla="*/ 14 w 17"/>
                <a:gd name="T13" fmla="*/ 11 h 14"/>
                <a:gd name="T14" fmla="*/ 11 w 17"/>
                <a:gd name="T15" fmla="*/ 12 h 14"/>
                <a:gd name="T16" fmla="*/ 9 w 17"/>
                <a:gd name="T17" fmla="*/ 14 h 14"/>
                <a:gd name="T18" fmla="*/ 6 w 17"/>
                <a:gd name="T19" fmla="*/ 12 h 14"/>
                <a:gd name="T20" fmla="*/ 3 w 17"/>
                <a:gd name="T21" fmla="*/ 11 h 14"/>
                <a:gd name="T22" fmla="*/ 2 w 17"/>
                <a:gd name="T23" fmla="*/ 10 h 14"/>
                <a:gd name="T24" fmla="*/ 0 w 17"/>
                <a:gd name="T25" fmla="*/ 7 h 14"/>
                <a:gd name="T26" fmla="*/ 2 w 17"/>
                <a:gd name="T27" fmla="*/ 4 h 14"/>
                <a:gd name="T28" fmla="*/ 3 w 17"/>
                <a:gd name="T29" fmla="*/ 1 h 14"/>
                <a:gd name="T30" fmla="*/ 6 w 17"/>
                <a:gd name="T31" fmla="*/ 0 h 14"/>
                <a:gd name="T32" fmla="*/ 9 w 17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4">
                  <a:moveTo>
                    <a:pt x="9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BE4E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390"/>
            <p:cNvSpPr>
              <a:spLocks/>
            </p:cNvSpPr>
            <p:nvPr/>
          </p:nvSpPr>
          <p:spPr bwMode="auto">
            <a:xfrm>
              <a:off x="2854325" y="2112963"/>
              <a:ext cx="9525" cy="7938"/>
            </a:xfrm>
            <a:custGeom>
              <a:avLst/>
              <a:gdLst>
                <a:gd name="T0" fmla="*/ 8 w 18"/>
                <a:gd name="T1" fmla="*/ 0 h 15"/>
                <a:gd name="T2" fmla="*/ 12 w 18"/>
                <a:gd name="T3" fmla="*/ 0 h 15"/>
                <a:gd name="T4" fmla="*/ 15 w 18"/>
                <a:gd name="T5" fmla="*/ 3 h 15"/>
                <a:gd name="T6" fmla="*/ 16 w 18"/>
                <a:gd name="T7" fmla="*/ 4 h 15"/>
                <a:gd name="T8" fmla="*/ 18 w 18"/>
                <a:gd name="T9" fmla="*/ 7 h 15"/>
                <a:gd name="T10" fmla="*/ 16 w 18"/>
                <a:gd name="T11" fmla="*/ 10 h 15"/>
                <a:gd name="T12" fmla="*/ 15 w 18"/>
                <a:gd name="T13" fmla="*/ 12 h 15"/>
                <a:gd name="T14" fmla="*/ 12 w 18"/>
                <a:gd name="T15" fmla="*/ 14 h 15"/>
                <a:gd name="T16" fmla="*/ 8 w 18"/>
                <a:gd name="T17" fmla="*/ 15 h 15"/>
                <a:gd name="T18" fmla="*/ 5 w 18"/>
                <a:gd name="T19" fmla="*/ 14 h 15"/>
                <a:gd name="T20" fmla="*/ 3 w 18"/>
                <a:gd name="T21" fmla="*/ 12 h 15"/>
                <a:gd name="T22" fmla="*/ 1 w 18"/>
                <a:gd name="T23" fmla="*/ 10 h 15"/>
                <a:gd name="T24" fmla="*/ 0 w 18"/>
                <a:gd name="T25" fmla="*/ 7 h 15"/>
                <a:gd name="T26" fmla="*/ 1 w 18"/>
                <a:gd name="T27" fmla="*/ 4 h 15"/>
                <a:gd name="T28" fmla="*/ 3 w 18"/>
                <a:gd name="T29" fmla="*/ 3 h 15"/>
                <a:gd name="T30" fmla="*/ 5 w 18"/>
                <a:gd name="T31" fmla="*/ 0 h 15"/>
                <a:gd name="T32" fmla="*/ 8 w 18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lnTo>
                    <a:pt x="12" y="0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2" y="14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E4E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391"/>
            <p:cNvSpPr>
              <a:spLocks/>
            </p:cNvSpPr>
            <p:nvPr/>
          </p:nvSpPr>
          <p:spPr bwMode="auto">
            <a:xfrm>
              <a:off x="2913063" y="2071688"/>
              <a:ext cx="17462" cy="17463"/>
            </a:xfrm>
            <a:custGeom>
              <a:avLst/>
              <a:gdLst>
                <a:gd name="T0" fmla="*/ 16 w 33"/>
                <a:gd name="T1" fmla="*/ 0 h 33"/>
                <a:gd name="T2" fmla="*/ 22 w 33"/>
                <a:gd name="T3" fmla="*/ 2 h 33"/>
                <a:gd name="T4" fmla="*/ 26 w 33"/>
                <a:gd name="T5" fmla="*/ 4 h 33"/>
                <a:gd name="T6" fmla="*/ 30 w 33"/>
                <a:gd name="T7" fmla="*/ 7 h 33"/>
                <a:gd name="T8" fmla="*/ 33 w 33"/>
                <a:gd name="T9" fmla="*/ 11 h 33"/>
                <a:gd name="T10" fmla="*/ 33 w 33"/>
                <a:gd name="T11" fmla="*/ 17 h 33"/>
                <a:gd name="T12" fmla="*/ 33 w 33"/>
                <a:gd name="T13" fmla="*/ 22 h 33"/>
                <a:gd name="T14" fmla="*/ 30 w 33"/>
                <a:gd name="T15" fmla="*/ 26 h 33"/>
                <a:gd name="T16" fmla="*/ 26 w 33"/>
                <a:gd name="T17" fmla="*/ 31 h 33"/>
                <a:gd name="T18" fmla="*/ 22 w 33"/>
                <a:gd name="T19" fmla="*/ 33 h 33"/>
                <a:gd name="T20" fmla="*/ 16 w 33"/>
                <a:gd name="T21" fmla="*/ 33 h 33"/>
                <a:gd name="T22" fmla="*/ 12 w 33"/>
                <a:gd name="T23" fmla="*/ 33 h 33"/>
                <a:gd name="T24" fmla="*/ 7 w 33"/>
                <a:gd name="T25" fmla="*/ 31 h 33"/>
                <a:gd name="T26" fmla="*/ 4 w 33"/>
                <a:gd name="T27" fmla="*/ 26 h 33"/>
                <a:gd name="T28" fmla="*/ 1 w 33"/>
                <a:gd name="T29" fmla="*/ 22 h 33"/>
                <a:gd name="T30" fmla="*/ 0 w 33"/>
                <a:gd name="T31" fmla="*/ 17 h 33"/>
                <a:gd name="T32" fmla="*/ 1 w 33"/>
                <a:gd name="T33" fmla="*/ 11 h 33"/>
                <a:gd name="T34" fmla="*/ 4 w 33"/>
                <a:gd name="T35" fmla="*/ 7 h 33"/>
                <a:gd name="T36" fmla="*/ 7 w 33"/>
                <a:gd name="T37" fmla="*/ 4 h 33"/>
                <a:gd name="T38" fmla="*/ 12 w 33"/>
                <a:gd name="T39" fmla="*/ 2 h 33"/>
                <a:gd name="T40" fmla="*/ 16 w 33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22" y="2"/>
                  </a:lnTo>
                  <a:lnTo>
                    <a:pt x="26" y="4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17"/>
                  </a:lnTo>
                  <a:lnTo>
                    <a:pt x="33" y="22"/>
                  </a:lnTo>
                  <a:lnTo>
                    <a:pt x="30" y="26"/>
                  </a:lnTo>
                  <a:lnTo>
                    <a:pt x="26" y="31"/>
                  </a:lnTo>
                  <a:lnTo>
                    <a:pt x="22" y="33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7" name="TextBox 396"/>
          <p:cNvSpPr txBox="1"/>
          <p:nvPr/>
        </p:nvSpPr>
        <p:spPr>
          <a:xfrm>
            <a:off x="4789714" y="1601246"/>
            <a:ext cx="397384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9" name="Group 408"/>
          <p:cNvGrpSpPr/>
          <p:nvPr/>
        </p:nvGrpSpPr>
        <p:grpSpPr>
          <a:xfrm>
            <a:off x="5496921" y="2980723"/>
            <a:ext cx="3266958" cy="261610"/>
            <a:chOff x="5496921" y="2980723"/>
            <a:chExt cx="3266958" cy="261610"/>
          </a:xfrm>
        </p:grpSpPr>
        <p:sp>
          <p:nvSpPr>
            <p:cNvPr id="398" name="Rectangle 397"/>
            <p:cNvSpPr/>
            <p:nvPr/>
          </p:nvSpPr>
          <p:spPr>
            <a:xfrm>
              <a:off x="5496921" y="3011289"/>
              <a:ext cx="2819400" cy="2004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8316321" y="2980723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97%</a:t>
              </a: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5496921" y="3442995"/>
            <a:ext cx="2771726" cy="261610"/>
            <a:chOff x="5496921" y="3399532"/>
            <a:chExt cx="2771726" cy="261610"/>
          </a:xfrm>
        </p:grpSpPr>
        <p:sp>
          <p:nvSpPr>
            <p:cNvPr id="399" name="Rectangle 398"/>
            <p:cNvSpPr/>
            <p:nvPr/>
          </p:nvSpPr>
          <p:spPr>
            <a:xfrm>
              <a:off x="5496921" y="3430098"/>
              <a:ext cx="2324168" cy="2004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821089" y="3399532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73%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5496921" y="3905267"/>
            <a:ext cx="2249237" cy="261610"/>
            <a:chOff x="5496921" y="3805243"/>
            <a:chExt cx="2249237" cy="261610"/>
          </a:xfrm>
        </p:grpSpPr>
        <p:sp>
          <p:nvSpPr>
            <p:cNvPr id="400" name="Rectangle 399"/>
            <p:cNvSpPr/>
            <p:nvPr/>
          </p:nvSpPr>
          <p:spPr>
            <a:xfrm>
              <a:off x="5496921" y="3848907"/>
              <a:ext cx="1790768" cy="2004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7298600" y="3805243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49%</a:t>
              </a: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5496921" y="4367540"/>
            <a:ext cx="2995505" cy="261610"/>
            <a:chOff x="5496921" y="4237150"/>
            <a:chExt cx="2995505" cy="261610"/>
          </a:xfrm>
        </p:grpSpPr>
        <p:sp>
          <p:nvSpPr>
            <p:cNvPr id="401" name="Rectangle 400"/>
            <p:cNvSpPr/>
            <p:nvPr/>
          </p:nvSpPr>
          <p:spPr>
            <a:xfrm>
              <a:off x="5496921" y="4267716"/>
              <a:ext cx="2552768" cy="2004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8044868" y="4237150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88%</a:t>
              </a:r>
            </a:p>
          </p:txBody>
        </p:sp>
      </p:grpSp>
      <p:sp>
        <p:nvSpPr>
          <p:cNvPr id="410" name="Freeform 300"/>
          <p:cNvSpPr>
            <a:spLocks noEditPoints="1"/>
          </p:cNvSpPr>
          <p:nvPr/>
        </p:nvSpPr>
        <p:spPr bwMode="auto">
          <a:xfrm>
            <a:off x="5083872" y="3012101"/>
            <a:ext cx="158717" cy="198853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11" name="Group 410"/>
          <p:cNvGrpSpPr/>
          <p:nvPr/>
        </p:nvGrpSpPr>
        <p:grpSpPr>
          <a:xfrm>
            <a:off x="5038725" y="4378746"/>
            <a:ext cx="249011" cy="244151"/>
            <a:chOff x="8286750" y="3430588"/>
            <a:chExt cx="325438" cy="319087"/>
          </a:xfrm>
          <a:solidFill>
            <a:schemeClr val="accent2"/>
          </a:solidFill>
        </p:grpSpPr>
        <p:sp>
          <p:nvSpPr>
            <p:cNvPr id="412" name="Freeform 363"/>
            <p:cNvSpPr>
              <a:spLocks noEditPoints="1"/>
            </p:cNvSpPr>
            <p:nvPr/>
          </p:nvSpPr>
          <p:spPr bwMode="auto">
            <a:xfrm>
              <a:off x="8367713" y="3517900"/>
              <a:ext cx="161925" cy="231775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3" name="Freeform 364"/>
            <p:cNvSpPr>
              <a:spLocks/>
            </p:cNvSpPr>
            <p:nvPr/>
          </p:nvSpPr>
          <p:spPr bwMode="auto">
            <a:xfrm>
              <a:off x="8286750" y="3586163"/>
              <a:ext cx="63500" cy="14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4" name="Freeform 365"/>
            <p:cNvSpPr>
              <a:spLocks/>
            </p:cNvSpPr>
            <p:nvPr/>
          </p:nvSpPr>
          <p:spPr bwMode="auto">
            <a:xfrm>
              <a:off x="8550275" y="3586163"/>
              <a:ext cx="61913" cy="14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5" name="Freeform 366"/>
            <p:cNvSpPr>
              <a:spLocks/>
            </p:cNvSpPr>
            <p:nvPr/>
          </p:nvSpPr>
          <p:spPr bwMode="auto">
            <a:xfrm>
              <a:off x="8305800" y="3640138"/>
              <a:ext cx="58738" cy="396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6" name="Freeform 367"/>
            <p:cNvSpPr>
              <a:spLocks/>
            </p:cNvSpPr>
            <p:nvPr/>
          </p:nvSpPr>
          <p:spPr bwMode="auto">
            <a:xfrm>
              <a:off x="8535988" y="3508375"/>
              <a:ext cx="57150" cy="396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7" name="Freeform 368"/>
            <p:cNvSpPr>
              <a:spLocks/>
            </p:cNvSpPr>
            <p:nvPr/>
          </p:nvSpPr>
          <p:spPr bwMode="auto">
            <a:xfrm>
              <a:off x="8496300" y="3449638"/>
              <a:ext cx="38100" cy="587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8" name="Freeform 369"/>
            <p:cNvSpPr>
              <a:spLocks/>
            </p:cNvSpPr>
            <p:nvPr/>
          </p:nvSpPr>
          <p:spPr bwMode="auto">
            <a:xfrm>
              <a:off x="8442325" y="3430588"/>
              <a:ext cx="14288" cy="635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" name="Freeform 370"/>
            <p:cNvSpPr>
              <a:spLocks/>
            </p:cNvSpPr>
            <p:nvPr/>
          </p:nvSpPr>
          <p:spPr bwMode="auto">
            <a:xfrm>
              <a:off x="8364538" y="3449638"/>
              <a:ext cx="39688" cy="587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" name="Freeform 371"/>
            <p:cNvSpPr>
              <a:spLocks/>
            </p:cNvSpPr>
            <p:nvPr/>
          </p:nvSpPr>
          <p:spPr bwMode="auto">
            <a:xfrm>
              <a:off x="8535988" y="3641725"/>
              <a:ext cx="57150" cy="396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1" name="Freeform 372"/>
            <p:cNvSpPr>
              <a:spLocks/>
            </p:cNvSpPr>
            <p:nvPr/>
          </p:nvSpPr>
          <p:spPr bwMode="auto">
            <a:xfrm>
              <a:off x="8305800" y="3508375"/>
              <a:ext cx="58738" cy="396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5069734" y="3968507"/>
            <a:ext cx="186994" cy="189732"/>
            <a:chOff x="7358063" y="2928938"/>
            <a:chExt cx="325437" cy="330201"/>
          </a:xfrm>
          <a:solidFill>
            <a:schemeClr val="accent1"/>
          </a:solidFill>
        </p:grpSpPr>
        <p:sp>
          <p:nvSpPr>
            <p:cNvPr id="423" name="Freeform 244"/>
            <p:cNvSpPr>
              <a:spLocks noEditPoints="1"/>
            </p:cNvSpPr>
            <p:nvPr/>
          </p:nvSpPr>
          <p:spPr bwMode="auto">
            <a:xfrm>
              <a:off x="7358063" y="2928938"/>
              <a:ext cx="322262" cy="223838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42" y="36"/>
                </a:cxn>
                <a:cxn ang="0">
                  <a:pos x="102" y="0"/>
                </a:cxn>
                <a:cxn ang="0">
                  <a:pos x="104" y="1"/>
                </a:cxn>
                <a:cxn ang="0">
                  <a:pos x="196" y="14"/>
                </a:cxn>
                <a:cxn ang="0">
                  <a:pos x="198" y="14"/>
                </a:cxn>
                <a:cxn ang="0">
                  <a:pos x="200" y="15"/>
                </a:cxn>
                <a:cxn ang="0">
                  <a:pos x="202" y="17"/>
                </a:cxn>
                <a:cxn ang="0">
                  <a:pos x="203" y="20"/>
                </a:cxn>
                <a:cxn ang="0">
                  <a:pos x="203" y="124"/>
                </a:cxn>
                <a:cxn ang="0">
                  <a:pos x="202" y="126"/>
                </a:cxn>
                <a:cxn ang="0">
                  <a:pos x="200" y="128"/>
                </a:cxn>
                <a:cxn ang="0">
                  <a:pos x="170" y="137"/>
                </a:cxn>
                <a:cxn ang="0">
                  <a:pos x="171" y="133"/>
                </a:cxn>
                <a:cxn ang="0">
                  <a:pos x="173" y="125"/>
                </a:cxn>
                <a:cxn ang="0">
                  <a:pos x="192" y="27"/>
                </a:cxn>
                <a:cxn ang="0">
                  <a:pos x="161" y="81"/>
                </a:cxn>
                <a:cxn ang="0">
                  <a:pos x="156" y="76"/>
                </a:cxn>
                <a:cxn ang="0">
                  <a:pos x="150" y="72"/>
                </a:cxn>
                <a:cxn ang="0">
                  <a:pos x="107" y="15"/>
                </a:cxn>
                <a:cxn ang="0">
                  <a:pos x="103" y="68"/>
                </a:cxn>
                <a:cxn ang="0">
                  <a:pos x="96" y="72"/>
                </a:cxn>
                <a:cxn ang="0">
                  <a:pos x="53" y="36"/>
                </a:cxn>
                <a:cxn ang="0">
                  <a:pos x="72" y="117"/>
                </a:cxn>
                <a:cxn ang="0">
                  <a:pos x="73" y="125"/>
                </a:cxn>
                <a:cxn ang="0">
                  <a:pos x="50" y="140"/>
                </a:cxn>
                <a:cxn ang="0">
                  <a:pos x="47" y="141"/>
                </a:cxn>
                <a:cxn ang="0">
                  <a:pos x="45" y="140"/>
                </a:cxn>
                <a:cxn ang="0">
                  <a:pos x="2" y="121"/>
                </a:cxn>
                <a:cxn ang="0">
                  <a:pos x="1" y="119"/>
                </a:cxn>
                <a:cxn ang="0">
                  <a:pos x="0" y="116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8" y="8"/>
                </a:cxn>
                <a:cxn ang="0">
                  <a:pos x="99" y="1"/>
                </a:cxn>
                <a:cxn ang="0">
                  <a:pos x="102" y="0"/>
                </a:cxn>
              </a:cxnLst>
              <a:rect l="0" t="0" r="r" b="b"/>
              <a:pathLst>
                <a:path w="203" h="141">
                  <a:moveTo>
                    <a:pt x="11" y="22"/>
                  </a:moveTo>
                  <a:lnTo>
                    <a:pt x="11" y="113"/>
                  </a:lnTo>
                  <a:lnTo>
                    <a:pt x="42" y="127"/>
                  </a:lnTo>
                  <a:lnTo>
                    <a:pt x="42" y="36"/>
                  </a:lnTo>
                  <a:lnTo>
                    <a:pt x="11" y="22"/>
                  </a:lnTo>
                  <a:close/>
                  <a:moveTo>
                    <a:pt x="102" y="0"/>
                  </a:moveTo>
                  <a:lnTo>
                    <a:pt x="103" y="0"/>
                  </a:lnTo>
                  <a:lnTo>
                    <a:pt x="104" y="1"/>
                  </a:lnTo>
                  <a:lnTo>
                    <a:pt x="156" y="27"/>
                  </a:lnTo>
                  <a:lnTo>
                    <a:pt x="196" y="14"/>
                  </a:lnTo>
                  <a:lnTo>
                    <a:pt x="197" y="14"/>
                  </a:lnTo>
                  <a:lnTo>
                    <a:pt x="198" y="14"/>
                  </a:lnTo>
                  <a:lnTo>
                    <a:pt x="199" y="14"/>
                  </a:lnTo>
                  <a:lnTo>
                    <a:pt x="200" y="15"/>
                  </a:lnTo>
                  <a:lnTo>
                    <a:pt x="201" y="16"/>
                  </a:lnTo>
                  <a:lnTo>
                    <a:pt x="202" y="17"/>
                  </a:lnTo>
                  <a:lnTo>
                    <a:pt x="203" y="18"/>
                  </a:lnTo>
                  <a:lnTo>
                    <a:pt x="203" y="20"/>
                  </a:lnTo>
                  <a:lnTo>
                    <a:pt x="203" y="123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2" y="126"/>
                  </a:lnTo>
                  <a:lnTo>
                    <a:pt x="201" y="127"/>
                  </a:lnTo>
                  <a:lnTo>
                    <a:pt x="200" y="128"/>
                  </a:lnTo>
                  <a:lnTo>
                    <a:pt x="199" y="128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1" y="133"/>
                  </a:lnTo>
                  <a:lnTo>
                    <a:pt x="172" y="129"/>
                  </a:lnTo>
                  <a:lnTo>
                    <a:pt x="173" y="125"/>
                  </a:lnTo>
                  <a:lnTo>
                    <a:pt x="192" y="119"/>
                  </a:lnTo>
                  <a:lnTo>
                    <a:pt x="192" y="27"/>
                  </a:lnTo>
                  <a:lnTo>
                    <a:pt x="161" y="37"/>
                  </a:lnTo>
                  <a:lnTo>
                    <a:pt x="161" y="81"/>
                  </a:lnTo>
                  <a:lnTo>
                    <a:pt x="159" y="78"/>
                  </a:lnTo>
                  <a:lnTo>
                    <a:pt x="156" y="76"/>
                  </a:lnTo>
                  <a:lnTo>
                    <a:pt x="153" y="7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07" y="15"/>
                  </a:lnTo>
                  <a:lnTo>
                    <a:pt x="107" y="67"/>
                  </a:lnTo>
                  <a:lnTo>
                    <a:pt x="103" y="68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96" y="15"/>
                  </a:lnTo>
                  <a:lnTo>
                    <a:pt x="53" y="36"/>
                  </a:lnTo>
                  <a:lnTo>
                    <a:pt x="53" y="126"/>
                  </a:lnTo>
                  <a:lnTo>
                    <a:pt x="72" y="117"/>
                  </a:lnTo>
                  <a:lnTo>
                    <a:pt x="73" y="121"/>
                  </a:lnTo>
                  <a:lnTo>
                    <a:pt x="73" y="125"/>
                  </a:lnTo>
                  <a:lnTo>
                    <a:pt x="74" y="128"/>
                  </a:lnTo>
                  <a:lnTo>
                    <a:pt x="50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5" y="140"/>
                  </a:lnTo>
                  <a:lnTo>
                    <a:pt x="3" y="121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47" y="26"/>
                  </a:lnTo>
                  <a:lnTo>
                    <a:pt x="99" y="1"/>
                  </a:lnTo>
                  <a:lnTo>
                    <a:pt x="100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4" name="Freeform 245"/>
            <p:cNvSpPr>
              <a:spLocks/>
            </p:cNvSpPr>
            <p:nvPr/>
          </p:nvSpPr>
          <p:spPr bwMode="auto">
            <a:xfrm>
              <a:off x="7589838" y="3159126"/>
              <a:ext cx="93662" cy="1000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33"/>
                </a:cxn>
                <a:cxn ang="0">
                  <a:pos x="55" y="35"/>
                </a:cxn>
                <a:cxn ang="0">
                  <a:pos x="57" y="37"/>
                </a:cxn>
                <a:cxn ang="0">
                  <a:pos x="58" y="39"/>
                </a:cxn>
                <a:cxn ang="0">
                  <a:pos x="58" y="41"/>
                </a:cxn>
                <a:cxn ang="0">
                  <a:pos x="59" y="44"/>
                </a:cxn>
                <a:cxn ang="0">
                  <a:pos x="59" y="46"/>
                </a:cxn>
                <a:cxn ang="0">
                  <a:pos x="59" y="48"/>
                </a:cxn>
                <a:cxn ang="0">
                  <a:pos x="58" y="51"/>
                </a:cxn>
                <a:cxn ang="0">
                  <a:pos x="57" y="53"/>
                </a:cxn>
                <a:cxn ang="0">
                  <a:pos x="56" y="55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51" y="60"/>
                </a:cxn>
                <a:cxn ang="0">
                  <a:pos x="49" y="61"/>
                </a:cxn>
                <a:cxn ang="0">
                  <a:pos x="47" y="61"/>
                </a:cxn>
                <a:cxn ang="0">
                  <a:pos x="46" y="62"/>
                </a:cxn>
                <a:cxn ang="0">
                  <a:pos x="44" y="62"/>
                </a:cxn>
                <a:cxn ang="0">
                  <a:pos x="41" y="63"/>
                </a:cxn>
                <a:cxn ang="0">
                  <a:pos x="40" y="62"/>
                </a:cxn>
                <a:cxn ang="0">
                  <a:pos x="37" y="62"/>
                </a:cxn>
                <a:cxn ang="0">
                  <a:pos x="35" y="61"/>
                </a:cxn>
                <a:cxn ang="0">
                  <a:pos x="33" y="60"/>
                </a:cxn>
                <a:cxn ang="0">
                  <a:pos x="31" y="59"/>
                </a:cxn>
                <a:cxn ang="0">
                  <a:pos x="29" y="57"/>
                </a:cxn>
                <a:cxn ang="0">
                  <a:pos x="28" y="56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6" y="16"/>
                </a:cxn>
                <a:cxn ang="0">
                  <a:pos x="9" y="13"/>
                </a:cxn>
                <a:cxn ang="0">
                  <a:pos x="12" y="11"/>
                </a:cxn>
                <a:cxn ang="0">
                  <a:pos x="15" y="9"/>
                </a:cxn>
                <a:cxn ang="0">
                  <a:pos x="18" y="6"/>
                </a:cxn>
                <a:cxn ang="0">
                  <a:pos x="20" y="3"/>
                </a:cxn>
                <a:cxn ang="0">
                  <a:pos x="22" y="0"/>
                </a:cxn>
              </a:cxnLst>
              <a:rect l="0" t="0" r="r" b="b"/>
              <a:pathLst>
                <a:path w="59" h="63">
                  <a:moveTo>
                    <a:pt x="22" y="0"/>
                  </a:moveTo>
                  <a:lnTo>
                    <a:pt x="54" y="33"/>
                  </a:lnTo>
                  <a:lnTo>
                    <a:pt x="55" y="35"/>
                  </a:lnTo>
                  <a:lnTo>
                    <a:pt x="57" y="37"/>
                  </a:lnTo>
                  <a:lnTo>
                    <a:pt x="58" y="39"/>
                  </a:lnTo>
                  <a:lnTo>
                    <a:pt x="58" y="41"/>
                  </a:lnTo>
                  <a:lnTo>
                    <a:pt x="59" y="44"/>
                  </a:lnTo>
                  <a:lnTo>
                    <a:pt x="59" y="46"/>
                  </a:lnTo>
                  <a:lnTo>
                    <a:pt x="59" y="48"/>
                  </a:lnTo>
                  <a:lnTo>
                    <a:pt x="58" y="51"/>
                  </a:lnTo>
                  <a:lnTo>
                    <a:pt x="57" y="53"/>
                  </a:lnTo>
                  <a:lnTo>
                    <a:pt x="56" y="55"/>
                  </a:lnTo>
                  <a:lnTo>
                    <a:pt x="54" y="57"/>
                  </a:lnTo>
                  <a:lnTo>
                    <a:pt x="53" y="58"/>
                  </a:lnTo>
                  <a:lnTo>
                    <a:pt x="51" y="60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1" y="63"/>
                  </a:lnTo>
                  <a:lnTo>
                    <a:pt x="40" y="62"/>
                  </a:lnTo>
                  <a:lnTo>
                    <a:pt x="37" y="62"/>
                  </a:lnTo>
                  <a:lnTo>
                    <a:pt x="35" y="61"/>
                  </a:lnTo>
                  <a:lnTo>
                    <a:pt x="33" y="60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5" name="Freeform 246"/>
            <p:cNvSpPr>
              <a:spLocks noEditPoints="1"/>
            </p:cNvSpPr>
            <p:nvPr/>
          </p:nvSpPr>
          <p:spPr bwMode="auto">
            <a:xfrm>
              <a:off x="7483475" y="3041651"/>
              <a:ext cx="139700" cy="139700"/>
            </a:xfrm>
            <a:custGeom>
              <a:avLst/>
              <a:gdLst/>
              <a:ahLst/>
              <a:cxnLst>
                <a:cxn ang="0">
                  <a:pos x="38" y="15"/>
                </a:cxn>
                <a:cxn ang="0">
                  <a:pos x="30" y="18"/>
                </a:cxn>
                <a:cxn ang="0">
                  <a:pos x="23" y="24"/>
                </a:cxn>
                <a:cxn ang="0">
                  <a:pos x="18" y="32"/>
                </a:cxn>
                <a:cxn ang="0">
                  <a:pos x="15" y="40"/>
                </a:cxn>
                <a:cxn ang="0">
                  <a:pos x="15" y="49"/>
                </a:cxn>
                <a:cxn ang="0">
                  <a:pos x="18" y="58"/>
                </a:cxn>
                <a:cxn ang="0">
                  <a:pos x="24" y="65"/>
                </a:cxn>
                <a:cxn ang="0">
                  <a:pos x="31" y="70"/>
                </a:cxn>
                <a:cxn ang="0">
                  <a:pos x="39" y="73"/>
                </a:cxn>
                <a:cxn ang="0">
                  <a:pos x="47" y="73"/>
                </a:cxn>
                <a:cxn ang="0">
                  <a:pos x="56" y="71"/>
                </a:cxn>
                <a:cxn ang="0">
                  <a:pos x="63" y="66"/>
                </a:cxn>
                <a:cxn ang="0">
                  <a:pos x="69" y="59"/>
                </a:cxn>
                <a:cxn ang="0">
                  <a:pos x="73" y="51"/>
                </a:cxn>
                <a:cxn ang="0">
                  <a:pos x="73" y="42"/>
                </a:cxn>
                <a:cxn ang="0">
                  <a:pos x="71" y="33"/>
                </a:cxn>
                <a:cxn ang="0">
                  <a:pos x="66" y="25"/>
                </a:cxn>
                <a:cxn ang="0">
                  <a:pos x="60" y="19"/>
                </a:cxn>
                <a:cxn ang="0">
                  <a:pos x="52" y="16"/>
                </a:cxn>
                <a:cxn ang="0">
                  <a:pos x="44" y="15"/>
                </a:cxn>
                <a:cxn ang="0">
                  <a:pos x="51" y="0"/>
                </a:cxn>
                <a:cxn ang="0">
                  <a:pos x="61" y="3"/>
                </a:cxn>
                <a:cxn ang="0">
                  <a:pos x="70" y="8"/>
                </a:cxn>
                <a:cxn ang="0">
                  <a:pos x="78" y="15"/>
                </a:cxn>
                <a:cxn ang="0">
                  <a:pos x="84" y="25"/>
                </a:cxn>
                <a:cxn ang="0">
                  <a:pos x="87" y="35"/>
                </a:cxn>
                <a:cxn ang="0">
                  <a:pos x="88" y="46"/>
                </a:cxn>
                <a:cxn ang="0">
                  <a:pos x="87" y="56"/>
                </a:cxn>
                <a:cxn ang="0">
                  <a:pos x="82" y="66"/>
                </a:cxn>
                <a:cxn ang="0">
                  <a:pos x="76" y="75"/>
                </a:cxn>
                <a:cxn ang="0">
                  <a:pos x="67" y="82"/>
                </a:cxn>
                <a:cxn ang="0">
                  <a:pos x="58" y="86"/>
                </a:cxn>
                <a:cxn ang="0">
                  <a:pos x="48" y="88"/>
                </a:cxn>
                <a:cxn ang="0">
                  <a:pos x="37" y="88"/>
                </a:cxn>
                <a:cxn ang="0">
                  <a:pos x="28" y="85"/>
                </a:cxn>
                <a:cxn ang="0">
                  <a:pos x="19" y="80"/>
                </a:cxn>
                <a:cxn ang="0">
                  <a:pos x="11" y="73"/>
                </a:cxn>
                <a:cxn ang="0">
                  <a:pos x="5" y="64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2" y="32"/>
                </a:cxn>
                <a:cxn ang="0">
                  <a:pos x="6" y="22"/>
                </a:cxn>
                <a:cxn ang="0">
                  <a:pos x="13" y="13"/>
                </a:cxn>
                <a:cxn ang="0">
                  <a:pos x="21" y="6"/>
                </a:cxn>
                <a:cxn ang="0">
                  <a:pos x="31" y="2"/>
                </a:cxn>
                <a:cxn ang="0">
                  <a:pos x="41" y="0"/>
                </a:cxn>
              </a:cxnLst>
              <a:rect l="0" t="0" r="r" b="b"/>
              <a:pathLst>
                <a:path w="88" h="88">
                  <a:moveTo>
                    <a:pt x="44" y="15"/>
                  </a:moveTo>
                  <a:lnTo>
                    <a:pt x="41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3" y="17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7" y="35"/>
                  </a:lnTo>
                  <a:lnTo>
                    <a:pt x="16" y="37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5" y="49"/>
                  </a:lnTo>
                  <a:lnTo>
                    <a:pt x="16" y="52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0" y="61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8" y="69"/>
                  </a:lnTo>
                  <a:lnTo>
                    <a:pt x="31" y="70"/>
                  </a:lnTo>
                  <a:lnTo>
                    <a:pt x="33" y="71"/>
                  </a:lnTo>
                  <a:lnTo>
                    <a:pt x="36" y="72"/>
                  </a:lnTo>
                  <a:lnTo>
                    <a:pt x="39" y="73"/>
                  </a:lnTo>
                  <a:lnTo>
                    <a:pt x="41" y="73"/>
                  </a:lnTo>
                  <a:lnTo>
                    <a:pt x="44" y="73"/>
                  </a:lnTo>
                  <a:lnTo>
                    <a:pt x="47" y="73"/>
                  </a:lnTo>
                  <a:lnTo>
                    <a:pt x="50" y="73"/>
                  </a:lnTo>
                  <a:lnTo>
                    <a:pt x="53" y="72"/>
                  </a:lnTo>
                  <a:lnTo>
                    <a:pt x="56" y="71"/>
                  </a:lnTo>
                  <a:lnTo>
                    <a:pt x="58" y="70"/>
                  </a:lnTo>
                  <a:lnTo>
                    <a:pt x="61" y="68"/>
                  </a:lnTo>
                  <a:lnTo>
                    <a:pt x="63" y="66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59"/>
                  </a:lnTo>
                  <a:lnTo>
                    <a:pt x="71" y="57"/>
                  </a:lnTo>
                  <a:lnTo>
                    <a:pt x="72" y="54"/>
                  </a:lnTo>
                  <a:lnTo>
                    <a:pt x="73" y="51"/>
                  </a:lnTo>
                  <a:lnTo>
                    <a:pt x="73" y="48"/>
                  </a:lnTo>
                  <a:lnTo>
                    <a:pt x="73" y="45"/>
                  </a:lnTo>
                  <a:lnTo>
                    <a:pt x="73" y="42"/>
                  </a:lnTo>
                  <a:lnTo>
                    <a:pt x="73" y="39"/>
                  </a:lnTo>
                  <a:lnTo>
                    <a:pt x="72" y="36"/>
                  </a:lnTo>
                  <a:lnTo>
                    <a:pt x="71" y="33"/>
                  </a:lnTo>
                  <a:lnTo>
                    <a:pt x="70" y="30"/>
                  </a:lnTo>
                  <a:lnTo>
                    <a:pt x="68" y="28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5" y="17"/>
                  </a:lnTo>
                  <a:lnTo>
                    <a:pt x="52" y="16"/>
                  </a:lnTo>
                  <a:lnTo>
                    <a:pt x="50" y="15"/>
                  </a:lnTo>
                  <a:lnTo>
                    <a:pt x="47" y="15"/>
                  </a:lnTo>
                  <a:lnTo>
                    <a:pt x="44" y="15"/>
                  </a:lnTo>
                  <a:close/>
                  <a:moveTo>
                    <a:pt x="44" y="0"/>
                  </a:moveTo>
                  <a:lnTo>
                    <a:pt x="48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4" y="5"/>
                  </a:lnTo>
                  <a:lnTo>
                    <a:pt x="67" y="6"/>
                  </a:lnTo>
                  <a:lnTo>
                    <a:pt x="70" y="8"/>
                  </a:lnTo>
                  <a:lnTo>
                    <a:pt x="73" y="10"/>
                  </a:lnTo>
                  <a:lnTo>
                    <a:pt x="75" y="13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21"/>
                  </a:lnTo>
                  <a:lnTo>
                    <a:pt x="84" y="25"/>
                  </a:lnTo>
                  <a:lnTo>
                    <a:pt x="85" y="28"/>
                  </a:lnTo>
                  <a:lnTo>
                    <a:pt x="86" y="31"/>
                  </a:lnTo>
                  <a:lnTo>
                    <a:pt x="87" y="35"/>
                  </a:lnTo>
                  <a:lnTo>
                    <a:pt x="88" y="39"/>
                  </a:lnTo>
                  <a:lnTo>
                    <a:pt x="88" y="42"/>
                  </a:lnTo>
                  <a:lnTo>
                    <a:pt x="88" y="46"/>
                  </a:lnTo>
                  <a:lnTo>
                    <a:pt x="88" y="49"/>
                  </a:lnTo>
                  <a:lnTo>
                    <a:pt x="87" y="53"/>
                  </a:lnTo>
                  <a:lnTo>
                    <a:pt x="87" y="56"/>
                  </a:lnTo>
                  <a:lnTo>
                    <a:pt x="85" y="60"/>
                  </a:lnTo>
                  <a:lnTo>
                    <a:pt x="84" y="63"/>
                  </a:lnTo>
                  <a:lnTo>
                    <a:pt x="82" y="66"/>
                  </a:lnTo>
                  <a:lnTo>
                    <a:pt x="80" y="69"/>
                  </a:lnTo>
                  <a:lnTo>
                    <a:pt x="78" y="72"/>
                  </a:lnTo>
                  <a:lnTo>
                    <a:pt x="76" y="75"/>
                  </a:lnTo>
                  <a:lnTo>
                    <a:pt x="73" y="78"/>
                  </a:lnTo>
                  <a:lnTo>
                    <a:pt x="70" y="80"/>
                  </a:lnTo>
                  <a:lnTo>
                    <a:pt x="67" y="82"/>
                  </a:lnTo>
                  <a:lnTo>
                    <a:pt x="64" y="84"/>
                  </a:lnTo>
                  <a:lnTo>
                    <a:pt x="61" y="85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51" y="88"/>
                  </a:lnTo>
                  <a:lnTo>
                    <a:pt x="48" y="88"/>
                  </a:lnTo>
                  <a:lnTo>
                    <a:pt x="44" y="88"/>
                  </a:lnTo>
                  <a:lnTo>
                    <a:pt x="41" y="88"/>
                  </a:lnTo>
                  <a:lnTo>
                    <a:pt x="37" y="88"/>
                  </a:lnTo>
                  <a:lnTo>
                    <a:pt x="34" y="87"/>
                  </a:lnTo>
                  <a:lnTo>
                    <a:pt x="31" y="86"/>
                  </a:lnTo>
                  <a:lnTo>
                    <a:pt x="28" y="85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3" y="76"/>
                  </a:lnTo>
                  <a:lnTo>
                    <a:pt x="11" y="73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5" y="64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2" y="32"/>
                  </a:lnTo>
                  <a:lnTo>
                    <a:pt x="3" y="29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8" y="8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6" name="Freeform 247"/>
            <p:cNvSpPr>
              <a:spLocks/>
            </p:cNvSpPr>
            <p:nvPr/>
          </p:nvSpPr>
          <p:spPr bwMode="auto">
            <a:xfrm>
              <a:off x="7519988" y="3084513"/>
              <a:ext cx="25400" cy="508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2" y="11"/>
                </a:cxn>
                <a:cxn ang="0">
                  <a:pos x="11" y="13"/>
                </a:cxn>
                <a:cxn ang="0">
                  <a:pos x="10" y="15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0" y="20"/>
                </a:cxn>
                <a:cxn ang="0">
                  <a:pos x="11" y="21"/>
                </a:cxn>
                <a:cxn ang="0">
                  <a:pos x="12" y="23"/>
                </a:cxn>
                <a:cxn ang="0">
                  <a:pos x="13" y="24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14" y="29"/>
                </a:cxn>
                <a:cxn ang="0">
                  <a:pos x="14" y="30"/>
                </a:cxn>
                <a:cxn ang="0">
                  <a:pos x="13" y="31"/>
                </a:cxn>
                <a:cxn ang="0">
                  <a:pos x="12" y="31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9" y="32"/>
                </a:cxn>
                <a:cxn ang="0">
                  <a:pos x="8" y="32"/>
                </a:cxn>
                <a:cxn ang="0">
                  <a:pos x="7" y="32"/>
                </a:cxn>
                <a:cxn ang="0">
                  <a:pos x="6" y="32"/>
                </a:cxn>
                <a:cxn ang="0">
                  <a:pos x="5" y="31"/>
                </a:cxn>
                <a:cxn ang="0">
                  <a:pos x="4" y="29"/>
                </a:cxn>
                <a:cxn ang="0">
                  <a:pos x="2" y="26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11" y="0"/>
                </a:cxn>
              </a:cxnLst>
              <a:rect l="0" t="0" r="r" b="b"/>
              <a:pathLst>
                <a:path w="16" h="32">
                  <a:moveTo>
                    <a:pt x="11" y="0"/>
                  </a:move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5072014" y="3483086"/>
            <a:ext cx="182434" cy="189731"/>
            <a:chOff x="8572500" y="4071938"/>
            <a:chExt cx="317500" cy="330200"/>
          </a:xfrm>
          <a:solidFill>
            <a:schemeClr val="tx2"/>
          </a:solidFill>
        </p:grpSpPr>
        <p:sp>
          <p:nvSpPr>
            <p:cNvPr id="428" name="Freeform 434"/>
            <p:cNvSpPr>
              <a:spLocks/>
            </p:cNvSpPr>
            <p:nvPr/>
          </p:nvSpPr>
          <p:spPr bwMode="auto">
            <a:xfrm>
              <a:off x="8699500" y="4071938"/>
              <a:ext cx="190500" cy="3302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2"/>
                </a:cxn>
                <a:cxn ang="0">
                  <a:pos x="89" y="57"/>
                </a:cxn>
                <a:cxn ang="0">
                  <a:pos x="90" y="59"/>
                </a:cxn>
                <a:cxn ang="0">
                  <a:pos x="90" y="61"/>
                </a:cxn>
                <a:cxn ang="0">
                  <a:pos x="89" y="63"/>
                </a:cxn>
                <a:cxn ang="0">
                  <a:pos x="87" y="64"/>
                </a:cxn>
                <a:cxn ang="0">
                  <a:pos x="85" y="65"/>
                </a:cxn>
                <a:cxn ang="0">
                  <a:pos x="106" y="103"/>
                </a:cxn>
                <a:cxn ang="0">
                  <a:pos x="107" y="105"/>
                </a:cxn>
                <a:cxn ang="0">
                  <a:pos x="107" y="107"/>
                </a:cxn>
                <a:cxn ang="0">
                  <a:pos x="106" y="109"/>
                </a:cxn>
                <a:cxn ang="0">
                  <a:pos x="105" y="111"/>
                </a:cxn>
                <a:cxn ang="0">
                  <a:pos x="103" y="111"/>
                </a:cxn>
                <a:cxn ang="0">
                  <a:pos x="119" y="146"/>
                </a:cxn>
                <a:cxn ang="0">
                  <a:pos x="120" y="148"/>
                </a:cxn>
                <a:cxn ang="0">
                  <a:pos x="120" y="150"/>
                </a:cxn>
                <a:cxn ang="0">
                  <a:pos x="119" y="152"/>
                </a:cxn>
                <a:cxn ang="0">
                  <a:pos x="117" y="153"/>
                </a:cxn>
                <a:cxn ang="0">
                  <a:pos x="115" y="154"/>
                </a:cxn>
                <a:cxn ang="0">
                  <a:pos x="65" y="203"/>
                </a:cxn>
                <a:cxn ang="0">
                  <a:pos x="64" y="205"/>
                </a:cxn>
                <a:cxn ang="0">
                  <a:pos x="63" y="207"/>
                </a:cxn>
                <a:cxn ang="0">
                  <a:pos x="60" y="208"/>
                </a:cxn>
                <a:cxn ang="0">
                  <a:pos x="28" y="207"/>
                </a:cxn>
                <a:cxn ang="0">
                  <a:pos x="26" y="206"/>
                </a:cxn>
                <a:cxn ang="0">
                  <a:pos x="25" y="204"/>
                </a:cxn>
                <a:cxn ang="0">
                  <a:pos x="25" y="173"/>
                </a:cxn>
                <a:cxn ang="0">
                  <a:pos x="31" y="173"/>
                </a:cxn>
                <a:cxn ang="0">
                  <a:pos x="34" y="172"/>
                </a:cxn>
                <a:cxn ang="0">
                  <a:pos x="37" y="169"/>
                </a:cxn>
                <a:cxn ang="0">
                  <a:pos x="40" y="166"/>
                </a:cxn>
                <a:cxn ang="0">
                  <a:pos x="41" y="163"/>
                </a:cxn>
                <a:cxn ang="0">
                  <a:pos x="40" y="159"/>
                </a:cxn>
                <a:cxn ang="0">
                  <a:pos x="39" y="155"/>
                </a:cxn>
                <a:cxn ang="0">
                  <a:pos x="25" y="138"/>
                </a:cxn>
                <a:cxn ang="0">
                  <a:pos x="27" y="137"/>
                </a:cxn>
                <a:cxn ang="0">
                  <a:pos x="29" y="134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31" y="124"/>
                </a:cxn>
                <a:cxn ang="0">
                  <a:pos x="29" y="121"/>
                </a:cxn>
                <a:cxn ang="0">
                  <a:pos x="14" y="100"/>
                </a:cxn>
                <a:cxn ang="0">
                  <a:pos x="16" y="97"/>
                </a:cxn>
                <a:cxn ang="0">
                  <a:pos x="17" y="93"/>
                </a:cxn>
                <a:cxn ang="0">
                  <a:pos x="17" y="90"/>
                </a:cxn>
                <a:cxn ang="0">
                  <a:pos x="16" y="86"/>
                </a:cxn>
                <a:cxn ang="0">
                  <a:pos x="7" y="73"/>
                </a:cxn>
                <a:cxn ang="0">
                  <a:pos x="5" y="65"/>
                </a:cxn>
                <a:cxn ang="0">
                  <a:pos x="3" y="64"/>
                </a:cxn>
                <a:cxn ang="0">
                  <a:pos x="1" y="63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2" y="2"/>
                </a:cxn>
                <a:cxn ang="0">
                  <a:pos x="44" y="0"/>
                </a:cxn>
              </a:cxnLst>
              <a:rect l="0" t="0" r="r" b="b"/>
              <a:pathLst>
                <a:path w="120" h="208">
                  <a:moveTo>
                    <a:pt x="45" y="0"/>
                  </a:moveTo>
                  <a:lnTo>
                    <a:pt x="46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90" y="59"/>
                  </a:lnTo>
                  <a:lnTo>
                    <a:pt x="90" y="60"/>
                  </a:lnTo>
                  <a:lnTo>
                    <a:pt x="90" y="61"/>
                  </a:lnTo>
                  <a:lnTo>
                    <a:pt x="89" y="62"/>
                  </a:lnTo>
                  <a:lnTo>
                    <a:pt x="89" y="63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5"/>
                  </a:lnTo>
                  <a:lnTo>
                    <a:pt x="76" y="65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6" y="109"/>
                  </a:lnTo>
                  <a:lnTo>
                    <a:pt x="106" y="110"/>
                  </a:lnTo>
                  <a:lnTo>
                    <a:pt x="105" y="111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90" y="111"/>
                  </a:lnTo>
                  <a:lnTo>
                    <a:pt x="119" y="146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65" y="154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4" y="205"/>
                  </a:lnTo>
                  <a:lnTo>
                    <a:pt x="64" y="206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8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7" y="207"/>
                  </a:lnTo>
                  <a:lnTo>
                    <a:pt x="26" y="206"/>
                  </a:lnTo>
                  <a:lnTo>
                    <a:pt x="25" y="205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5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2"/>
                  </a:lnTo>
                  <a:lnTo>
                    <a:pt x="34" y="172"/>
                  </a:lnTo>
                  <a:lnTo>
                    <a:pt x="36" y="171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39" y="155"/>
                  </a:lnTo>
                  <a:lnTo>
                    <a:pt x="38" y="154"/>
                  </a:lnTo>
                  <a:lnTo>
                    <a:pt x="25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8" y="136"/>
                  </a:lnTo>
                  <a:lnTo>
                    <a:pt x="29" y="134"/>
                  </a:lnTo>
                  <a:lnTo>
                    <a:pt x="30" y="133"/>
                  </a:lnTo>
                  <a:lnTo>
                    <a:pt x="31" y="131"/>
                  </a:lnTo>
                  <a:lnTo>
                    <a:pt x="31" y="129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1" y="124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13" y="101"/>
                  </a:lnTo>
                  <a:lnTo>
                    <a:pt x="14" y="100"/>
                  </a:lnTo>
                  <a:lnTo>
                    <a:pt x="15" y="99"/>
                  </a:lnTo>
                  <a:lnTo>
                    <a:pt x="16" y="97"/>
                  </a:lnTo>
                  <a:lnTo>
                    <a:pt x="17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5" y="65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9" name="Freeform 435"/>
            <p:cNvSpPr>
              <a:spLocks/>
            </p:cNvSpPr>
            <p:nvPr/>
          </p:nvSpPr>
          <p:spPr bwMode="auto">
            <a:xfrm>
              <a:off x="8572500" y="4144963"/>
              <a:ext cx="180975" cy="2571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9" y="1"/>
                </a:cxn>
                <a:cxn ang="0">
                  <a:pos x="90" y="44"/>
                </a:cxn>
                <a:cxn ang="0">
                  <a:pos x="91" y="46"/>
                </a:cxn>
                <a:cxn ang="0">
                  <a:pos x="90" y="48"/>
                </a:cxn>
                <a:cxn ang="0">
                  <a:pos x="89" y="50"/>
                </a:cxn>
                <a:cxn ang="0">
                  <a:pos x="87" y="50"/>
                </a:cxn>
                <a:cxn ang="0">
                  <a:pos x="81" y="51"/>
                </a:cxn>
                <a:cxn ang="0">
                  <a:pos x="104" y="80"/>
                </a:cxn>
                <a:cxn ang="0">
                  <a:pos x="104" y="82"/>
                </a:cxn>
                <a:cxn ang="0">
                  <a:pos x="104" y="84"/>
                </a:cxn>
                <a:cxn ang="0">
                  <a:pos x="102" y="86"/>
                </a:cxn>
                <a:cxn ang="0">
                  <a:pos x="101" y="86"/>
                </a:cxn>
                <a:cxn ang="0">
                  <a:pos x="92" y="87"/>
                </a:cxn>
                <a:cxn ang="0">
                  <a:pos x="113" y="113"/>
                </a:cxn>
                <a:cxn ang="0">
                  <a:pos x="114" y="115"/>
                </a:cxn>
                <a:cxn ang="0">
                  <a:pos x="113" y="117"/>
                </a:cxn>
                <a:cxn ang="0">
                  <a:pos x="112" y="119"/>
                </a:cxn>
                <a:cxn ang="0">
                  <a:pos x="110" y="120"/>
                </a:cxn>
                <a:cxn ang="0">
                  <a:pos x="73" y="120"/>
                </a:cxn>
                <a:cxn ang="0">
                  <a:pos x="72" y="158"/>
                </a:cxn>
                <a:cxn ang="0">
                  <a:pos x="71" y="160"/>
                </a:cxn>
                <a:cxn ang="0">
                  <a:pos x="69" y="161"/>
                </a:cxn>
                <a:cxn ang="0">
                  <a:pos x="46" y="162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41" y="157"/>
                </a:cxn>
                <a:cxn ang="0">
                  <a:pos x="5" y="120"/>
                </a:cxn>
                <a:cxn ang="0">
                  <a:pos x="3" y="119"/>
                </a:cxn>
                <a:cxn ang="0">
                  <a:pos x="1" y="118"/>
                </a:cxn>
                <a:cxn ang="0">
                  <a:pos x="0" y="116"/>
                </a:cxn>
                <a:cxn ang="0">
                  <a:pos x="0" y="114"/>
                </a:cxn>
                <a:cxn ang="0">
                  <a:pos x="1" y="112"/>
                </a:cxn>
                <a:cxn ang="0">
                  <a:pos x="14" y="87"/>
                </a:cxn>
                <a:cxn ang="0">
                  <a:pos x="12" y="86"/>
                </a:cxn>
                <a:cxn ang="0">
                  <a:pos x="11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79"/>
                </a:cxn>
                <a:cxn ang="0">
                  <a:pos x="28" y="51"/>
                </a:cxn>
                <a:cxn ang="0">
                  <a:pos x="26" y="50"/>
                </a:cxn>
                <a:cxn ang="0">
                  <a:pos x="24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4" y="43"/>
                </a:cxn>
                <a:cxn ang="0">
                  <a:pos x="55" y="1"/>
                </a:cxn>
                <a:cxn ang="0">
                  <a:pos x="57" y="0"/>
                </a:cxn>
              </a:cxnLst>
              <a:rect l="0" t="0" r="r" b="b"/>
              <a:pathLst>
                <a:path w="114" h="162">
                  <a:moveTo>
                    <a:pt x="57" y="0"/>
                  </a:move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5"/>
                  </a:lnTo>
                  <a:lnTo>
                    <a:pt x="91" y="46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1" y="51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1" y="86"/>
                  </a:lnTo>
                  <a:lnTo>
                    <a:pt x="99" y="87"/>
                  </a:lnTo>
                  <a:lnTo>
                    <a:pt x="92" y="87"/>
                  </a:lnTo>
                  <a:lnTo>
                    <a:pt x="113" y="112"/>
                  </a:lnTo>
                  <a:lnTo>
                    <a:pt x="113" y="113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73" y="120"/>
                  </a:lnTo>
                  <a:lnTo>
                    <a:pt x="73" y="157"/>
                  </a:lnTo>
                  <a:lnTo>
                    <a:pt x="72" y="158"/>
                  </a:lnTo>
                  <a:lnTo>
                    <a:pt x="72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46" y="162"/>
                  </a:lnTo>
                  <a:lnTo>
                    <a:pt x="45" y="161"/>
                  </a:lnTo>
                  <a:lnTo>
                    <a:pt x="44" y="161"/>
                  </a:lnTo>
                  <a:lnTo>
                    <a:pt x="43" y="160"/>
                  </a:lnTo>
                  <a:lnTo>
                    <a:pt x="42" y="159"/>
                  </a:lnTo>
                  <a:lnTo>
                    <a:pt x="41" y="158"/>
                  </a:lnTo>
                  <a:lnTo>
                    <a:pt x="41" y="157"/>
                  </a:lnTo>
                  <a:lnTo>
                    <a:pt x="41" y="120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1" y="112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33" y="51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5566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Freeform 1344"/>
          <p:cNvSpPr>
            <a:spLocks/>
          </p:cNvSpPr>
          <p:nvPr/>
        </p:nvSpPr>
        <p:spPr bwMode="auto">
          <a:xfrm>
            <a:off x="0" y="792162"/>
            <a:ext cx="9144000" cy="4351338"/>
          </a:xfrm>
          <a:custGeom>
            <a:avLst/>
            <a:gdLst>
              <a:gd name="T0" fmla="*/ 2933 w 5750"/>
              <a:gd name="T1" fmla="*/ 581 h 2741"/>
              <a:gd name="T2" fmla="*/ 3035 w 5750"/>
              <a:gd name="T3" fmla="*/ 576 h 2741"/>
              <a:gd name="T4" fmla="*/ 3124 w 5750"/>
              <a:gd name="T5" fmla="*/ 612 h 2741"/>
              <a:gd name="T6" fmla="*/ 3160 w 5750"/>
              <a:gd name="T7" fmla="*/ 676 h 2741"/>
              <a:gd name="T8" fmla="*/ 3181 w 5750"/>
              <a:gd name="T9" fmla="*/ 728 h 2741"/>
              <a:gd name="T10" fmla="*/ 3274 w 5750"/>
              <a:gd name="T11" fmla="*/ 770 h 2741"/>
              <a:gd name="T12" fmla="*/ 3359 w 5750"/>
              <a:gd name="T13" fmla="*/ 749 h 2741"/>
              <a:gd name="T14" fmla="*/ 3501 w 5750"/>
              <a:gd name="T15" fmla="*/ 723 h 2741"/>
              <a:gd name="T16" fmla="*/ 3640 w 5750"/>
              <a:gd name="T17" fmla="*/ 749 h 2741"/>
              <a:gd name="T18" fmla="*/ 3731 w 5750"/>
              <a:gd name="T19" fmla="*/ 819 h 2741"/>
              <a:gd name="T20" fmla="*/ 3750 w 5750"/>
              <a:gd name="T21" fmla="*/ 889 h 2741"/>
              <a:gd name="T22" fmla="*/ 3874 w 5750"/>
              <a:gd name="T23" fmla="*/ 898 h 2741"/>
              <a:gd name="T24" fmla="*/ 4000 w 5750"/>
              <a:gd name="T25" fmla="*/ 946 h 2741"/>
              <a:gd name="T26" fmla="*/ 4122 w 5750"/>
              <a:gd name="T27" fmla="*/ 945 h 2741"/>
              <a:gd name="T28" fmla="*/ 4283 w 5750"/>
              <a:gd name="T29" fmla="*/ 939 h 2741"/>
              <a:gd name="T30" fmla="*/ 4438 w 5750"/>
              <a:gd name="T31" fmla="*/ 979 h 2741"/>
              <a:gd name="T32" fmla="*/ 4541 w 5750"/>
              <a:gd name="T33" fmla="*/ 1005 h 2741"/>
              <a:gd name="T34" fmla="*/ 4646 w 5750"/>
              <a:gd name="T35" fmla="*/ 958 h 2741"/>
              <a:gd name="T36" fmla="*/ 4763 w 5750"/>
              <a:gd name="T37" fmla="*/ 950 h 2741"/>
              <a:gd name="T38" fmla="*/ 4849 w 5750"/>
              <a:gd name="T39" fmla="*/ 884 h 2741"/>
              <a:gd name="T40" fmla="*/ 4990 w 5750"/>
              <a:gd name="T41" fmla="*/ 808 h 2741"/>
              <a:gd name="T42" fmla="*/ 5177 w 5750"/>
              <a:gd name="T43" fmla="*/ 781 h 2741"/>
              <a:gd name="T44" fmla="*/ 5336 w 5750"/>
              <a:gd name="T45" fmla="*/ 801 h 2741"/>
              <a:gd name="T46" fmla="*/ 5355 w 5750"/>
              <a:gd name="T47" fmla="*/ 711 h 2741"/>
              <a:gd name="T48" fmla="*/ 5447 w 5750"/>
              <a:gd name="T49" fmla="*/ 626 h 2741"/>
              <a:gd name="T50" fmla="*/ 5598 w 5750"/>
              <a:gd name="T51" fmla="*/ 582 h 2741"/>
              <a:gd name="T52" fmla="*/ 5750 w 5750"/>
              <a:gd name="T53" fmla="*/ 589 h 2741"/>
              <a:gd name="T54" fmla="*/ 0 w 5750"/>
              <a:gd name="T55" fmla="*/ 589 h 2741"/>
              <a:gd name="T56" fmla="*/ 154 w 5750"/>
              <a:gd name="T57" fmla="*/ 582 h 2741"/>
              <a:gd name="T58" fmla="*/ 302 w 5750"/>
              <a:gd name="T59" fmla="*/ 626 h 2741"/>
              <a:gd name="T60" fmla="*/ 396 w 5750"/>
              <a:gd name="T61" fmla="*/ 711 h 2741"/>
              <a:gd name="T62" fmla="*/ 414 w 5750"/>
              <a:gd name="T63" fmla="*/ 801 h 2741"/>
              <a:gd name="T64" fmla="*/ 573 w 5750"/>
              <a:gd name="T65" fmla="*/ 781 h 2741"/>
              <a:gd name="T66" fmla="*/ 763 w 5750"/>
              <a:gd name="T67" fmla="*/ 809 h 2741"/>
              <a:gd name="T68" fmla="*/ 906 w 5750"/>
              <a:gd name="T69" fmla="*/ 887 h 2741"/>
              <a:gd name="T70" fmla="*/ 1007 w 5750"/>
              <a:gd name="T71" fmla="*/ 952 h 2741"/>
              <a:gd name="T72" fmla="*/ 1147 w 5750"/>
              <a:gd name="T73" fmla="*/ 959 h 2741"/>
              <a:gd name="T74" fmla="*/ 1254 w 5750"/>
              <a:gd name="T75" fmla="*/ 1011 h 2741"/>
              <a:gd name="T76" fmla="*/ 1404 w 5750"/>
              <a:gd name="T77" fmla="*/ 950 h 2741"/>
              <a:gd name="T78" fmla="*/ 1578 w 5750"/>
              <a:gd name="T79" fmla="*/ 939 h 2741"/>
              <a:gd name="T80" fmla="*/ 1718 w 5750"/>
              <a:gd name="T81" fmla="*/ 969 h 2741"/>
              <a:gd name="T82" fmla="*/ 1830 w 5750"/>
              <a:gd name="T83" fmla="*/ 910 h 2741"/>
              <a:gd name="T84" fmla="*/ 1976 w 5750"/>
              <a:gd name="T85" fmla="*/ 888 h 2741"/>
              <a:gd name="T86" fmla="*/ 2004 w 5750"/>
              <a:gd name="T87" fmla="*/ 849 h 2741"/>
              <a:gd name="T88" fmla="*/ 2072 w 5750"/>
              <a:gd name="T89" fmla="*/ 769 h 2741"/>
              <a:gd name="T90" fmla="*/ 2200 w 5750"/>
              <a:gd name="T91" fmla="*/ 726 h 2741"/>
              <a:gd name="T92" fmla="*/ 2348 w 5750"/>
              <a:gd name="T93" fmla="*/ 735 h 2741"/>
              <a:gd name="T94" fmla="*/ 2458 w 5750"/>
              <a:gd name="T95" fmla="*/ 792 h 2741"/>
              <a:gd name="T96" fmla="*/ 2533 w 5750"/>
              <a:gd name="T97" fmla="*/ 738 h 2741"/>
              <a:gd name="T98" fmla="*/ 2596 w 5750"/>
              <a:gd name="T99" fmla="*/ 701 h 2741"/>
              <a:gd name="T100" fmla="*/ 2607 w 5750"/>
              <a:gd name="T101" fmla="*/ 631 h 2741"/>
              <a:gd name="T102" fmla="*/ 2682 w 5750"/>
              <a:gd name="T103" fmla="*/ 584 h 2741"/>
              <a:gd name="T104" fmla="*/ 2787 w 5750"/>
              <a:gd name="T105" fmla="*/ 576 h 2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50" h="2741">
                <a:moveTo>
                  <a:pt x="2842" y="0"/>
                </a:moveTo>
                <a:lnTo>
                  <a:pt x="2921" y="0"/>
                </a:lnTo>
                <a:lnTo>
                  <a:pt x="2933" y="581"/>
                </a:lnTo>
                <a:lnTo>
                  <a:pt x="2963" y="576"/>
                </a:lnTo>
                <a:lnTo>
                  <a:pt x="2996" y="574"/>
                </a:lnTo>
                <a:lnTo>
                  <a:pt x="3035" y="576"/>
                </a:lnTo>
                <a:lnTo>
                  <a:pt x="3068" y="584"/>
                </a:lnTo>
                <a:lnTo>
                  <a:pt x="3099" y="596"/>
                </a:lnTo>
                <a:lnTo>
                  <a:pt x="3124" y="612"/>
                </a:lnTo>
                <a:lnTo>
                  <a:pt x="3143" y="631"/>
                </a:lnTo>
                <a:lnTo>
                  <a:pt x="3155" y="653"/>
                </a:lnTo>
                <a:lnTo>
                  <a:pt x="3160" y="676"/>
                </a:lnTo>
                <a:lnTo>
                  <a:pt x="3155" y="701"/>
                </a:lnTo>
                <a:lnTo>
                  <a:pt x="3141" y="723"/>
                </a:lnTo>
                <a:lnTo>
                  <a:pt x="3181" y="728"/>
                </a:lnTo>
                <a:lnTo>
                  <a:pt x="3216" y="738"/>
                </a:lnTo>
                <a:lnTo>
                  <a:pt x="3248" y="752"/>
                </a:lnTo>
                <a:lnTo>
                  <a:pt x="3274" y="770"/>
                </a:lnTo>
                <a:lnTo>
                  <a:pt x="3293" y="792"/>
                </a:lnTo>
                <a:lnTo>
                  <a:pt x="3323" y="769"/>
                </a:lnTo>
                <a:lnTo>
                  <a:pt x="3359" y="749"/>
                </a:lnTo>
                <a:lnTo>
                  <a:pt x="3403" y="735"/>
                </a:lnTo>
                <a:lnTo>
                  <a:pt x="3450" y="726"/>
                </a:lnTo>
                <a:lnTo>
                  <a:pt x="3501" y="723"/>
                </a:lnTo>
                <a:lnTo>
                  <a:pt x="3551" y="726"/>
                </a:lnTo>
                <a:lnTo>
                  <a:pt x="3598" y="735"/>
                </a:lnTo>
                <a:lnTo>
                  <a:pt x="3640" y="749"/>
                </a:lnTo>
                <a:lnTo>
                  <a:pt x="3677" y="769"/>
                </a:lnTo>
                <a:lnTo>
                  <a:pt x="3708" y="792"/>
                </a:lnTo>
                <a:lnTo>
                  <a:pt x="3731" y="819"/>
                </a:lnTo>
                <a:lnTo>
                  <a:pt x="3747" y="849"/>
                </a:lnTo>
                <a:lnTo>
                  <a:pt x="3752" y="880"/>
                </a:lnTo>
                <a:lnTo>
                  <a:pt x="3750" y="889"/>
                </a:lnTo>
                <a:lnTo>
                  <a:pt x="3775" y="888"/>
                </a:lnTo>
                <a:lnTo>
                  <a:pt x="3825" y="891"/>
                </a:lnTo>
                <a:lnTo>
                  <a:pt x="3874" y="898"/>
                </a:lnTo>
                <a:lnTo>
                  <a:pt x="3921" y="910"/>
                </a:lnTo>
                <a:lnTo>
                  <a:pt x="3962" y="927"/>
                </a:lnTo>
                <a:lnTo>
                  <a:pt x="4000" y="946"/>
                </a:lnTo>
                <a:lnTo>
                  <a:pt x="4031" y="969"/>
                </a:lnTo>
                <a:lnTo>
                  <a:pt x="4075" y="955"/>
                </a:lnTo>
                <a:lnTo>
                  <a:pt x="4122" y="945"/>
                </a:lnTo>
                <a:lnTo>
                  <a:pt x="4171" y="939"/>
                </a:lnTo>
                <a:lnTo>
                  <a:pt x="4224" y="936"/>
                </a:lnTo>
                <a:lnTo>
                  <a:pt x="4283" y="939"/>
                </a:lnTo>
                <a:lnTo>
                  <a:pt x="4339" y="947"/>
                </a:lnTo>
                <a:lnTo>
                  <a:pt x="4391" y="960"/>
                </a:lnTo>
                <a:lnTo>
                  <a:pt x="4438" y="979"/>
                </a:lnTo>
                <a:lnTo>
                  <a:pt x="4480" y="1001"/>
                </a:lnTo>
                <a:lnTo>
                  <a:pt x="4517" y="1027"/>
                </a:lnTo>
                <a:lnTo>
                  <a:pt x="4541" y="1005"/>
                </a:lnTo>
                <a:lnTo>
                  <a:pt x="4573" y="986"/>
                </a:lnTo>
                <a:lnTo>
                  <a:pt x="4608" y="970"/>
                </a:lnTo>
                <a:lnTo>
                  <a:pt x="4646" y="958"/>
                </a:lnTo>
                <a:lnTo>
                  <a:pt x="4690" y="952"/>
                </a:lnTo>
                <a:lnTo>
                  <a:pt x="4735" y="948"/>
                </a:lnTo>
                <a:lnTo>
                  <a:pt x="4763" y="950"/>
                </a:lnTo>
                <a:lnTo>
                  <a:pt x="4789" y="953"/>
                </a:lnTo>
                <a:lnTo>
                  <a:pt x="4815" y="917"/>
                </a:lnTo>
                <a:lnTo>
                  <a:pt x="4849" y="884"/>
                </a:lnTo>
                <a:lnTo>
                  <a:pt x="4891" y="854"/>
                </a:lnTo>
                <a:lnTo>
                  <a:pt x="4938" y="829"/>
                </a:lnTo>
                <a:lnTo>
                  <a:pt x="4990" y="808"/>
                </a:lnTo>
                <a:lnTo>
                  <a:pt x="5049" y="793"/>
                </a:lnTo>
                <a:lnTo>
                  <a:pt x="5112" y="784"/>
                </a:lnTo>
                <a:lnTo>
                  <a:pt x="5177" y="781"/>
                </a:lnTo>
                <a:lnTo>
                  <a:pt x="5233" y="783"/>
                </a:lnTo>
                <a:lnTo>
                  <a:pt x="5285" y="790"/>
                </a:lnTo>
                <a:lnTo>
                  <a:pt x="5336" y="801"/>
                </a:lnTo>
                <a:lnTo>
                  <a:pt x="5334" y="781"/>
                </a:lnTo>
                <a:lnTo>
                  <a:pt x="5339" y="745"/>
                </a:lnTo>
                <a:lnTo>
                  <a:pt x="5355" y="711"/>
                </a:lnTo>
                <a:lnTo>
                  <a:pt x="5378" y="679"/>
                </a:lnTo>
                <a:lnTo>
                  <a:pt x="5409" y="651"/>
                </a:lnTo>
                <a:lnTo>
                  <a:pt x="5447" y="626"/>
                </a:lnTo>
                <a:lnTo>
                  <a:pt x="5493" y="607"/>
                </a:lnTo>
                <a:lnTo>
                  <a:pt x="5543" y="592"/>
                </a:lnTo>
                <a:lnTo>
                  <a:pt x="5598" y="582"/>
                </a:lnTo>
                <a:lnTo>
                  <a:pt x="5655" y="579"/>
                </a:lnTo>
                <a:lnTo>
                  <a:pt x="5704" y="581"/>
                </a:lnTo>
                <a:lnTo>
                  <a:pt x="5750" y="589"/>
                </a:lnTo>
                <a:lnTo>
                  <a:pt x="5750" y="2741"/>
                </a:lnTo>
                <a:lnTo>
                  <a:pt x="0" y="2741"/>
                </a:lnTo>
                <a:lnTo>
                  <a:pt x="0" y="589"/>
                </a:lnTo>
                <a:lnTo>
                  <a:pt x="47" y="581"/>
                </a:lnTo>
                <a:lnTo>
                  <a:pt x="96" y="579"/>
                </a:lnTo>
                <a:lnTo>
                  <a:pt x="154" y="582"/>
                </a:lnTo>
                <a:lnTo>
                  <a:pt x="208" y="592"/>
                </a:lnTo>
                <a:lnTo>
                  <a:pt x="257" y="607"/>
                </a:lnTo>
                <a:lnTo>
                  <a:pt x="302" y="626"/>
                </a:lnTo>
                <a:lnTo>
                  <a:pt x="340" y="651"/>
                </a:lnTo>
                <a:lnTo>
                  <a:pt x="372" y="679"/>
                </a:lnTo>
                <a:lnTo>
                  <a:pt x="396" y="711"/>
                </a:lnTo>
                <a:lnTo>
                  <a:pt x="410" y="745"/>
                </a:lnTo>
                <a:lnTo>
                  <a:pt x="416" y="781"/>
                </a:lnTo>
                <a:lnTo>
                  <a:pt x="414" y="801"/>
                </a:lnTo>
                <a:lnTo>
                  <a:pt x="464" y="790"/>
                </a:lnTo>
                <a:lnTo>
                  <a:pt x="519" y="783"/>
                </a:lnTo>
                <a:lnTo>
                  <a:pt x="573" y="781"/>
                </a:lnTo>
                <a:lnTo>
                  <a:pt x="641" y="784"/>
                </a:lnTo>
                <a:lnTo>
                  <a:pt x="704" y="794"/>
                </a:lnTo>
                <a:lnTo>
                  <a:pt x="763" y="809"/>
                </a:lnTo>
                <a:lnTo>
                  <a:pt x="817" y="831"/>
                </a:lnTo>
                <a:lnTo>
                  <a:pt x="866" y="857"/>
                </a:lnTo>
                <a:lnTo>
                  <a:pt x="906" y="887"/>
                </a:lnTo>
                <a:lnTo>
                  <a:pt x="939" y="922"/>
                </a:lnTo>
                <a:lnTo>
                  <a:pt x="964" y="959"/>
                </a:lnTo>
                <a:lnTo>
                  <a:pt x="1007" y="952"/>
                </a:lnTo>
                <a:lnTo>
                  <a:pt x="1055" y="948"/>
                </a:lnTo>
                <a:lnTo>
                  <a:pt x="1102" y="952"/>
                </a:lnTo>
                <a:lnTo>
                  <a:pt x="1147" y="959"/>
                </a:lnTo>
                <a:lnTo>
                  <a:pt x="1187" y="973"/>
                </a:lnTo>
                <a:lnTo>
                  <a:pt x="1224" y="990"/>
                </a:lnTo>
                <a:lnTo>
                  <a:pt x="1254" y="1011"/>
                </a:lnTo>
                <a:lnTo>
                  <a:pt x="1297" y="986"/>
                </a:lnTo>
                <a:lnTo>
                  <a:pt x="1348" y="965"/>
                </a:lnTo>
                <a:lnTo>
                  <a:pt x="1404" y="950"/>
                </a:lnTo>
                <a:lnTo>
                  <a:pt x="1463" y="940"/>
                </a:lnTo>
                <a:lnTo>
                  <a:pt x="1526" y="936"/>
                </a:lnTo>
                <a:lnTo>
                  <a:pt x="1578" y="939"/>
                </a:lnTo>
                <a:lnTo>
                  <a:pt x="1627" y="945"/>
                </a:lnTo>
                <a:lnTo>
                  <a:pt x="1674" y="955"/>
                </a:lnTo>
                <a:lnTo>
                  <a:pt x="1718" y="969"/>
                </a:lnTo>
                <a:lnTo>
                  <a:pt x="1751" y="946"/>
                </a:lnTo>
                <a:lnTo>
                  <a:pt x="1788" y="927"/>
                </a:lnTo>
                <a:lnTo>
                  <a:pt x="1830" y="910"/>
                </a:lnTo>
                <a:lnTo>
                  <a:pt x="1875" y="898"/>
                </a:lnTo>
                <a:lnTo>
                  <a:pt x="1924" y="891"/>
                </a:lnTo>
                <a:lnTo>
                  <a:pt x="1976" y="888"/>
                </a:lnTo>
                <a:lnTo>
                  <a:pt x="1999" y="889"/>
                </a:lnTo>
                <a:lnTo>
                  <a:pt x="1999" y="880"/>
                </a:lnTo>
                <a:lnTo>
                  <a:pt x="2004" y="849"/>
                </a:lnTo>
                <a:lnTo>
                  <a:pt x="2018" y="819"/>
                </a:lnTo>
                <a:lnTo>
                  <a:pt x="2041" y="792"/>
                </a:lnTo>
                <a:lnTo>
                  <a:pt x="2072" y="769"/>
                </a:lnTo>
                <a:lnTo>
                  <a:pt x="2109" y="749"/>
                </a:lnTo>
                <a:lnTo>
                  <a:pt x="2153" y="735"/>
                </a:lnTo>
                <a:lnTo>
                  <a:pt x="2200" y="726"/>
                </a:lnTo>
                <a:lnTo>
                  <a:pt x="2251" y="723"/>
                </a:lnTo>
                <a:lnTo>
                  <a:pt x="2301" y="726"/>
                </a:lnTo>
                <a:lnTo>
                  <a:pt x="2348" y="735"/>
                </a:lnTo>
                <a:lnTo>
                  <a:pt x="2390" y="749"/>
                </a:lnTo>
                <a:lnTo>
                  <a:pt x="2427" y="769"/>
                </a:lnTo>
                <a:lnTo>
                  <a:pt x="2458" y="792"/>
                </a:lnTo>
                <a:lnTo>
                  <a:pt x="2478" y="770"/>
                </a:lnTo>
                <a:lnTo>
                  <a:pt x="2502" y="752"/>
                </a:lnTo>
                <a:lnTo>
                  <a:pt x="2533" y="738"/>
                </a:lnTo>
                <a:lnTo>
                  <a:pt x="2570" y="728"/>
                </a:lnTo>
                <a:lnTo>
                  <a:pt x="2608" y="723"/>
                </a:lnTo>
                <a:lnTo>
                  <a:pt x="2596" y="701"/>
                </a:lnTo>
                <a:lnTo>
                  <a:pt x="2591" y="676"/>
                </a:lnTo>
                <a:lnTo>
                  <a:pt x="2595" y="653"/>
                </a:lnTo>
                <a:lnTo>
                  <a:pt x="2607" y="631"/>
                </a:lnTo>
                <a:lnTo>
                  <a:pt x="2626" y="612"/>
                </a:lnTo>
                <a:lnTo>
                  <a:pt x="2652" y="596"/>
                </a:lnTo>
                <a:lnTo>
                  <a:pt x="2682" y="584"/>
                </a:lnTo>
                <a:lnTo>
                  <a:pt x="2717" y="576"/>
                </a:lnTo>
                <a:lnTo>
                  <a:pt x="2753" y="574"/>
                </a:lnTo>
                <a:lnTo>
                  <a:pt x="2787" y="576"/>
                </a:lnTo>
                <a:lnTo>
                  <a:pt x="2818" y="581"/>
                </a:lnTo>
                <a:lnTo>
                  <a:pt x="284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2079" y="2474754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+mj-lt"/>
              </a:rPr>
              <a:t>Infographic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Slide</a:t>
            </a:r>
          </a:p>
        </p:txBody>
      </p:sp>
      <p:grpSp>
        <p:nvGrpSpPr>
          <p:cNvPr id="2827" name="Group 2826"/>
          <p:cNvGrpSpPr/>
          <p:nvPr/>
        </p:nvGrpSpPr>
        <p:grpSpPr>
          <a:xfrm>
            <a:off x="4260056" y="11113"/>
            <a:ext cx="623888" cy="911225"/>
            <a:chOff x="4251325" y="11113"/>
            <a:chExt cx="623888" cy="911225"/>
          </a:xfrm>
          <a:effectLst>
            <a:outerShdw blurRad="203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2819" name="Freeform 1345"/>
            <p:cNvSpPr>
              <a:spLocks/>
            </p:cNvSpPr>
            <p:nvPr/>
          </p:nvSpPr>
          <p:spPr bwMode="auto">
            <a:xfrm>
              <a:off x="4251325" y="579438"/>
              <a:ext cx="230188" cy="342900"/>
            </a:xfrm>
            <a:custGeom>
              <a:avLst/>
              <a:gdLst>
                <a:gd name="T0" fmla="*/ 95 w 145"/>
                <a:gd name="T1" fmla="*/ 0 h 216"/>
                <a:gd name="T2" fmla="*/ 145 w 145"/>
                <a:gd name="T3" fmla="*/ 65 h 216"/>
                <a:gd name="T4" fmla="*/ 116 w 145"/>
                <a:gd name="T5" fmla="*/ 80 h 216"/>
                <a:gd name="T6" fmla="*/ 91 w 145"/>
                <a:gd name="T7" fmla="*/ 97 h 216"/>
                <a:gd name="T8" fmla="*/ 72 w 145"/>
                <a:gd name="T9" fmla="*/ 116 h 216"/>
                <a:gd name="T10" fmla="*/ 56 w 145"/>
                <a:gd name="T11" fmla="*/ 137 h 216"/>
                <a:gd name="T12" fmla="*/ 46 w 145"/>
                <a:gd name="T13" fmla="*/ 157 h 216"/>
                <a:gd name="T14" fmla="*/ 37 w 145"/>
                <a:gd name="T15" fmla="*/ 175 h 216"/>
                <a:gd name="T16" fmla="*/ 32 w 145"/>
                <a:gd name="T17" fmla="*/ 191 h 216"/>
                <a:gd name="T18" fmla="*/ 28 w 145"/>
                <a:gd name="T19" fmla="*/ 204 h 216"/>
                <a:gd name="T20" fmla="*/ 27 w 145"/>
                <a:gd name="T21" fmla="*/ 212 h 216"/>
                <a:gd name="T22" fmla="*/ 27 w 145"/>
                <a:gd name="T23" fmla="*/ 216 h 216"/>
                <a:gd name="T24" fmla="*/ 9 w 145"/>
                <a:gd name="T25" fmla="*/ 184 h 216"/>
                <a:gd name="T26" fmla="*/ 2 w 145"/>
                <a:gd name="T27" fmla="*/ 153 h 216"/>
                <a:gd name="T28" fmla="*/ 0 w 145"/>
                <a:gd name="T29" fmla="*/ 126 h 216"/>
                <a:gd name="T30" fmla="*/ 6 w 145"/>
                <a:gd name="T31" fmla="*/ 101 h 216"/>
                <a:gd name="T32" fmla="*/ 16 w 145"/>
                <a:gd name="T33" fmla="*/ 78 h 216"/>
                <a:gd name="T34" fmla="*/ 28 w 145"/>
                <a:gd name="T35" fmla="*/ 58 h 216"/>
                <a:gd name="T36" fmla="*/ 42 w 145"/>
                <a:gd name="T37" fmla="*/ 40 h 216"/>
                <a:gd name="T38" fmla="*/ 58 w 145"/>
                <a:gd name="T39" fmla="*/ 26 h 216"/>
                <a:gd name="T40" fmla="*/ 72 w 145"/>
                <a:gd name="T41" fmla="*/ 14 h 216"/>
                <a:gd name="T42" fmla="*/ 84 w 145"/>
                <a:gd name="T43" fmla="*/ 6 h 216"/>
                <a:gd name="T44" fmla="*/ 91 w 145"/>
                <a:gd name="T45" fmla="*/ 1 h 216"/>
                <a:gd name="T46" fmla="*/ 95 w 145"/>
                <a:gd name="T4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" h="216">
                  <a:moveTo>
                    <a:pt x="95" y="0"/>
                  </a:moveTo>
                  <a:lnTo>
                    <a:pt x="145" y="65"/>
                  </a:lnTo>
                  <a:lnTo>
                    <a:pt x="116" y="80"/>
                  </a:lnTo>
                  <a:lnTo>
                    <a:pt x="91" y="97"/>
                  </a:lnTo>
                  <a:lnTo>
                    <a:pt x="72" y="116"/>
                  </a:lnTo>
                  <a:lnTo>
                    <a:pt x="56" y="137"/>
                  </a:lnTo>
                  <a:lnTo>
                    <a:pt x="46" y="157"/>
                  </a:lnTo>
                  <a:lnTo>
                    <a:pt x="37" y="175"/>
                  </a:lnTo>
                  <a:lnTo>
                    <a:pt x="32" y="191"/>
                  </a:lnTo>
                  <a:lnTo>
                    <a:pt x="28" y="204"/>
                  </a:lnTo>
                  <a:lnTo>
                    <a:pt x="27" y="212"/>
                  </a:lnTo>
                  <a:lnTo>
                    <a:pt x="27" y="216"/>
                  </a:lnTo>
                  <a:lnTo>
                    <a:pt x="9" y="184"/>
                  </a:lnTo>
                  <a:lnTo>
                    <a:pt x="2" y="153"/>
                  </a:lnTo>
                  <a:lnTo>
                    <a:pt x="0" y="126"/>
                  </a:lnTo>
                  <a:lnTo>
                    <a:pt x="6" y="101"/>
                  </a:lnTo>
                  <a:lnTo>
                    <a:pt x="16" y="78"/>
                  </a:lnTo>
                  <a:lnTo>
                    <a:pt x="28" y="58"/>
                  </a:lnTo>
                  <a:lnTo>
                    <a:pt x="42" y="40"/>
                  </a:lnTo>
                  <a:lnTo>
                    <a:pt x="58" y="26"/>
                  </a:lnTo>
                  <a:lnTo>
                    <a:pt x="72" y="14"/>
                  </a:lnTo>
                  <a:lnTo>
                    <a:pt x="84" y="6"/>
                  </a:lnTo>
                  <a:lnTo>
                    <a:pt x="91" y="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2E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0" name="Freeform 1346"/>
            <p:cNvSpPr>
              <a:spLocks/>
            </p:cNvSpPr>
            <p:nvPr/>
          </p:nvSpPr>
          <p:spPr bwMode="auto">
            <a:xfrm>
              <a:off x="4648200" y="579438"/>
              <a:ext cx="227013" cy="342900"/>
            </a:xfrm>
            <a:custGeom>
              <a:avLst/>
              <a:gdLst>
                <a:gd name="T0" fmla="*/ 51 w 143"/>
                <a:gd name="T1" fmla="*/ 0 h 216"/>
                <a:gd name="T2" fmla="*/ 54 w 143"/>
                <a:gd name="T3" fmla="*/ 1 h 216"/>
                <a:gd name="T4" fmla="*/ 61 w 143"/>
                <a:gd name="T5" fmla="*/ 6 h 216"/>
                <a:gd name="T6" fmla="*/ 73 w 143"/>
                <a:gd name="T7" fmla="*/ 15 h 216"/>
                <a:gd name="T8" fmla="*/ 87 w 143"/>
                <a:gd name="T9" fmla="*/ 26 h 216"/>
                <a:gd name="T10" fmla="*/ 101 w 143"/>
                <a:gd name="T11" fmla="*/ 42 h 216"/>
                <a:gd name="T12" fmla="*/ 117 w 143"/>
                <a:gd name="T13" fmla="*/ 59 h 216"/>
                <a:gd name="T14" fmla="*/ 129 w 143"/>
                <a:gd name="T15" fmla="*/ 79 h 216"/>
                <a:gd name="T16" fmla="*/ 138 w 143"/>
                <a:gd name="T17" fmla="*/ 102 h 216"/>
                <a:gd name="T18" fmla="*/ 143 w 143"/>
                <a:gd name="T19" fmla="*/ 127 h 216"/>
                <a:gd name="T20" fmla="*/ 143 w 143"/>
                <a:gd name="T21" fmla="*/ 154 h 216"/>
                <a:gd name="T22" fmla="*/ 134 w 143"/>
                <a:gd name="T23" fmla="*/ 184 h 216"/>
                <a:gd name="T24" fmla="*/ 117 w 143"/>
                <a:gd name="T25" fmla="*/ 216 h 216"/>
                <a:gd name="T26" fmla="*/ 117 w 143"/>
                <a:gd name="T27" fmla="*/ 212 h 216"/>
                <a:gd name="T28" fmla="*/ 115 w 143"/>
                <a:gd name="T29" fmla="*/ 205 h 216"/>
                <a:gd name="T30" fmla="*/ 112 w 143"/>
                <a:gd name="T31" fmla="*/ 192 h 216"/>
                <a:gd name="T32" fmla="*/ 107 w 143"/>
                <a:gd name="T33" fmla="*/ 175 h 216"/>
                <a:gd name="T34" fmla="*/ 100 w 143"/>
                <a:gd name="T35" fmla="*/ 157 h 216"/>
                <a:gd name="T36" fmla="*/ 87 w 143"/>
                <a:gd name="T37" fmla="*/ 137 h 216"/>
                <a:gd name="T38" fmla="*/ 73 w 143"/>
                <a:gd name="T39" fmla="*/ 117 h 216"/>
                <a:gd name="T40" fmla="*/ 54 w 143"/>
                <a:gd name="T41" fmla="*/ 97 h 216"/>
                <a:gd name="T42" fmla="*/ 30 w 143"/>
                <a:gd name="T43" fmla="*/ 80 h 216"/>
                <a:gd name="T44" fmla="*/ 0 w 143"/>
                <a:gd name="T45" fmla="*/ 66 h 216"/>
                <a:gd name="T46" fmla="*/ 51 w 143"/>
                <a:gd name="T4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16">
                  <a:moveTo>
                    <a:pt x="51" y="0"/>
                  </a:moveTo>
                  <a:lnTo>
                    <a:pt x="54" y="1"/>
                  </a:lnTo>
                  <a:lnTo>
                    <a:pt x="61" y="6"/>
                  </a:lnTo>
                  <a:lnTo>
                    <a:pt x="73" y="15"/>
                  </a:lnTo>
                  <a:lnTo>
                    <a:pt x="87" y="26"/>
                  </a:lnTo>
                  <a:lnTo>
                    <a:pt x="101" y="42"/>
                  </a:lnTo>
                  <a:lnTo>
                    <a:pt x="117" y="59"/>
                  </a:lnTo>
                  <a:lnTo>
                    <a:pt x="129" y="79"/>
                  </a:lnTo>
                  <a:lnTo>
                    <a:pt x="138" y="102"/>
                  </a:lnTo>
                  <a:lnTo>
                    <a:pt x="143" y="127"/>
                  </a:lnTo>
                  <a:lnTo>
                    <a:pt x="143" y="154"/>
                  </a:lnTo>
                  <a:lnTo>
                    <a:pt x="134" y="184"/>
                  </a:lnTo>
                  <a:lnTo>
                    <a:pt x="117" y="216"/>
                  </a:lnTo>
                  <a:lnTo>
                    <a:pt x="117" y="212"/>
                  </a:lnTo>
                  <a:lnTo>
                    <a:pt x="115" y="205"/>
                  </a:lnTo>
                  <a:lnTo>
                    <a:pt x="112" y="192"/>
                  </a:lnTo>
                  <a:lnTo>
                    <a:pt x="107" y="175"/>
                  </a:lnTo>
                  <a:lnTo>
                    <a:pt x="100" y="157"/>
                  </a:lnTo>
                  <a:lnTo>
                    <a:pt x="87" y="137"/>
                  </a:lnTo>
                  <a:lnTo>
                    <a:pt x="73" y="117"/>
                  </a:lnTo>
                  <a:lnTo>
                    <a:pt x="54" y="97"/>
                  </a:lnTo>
                  <a:lnTo>
                    <a:pt x="30" y="80"/>
                  </a:lnTo>
                  <a:lnTo>
                    <a:pt x="0" y="6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2E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1" name="Freeform 1347"/>
            <p:cNvSpPr>
              <a:spLocks/>
            </p:cNvSpPr>
            <p:nvPr/>
          </p:nvSpPr>
          <p:spPr bwMode="auto">
            <a:xfrm>
              <a:off x="4351338" y="11113"/>
              <a:ext cx="427038" cy="714375"/>
            </a:xfrm>
            <a:custGeom>
              <a:avLst/>
              <a:gdLst>
                <a:gd name="T0" fmla="*/ 136 w 269"/>
                <a:gd name="T1" fmla="*/ 0 h 450"/>
                <a:gd name="T2" fmla="*/ 163 w 269"/>
                <a:gd name="T3" fmla="*/ 30 h 450"/>
                <a:gd name="T4" fmla="*/ 189 w 269"/>
                <a:gd name="T5" fmla="*/ 65 h 450"/>
                <a:gd name="T6" fmla="*/ 213 w 269"/>
                <a:gd name="T7" fmla="*/ 103 h 450"/>
                <a:gd name="T8" fmla="*/ 236 w 269"/>
                <a:gd name="T9" fmla="*/ 142 h 450"/>
                <a:gd name="T10" fmla="*/ 252 w 269"/>
                <a:gd name="T11" fmla="*/ 184 h 450"/>
                <a:gd name="T12" fmla="*/ 264 w 269"/>
                <a:gd name="T13" fmla="*/ 226 h 450"/>
                <a:gd name="T14" fmla="*/ 269 w 269"/>
                <a:gd name="T15" fmla="*/ 270 h 450"/>
                <a:gd name="T16" fmla="*/ 267 w 269"/>
                <a:gd name="T17" fmla="*/ 315 h 450"/>
                <a:gd name="T18" fmla="*/ 255 w 269"/>
                <a:gd name="T19" fmla="*/ 360 h 450"/>
                <a:gd name="T20" fmla="*/ 232 w 269"/>
                <a:gd name="T21" fmla="*/ 405 h 450"/>
                <a:gd name="T22" fmla="*/ 201 w 269"/>
                <a:gd name="T23" fmla="*/ 450 h 450"/>
                <a:gd name="T24" fmla="*/ 68 w 269"/>
                <a:gd name="T25" fmla="*/ 450 h 450"/>
                <a:gd name="T26" fmla="*/ 35 w 269"/>
                <a:gd name="T27" fmla="*/ 405 h 450"/>
                <a:gd name="T28" fmla="*/ 14 w 269"/>
                <a:gd name="T29" fmla="*/ 359 h 450"/>
                <a:gd name="T30" fmla="*/ 4 w 269"/>
                <a:gd name="T31" fmla="*/ 314 h 450"/>
                <a:gd name="T32" fmla="*/ 0 w 269"/>
                <a:gd name="T33" fmla="*/ 270 h 450"/>
                <a:gd name="T34" fmla="*/ 7 w 269"/>
                <a:gd name="T35" fmla="*/ 226 h 450"/>
                <a:gd name="T36" fmla="*/ 18 w 269"/>
                <a:gd name="T37" fmla="*/ 184 h 450"/>
                <a:gd name="T38" fmla="*/ 35 w 269"/>
                <a:gd name="T39" fmla="*/ 142 h 450"/>
                <a:gd name="T40" fmla="*/ 58 w 269"/>
                <a:gd name="T41" fmla="*/ 103 h 450"/>
                <a:gd name="T42" fmla="*/ 82 w 269"/>
                <a:gd name="T43" fmla="*/ 65 h 450"/>
                <a:gd name="T44" fmla="*/ 108 w 269"/>
                <a:gd name="T45" fmla="*/ 30 h 450"/>
                <a:gd name="T46" fmla="*/ 136 w 269"/>
                <a:gd name="T47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9" h="450">
                  <a:moveTo>
                    <a:pt x="136" y="0"/>
                  </a:moveTo>
                  <a:lnTo>
                    <a:pt x="163" y="30"/>
                  </a:lnTo>
                  <a:lnTo>
                    <a:pt x="189" y="65"/>
                  </a:lnTo>
                  <a:lnTo>
                    <a:pt x="213" y="103"/>
                  </a:lnTo>
                  <a:lnTo>
                    <a:pt x="236" y="142"/>
                  </a:lnTo>
                  <a:lnTo>
                    <a:pt x="252" y="184"/>
                  </a:lnTo>
                  <a:lnTo>
                    <a:pt x="264" y="226"/>
                  </a:lnTo>
                  <a:lnTo>
                    <a:pt x="269" y="270"/>
                  </a:lnTo>
                  <a:lnTo>
                    <a:pt x="267" y="315"/>
                  </a:lnTo>
                  <a:lnTo>
                    <a:pt x="255" y="360"/>
                  </a:lnTo>
                  <a:lnTo>
                    <a:pt x="232" y="405"/>
                  </a:lnTo>
                  <a:lnTo>
                    <a:pt x="201" y="450"/>
                  </a:lnTo>
                  <a:lnTo>
                    <a:pt x="68" y="450"/>
                  </a:lnTo>
                  <a:lnTo>
                    <a:pt x="35" y="405"/>
                  </a:lnTo>
                  <a:lnTo>
                    <a:pt x="14" y="359"/>
                  </a:lnTo>
                  <a:lnTo>
                    <a:pt x="4" y="314"/>
                  </a:lnTo>
                  <a:lnTo>
                    <a:pt x="0" y="270"/>
                  </a:lnTo>
                  <a:lnTo>
                    <a:pt x="7" y="226"/>
                  </a:lnTo>
                  <a:lnTo>
                    <a:pt x="18" y="184"/>
                  </a:lnTo>
                  <a:lnTo>
                    <a:pt x="35" y="142"/>
                  </a:lnTo>
                  <a:lnTo>
                    <a:pt x="58" y="103"/>
                  </a:lnTo>
                  <a:lnTo>
                    <a:pt x="82" y="65"/>
                  </a:lnTo>
                  <a:lnTo>
                    <a:pt x="108" y="3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2" name="Freeform 1348"/>
            <p:cNvSpPr>
              <a:spLocks/>
            </p:cNvSpPr>
            <p:nvPr/>
          </p:nvSpPr>
          <p:spPr bwMode="auto">
            <a:xfrm>
              <a:off x="4565650" y="11113"/>
              <a:ext cx="212725" cy="714375"/>
            </a:xfrm>
            <a:custGeom>
              <a:avLst/>
              <a:gdLst>
                <a:gd name="T0" fmla="*/ 1 w 134"/>
                <a:gd name="T1" fmla="*/ 0 h 450"/>
                <a:gd name="T2" fmla="*/ 28 w 134"/>
                <a:gd name="T3" fmla="*/ 30 h 450"/>
                <a:gd name="T4" fmla="*/ 54 w 134"/>
                <a:gd name="T5" fmla="*/ 65 h 450"/>
                <a:gd name="T6" fmla="*/ 78 w 134"/>
                <a:gd name="T7" fmla="*/ 103 h 450"/>
                <a:gd name="T8" fmla="*/ 101 w 134"/>
                <a:gd name="T9" fmla="*/ 142 h 450"/>
                <a:gd name="T10" fmla="*/ 117 w 134"/>
                <a:gd name="T11" fmla="*/ 184 h 450"/>
                <a:gd name="T12" fmla="*/ 129 w 134"/>
                <a:gd name="T13" fmla="*/ 226 h 450"/>
                <a:gd name="T14" fmla="*/ 134 w 134"/>
                <a:gd name="T15" fmla="*/ 270 h 450"/>
                <a:gd name="T16" fmla="*/ 132 w 134"/>
                <a:gd name="T17" fmla="*/ 315 h 450"/>
                <a:gd name="T18" fmla="*/ 120 w 134"/>
                <a:gd name="T19" fmla="*/ 360 h 450"/>
                <a:gd name="T20" fmla="*/ 97 w 134"/>
                <a:gd name="T21" fmla="*/ 405 h 450"/>
                <a:gd name="T22" fmla="*/ 66 w 134"/>
                <a:gd name="T23" fmla="*/ 450 h 450"/>
                <a:gd name="T24" fmla="*/ 0 w 134"/>
                <a:gd name="T25" fmla="*/ 450 h 450"/>
                <a:gd name="T26" fmla="*/ 1 w 134"/>
                <a:gd name="T27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450">
                  <a:moveTo>
                    <a:pt x="1" y="0"/>
                  </a:moveTo>
                  <a:lnTo>
                    <a:pt x="28" y="30"/>
                  </a:lnTo>
                  <a:lnTo>
                    <a:pt x="54" y="65"/>
                  </a:lnTo>
                  <a:lnTo>
                    <a:pt x="78" y="103"/>
                  </a:lnTo>
                  <a:lnTo>
                    <a:pt x="101" y="142"/>
                  </a:lnTo>
                  <a:lnTo>
                    <a:pt x="117" y="184"/>
                  </a:lnTo>
                  <a:lnTo>
                    <a:pt x="129" y="226"/>
                  </a:lnTo>
                  <a:lnTo>
                    <a:pt x="134" y="270"/>
                  </a:lnTo>
                  <a:lnTo>
                    <a:pt x="132" y="315"/>
                  </a:lnTo>
                  <a:lnTo>
                    <a:pt x="120" y="360"/>
                  </a:lnTo>
                  <a:lnTo>
                    <a:pt x="97" y="405"/>
                  </a:lnTo>
                  <a:lnTo>
                    <a:pt x="66" y="450"/>
                  </a:lnTo>
                  <a:lnTo>
                    <a:pt x="0" y="4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CFC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3" name="Freeform 1349"/>
            <p:cNvSpPr>
              <a:spLocks/>
            </p:cNvSpPr>
            <p:nvPr/>
          </p:nvSpPr>
          <p:spPr bwMode="auto">
            <a:xfrm>
              <a:off x="4459288" y="725488"/>
              <a:ext cx="211138" cy="66675"/>
            </a:xfrm>
            <a:custGeom>
              <a:avLst/>
              <a:gdLst>
                <a:gd name="T0" fmla="*/ 0 w 133"/>
                <a:gd name="T1" fmla="*/ 0 h 42"/>
                <a:gd name="T2" fmla="*/ 67 w 133"/>
                <a:gd name="T3" fmla="*/ 0 h 42"/>
                <a:gd name="T4" fmla="*/ 133 w 133"/>
                <a:gd name="T5" fmla="*/ 0 h 42"/>
                <a:gd name="T6" fmla="*/ 105 w 133"/>
                <a:gd name="T7" fmla="*/ 42 h 42"/>
                <a:gd name="T8" fmla="*/ 67 w 133"/>
                <a:gd name="T9" fmla="*/ 42 h 42"/>
                <a:gd name="T10" fmla="*/ 26 w 133"/>
                <a:gd name="T11" fmla="*/ 42 h 42"/>
                <a:gd name="T12" fmla="*/ 0 w 133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2">
                  <a:moveTo>
                    <a:pt x="0" y="0"/>
                  </a:moveTo>
                  <a:lnTo>
                    <a:pt x="67" y="0"/>
                  </a:lnTo>
                  <a:lnTo>
                    <a:pt x="133" y="0"/>
                  </a:lnTo>
                  <a:lnTo>
                    <a:pt x="105" y="42"/>
                  </a:lnTo>
                  <a:lnTo>
                    <a:pt x="67" y="42"/>
                  </a:lnTo>
                  <a:lnTo>
                    <a:pt x="2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E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4" name="Freeform 1350"/>
            <p:cNvSpPr>
              <a:spLocks/>
            </p:cNvSpPr>
            <p:nvPr/>
          </p:nvSpPr>
          <p:spPr bwMode="auto">
            <a:xfrm>
              <a:off x="4459288" y="225425"/>
              <a:ext cx="211138" cy="133350"/>
            </a:xfrm>
            <a:custGeom>
              <a:avLst/>
              <a:gdLst>
                <a:gd name="T0" fmla="*/ 68 w 133"/>
                <a:gd name="T1" fmla="*/ 0 h 84"/>
                <a:gd name="T2" fmla="*/ 93 w 133"/>
                <a:gd name="T3" fmla="*/ 4 h 84"/>
                <a:gd name="T4" fmla="*/ 114 w 133"/>
                <a:gd name="T5" fmla="*/ 12 h 84"/>
                <a:gd name="T6" fmla="*/ 129 w 133"/>
                <a:gd name="T7" fmla="*/ 26 h 84"/>
                <a:gd name="T8" fmla="*/ 133 w 133"/>
                <a:gd name="T9" fmla="*/ 42 h 84"/>
                <a:gd name="T10" fmla="*/ 128 w 133"/>
                <a:gd name="T11" fmla="*/ 59 h 84"/>
                <a:gd name="T12" fmla="*/ 114 w 133"/>
                <a:gd name="T13" fmla="*/ 72 h 84"/>
                <a:gd name="T14" fmla="*/ 93 w 133"/>
                <a:gd name="T15" fmla="*/ 80 h 84"/>
                <a:gd name="T16" fmla="*/ 67 w 133"/>
                <a:gd name="T17" fmla="*/ 84 h 84"/>
                <a:gd name="T18" fmla="*/ 42 w 133"/>
                <a:gd name="T19" fmla="*/ 80 h 84"/>
                <a:gd name="T20" fmla="*/ 21 w 133"/>
                <a:gd name="T21" fmla="*/ 72 h 84"/>
                <a:gd name="T22" fmla="*/ 6 w 133"/>
                <a:gd name="T23" fmla="*/ 59 h 84"/>
                <a:gd name="T24" fmla="*/ 0 w 133"/>
                <a:gd name="T25" fmla="*/ 42 h 84"/>
                <a:gd name="T26" fmla="*/ 6 w 133"/>
                <a:gd name="T27" fmla="*/ 26 h 84"/>
                <a:gd name="T28" fmla="*/ 21 w 133"/>
                <a:gd name="T29" fmla="*/ 12 h 84"/>
                <a:gd name="T30" fmla="*/ 42 w 133"/>
                <a:gd name="T31" fmla="*/ 4 h 84"/>
                <a:gd name="T32" fmla="*/ 68 w 133"/>
                <a:gd name="T3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84">
                  <a:moveTo>
                    <a:pt x="68" y="0"/>
                  </a:moveTo>
                  <a:lnTo>
                    <a:pt x="93" y="4"/>
                  </a:lnTo>
                  <a:lnTo>
                    <a:pt x="114" y="12"/>
                  </a:lnTo>
                  <a:lnTo>
                    <a:pt x="129" y="26"/>
                  </a:lnTo>
                  <a:lnTo>
                    <a:pt x="133" y="42"/>
                  </a:lnTo>
                  <a:lnTo>
                    <a:pt x="128" y="59"/>
                  </a:lnTo>
                  <a:lnTo>
                    <a:pt x="114" y="72"/>
                  </a:lnTo>
                  <a:lnTo>
                    <a:pt x="93" y="80"/>
                  </a:lnTo>
                  <a:lnTo>
                    <a:pt x="67" y="84"/>
                  </a:lnTo>
                  <a:lnTo>
                    <a:pt x="42" y="80"/>
                  </a:lnTo>
                  <a:lnTo>
                    <a:pt x="21" y="72"/>
                  </a:lnTo>
                  <a:lnTo>
                    <a:pt x="6" y="59"/>
                  </a:lnTo>
                  <a:lnTo>
                    <a:pt x="0" y="42"/>
                  </a:lnTo>
                  <a:lnTo>
                    <a:pt x="6" y="26"/>
                  </a:lnTo>
                  <a:lnTo>
                    <a:pt x="21" y="12"/>
                  </a:lnTo>
                  <a:lnTo>
                    <a:pt x="42" y="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2E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5" name="Freeform 1351"/>
            <p:cNvSpPr>
              <a:spLocks/>
            </p:cNvSpPr>
            <p:nvPr/>
          </p:nvSpPr>
          <p:spPr bwMode="auto">
            <a:xfrm>
              <a:off x="4492625" y="244475"/>
              <a:ext cx="147638" cy="95250"/>
            </a:xfrm>
            <a:custGeom>
              <a:avLst/>
              <a:gdLst>
                <a:gd name="T0" fmla="*/ 47 w 93"/>
                <a:gd name="T1" fmla="*/ 0 h 60"/>
                <a:gd name="T2" fmla="*/ 65 w 93"/>
                <a:gd name="T3" fmla="*/ 3 h 60"/>
                <a:gd name="T4" fmla="*/ 81 w 93"/>
                <a:gd name="T5" fmla="*/ 9 h 60"/>
                <a:gd name="T6" fmla="*/ 89 w 93"/>
                <a:gd name="T7" fmla="*/ 19 h 60"/>
                <a:gd name="T8" fmla="*/ 93 w 93"/>
                <a:gd name="T9" fmla="*/ 30 h 60"/>
                <a:gd name="T10" fmla="*/ 89 w 93"/>
                <a:gd name="T11" fmla="*/ 41 h 60"/>
                <a:gd name="T12" fmla="*/ 79 w 93"/>
                <a:gd name="T13" fmla="*/ 51 h 60"/>
                <a:gd name="T14" fmla="*/ 65 w 93"/>
                <a:gd name="T15" fmla="*/ 57 h 60"/>
                <a:gd name="T16" fmla="*/ 46 w 93"/>
                <a:gd name="T17" fmla="*/ 60 h 60"/>
                <a:gd name="T18" fmla="*/ 28 w 93"/>
                <a:gd name="T19" fmla="*/ 57 h 60"/>
                <a:gd name="T20" fmla="*/ 12 w 93"/>
                <a:gd name="T21" fmla="*/ 51 h 60"/>
                <a:gd name="T22" fmla="*/ 4 w 93"/>
                <a:gd name="T23" fmla="*/ 41 h 60"/>
                <a:gd name="T24" fmla="*/ 0 w 93"/>
                <a:gd name="T25" fmla="*/ 30 h 60"/>
                <a:gd name="T26" fmla="*/ 4 w 93"/>
                <a:gd name="T27" fmla="*/ 18 h 60"/>
                <a:gd name="T28" fmla="*/ 14 w 93"/>
                <a:gd name="T29" fmla="*/ 9 h 60"/>
                <a:gd name="T30" fmla="*/ 28 w 93"/>
                <a:gd name="T31" fmla="*/ 3 h 60"/>
                <a:gd name="T32" fmla="*/ 47 w 93"/>
                <a:gd name="T3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60">
                  <a:moveTo>
                    <a:pt x="47" y="0"/>
                  </a:moveTo>
                  <a:lnTo>
                    <a:pt x="65" y="3"/>
                  </a:lnTo>
                  <a:lnTo>
                    <a:pt x="81" y="9"/>
                  </a:lnTo>
                  <a:lnTo>
                    <a:pt x="89" y="19"/>
                  </a:lnTo>
                  <a:lnTo>
                    <a:pt x="93" y="30"/>
                  </a:lnTo>
                  <a:lnTo>
                    <a:pt x="89" y="41"/>
                  </a:lnTo>
                  <a:lnTo>
                    <a:pt x="79" y="51"/>
                  </a:lnTo>
                  <a:lnTo>
                    <a:pt x="65" y="57"/>
                  </a:lnTo>
                  <a:lnTo>
                    <a:pt x="46" y="60"/>
                  </a:lnTo>
                  <a:lnTo>
                    <a:pt x="28" y="57"/>
                  </a:lnTo>
                  <a:lnTo>
                    <a:pt x="12" y="51"/>
                  </a:lnTo>
                  <a:lnTo>
                    <a:pt x="4" y="41"/>
                  </a:lnTo>
                  <a:lnTo>
                    <a:pt x="0" y="30"/>
                  </a:lnTo>
                  <a:lnTo>
                    <a:pt x="4" y="18"/>
                  </a:lnTo>
                  <a:lnTo>
                    <a:pt x="14" y="9"/>
                  </a:lnTo>
                  <a:lnTo>
                    <a:pt x="28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6" name="Freeform 1352"/>
            <p:cNvSpPr>
              <a:spLocks/>
            </p:cNvSpPr>
            <p:nvPr/>
          </p:nvSpPr>
          <p:spPr bwMode="auto">
            <a:xfrm>
              <a:off x="4565650" y="265113"/>
              <a:ext cx="52388" cy="33338"/>
            </a:xfrm>
            <a:custGeom>
              <a:avLst/>
              <a:gdLst>
                <a:gd name="T0" fmla="*/ 17 w 33"/>
                <a:gd name="T1" fmla="*/ 0 h 21"/>
                <a:gd name="T2" fmla="*/ 22 w 33"/>
                <a:gd name="T3" fmla="*/ 1 h 21"/>
                <a:gd name="T4" fmla="*/ 28 w 33"/>
                <a:gd name="T5" fmla="*/ 3 h 21"/>
                <a:gd name="T6" fmla="*/ 33 w 33"/>
                <a:gd name="T7" fmla="*/ 6 h 21"/>
                <a:gd name="T8" fmla="*/ 33 w 33"/>
                <a:gd name="T9" fmla="*/ 11 h 21"/>
                <a:gd name="T10" fmla="*/ 33 w 33"/>
                <a:gd name="T11" fmla="*/ 15 h 21"/>
                <a:gd name="T12" fmla="*/ 28 w 33"/>
                <a:gd name="T13" fmla="*/ 18 h 21"/>
                <a:gd name="T14" fmla="*/ 22 w 33"/>
                <a:gd name="T15" fmla="*/ 20 h 21"/>
                <a:gd name="T16" fmla="*/ 17 w 33"/>
                <a:gd name="T17" fmla="*/ 21 h 21"/>
                <a:gd name="T18" fmla="*/ 10 w 33"/>
                <a:gd name="T19" fmla="*/ 20 h 21"/>
                <a:gd name="T20" fmla="*/ 3 w 33"/>
                <a:gd name="T21" fmla="*/ 18 h 21"/>
                <a:gd name="T22" fmla="*/ 1 w 33"/>
                <a:gd name="T23" fmla="*/ 15 h 21"/>
                <a:gd name="T24" fmla="*/ 0 w 33"/>
                <a:gd name="T25" fmla="*/ 11 h 21"/>
                <a:gd name="T26" fmla="*/ 1 w 33"/>
                <a:gd name="T27" fmla="*/ 6 h 21"/>
                <a:gd name="T28" fmla="*/ 3 w 33"/>
                <a:gd name="T29" fmla="*/ 3 h 21"/>
                <a:gd name="T30" fmla="*/ 10 w 33"/>
                <a:gd name="T31" fmla="*/ 1 h 21"/>
                <a:gd name="T32" fmla="*/ 17 w 33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1">
                  <a:moveTo>
                    <a:pt x="17" y="0"/>
                  </a:moveTo>
                  <a:lnTo>
                    <a:pt x="22" y="1"/>
                  </a:lnTo>
                  <a:lnTo>
                    <a:pt x="28" y="3"/>
                  </a:lnTo>
                  <a:lnTo>
                    <a:pt x="33" y="6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2" y="20"/>
                  </a:lnTo>
                  <a:lnTo>
                    <a:pt x="17" y="21"/>
                  </a:lnTo>
                  <a:lnTo>
                    <a:pt x="10" y="20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10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C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6" name="Freeform 300"/>
          <p:cNvSpPr>
            <a:spLocks noEditPoints="1"/>
          </p:cNvSpPr>
          <p:nvPr/>
        </p:nvSpPr>
        <p:spPr bwMode="auto">
          <a:xfrm>
            <a:off x="1294361" y="3391918"/>
            <a:ext cx="407619" cy="510697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9" name="TextBox 1378"/>
          <p:cNvSpPr txBox="1"/>
          <p:nvPr/>
        </p:nvSpPr>
        <p:spPr>
          <a:xfrm>
            <a:off x="867291" y="401661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Insert Title here</a:t>
            </a:r>
          </a:p>
        </p:txBody>
      </p:sp>
      <p:sp>
        <p:nvSpPr>
          <p:cNvPr id="1380" name="TextBox 1379"/>
          <p:cNvSpPr txBox="1"/>
          <p:nvPr/>
        </p:nvSpPr>
        <p:spPr>
          <a:xfrm>
            <a:off x="584022" y="4214473"/>
            <a:ext cx="1828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Excepteur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occaecat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cupidatat</a:t>
            </a:r>
            <a:r>
              <a:rPr lang="en-US" sz="1100" dirty="0">
                <a:solidFill>
                  <a:schemeClr val="bg1"/>
                </a:solidFill>
              </a:rPr>
              <a:t> non </a:t>
            </a:r>
            <a:r>
              <a:rPr lang="en-US" sz="1100" dirty="0" err="1">
                <a:solidFill>
                  <a:schemeClr val="bg1"/>
                </a:solidFill>
              </a:rPr>
              <a:t>proident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</a:p>
        </p:txBody>
      </p:sp>
      <p:grpSp>
        <p:nvGrpSpPr>
          <p:cNvPr id="2837" name="Group 2836"/>
          <p:cNvGrpSpPr/>
          <p:nvPr/>
        </p:nvGrpSpPr>
        <p:grpSpPr>
          <a:xfrm>
            <a:off x="3313125" y="3403631"/>
            <a:ext cx="468530" cy="487270"/>
            <a:chOff x="3313125" y="3403631"/>
            <a:chExt cx="468530" cy="487270"/>
          </a:xfrm>
        </p:grpSpPr>
        <p:sp>
          <p:nvSpPr>
            <p:cNvPr id="1374" name="Freeform 434"/>
            <p:cNvSpPr>
              <a:spLocks/>
            </p:cNvSpPr>
            <p:nvPr/>
          </p:nvSpPr>
          <p:spPr bwMode="auto">
            <a:xfrm>
              <a:off x="3500537" y="3403631"/>
              <a:ext cx="281118" cy="4872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2"/>
                </a:cxn>
                <a:cxn ang="0">
                  <a:pos x="89" y="57"/>
                </a:cxn>
                <a:cxn ang="0">
                  <a:pos x="90" y="59"/>
                </a:cxn>
                <a:cxn ang="0">
                  <a:pos x="90" y="61"/>
                </a:cxn>
                <a:cxn ang="0">
                  <a:pos x="89" y="63"/>
                </a:cxn>
                <a:cxn ang="0">
                  <a:pos x="87" y="64"/>
                </a:cxn>
                <a:cxn ang="0">
                  <a:pos x="85" y="65"/>
                </a:cxn>
                <a:cxn ang="0">
                  <a:pos x="106" y="103"/>
                </a:cxn>
                <a:cxn ang="0">
                  <a:pos x="107" y="105"/>
                </a:cxn>
                <a:cxn ang="0">
                  <a:pos x="107" y="107"/>
                </a:cxn>
                <a:cxn ang="0">
                  <a:pos x="106" y="109"/>
                </a:cxn>
                <a:cxn ang="0">
                  <a:pos x="105" y="111"/>
                </a:cxn>
                <a:cxn ang="0">
                  <a:pos x="103" y="111"/>
                </a:cxn>
                <a:cxn ang="0">
                  <a:pos x="119" y="146"/>
                </a:cxn>
                <a:cxn ang="0">
                  <a:pos x="120" y="148"/>
                </a:cxn>
                <a:cxn ang="0">
                  <a:pos x="120" y="150"/>
                </a:cxn>
                <a:cxn ang="0">
                  <a:pos x="119" y="152"/>
                </a:cxn>
                <a:cxn ang="0">
                  <a:pos x="117" y="153"/>
                </a:cxn>
                <a:cxn ang="0">
                  <a:pos x="115" y="154"/>
                </a:cxn>
                <a:cxn ang="0">
                  <a:pos x="65" y="203"/>
                </a:cxn>
                <a:cxn ang="0">
                  <a:pos x="64" y="205"/>
                </a:cxn>
                <a:cxn ang="0">
                  <a:pos x="63" y="207"/>
                </a:cxn>
                <a:cxn ang="0">
                  <a:pos x="60" y="208"/>
                </a:cxn>
                <a:cxn ang="0">
                  <a:pos x="28" y="207"/>
                </a:cxn>
                <a:cxn ang="0">
                  <a:pos x="26" y="206"/>
                </a:cxn>
                <a:cxn ang="0">
                  <a:pos x="25" y="204"/>
                </a:cxn>
                <a:cxn ang="0">
                  <a:pos x="25" y="173"/>
                </a:cxn>
                <a:cxn ang="0">
                  <a:pos x="31" y="173"/>
                </a:cxn>
                <a:cxn ang="0">
                  <a:pos x="34" y="172"/>
                </a:cxn>
                <a:cxn ang="0">
                  <a:pos x="37" y="169"/>
                </a:cxn>
                <a:cxn ang="0">
                  <a:pos x="40" y="166"/>
                </a:cxn>
                <a:cxn ang="0">
                  <a:pos x="41" y="163"/>
                </a:cxn>
                <a:cxn ang="0">
                  <a:pos x="40" y="159"/>
                </a:cxn>
                <a:cxn ang="0">
                  <a:pos x="39" y="155"/>
                </a:cxn>
                <a:cxn ang="0">
                  <a:pos x="25" y="138"/>
                </a:cxn>
                <a:cxn ang="0">
                  <a:pos x="27" y="137"/>
                </a:cxn>
                <a:cxn ang="0">
                  <a:pos x="29" y="134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31" y="124"/>
                </a:cxn>
                <a:cxn ang="0">
                  <a:pos x="29" y="121"/>
                </a:cxn>
                <a:cxn ang="0">
                  <a:pos x="14" y="100"/>
                </a:cxn>
                <a:cxn ang="0">
                  <a:pos x="16" y="97"/>
                </a:cxn>
                <a:cxn ang="0">
                  <a:pos x="17" y="93"/>
                </a:cxn>
                <a:cxn ang="0">
                  <a:pos x="17" y="90"/>
                </a:cxn>
                <a:cxn ang="0">
                  <a:pos x="16" y="86"/>
                </a:cxn>
                <a:cxn ang="0">
                  <a:pos x="7" y="73"/>
                </a:cxn>
                <a:cxn ang="0">
                  <a:pos x="5" y="65"/>
                </a:cxn>
                <a:cxn ang="0">
                  <a:pos x="3" y="64"/>
                </a:cxn>
                <a:cxn ang="0">
                  <a:pos x="1" y="63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2" y="2"/>
                </a:cxn>
                <a:cxn ang="0">
                  <a:pos x="44" y="0"/>
                </a:cxn>
              </a:cxnLst>
              <a:rect l="0" t="0" r="r" b="b"/>
              <a:pathLst>
                <a:path w="120" h="208">
                  <a:moveTo>
                    <a:pt x="45" y="0"/>
                  </a:moveTo>
                  <a:lnTo>
                    <a:pt x="46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90" y="59"/>
                  </a:lnTo>
                  <a:lnTo>
                    <a:pt x="90" y="60"/>
                  </a:lnTo>
                  <a:lnTo>
                    <a:pt x="90" y="61"/>
                  </a:lnTo>
                  <a:lnTo>
                    <a:pt x="89" y="62"/>
                  </a:lnTo>
                  <a:lnTo>
                    <a:pt x="89" y="63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5"/>
                  </a:lnTo>
                  <a:lnTo>
                    <a:pt x="76" y="65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6" y="109"/>
                  </a:lnTo>
                  <a:lnTo>
                    <a:pt x="106" y="110"/>
                  </a:lnTo>
                  <a:lnTo>
                    <a:pt x="105" y="111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90" y="111"/>
                  </a:lnTo>
                  <a:lnTo>
                    <a:pt x="119" y="146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65" y="154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4" y="205"/>
                  </a:lnTo>
                  <a:lnTo>
                    <a:pt x="64" y="206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8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7" y="207"/>
                  </a:lnTo>
                  <a:lnTo>
                    <a:pt x="26" y="206"/>
                  </a:lnTo>
                  <a:lnTo>
                    <a:pt x="25" y="205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5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2"/>
                  </a:lnTo>
                  <a:lnTo>
                    <a:pt x="34" y="172"/>
                  </a:lnTo>
                  <a:lnTo>
                    <a:pt x="36" y="171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39" y="155"/>
                  </a:lnTo>
                  <a:lnTo>
                    <a:pt x="38" y="154"/>
                  </a:lnTo>
                  <a:lnTo>
                    <a:pt x="25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8" y="136"/>
                  </a:lnTo>
                  <a:lnTo>
                    <a:pt x="29" y="134"/>
                  </a:lnTo>
                  <a:lnTo>
                    <a:pt x="30" y="133"/>
                  </a:lnTo>
                  <a:lnTo>
                    <a:pt x="31" y="131"/>
                  </a:lnTo>
                  <a:lnTo>
                    <a:pt x="31" y="129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1" y="124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13" y="101"/>
                  </a:lnTo>
                  <a:lnTo>
                    <a:pt x="14" y="100"/>
                  </a:lnTo>
                  <a:lnTo>
                    <a:pt x="15" y="99"/>
                  </a:lnTo>
                  <a:lnTo>
                    <a:pt x="16" y="97"/>
                  </a:lnTo>
                  <a:lnTo>
                    <a:pt x="17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5" y="65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5" name="Freeform 435"/>
            <p:cNvSpPr>
              <a:spLocks/>
            </p:cNvSpPr>
            <p:nvPr/>
          </p:nvSpPr>
          <p:spPr bwMode="auto">
            <a:xfrm>
              <a:off x="3313125" y="3511393"/>
              <a:ext cx="267062" cy="37950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9" y="1"/>
                </a:cxn>
                <a:cxn ang="0">
                  <a:pos x="90" y="44"/>
                </a:cxn>
                <a:cxn ang="0">
                  <a:pos x="91" y="46"/>
                </a:cxn>
                <a:cxn ang="0">
                  <a:pos x="90" y="48"/>
                </a:cxn>
                <a:cxn ang="0">
                  <a:pos x="89" y="50"/>
                </a:cxn>
                <a:cxn ang="0">
                  <a:pos x="87" y="50"/>
                </a:cxn>
                <a:cxn ang="0">
                  <a:pos x="81" y="51"/>
                </a:cxn>
                <a:cxn ang="0">
                  <a:pos x="104" y="80"/>
                </a:cxn>
                <a:cxn ang="0">
                  <a:pos x="104" y="82"/>
                </a:cxn>
                <a:cxn ang="0">
                  <a:pos x="104" y="84"/>
                </a:cxn>
                <a:cxn ang="0">
                  <a:pos x="102" y="86"/>
                </a:cxn>
                <a:cxn ang="0">
                  <a:pos x="101" y="86"/>
                </a:cxn>
                <a:cxn ang="0">
                  <a:pos x="92" y="87"/>
                </a:cxn>
                <a:cxn ang="0">
                  <a:pos x="113" y="113"/>
                </a:cxn>
                <a:cxn ang="0">
                  <a:pos x="114" y="115"/>
                </a:cxn>
                <a:cxn ang="0">
                  <a:pos x="113" y="117"/>
                </a:cxn>
                <a:cxn ang="0">
                  <a:pos x="112" y="119"/>
                </a:cxn>
                <a:cxn ang="0">
                  <a:pos x="110" y="120"/>
                </a:cxn>
                <a:cxn ang="0">
                  <a:pos x="73" y="120"/>
                </a:cxn>
                <a:cxn ang="0">
                  <a:pos x="72" y="158"/>
                </a:cxn>
                <a:cxn ang="0">
                  <a:pos x="71" y="160"/>
                </a:cxn>
                <a:cxn ang="0">
                  <a:pos x="69" y="161"/>
                </a:cxn>
                <a:cxn ang="0">
                  <a:pos x="46" y="162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41" y="157"/>
                </a:cxn>
                <a:cxn ang="0">
                  <a:pos x="5" y="120"/>
                </a:cxn>
                <a:cxn ang="0">
                  <a:pos x="3" y="119"/>
                </a:cxn>
                <a:cxn ang="0">
                  <a:pos x="1" y="118"/>
                </a:cxn>
                <a:cxn ang="0">
                  <a:pos x="0" y="116"/>
                </a:cxn>
                <a:cxn ang="0">
                  <a:pos x="0" y="114"/>
                </a:cxn>
                <a:cxn ang="0">
                  <a:pos x="1" y="112"/>
                </a:cxn>
                <a:cxn ang="0">
                  <a:pos x="14" y="87"/>
                </a:cxn>
                <a:cxn ang="0">
                  <a:pos x="12" y="86"/>
                </a:cxn>
                <a:cxn ang="0">
                  <a:pos x="11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79"/>
                </a:cxn>
                <a:cxn ang="0">
                  <a:pos x="28" y="51"/>
                </a:cxn>
                <a:cxn ang="0">
                  <a:pos x="26" y="50"/>
                </a:cxn>
                <a:cxn ang="0">
                  <a:pos x="24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4" y="43"/>
                </a:cxn>
                <a:cxn ang="0">
                  <a:pos x="55" y="1"/>
                </a:cxn>
                <a:cxn ang="0">
                  <a:pos x="57" y="0"/>
                </a:cxn>
              </a:cxnLst>
              <a:rect l="0" t="0" r="r" b="b"/>
              <a:pathLst>
                <a:path w="114" h="162">
                  <a:moveTo>
                    <a:pt x="57" y="0"/>
                  </a:move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5"/>
                  </a:lnTo>
                  <a:lnTo>
                    <a:pt x="91" y="46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1" y="51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1" y="86"/>
                  </a:lnTo>
                  <a:lnTo>
                    <a:pt x="99" y="87"/>
                  </a:lnTo>
                  <a:lnTo>
                    <a:pt x="92" y="87"/>
                  </a:lnTo>
                  <a:lnTo>
                    <a:pt x="113" y="112"/>
                  </a:lnTo>
                  <a:lnTo>
                    <a:pt x="113" y="113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73" y="120"/>
                  </a:lnTo>
                  <a:lnTo>
                    <a:pt x="73" y="157"/>
                  </a:lnTo>
                  <a:lnTo>
                    <a:pt x="72" y="158"/>
                  </a:lnTo>
                  <a:lnTo>
                    <a:pt x="72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46" y="162"/>
                  </a:lnTo>
                  <a:lnTo>
                    <a:pt x="45" y="161"/>
                  </a:lnTo>
                  <a:lnTo>
                    <a:pt x="44" y="161"/>
                  </a:lnTo>
                  <a:lnTo>
                    <a:pt x="43" y="160"/>
                  </a:lnTo>
                  <a:lnTo>
                    <a:pt x="42" y="159"/>
                  </a:lnTo>
                  <a:lnTo>
                    <a:pt x="41" y="158"/>
                  </a:lnTo>
                  <a:lnTo>
                    <a:pt x="41" y="157"/>
                  </a:lnTo>
                  <a:lnTo>
                    <a:pt x="41" y="120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1" y="112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33" y="51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83" name="TextBox 1382"/>
          <p:cNvSpPr txBox="1"/>
          <p:nvPr/>
        </p:nvSpPr>
        <p:spPr>
          <a:xfrm>
            <a:off x="2916511" y="401661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Insert Title here</a:t>
            </a:r>
          </a:p>
        </p:txBody>
      </p:sp>
      <p:sp>
        <p:nvSpPr>
          <p:cNvPr id="1384" name="TextBox 1383"/>
          <p:cNvSpPr txBox="1"/>
          <p:nvPr/>
        </p:nvSpPr>
        <p:spPr>
          <a:xfrm>
            <a:off x="2633242" y="4214473"/>
            <a:ext cx="1828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Excepteur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occaecat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cupidatat</a:t>
            </a:r>
            <a:r>
              <a:rPr lang="en-US" sz="1100" dirty="0">
                <a:solidFill>
                  <a:schemeClr val="bg1"/>
                </a:solidFill>
              </a:rPr>
              <a:t> non </a:t>
            </a:r>
            <a:r>
              <a:rPr lang="en-US" sz="1100" dirty="0" err="1">
                <a:solidFill>
                  <a:schemeClr val="bg1"/>
                </a:solidFill>
              </a:rPr>
              <a:t>proident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</a:p>
        </p:txBody>
      </p:sp>
      <p:grpSp>
        <p:nvGrpSpPr>
          <p:cNvPr id="2838" name="Group 2837"/>
          <p:cNvGrpSpPr/>
          <p:nvPr/>
        </p:nvGrpSpPr>
        <p:grpSpPr>
          <a:xfrm>
            <a:off x="5356490" y="3403629"/>
            <a:ext cx="480241" cy="487272"/>
            <a:chOff x="5356490" y="3403629"/>
            <a:chExt cx="480241" cy="487272"/>
          </a:xfrm>
        </p:grpSpPr>
        <p:sp>
          <p:nvSpPr>
            <p:cNvPr id="1369" name="Freeform 244"/>
            <p:cNvSpPr>
              <a:spLocks noEditPoints="1"/>
            </p:cNvSpPr>
            <p:nvPr/>
          </p:nvSpPr>
          <p:spPr bwMode="auto">
            <a:xfrm>
              <a:off x="5356490" y="3403629"/>
              <a:ext cx="475556" cy="330314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42" y="36"/>
                </a:cxn>
                <a:cxn ang="0">
                  <a:pos x="102" y="0"/>
                </a:cxn>
                <a:cxn ang="0">
                  <a:pos x="104" y="1"/>
                </a:cxn>
                <a:cxn ang="0">
                  <a:pos x="196" y="14"/>
                </a:cxn>
                <a:cxn ang="0">
                  <a:pos x="198" y="14"/>
                </a:cxn>
                <a:cxn ang="0">
                  <a:pos x="200" y="15"/>
                </a:cxn>
                <a:cxn ang="0">
                  <a:pos x="202" y="17"/>
                </a:cxn>
                <a:cxn ang="0">
                  <a:pos x="203" y="20"/>
                </a:cxn>
                <a:cxn ang="0">
                  <a:pos x="203" y="124"/>
                </a:cxn>
                <a:cxn ang="0">
                  <a:pos x="202" y="126"/>
                </a:cxn>
                <a:cxn ang="0">
                  <a:pos x="200" y="128"/>
                </a:cxn>
                <a:cxn ang="0">
                  <a:pos x="170" y="137"/>
                </a:cxn>
                <a:cxn ang="0">
                  <a:pos x="171" y="133"/>
                </a:cxn>
                <a:cxn ang="0">
                  <a:pos x="173" y="125"/>
                </a:cxn>
                <a:cxn ang="0">
                  <a:pos x="192" y="27"/>
                </a:cxn>
                <a:cxn ang="0">
                  <a:pos x="161" y="81"/>
                </a:cxn>
                <a:cxn ang="0">
                  <a:pos x="156" y="76"/>
                </a:cxn>
                <a:cxn ang="0">
                  <a:pos x="150" y="72"/>
                </a:cxn>
                <a:cxn ang="0">
                  <a:pos x="107" y="15"/>
                </a:cxn>
                <a:cxn ang="0">
                  <a:pos x="103" y="68"/>
                </a:cxn>
                <a:cxn ang="0">
                  <a:pos x="96" y="72"/>
                </a:cxn>
                <a:cxn ang="0">
                  <a:pos x="53" y="36"/>
                </a:cxn>
                <a:cxn ang="0">
                  <a:pos x="72" y="117"/>
                </a:cxn>
                <a:cxn ang="0">
                  <a:pos x="73" y="125"/>
                </a:cxn>
                <a:cxn ang="0">
                  <a:pos x="50" y="140"/>
                </a:cxn>
                <a:cxn ang="0">
                  <a:pos x="47" y="141"/>
                </a:cxn>
                <a:cxn ang="0">
                  <a:pos x="45" y="140"/>
                </a:cxn>
                <a:cxn ang="0">
                  <a:pos x="2" y="121"/>
                </a:cxn>
                <a:cxn ang="0">
                  <a:pos x="1" y="119"/>
                </a:cxn>
                <a:cxn ang="0">
                  <a:pos x="0" y="116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8" y="8"/>
                </a:cxn>
                <a:cxn ang="0">
                  <a:pos x="99" y="1"/>
                </a:cxn>
                <a:cxn ang="0">
                  <a:pos x="102" y="0"/>
                </a:cxn>
              </a:cxnLst>
              <a:rect l="0" t="0" r="r" b="b"/>
              <a:pathLst>
                <a:path w="203" h="141">
                  <a:moveTo>
                    <a:pt x="11" y="22"/>
                  </a:moveTo>
                  <a:lnTo>
                    <a:pt x="11" y="113"/>
                  </a:lnTo>
                  <a:lnTo>
                    <a:pt x="42" y="127"/>
                  </a:lnTo>
                  <a:lnTo>
                    <a:pt x="42" y="36"/>
                  </a:lnTo>
                  <a:lnTo>
                    <a:pt x="11" y="22"/>
                  </a:lnTo>
                  <a:close/>
                  <a:moveTo>
                    <a:pt x="102" y="0"/>
                  </a:moveTo>
                  <a:lnTo>
                    <a:pt x="103" y="0"/>
                  </a:lnTo>
                  <a:lnTo>
                    <a:pt x="104" y="1"/>
                  </a:lnTo>
                  <a:lnTo>
                    <a:pt x="156" y="27"/>
                  </a:lnTo>
                  <a:lnTo>
                    <a:pt x="196" y="14"/>
                  </a:lnTo>
                  <a:lnTo>
                    <a:pt x="197" y="14"/>
                  </a:lnTo>
                  <a:lnTo>
                    <a:pt x="198" y="14"/>
                  </a:lnTo>
                  <a:lnTo>
                    <a:pt x="199" y="14"/>
                  </a:lnTo>
                  <a:lnTo>
                    <a:pt x="200" y="15"/>
                  </a:lnTo>
                  <a:lnTo>
                    <a:pt x="201" y="16"/>
                  </a:lnTo>
                  <a:lnTo>
                    <a:pt x="202" y="17"/>
                  </a:lnTo>
                  <a:lnTo>
                    <a:pt x="203" y="18"/>
                  </a:lnTo>
                  <a:lnTo>
                    <a:pt x="203" y="20"/>
                  </a:lnTo>
                  <a:lnTo>
                    <a:pt x="203" y="123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2" y="126"/>
                  </a:lnTo>
                  <a:lnTo>
                    <a:pt x="201" y="127"/>
                  </a:lnTo>
                  <a:lnTo>
                    <a:pt x="200" y="128"/>
                  </a:lnTo>
                  <a:lnTo>
                    <a:pt x="199" y="128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1" y="133"/>
                  </a:lnTo>
                  <a:lnTo>
                    <a:pt x="172" y="129"/>
                  </a:lnTo>
                  <a:lnTo>
                    <a:pt x="173" y="125"/>
                  </a:lnTo>
                  <a:lnTo>
                    <a:pt x="192" y="119"/>
                  </a:lnTo>
                  <a:lnTo>
                    <a:pt x="192" y="27"/>
                  </a:lnTo>
                  <a:lnTo>
                    <a:pt x="161" y="37"/>
                  </a:lnTo>
                  <a:lnTo>
                    <a:pt x="161" y="81"/>
                  </a:lnTo>
                  <a:lnTo>
                    <a:pt x="159" y="78"/>
                  </a:lnTo>
                  <a:lnTo>
                    <a:pt x="156" y="76"/>
                  </a:lnTo>
                  <a:lnTo>
                    <a:pt x="153" y="7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07" y="15"/>
                  </a:lnTo>
                  <a:lnTo>
                    <a:pt x="107" y="67"/>
                  </a:lnTo>
                  <a:lnTo>
                    <a:pt x="103" y="68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96" y="15"/>
                  </a:lnTo>
                  <a:lnTo>
                    <a:pt x="53" y="36"/>
                  </a:lnTo>
                  <a:lnTo>
                    <a:pt x="53" y="126"/>
                  </a:lnTo>
                  <a:lnTo>
                    <a:pt x="72" y="117"/>
                  </a:lnTo>
                  <a:lnTo>
                    <a:pt x="73" y="121"/>
                  </a:lnTo>
                  <a:lnTo>
                    <a:pt x="73" y="125"/>
                  </a:lnTo>
                  <a:lnTo>
                    <a:pt x="74" y="128"/>
                  </a:lnTo>
                  <a:lnTo>
                    <a:pt x="50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5" y="140"/>
                  </a:lnTo>
                  <a:lnTo>
                    <a:pt x="3" y="121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47" y="26"/>
                  </a:lnTo>
                  <a:lnTo>
                    <a:pt x="99" y="1"/>
                  </a:lnTo>
                  <a:lnTo>
                    <a:pt x="10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0" name="Freeform 245"/>
            <p:cNvSpPr>
              <a:spLocks/>
            </p:cNvSpPr>
            <p:nvPr/>
          </p:nvSpPr>
          <p:spPr bwMode="auto">
            <a:xfrm>
              <a:off x="5698516" y="3743314"/>
              <a:ext cx="138215" cy="14758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33"/>
                </a:cxn>
                <a:cxn ang="0">
                  <a:pos x="55" y="35"/>
                </a:cxn>
                <a:cxn ang="0">
                  <a:pos x="57" y="37"/>
                </a:cxn>
                <a:cxn ang="0">
                  <a:pos x="58" y="39"/>
                </a:cxn>
                <a:cxn ang="0">
                  <a:pos x="58" y="41"/>
                </a:cxn>
                <a:cxn ang="0">
                  <a:pos x="59" y="44"/>
                </a:cxn>
                <a:cxn ang="0">
                  <a:pos x="59" y="46"/>
                </a:cxn>
                <a:cxn ang="0">
                  <a:pos x="59" y="48"/>
                </a:cxn>
                <a:cxn ang="0">
                  <a:pos x="58" y="51"/>
                </a:cxn>
                <a:cxn ang="0">
                  <a:pos x="57" y="53"/>
                </a:cxn>
                <a:cxn ang="0">
                  <a:pos x="56" y="55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51" y="60"/>
                </a:cxn>
                <a:cxn ang="0">
                  <a:pos x="49" y="61"/>
                </a:cxn>
                <a:cxn ang="0">
                  <a:pos x="47" y="61"/>
                </a:cxn>
                <a:cxn ang="0">
                  <a:pos x="46" y="62"/>
                </a:cxn>
                <a:cxn ang="0">
                  <a:pos x="44" y="62"/>
                </a:cxn>
                <a:cxn ang="0">
                  <a:pos x="41" y="63"/>
                </a:cxn>
                <a:cxn ang="0">
                  <a:pos x="40" y="62"/>
                </a:cxn>
                <a:cxn ang="0">
                  <a:pos x="37" y="62"/>
                </a:cxn>
                <a:cxn ang="0">
                  <a:pos x="35" y="61"/>
                </a:cxn>
                <a:cxn ang="0">
                  <a:pos x="33" y="60"/>
                </a:cxn>
                <a:cxn ang="0">
                  <a:pos x="31" y="59"/>
                </a:cxn>
                <a:cxn ang="0">
                  <a:pos x="29" y="57"/>
                </a:cxn>
                <a:cxn ang="0">
                  <a:pos x="28" y="56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6" y="16"/>
                </a:cxn>
                <a:cxn ang="0">
                  <a:pos x="9" y="13"/>
                </a:cxn>
                <a:cxn ang="0">
                  <a:pos x="12" y="11"/>
                </a:cxn>
                <a:cxn ang="0">
                  <a:pos x="15" y="9"/>
                </a:cxn>
                <a:cxn ang="0">
                  <a:pos x="18" y="6"/>
                </a:cxn>
                <a:cxn ang="0">
                  <a:pos x="20" y="3"/>
                </a:cxn>
                <a:cxn ang="0">
                  <a:pos x="22" y="0"/>
                </a:cxn>
              </a:cxnLst>
              <a:rect l="0" t="0" r="r" b="b"/>
              <a:pathLst>
                <a:path w="59" h="63">
                  <a:moveTo>
                    <a:pt x="22" y="0"/>
                  </a:moveTo>
                  <a:lnTo>
                    <a:pt x="54" y="33"/>
                  </a:lnTo>
                  <a:lnTo>
                    <a:pt x="55" y="35"/>
                  </a:lnTo>
                  <a:lnTo>
                    <a:pt x="57" y="37"/>
                  </a:lnTo>
                  <a:lnTo>
                    <a:pt x="58" y="39"/>
                  </a:lnTo>
                  <a:lnTo>
                    <a:pt x="58" y="41"/>
                  </a:lnTo>
                  <a:lnTo>
                    <a:pt x="59" y="44"/>
                  </a:lnTo>
                  <a:lnTo>
                    <a:pt x="59" y="46"/>
                  </a:lnTo>
                  <a:lnTo>
                    <a:pt x="59" y="48"/>
                  </a:lnTo>
                  <a:lnTo>
                    <a:pt x="58" y="51"/>
                  </a:lnTo>
                  <a:lnTo>
                    <a:pt x="57" y="53"/>
                  </a:lnTo>
                  <a:lnTo>
                    <a:pt x="56" y="55"/>
                  </a:lnTo>
                  <a:lnTo>
                    <a:pt x="54" y="57"/>
                  </a:lnTo>
                  <a:lnTo>
                    <a:pt x="53" y="58"/>
                  </a:lnTo>
                  <a:lnTo>
                    <a:pt x="51" y="60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1" y="63"/>
                  </a:lnTo>
                  <a:lnTo>
                    <a:pt x="40" y="62"/>
                  </a:lnTo>
                  <a:lnTo>
                    <a:pt x="37" y="62"/>
                  </a:lnTo>
                  <a:lnTo>
                    <a:pt x="35" y="61"/>
                  </a:lnTo>
                  <a:lnTo>
                    <a:pt x="33" y="60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1" name="Freeform 246"/>
            <p:cNvSpPr>
              <a:spLocks noEditPoints="1"/>
            </p:cNvSpPr>
            <p:nvPr/>
          </p:nvSpPr>
          <p:spPr bwMode="auto">
            <a:xfrm>
              <a:off x="5541558" y="3569958"/>
              <a:ext cx="206153" cy="206153"/>
            </a:xfrm>
            <a:custGeom>
              <a:avLst/>
              <a:gdLst/>
              <a:ahLst/>
              <a:cxnLst>
                <a:cxn ang="0">
                  <a:pos x="38" y="15"/>
                </a:cxn>
                <a:cxn ang="0">
                  <a:pos x="30" y="18"/>
                </a:cxn>
                <a:cxn ang="0">
                  <a:pos x="23" y="24"/>
                </a:cxn>
                <a:cxn ang="0">
                  <a:pos x="18" y="32"/>
                </a:cxn>
                <a:cxn ang="0">
                  <a:pos x="15" y="40"/>
                </a:cxn>
                <a:cxn ang="0">
                  <a:pos x="15" y="49"/>
                </a:cxn>
                <a:cxn ang="0">
                  <a:pos x="18" y="58"/>
                </a:cxn>
                <a:cxn ang="0">
                  <a:pos x="24" y="65"/>
                </a:cxn>
                <a:cxn ang="0">
                  <a:pos x="31" y="70"/>
                </a:cxn>
                <a:cxn ang="0">
                  <a:pos x="39" y="73"/>
                </a:cxn>
                <a:cxn ang="0">
                  <a:pos x="47" y="73"/>
                </a:cxn>
                <a:cxn ang="0">
                  <a:pos x="56" y="71"/>
                </a:cxn>
                <a:cxn ang="0">
                  <a:pos x="63" y="66"/>
                </a:cxn>
                <a:cxn ang="0">
                  <a:pos x="69" y="59"/>
                </a:cxn>
                <a:cxn ang="0">
                  <a:pos x="73" y="51"/>
                </a:cxn>
                <a:cxn ang="0">
                  <a:pos x="73" y="42"/>
                </a:cxn>
                <a:cxn ang="0">
                  <a:pos x="71" y="33"/>
                </a:cxn>
                <a:cxn ang="0">
                  <a:pos x="66" y="25"/>
                </a:cxn>
                <a:cxn ang="0">
                  <a:pos x="60" y="19"/>
                </a:cxn>
                <a:cxn ang="0">
                  <a:pos x="52" y="16"/>
                </a:cxn>
                <a:cxn ang="0">
                  <a:pos x="44" y="15"/>
                </a:cxn>
                <a:cxn ang="0">
                  <a:pos x="51" y="0"/>
                </a:cxn>
                <a:cxn ang="0">
                  <a:pos x="61" y="3"/>
                </a:cxn>
                <a:cxn ang="0">
                  <a:pos x="70" y="8"/>
                </a:cxn>
                <a:cxn ang="0">
                  <a:pos x="78" y="15"/>
                </a:cxn>
                <a:cxn ang="0">
                  <a:pos x="84" y="25"/>
                </a:cxn>
                <a:cxn ang="0">
                  <a:pos x="87" y="35"/>
                </a:cxn>
                <a:cxn ang="0">
                  <a:pos x="88" y="46"/>
                </a:cxn>
                <a:cxn ang="0">
                  <a:pos x="87" y="56"/>
                </a:cxn>
                <a:cxn ang="0">
                  <a:pos x="82" y="66"/>
                </a:cxn>
                <a:cxn ang="0">
                  <a:pos x="76" y="75"/>
                </a:cxn>
                <a:cxn ang="0">
                  <a:pos x="67" y="82"/>
                </a:cxn>
                <a:cxn ang="0">
                  <a:pos x="58" y="86"/>
                </a:cxn>
                <a:cxn ang="0">
                  <a:pos x="48" y="88"/>
                </a:cxn>
                <a:cxn ang="0">
                  <a:pos x="37" y="88"/>
                </a:cxn>
                <a:cxn ang="0">
                  <a:pos x="28" y="85"/>
                </a:cxn>
                <a:cxn ang="0">
                  <a:pos x="19" y="80"/>
                </a:cxn>
                <a:cxn ang="0">
                  <a:pos x="11" y="73"/>
                </a:cxn>
                <a:cxn ang="0">
                  <a:pos x="5" y="64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2" y="32"/>
                </a:cxn>
                <a:cxn ang="0">
                  <a:pos x="6" y="22"/>
                </a:cxn>
                <a:cxn ang="0">
                  <a:pos x="13" y="13"/>
                </a:cxn>
                <a:cxn ang="0">
                  <a:pos x="21" y="6"/>
                </a:cxn>
                <a:cxn ang="0">
                  <a:pos x="31" y="2"/>
                </a:cxn>
                <a:cxn ang="0">
                  <a:pos x="41" y="0"/>
                </a:cxn>
              </a:cxnLst>
              <a:rect l="0" t="0" r="r" b="b"/>
              <a:pathLst>
                <a:path w="88" h="88">
                  <a:moveTo>
                    <a:pt x="44" y="15"/>
                  </a:moveTo>
                  <a:lnTo>
                    <a:pt x="41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3" y="17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7" y="35"/>
                  </a:lnTo>
                  <a:lnTo>
                    <a:pt x="16" y="37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5" y="49"/>
                  </a:lnTo>
                  <a:lnTo>
                    <a:pt x="16" y="52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0" y="61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8" y="69"/>
                  </a:lnTo>
                  <a:lnTo>
                    <a:pt x="31" y="70"/>
                  </a:lnTo>
                  <a:lnTo>
                    <a:pt x="33" y="71"/>
                  </a:lnTo>
                  <a:lnTo>
                    <a:pt x="36" y="72"/>
                  </a:lnTo>
                  <a:lnTo>
                    <a:pt x="39" y="73"/>
                  </a:lnTo>
                  <a:lnTo>
                    <a:pt x="41" y="73"/>
                  </a:lnTo>
                  <a:lnTo>
                    <a:pt x="44" y="73"/>
                  </a:lnTo>
                  <a:lnTo>
                    <a:pt x="47" y="73"/>
                  </a:lnTo>
                  <a:lnTo>
                    <a:pt x="50" y="73"/>
                  </a:lnTo>
                  <a:lnTo>
                    <a:pt x="53" y="72"/>
                  </a:lnTo>
                  <a:lnTo>
                    <a:pt x="56" y="71"/>
                  </a:lnTo>
                  <a:lnTo>
                    <a:pt x="58" y="70"/>
                  </a:lnTo>
                  <a:lnTo>
                    <a:pt x="61" y="68"/>
                  </a:lnTo>
                  <a:lnTo>
                    <a:pt x="63" y="66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59"/>
                  </a:lnTo>
                  <a:lnTo>
                    <a:pt x="71" y="57"/>
                  </a:lnTo>
                  <a:lnTo>
                    <a:pt x="72" y="54"/>
                  </a:lnTo>
                  <a:lnTo>
                    <a:pt x="73" y="51"/>
                  </a:lnTo>
                  <a:lnTo>
                    <a:pt x="73" y="48"/>
                  </a:lnTo>
                  <a:lnTo>
                    <a:pt x="73" y="45"/>
                  </a:lnTo>
                  <a:lnTo>
                    <a:pt x="73" y="42"/>
                  </a:lnTo>
                  <a:lnTo>
                    <a:pt x="73" y="39"/>
                  </a:lnTo>
                  <a:lnTo>
                    <a:pt x="72" y="36"/>
                  </a:lnTo>
                  <a:lnTo>
                    <a:pt x="71" y="33"/>
                  </a:lnTo>
                  <a:lnTo>
                    <a:pt x="70" y="30"/>
                  </a:lnTo>
                  <a:lnTo>
                    <a:pt x="68" y="28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5" y="17"/>
                  </a:lnTo>
                  <a:lnTo>
                    <a:pt x="52" y="16"/>
                  </a:lnTo>
                  <a:lnTo>
                    <a:pt x="50" y="15"/>
                  </a:lnTo>
                  <a:lnTo>
                    <a:pt x="47" y="15"/>
                  </a:lnTo>
                  <a:lnTo>
                    <a:pt x="44" y="15"/>
                  </a:lnTo>
                  <a:close/>
                  <a:moveTo>
                    <a:pt x="44" y="0"/>
                  </a:moveTo>
                  <a:lnTo>
                    <a:pt x="48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4" y="5"/>
                  </a:lnTo>
                  <a:lnTo>
                    <a:pt x="67" y="6"/>
                  </a:lnTo>
                  <a:lnTo>
                    <a:pt x="70" y="8"/>
                  </a:lnTo>
                  <a:lnTo>
                    <a:pt x="73" y="10"/>
                  </a:lnTo>
                  <a:lnTo>
                    <a:pt x="75" y="13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21"/>
                  </a:lnTo>
                  <a:lnTo>
                    <a:pt x="84" y="25"/>
                  </a:lnTo>
                  <a:lnTo>
                    <a:pt x="85" y="28"/>
                  </a:lnTo>
                  <a:lnTo>
                    <a:pt x="86" y="31"/>
                  </a:lnTo>
                  <a:lnTo>
                    <a:pt x="87" y="35"/>
                  </a:lnTo>
                  <a:lnTo>
                    <a:pt x="88" y="39"/>
                  </a:lnTo>
                  <a:lnTo>
                    <a:pt x="88" y="42"/>
                  </a:lnTo>
                  <a:lnTo>
                    <a:pt x="88" y="46"/>
                  </a:lnTo>
                  <a:lnTo>
                    <a:pt x="88" y="49"/>
                  </a:lnTo>
                  <a:lnTo>
                    <a:pt x="87" y="53"/>
                  </a:lnTo>
                  <a:lnTo>
                    <a:pt x="87" y="56"/>
                  </a:lnTo>
                  <a:lnTo>
                    <a:pt x="85" y="60"/>
                  </a:lnTo>
                  <a:lnTo>
                    <a:pt x="84" y="63"/>
                  </a:lnTo>
                  <a:lnTo>
                    <a:pt x="82" y="66"/>
                  </a:lnTo>
                  <a:lnTo>
                    <a:pt x="80" y="69"/>
                  </a:lnTo>
                  <a:lnTo>
                    <a:pt x="78" y="72"/>
                  </a:lnTo>
                  <a:lnTo>
                    <a:pt x="76" y="75"/>
                  </a:lnTo>
                  <a:lnTo>
                    <a:pt x="73" y="78"/>
                  </a:lnTo>
                  <a:lnTo>
                    <a:pt x="70" y="80"/>
                  </a:lnTo>
                  <a:lnTo>
                    <a:pt x="67" y="82"/>
                  </a:lnTo>
                  <a:lnTo>
                    <a:pt x="64" y="84"/>
                  </a:lnTo>
                  <a:lnTo>
                    <a:pt x="61" y="85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51" y="88"/>
                  </a:lnTo>
                  <a:lnTo>
                    <a:pt x="48" y="88"/>
                  </a:lnTo>
                  <a:lnTo>
                    <a:pt x="44" y="88"/>
                  </a:lnTo>
                  <a:lnTo>
                    <a:pt x="41" y="88"/>
                  </a:lnTo>
                  <a:lnTo>
                    <a:pt x="37" y="88"/>
                  </a:lnTo>
                  <a:lnTo>
                    <a:pt x="34" y="87"/>
                  </a:lnTo>
                  <a:lnTo>
                    <a:pt x="31" y="86"/>
                  </a:lnTo>
                  <a:lnTo>
                    <a:pt x="28" y="85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3" y="76"/>
                  </a:lnTo>
                  <a:lnTo>
                    <a:pt x="11" y="73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5" y="64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2" y="32"/>
                  </a:lnTo>
                  <a:lnTo>
                    <a:pt x="3" y="29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8" y="8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2" name="Freeform 247"/>
            <p:cNvSpPr>
              <a:spLocks/>
            </p:cNvSpPr>
            <p:nvPr/>
          </p:nvSpPr>
          <p:spPr bwMode="auto">
            <a:xfrm>
              <a:off x="5595440" y="3633208"/>
              <a:ext cx="37482" cy="7496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2" y="11"/>
                </a:cxn>
                <a:cxn ang="0">
                  <a:pos x="11" y="13"/>
                </a:cxn>
                <a:cxn ang="0">
                  <a:pos x="10" y="15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0" y="20"/>
                </a:cxn>
                <a:cxn ang="0">
                  <a:pos x="11" y="21"/>
                </a:cxn>
                <a:cxn ang="0">
                  <a:pos x="12" y="23"/>
                </a:cxn>
                <a:cxn ang="0">
                  <a:pos x="13" y="24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14" y="29"/>
                </a:cxn>
                <a:cxn ang="0">
                  <a:pos x="14" y="30"/>
                </a:cxn>
                <a:cxn ang="0">
                  <a:pos x="13" y="31"/>
                </a:cxn>
                <a:cxn ang="0">
                  <a:pos x="12" y="31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9" y="32"/>
                </a:cxn>
                <a:cxn ang="0">
                  <a:pos x="8" y="32"/>
                </a:cxn>
                <a:cxn ang="0">
                  <a:pos x="7" y="32"/>
                </a:cxn>
                <a:cxn ang="0">
                  <a:pos x="6" y="32"/>
                </a:cxn>
                <a:cxn ang="0">
                  <a:pos x="5" y="31"/>
                </a:cxn>
                <a:cxn ang="0">
                  <a:pos x="4" y="29"/>
                </a:cxn>
                <a:cxn ang="0">
                  <a:pos x="2" y="26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11" y="0"/>
                </a:cxn>
              </a:cxnLst>
              <a:rect l="0" t="0" r="r" b="b"/>
              <a:pathLst>
                <a:path w="16" h="32">
                  <a:moveTo>
                    <a:pt x="11" y="0"/>
                  </a:move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86" name="TextBox 1385"/>
          <p:cNvSpPr txBox="1"/>
          <p:nvPr/>
        </p:nvSpPr>
        <p:spPr>
          <a:xfrm>
            <a:off x="4965731" y="401661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Insert Title here</a:t>
            </a:r>
          </a:p>
        </p:txBody>
      </p:sp>
      <p:sp>
        <p:nvSpPr>
          <p:cNvPr id="1387" name="TextBox 1386"/>
          <p:cNvSpPr txBox="1"/>
          <p:nvPr/>
        </p:nvSpPr>
        <p:spPr>
          <a:xfrm>
            <a:off x="4682462" y="4214473"/>
            <a:ext cx="1828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Excepteur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occaecat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cupidatat</a:t>
            </a:r>
            <a:r>
              <a:rPr lang="en-US" sz="1100" dirty="0">
                <a:solidFill>
                  <a:schemeClr val="bg1"/>
                </a:solidFill>
              </a:rPr>
              <a:t> non </a:t>
            </a:r>
            <a:r>
              <a:rPr lang="en-US" sz="1100" dirty="0" err="1">
                <a:solidFill>
                  <a:schemeClr val="bg1"/>
                </a:solidFill>
              </a:rPr>
              <a:t>proident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</a:p>
        </p:txBody>
      </p:sp>
      <p:grpSp>
        <p:nvGrpSpPr>
          <p:cNvPr id="2839" name="Group 2838"/>
          <p:cNvGrpSpPr/>
          <p:nvPr/>
        </p:nvGrpSpPr>
        <p:grpSpPr>
          <a:xfrm>
            <a:off x="7366384" y="3333750"/>
            <a:ext cx="584557" cy="573149"/>
            <a:chOff x="7366384" y="3333750"/>
            <a:chExt cx="584557" cy="573149"/>
          </a:xfrm>
        </p:grpSpPr>
        <p:sp>
          <p:nvSpPr>
            <p:cNvPr id="1358" name="Freeform 363"/>
            <p:cNvSpPr>
              <a:spLocks noEditPoints="1"/>
            </p:cNvSpPr>
            <p:nvPr/>
          </p:nvSpPr>
          <p:spPr bwMode="auto">
            <a:xfrm>
              <a:off x="7511811" y="3490581"/>
              <a:ext cx="290852" cy="416318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9" name="Freeform 364"/>
            <p:cNvSpPr>
              <a:spLocks/>
            </p:cNvSpPr>
            <p:nvPr/>
          </p:nvSpPr>
          <p:spPr bwMode="auto">
            <a:xfrm>
              <a:off x="7366384" y="3613196"/>
              <a:ext cx="114060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0" name="Freeform 365"/>
            <p:cNvSpPr>
              <a:spLocks/>
            </p:cNvSpPr>
            <p:nvPr/>
          </p:nvSpPr>
          <p:spPr bwMode="auto">
            <a:xfrm>
              <a:off x="7839732" y="3613196"/>
              <a:ext cx="111209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1" name="Freeform 366"/>
            <p:cNvSpPr>
              <a:spLocks/>
            </p:cNvSpPr>
            <p:nvPr/>
          </p:nvSpPr>
          <p:spPr bwMode="auto">
            <a:xfrm>
              <a:off x="7400602" y="3710147"/>
              <a:ext cx="105506" cy="712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2" name="Freeform 367"/>
            <p:cNvSpPr>
              <a:spLocks/>
            </p:cNvSpPr>
            <p:nvPr/>
          </p:nvSpPr>
          <p:spPr bwMode="auto">
            <a:xfrm>
              <a:off x="7814069" y="3473472"/>
              <a:ext cx="102654" cy="712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3" name="Freeform 368"/>
            <p:cNvSpPr>
              <a:spLocks/>
            </p:cNvSpPr>
            <p:nvPr/>
          </p:nvSpPr>
          <p:spPr bwMode="auto">
            <a:xfrm>
              <a:off x="7742781" y="3367968"/>
              <a:ext cx="68436" cy="10550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4" name="Freeform 369"/>
            <p:cNvSpPr>
              <a:spLocks/>
            </p:cNvSpPr>
            <p:nvPr/>
          </p:nvSpPr>
          <p:spPr bwMode="auto">
            <a:xfrm>
              <a:off x="7645830" y="3333750"/>
              <a:ext cx="25664" cy="114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5" name="Freeform 370"/>
            <p:cNvSpPr>
              <a:spLocks/>
            </p:cNvSpPr>
            <p:nvPr/>
          </p:nvSpPr>
          <p:spPr bwMode="auto">
            <a:xfrm>
              <a:off x="7506108" y="3367968"/>
              <a:ext cx="71288" cy="10550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6" name="Freeform 371"/>
            <p:cNvSpPr>
              <a:spLocks/>
            </p:cNvSpPr>
            <p:nvPr/>
          </p:nvSpPr>
          <p:spPr bwMode="auto">
            <a:xfrm>
              <a:off x="7814069" y="3712998"/>
              <a:ext cx="102654" cy="71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7" name="Freeform 372"/>
            <p:cNvSpPr>
              <a:spLocks/>
            </p:cNvSpPr>
            <p:nvPr/>
          </p:nvSpPr>
          <p:spPr bwMode="auto">
            <a:xfrm>
              <a:off x="7400602" y="3473472"/>
              <a:ext cx="105506" cy="712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89" name="TextBox 1388"/>
          <p:cNvSpPr txBox="1"/>
          <p:nvPr/>
        </p:nvSpPr>
        <p:spPr>
          <a:xfrm>
            <a:off x="7014951" y="401661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Insert Title here</a:t>
            </a:r>
          </a:p>
        </p:txBody>
      </p:sp>
      <p:sp>
        <p:nvSpPr>
          <p:cNvPr id="1390" name="TextBox 1389"/>
          <p:cNvSpPr txBox="1"/>
          <p:nvPr/>
        </p:nvSpPr>
        <p:spPr>
          <a:xfrm>
            <a:off x="6731682" y="4214473"/>
            <a:ext cx="1828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Excepteur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occaecat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cupidatat</a:t>
            </a:r>
            <a:r>
              <a:rPr lang="en-US" sz="1100" dirty="0">
                <a:solidFill>
                  <a:schemeClr val="bg1"/>
                </a:solidFill>
              </a:rPr>
              <a:t> non </a:t>
            </a:r>
            <a:r>
              <a:rPr lang="en-US" sz="1100" dirty="0" err="1">
                <a:solidFill>
                  <a:schemeClr val="bg1"/>
                </a:solidFill>
              </a:rPr>
              <a:t>proident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127156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19842" y="1840316"/>
            <a:ext cx="2819400" cy="2004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301599" y="1809750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419842" y="2259125"/>
            <a:ext cx="2324168" cy="2004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301599" y="2228559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19842" y="2677934"/>
            <a:ext cx="1790768" cy="200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01599" y="2647368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19842" y="3096743"/>
            <a:ext cx="2552768" cy="20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301599" y="3066177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01598" y="3583697"/>
            <a:ext cx="434284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9242" y="1809750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97%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44010" y="2228559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73%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21521" y="2634270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49%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967789" y="3066177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88%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95923" y="1432405"/>
            <a:ext cx="1764560" cy="3434184"/>
            <a:chOff x="5962650" y="444500"/>
            <a:chExt cx="2212975" cy="4306888"/>
          </a:xfrm>
          <a:effectLst>
            <a:outerShdw blurRad="165100" dist="38100" algn="l" rotWithShape="0">
              <a:prstClr val="black">
                <a:alpha val="29000"/>
              </a:prstClr>
            </a:outerShdw>
          </a:effectLst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7562850" y="3008313"/>
              <a:ext cx="279400" cy="119063"/>
            </a:xfrm>
            <a:custGeom>
              <a:avLst/>
              <a:gdLst>
                <a:gd name="T0" fmla="*/ 183 w 352"/>
                <a:gd name="T1" fmla="*/ 0 h 150"/>
                <a:gd name="T2" fmla="*/ 201 w 352"/>
                <a:gd name="T3" fmla="*/ 0 h 150"/>
                <a:gd name="T4" fmla="*/ 219 w 352"/>
                <a:gd name="T5" fmla="*/ 2 h 150"/>
                <a:gd name="T6" fmla="*/ 227 w 352"/>
                <a:gd name="T7" fmla="*/ 3 h 150"/>
                <a:gd name="T8" fmla="*/ 244 w 352"/>
                <a:gd name="T9" fmla="*/ 8 h 150"/>
                <a:gd name="T10" fmla="*/ 258 w 352"/>
                <a:gd name="T11" fmla="*/ 13 h 150"/>
                <a:gd name="T12" fmla="*/ 278 w 352"/>
                <a:gd name="T13" fmla="*/ 23 h 150"/>
                <a:gd name="T14" fmla="*/ 303 w 352"/>
                <a:gd name="T15" fmla="*/ 41 h 150"/>
                <a:gd name="T16" fmla="*/ 323 w 352"/>
                <a:gd name="T17" fmla="*/ 66 h 150"/>
                <a:gd name="T18" fmla="*/ 326 w 352"/>
                <a:gd name="T19" fmla="*/ 71 h 150"/>
                <a:gd name="T20" fmla="*/ 341 w 352"/>
                <a:gd name="T21" fmla="*/ 100 h 150"/>
                <a:gd name="T22" fmla="*/ 352 w 352"/>
                <a:gd name="T23" fmla="*/ 137 h 150"/>
                <a:gd name="T24" fmla="*/ 316 w 352"/>
                <a:gd name="T25" fmla="*/ 145 h 150"/>
                <a:gd name="T26" fmla="*/ 306 w 352"/>
                <a:gd name="T27" fmla="*/ 115 h 150"/>
                <a:gd name="T28" fmla="*/ 291 w 352"/>
                <a:gd name="T29" fmla="*/ 87 h 150"/>
                <a:gd name="T30" fmla="*/ 277 w 352"/>
                <a:gd name="T31" fmla="*/ 68 h 150"/>
                <a:gd name="T32" fmla="*/ 257 w 352"/>
                <a:gd name="T33" fmla="*/ 53 h 150"/>
                <a:gd name="T34" fmla="*/ 257 w 352"/>
                <a:gd name="T35" fmla="*/ 54 h 150"/>
                <a:gd name="T36" fmla="*/ 244 w 352"/>
                <a:gd name="T37" fmla="*/ 48 h 150"/>
                <a:gd name="T38" fmla="*/ 229 w 352"/>
                <a:gd name="T39" fmla="*/ 43 h 150"/>
                <a:gd name="T40" fmla="*/ 217 w 352"/>
                <a:gd name="T41" fmla="*/ 40 h 150"/>
                <a:gd name="T42" fmla="*/ 201 w 352"/>
                <a:gd name="T43" fmla="*/ 38 h 150"/>
                <a:gd name="T44" fmla="*/ 183 w 352"/>
                <a:gd name="T45" fmla="*/ 38 h 150"/>
                <a:gd name="T46" fmla="*/ 163 w 352"/>
                <a:gd name="T47" fmla="*/ 40 h 150"/>
                <a:gd name="T48" fmla="*/ 147 w 352"/>
                <a:gd name="T49" fmla="*/ 43 h 150"/>
                <a:gd name="T50" fmla="*/ 125 w 352"/>
                <a:gd name="T51" fmla="*/ 49 h 150"/>
                <a:gd name="T52" fmla="*/ 106 w 352"/>
                <a:gd name="T53" fmla="*/ 56 h 150"/>
                <a:gd name="T54" fmla="*/ 88 w 352"/>
                <a:gd name="T55" fmla="*/ 64 h 150"/>
                <a:gd name="T56" fmla="*/ 74 w 352"/>
                <a:gd name="T57" fmla="*/ 71 h 150"/>
                <a:gd name="T58" fmla="*/ 64 w 352"/>
                <a:gd name="T59" fmla="*/ 79 h 150"/>
                <a:gd name="T60" fmla="*/ 55 w 352"/>
                <a:gd name="T61" fmla="*/ 87 h 150"/>
                <a:gd name="T62" fmla="*/ 48 w 352"/>
                <a:gd name="T63" fmla="*/ 97 h 150"/>
                <a:gd name="T64" fmla="*/ 48 w 352"/>
                <a:gd name="T65" fmla="*/ 97 h 150"/>
                <a:gd name="T66" fmla="*/ 45 w 352"/>
                <a:gd name="T67" fmla="*/ 100 h 150"/>
                <a:gd name="T68" fmla="*/ 41 w 352"/>
                <a:gd name="T69" fmla="*/ 110 h 150"/>
                <a:gd name="T70" fmla="*/ 38 w 352"/>
                <a:gd name="T71" fmla="*/ 122 h 150"/>
                <a:gd name="T72" fmla="*/ 38 w 352"/>
                <a:gd name="T73" fmla="*/ 142 h 150"/>
                <a:gd name="T74" fmla="*/ 32 w 352"/>
                <a:gd name="T75" fmla="*/ 142 h 150"/>
                <a:gd name="T76" fmla="*/ 2 w 352"/>
                <a:gd name="T77" fmla="*/ 150 h 150"/>
                <a:gd name="T78" fmla="*/ 0 w 352"/>
                <a:gd name="T79" fmla="*/ 142 h 150"/>
                <a:gd name="T80" fmla="*/ 0 w 352"/>
                <a:gd name="T81" fmla="*/ 119 h 150"/>
                <a:gd name="T82" fmla="*/ 2 w 352"/>
                <a:gd name="T83" fmla="*/ 112 h 150"/>
                <a:gd name="T84" fmla="*/ 7 w 352"/>
                <a:gd name="T85" fmla="*/ 96 h 150"/>
                <a:gd name="T86" fmla="*/ 10 w 352"/>
                <a:gd name="T87" fmla="*/ 86 h 150"/>
                <a:gd name="T88" fmla="*/ 17 w 352"/>
                <a:gd name="T89" fmla="*/ 76 h 150"/>
                <a:gd name="T90" fmla="*/ 22 w 352"/>
                <a:gd name="T91" fmla="*/ 71 h 150"/>
                <a:gd name="T92" fmla="*/ 28 w 352"/>
                <a:gd name="T93" fmla="*/ 61 h 150"/>
                <a:gd name="T94" fmla="*/ 38 w 352"/>
                <a:gd name="T95" fmla="*/ 53 h 150"/>
                <a:gd name="T96" fmla="*/ 58 w 352"/>
                <a:gd name="T97" fmla="*/ 38 h 150"/>
                <a:gd name="T98" fmla="*/ 73 w 352"/>
                <a:gd name="T99" fmla="*/ 30 h 150"/>
                <a:gd name="T100" fmla="*/ 91 w 352"/>
                <a:gd name="T101" fmla="*/ 21 h 150"/>
                <a:gd name="T102" fmla="*/ 114 w 352"/>
                <a:gd name="T103" fmla="*/ 13 h 150"/>
                <a:gd name="T104" fmla="*/ 134 w 352"/>
                <a:gd name="T105" fmla="*/ 8 h 150"/>
                <a:gd name="T106" fmla="*/ 142 w 352"/>
                <a:gd name="T107" fmla="*/ 7 h 150"/>
                <a:gd name="T108" fmla="*/ 163 w 352"/>
                <a:gd name="T109" fmla="*/ 2 h 150"/>
                <a:gd name="T110" fmla="*/ 183 w 352"/>
                <a:gd name="T1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2" h="150">
                  <a:moveTo>
                    <a:pt x="183" y="0"/>
                  </a:moveTo>
                  <a:lnTo>
                    <a:pt x="201" y="0"/>
                  </a:lnTo>
                  <a:lnTo>
                    <a:pt x="219" y="2"/>
                  </a:lnTo>
                  <a:lnTo>
                    <a:pt x="227" y="3"/>
                  </a:lnTo>
                  <a:lnTo>
                    <a:pt x="244" y="8"/>
                  </a:lnTo>
                  <a:lnTo>
                    <a:pt x="258" y="13"/>
                  </a:lnTo>
                  <a:lnTo>
                    <a:pt x="278" y="23"/>
                  </a:lnTo>
                  <a:lnTo>
                    <a:pt x="303" y="41"/>
                  </a:lnTo>
                  <a:lnTo>
                    <a:pt x="323" y="66"/>
                  </a:lnTo>
                  <a:lnTo>
                    <a:pt x="326" y="71"/>
                  </a:lnTo>
                  <a:lnTo>
                    <a:pt x="341" y="100"/>
                  </a:lnTo>
                  <a:lnTo>
                    <a:pt x="352" y="137"/>
                  </a:lnTo>
                  <a:lnTo>
                    <a:pt x="316" y="145"/>
                  </a:lnTo>
                  <a:lnTo>
                    <a:pt x="306" y="115"/>
                  </a:lnTo>
                  <a:lnTo>
                    <a:pt x="291" y="87"/>
                  </a:lnTo>
                  <a:lnTo>
                    <a:pt x="277" y="68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44" y="48"/>
                  </a:lnTo>
                  <a:lnTo>
                    <a:pt x="229" y="43"/>
                  </a:lnTo>
                  <a:lnTo>
                    <a:pt x="217" y="40"/>
                  </a:lnTo>
                  <a:lnTo>
                    <a:pt x="201" y="38"/>
                  </a:lnTo>
                  <a:lnTo>
                    <a:pt x="183" y="38"/>
                  </a:lnTo>
                  <a:lnTo>
                    <a:pt x="163" y="40"/>
                  </a:lnTo>
                  <a:lnTo>
                    <a:pt x="147" y="43"/>
                  </a:lnTo>
                  <a:lnTo>
                    <a:pt x="125" y="49"/>
                  </a:lnTo>
                  <a:lnTo>
                    <a:pt x="106" y="56"/>
                  </a:lnTo>
                  <a:lnTo>
                    <a:pt x="88" y="64"/>
                  </a:lnTo>
                  <a:lnTo>
                    <a:pt x="74" y="71"/>
                  </a:lnTo>
                  <a:lnTo>
                    <a:pt x="64" y="79"/>
                  </a:lnTo>
                  <a:lnTo>
                    <a:pt x="55" y="8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5" y="100"/>
                  </a:lnTo>
                  <a:lnTo>
                    <a:pt x="41" y="110"/>
                  </a:lnTo>
                  <a:lnTo>
                    <a:pt x="38" y="122"/>
                  </a:lnTo>
                  <a:lnTo>
                    <a:pt x="38" y="142"/>
                  </a:lnTo>
                  <a:lnTo>
                    <a:pt x="32" y="142"/>
                  </a:lnTo>
                  <a:lnTo>
                    <a:pt x="2" y="150"/>
                  </a:lnTo>
                  <a:lnTo>
                    <a:pt x="0" y="142"/>
                  </a:lnTo>
                  <a:lnTo>
                    <a:pt x="0" y="119"/>
                  </a:lnTo>
                  <a:lnTo>
                    <a:pt x="2" y="112"/>
                  </a:lnTo>
                  <a:lnTo>
                    <a:pt x="7" y="96"/>
                  </a:lnTo>
                  <a:lnTo>
                    <a:pt x="10" y="86"/>
                  </a:lnTo>
                  <a:lnTo>
                    <a:pt x="17" y="76"/>
                  </a:lnTo>
                  <a:lnTo>
                    <a:pt x="22" y="71"/>
                  </a:lnTo>
                  <a:lnTo>
                    <a:pt x="28" y="61"/>
                  </a:lnTo>
                  <a:lnTo>
                    <a:pt x="38" y="53"/>
                  </a:lnTo>
                  <a:lnTo>
                    <a:pt x="58" y="38"/>
                  </a:lnTo>
                  <a:lnTo>
                    <a:pt x="73" y="30"/>
                  </a:lnTo>
                  <a:lnTo>
                    <a:pt x="91" y="21"/>
                  </a:lnTo>
                  <a:lnTo>
                    <a:pt x="114" y="13"/>
                  </a:lnTo>
                  <a:lnTo>
                    <a:pt x="134" y="8"/>
                  </a:lnTo>
                  <a:lnTo>
                    <a:pt x="142" y="7"/>
                  </a:lnTo>
                  <a:lnTo>
                    <a:pt x="16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7299325" y="3049588"/>
              <a:ext cx="876300" cy="657225"/>
            </a:xfrm>
            <a:custGeom>
              <a:avLst/>
              <a:gdLst>
                <a:gd name="T0" fmla="*/ 952 w 1105"/>
                <a:gd name="T1" fmla="*/ 0 h 828"/>
                <a:gd name="T2" fmla="*/ 1105 w 1105"/>
                <a:gd name="T3" fmla="*/ 680 h 828"/>
                <a:gd name="T4" fmla="*/ 1102 w 1105"/>
                <a:gd name="T5" fmla="*/ 682 h 828"/>
                <a:gd name="T6" fmla="*/ 1089 w 1105"/>
                <a:gd name="T7" fmla="*/ 688 h 828"/>
                <a:gd name="T8" fmla="*/ 1069 w 1105"/>
                <a:gd name="T9" fmla="*/ 697 h 828"/>
                <a:gd name="T10" fmla="*/ 1041 w 1105"/>
                <a:gd name="T11" fmla="*/ 706 h 828"/>
                <a:gd name="T12" fmla="*/ 1005 w 1105"/>
                <a:gd name="T13" fmla="*/ 720 h 828"/>
                <a:gd name="T14" fmla="*/ 960 w 1105"/>
                <a:gd name="T15" fmla="*/ 734 h 828"/>
                <a:gd name="T16" fmla="*/ 908 w 1105"/>
                <a:gd name="T17" fmla="*/ 749 h 828"/>
                <a:gd name="T18" fmla="*/ 849 w 1105"/>
                <a:gd name="T19" fmla="*/ 764 h 828"/>
                <a:gd name="T20" fmla="*/ 780 w 1105"/>
                <a:gd name="T21" fmla="*/ 779 h 828"/>
                <a:gd name="T22" fmla="*/ 704 w 1105"/>
                <a:gd name="T23" fmla="*/ 794 h 828"/>
                <a:gd name="T24" fmla="*/ 620 w 1105"/>
                <a:gd name="T25" fmla="*/ 805 h 828"/>
                <a:gd name="T26" fmla="*/ 528 w 1105"/>
                <a:gd name="T27" fmla="*/ 815 h 828"/>
                <a:gd name="T28" fmla="*/ 428 w 1105"/>
                <a:gd name="T29" fmla="*/ 823 h 828"/>
                <a:gd name="T30" fmla="*/ 319 w 1105"/>
                <a:gd name="T31" fmla="*/ 828 h 828"/>
                <a:gd name="T32" fmla="*/ 203 w 1105"/>
                <a:gd name="T33" fmla="*/ 828 h 828"/>
                <a:gd name="T34" fmla="*/ 79 w 1105"/>
                <a:gd name="T35" fmla="*/ 825 h 828"/>
                <a:gd name="T36" fmla="*/ 0 w 1105"/>
                <a:gd name="T37" fmla="*/ 135 h 828"/>
                <a:gd name="T38" fmla="*/ 952 w 1105"/>
                <a:gd name="T3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5" h="828">
                  <a:moveTo>
                    <a:pt x="952" y="0"/>
                  </a:moveTo>
                  <a:lnTo>
                    <a:pt x="1105" y="680"/>
                  </a:lnTo>
                  <a:lnTo>
                    <a:pt x="1102" y="682"/>
                  </a:lnTo>
                  <a:lnTo>
                    <a:pt x="1089" y="688"/>
                  </a:lnTo>
                  <a:lnTo>
                    <a:pt x="1069" y="697"/>
                  </a:lnTo>
                  <a:lnTo>
                    <a:pt x="1041" y="706"/>
                  </a:lnTo>
                  <a:lnTo>
                    <a:pt x="1005" y="720"/>
                  </a:lnTo>
                  <a:lnTo>
                    <a:pt x="960" y="734"/>
                  </a:lnTo>
                  <a:lnTo>
                    <a:pt x="908" y="749"/>
                  </a:lnTo>
                  <a:lnTo>
                    <a:pt x="849" y="764"/>
                  </a:lnTo>
                  <a:lnTo>
                    <a:pt x="780" y="779"/>
                  </a:lnTo>
                  <a:lnTo>
                    <a:pt x="704" y="794"/>
                  </a:lnTo>
                  <a:lnTo>
                    <a:pt x="620" y="805"/>
                  </a:lnTo>
                  <a:lnTo>
                    <a:pt x="528" y="815"/>
                  </a:lnTo>
                  <a:lnTo>
                    <a:pt x="428" y="823"/>
                  </a:lnTo>
                  <a:lnTo>
                    <a:pt x="319" y="828"/>
                  </a:lnTo>
                  <a:lnTo>
                    <a:pt x="203" y="828"/>
                  </a:lnTo>
                  <a:lnTo>
                    <a:pt x="79" y="825"/>
                  </a:lnTo>
                  <a:lnTo>
                    <a:pt x="0" y="13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7464425" y="3303588"/>
              <a:ext cx="654050" cy="130175"/>
            </a:xfrm>
            <a:custGeom>
              <a:avLst/>
              <a:gdLst>
                <a:gd name="T0" fmla="*/ 815 w 824"/>
                <a:gd name="T1" fmla="*/ 0 h 165"/>
                <a:gd name="T2" fmla="*/ 824 w 824"/>
                <a:gd name="T3" fmla="*/ 37 h 165"/>
                <a:gd name="T4" fmla="*/ 771 w 824"/>
                <a:gd name="T5" fmla="*/ 52 h 165"/>
                <a:gd name="T6" fmla="*/ 715 w 824"/>
                <a:gd name="T7" fmla="*/ 66 h 165"/>
                <a:gd name="T8" fmla="*/ 654 w 824"/>
                <a:gd name="T9" fmla="*/ 80 h 165"/>
                <a:gd name="T10" fmla="*/ 592 w 824"/>
                <a:gd name="T11" fmla="*/ 91 h 165"/>
                <a:gd name="T12" fmla="*/ 529 w 824"/>
                <a:gd name="T13" fmla="*/ 103 h 165"/>
                <a:gd name="T14" fmla="*/ 465 w 824"/>
                <a:gd name="T15" fmla="*/ 112 h 165"/>
                <a:gd name="T16" fmla="*/ 401 w 824"/>
                <a:gd name="T17" fmla="*/ 121 h 165"/>
                <a:gd name="T18" fmla="*/ 339 w 824"/>
                <a:gd name="T19" fmla="*/ 129 h 165"/>
                <a:gd name="T20" fmla="*/ 280 w 824"/>
                <a:gd name="T21" fmla="*/ 137 h 165"/>
                <a:gd name="T22" fmla="*/ 224 w 824"/>
                <a:gd name="T23" fmla="*/ 144 h 165"/>
                <a:gd name="T24" fmla="*/ 171 w 824"/>
                <a:gd name="T25" fmla="*/ 149 h 165"/>
                <a:gd name="T26" fmla="*/ 125 w 824"/>
                <a:gd name="T27" fmla="*/ 154 h 165"/>
                <a:gd name="T28" fmla="*/ 84 w 824"/>
                <a:gd name="T29" fmla="*/ 159 h 165"/>
                <a:gd name="T30" fmla="*/ 51 w 824"/>
                <a:gd name="T31" fmla="*/ 160 h 165"/>
                <a:gd name="T32" fmla="*/ 26 w 824"/>
                <a:gd name="T33" fmla="*/ 164 h 165"/>
                <a:gd name="T34" fmla="*/ 12 w 824"/>
                <a:gd name="T35" fmla="*/ 165 h 165"/>
                <a:gd name="T36" fmla="*/ 7 w 824"/>
                <a:gd name="T37" fmla="*/ 165 h 165"/>
                <a:gd name="T38" fmla="*/ 0 w 824"/>
                <a:gd name="T39" fmla="*/ 134 h 165"/>
                <a:gd name="T40" fmla="*/ 117 w 824"/>
                <a:gd name="T41" fmla="*/ 124 h 165"/>
                <a:gd name="T42" fmla="*/ 224 w 824"/>
                <a:gd name="T43" fmla="*/ 114 h 165"/>
                <a:gd name="T44" fmla="*/ 321 w 824"/>
                <a:gd name="T45" fmla="*/ 103 h 165"/>
                <a:gd name="T46" fmla="*/ 409 w 824"/>
                <a:gd name="T47" fmla="*/ 89 h 165"/>
                <a:gd name="T48" fmla="*/ 488 w 824"/>
                <a:gd name="T49" fmla="*/ 76 h 165"/>
                <a:gd name="T50" fmla="*/ 559 w 824"/>
                <a:gd name="T51" fmla="*/ 65 h 165"/>
                <a:gd name="T52" fmla="*/ 620 w 824"/>
                <a:gd name="T53" fmla="*/ 52 h 165"/>
                <a:gd name="T54" fmla="*/ 672 w 824"/>
                <a:gd name="T55" fmla="*/ 40 h 165"/>
                <a:gd name="T56" fmla="*/ 717 w 824"/>
                <a:gd name="T57" fmla="*/ 30 h 165"/>
                <a:gd name="T58" fmla="*/ 753 w 824"/>
                <a:gd name="T59" fmla="*/ 20 h 165"/>
                <a:gd name="T60" fmla="*/ 779 w 824"/>
                <a:gd name="T61" fmla="*/ 12 h 165"/>
                <a:gd name="T62" fmla="*/ 799 w 824"/>
                <a:gd name="T63" fmla="*/ 5 h 165"/>
                <a:gd name="T64" fmla="*/ 811 w 824"/>
                <a:gd name="T65" fmla="*/ 2 h 165"/>
                <a:gd name="T66" fmla="*/ 815 w 824"/>
                <a:gd name="T6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4" h="165">
                  <a:moveTo>
                    <a:pt x="815" y="0"/>
                  </a:moveTo>
                  <a:lnTo>
                    <a:pt x="824" y="37"/>
                  </a:lnTo>
                  <a:lnTo>
                    <a:pt x="771" y="52"/>
                  </a:lnTo>
                  <a:lnTo>
                    <a:pt x="715" y="66"/>
                  </a:lnTo>
                  <a:lnTo>
                    <a:pt x="654" y="80"/>
                  </a:lnTo>
                  <a:lnTo>
                    <a:pt x="592" y="91"/>
                  </a:lnTo>
                  <a:lnTo>
                    <a:pt x="529" y="103"/>
                  </a:lnTo>
                  <a:lnTo>
                    <a:pt x="465" y="112"/>
                  </a:lnTo>
                  <a:lnTo>
                    <a:pt x="401" y="121"/>
                  </a:lnTo>
                  <a:lnTo>
                    <a:pt x="339" y="129"/>
                  </a:lnTo>
                  <a:lnTo>
                    <a:pt x="280" y="137"/>
                  </a:lnTo>
                  <a:lnTo>
                    <a:pt x="224" y="144"/>
                  </a:lnTo>
                  <a:lnTo>
                    <a:pt x="171" y="149"/>
                  </a:lnTo>
                  <a:lnTo>
                    <a:pt x="125" y="154"/>
                  </a:lnTo>
                  <a:lnTo>
                    <a:pt x="84" y="159"/>
                  </a:lnTo>
                  <a:lnTo>
                    <a:pt x="51" y="160"/>
                  </a:lnTo>
                  <a:lnTo>
                    <a:pt x="26" y="164"/>
                  </a:lnTo>
                  <a:lnTo>
                    <a:pt x="12" y="165"/>
                  </a:lnTo>
                  <a:lnTo>
                    <a:pt x="7" y="165"/>
                  </a:lnTo>
                  <a:lnTo>
                    <a:pt x="0" y="134"/>
                  </a:lnTo>
                  <a:lnTo>
                    <a:pt x="117" y="124"/>
                  </a:lnTo>
                  <a:lnTo>
                    <a:pt x="224" y="114"/>
                  </a:lnTo>
                  <a:lnTo>
                    <a:pt x="321" y="103"/>
                  </a:lnTo>
                  <a:lnTo>
                    <a:pt x="409" y="89"/>
                  </a:lnTo>
                  <a:lnTo>
                    <a:pt x="488" y="76"/>
                  </a:lnTo>
                  <a:lnTo>
                    <a:pt x="559" y="65"/>
                  </a:lnTo>
                  <a:lnTo>
                    <a:pt x="620" y="52"/>
                  </a:lnTo>
                  <a:lnTo>
                    <a:pt x="672" y="40"/>
                  </a:lnTo>
                  <a:lnTo>
                    <a:pt x="717" y="30"/>
                  </a:lnTo>
                  <a:lnTo>
                    <a:pt x="753" y="20"/>
                  </a:lnTo>
                  <a:lnTo>
                    <a:pt x="779" y="12"/>
                  </a:lnTo>
                  <a:lnTo>
                    <a:pt x="799" y="5"/>
                  </a:lnTo>
                  <a:lnTo>
                    <a:pt x="811" y="2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1B0D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7739063" y="3327400"/>
              <a:ext cx="200025" cy="84138"/>
            </a:xfrm>
            <a:custGeom>
              <a:avLst/>
              <a:gdLst>
                <a:gd name="T0" fmla="*/ 242 w 251"/>
                <a:gd name="T1" fmla="*/ 0 h 105"/>
                <a:gd name="T2" fmla="*/ 251 w 251"/>
                <a:gd name="T3" fmla="*/ 61 h 105"/>
                <a:gd name="T4" fmla="*/ 11 w 251"/>
                <a:gd name="T5" fmla="*/ 105 h 105"/>
                <a:gd name="T6" fmla="*/ 0 w 251"/>
                <a:gd name="T7" fmla="*/ 34 h 105"/>
                <a:gd name="T8" fmla="*/ 242 w 251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05">
                  <a:moveTo>
                    <a:pt x="242" y="0"/>
                  </a:moveTo>
                  <a:lnTo>
                    <a:pt x="251" y="61"/>
                  </a:lnTo>
                  <a:lnTo>
                    <a:pt x="11" y="105"/>
                  </a:lnTo>
                  <a:lnTo>
                    <a:pt x="0" y="3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ACBC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7540625" y="2439988"/>
              <a:ext cx="230188" cy="652463"/>
            </a:xfrm>
            <a:custGeom>
              <a:avLst/>
              <a:gdLst>
                <a:gd name="T0" fmla="*/ 252 w 291"/>
                <a:gd name="T1" fmla="*/ 642 h 821"/>
                <a:gd name="T2" fmla="*/ 259 w 291"/>
                <a:gd name="T3" fmla="*/ 645 h 821"/>
                <a:gd name="T4" fmla="*/ 273 w 291"/>
                <a:gd name="T5" fmla="*/ 662 h 821"/>
                <a:gd name="T6" fmla="*/ 288 w 291"/>
                <a:gd name="T7" fmla="*/ 691 h 821"/>
                <a:gd name="T8" fmla="*/ 291 w 291"/>
                <a:gd name="T9" fmla="*/ 737 h 821"/>
                <a:gd name="T10" fmla="*/ 286 w 291"/>
                <a:gd name="T11" fmla="*/ 770 h 821"/>
                <a:gd name="T12" fmla="*/ 285 w 291"/>
                <a:gd name="T13" fmla="*/ 775 h 821"/>
                <a:gd name="T14" fmla="*/ 282 w 291"/>
                <a:gd name="T15" fmla="*/ 779 h 821"/>
                <a:gd name="T16" fmla="*/ 282 w 291"/>
                <a:gd name="T17" fmla="*/ 779 h 821"/>
                <a:gd name="T18" fmla="*/ 254 w 291"/>
                <a:gd name="T19" fmla="*/ 808 h 821"/>
                <a:gd name="T20" fmla="*/ 226 w 291"/>
                <a:gd name="T21" fmla="*/ 815 h 821"/>
                <a:gd name="T22" fmla="*/ 208 w 291"/>
                <a:gd name="T23" fmla="*/ 812 h 821"/>
                <a:gd name="T24" fmla="*/ 189 w 291"/>
                <a:gd name="T25" fmla="*/ 820 h 821"/>
                <a:gd name="T26" fmla="*/ 165 w 291"/>
                <a:gd name="T27" fmla="*/ 820 h 821"/>
                <a:gd name="T28" fmla="*/ 148 w 291"/>
                <a:gd name="T29" fmla="*/ 812 h 821"/>
                <a:gd name="T30" fmla="*/ 130 w 291"/>
                <a:gd name="T31" fmla="*/ 818 h 821"/>
                <a:gd name="T32" fmla="*/ 106 w 291"/>
                <a:gd name="T33" fmla="*/ 820 h 821"/>
                <a:gd name="T34" fmla="*/ 91 w 291"/>
                <a:gd name="T35" fmla="*/ 810 h 821"/>
                <a:gd name="T36" fmla="*/ 86 w 291"/>
                <a:gd name="T37" fmla="*/ 803 h 821"/>
                <a:gd name="T38" fmla="*/ 92 w 291"/>
                <a:gd name="T39" fmla="*/ 790 h 821"/>
                <a:gd name="T40" fmla="*/ 101 w 291"/>
                <a:gd name="T41" fmla="*/ 785 h 821"/>
                <a:gd name="T42" fmla="*/ 107 w 291"/>
                <a:gd name="T43" fmla="*/ 784 h 821"/>
                <a:gd name="T44" fmla="*/ 111 w 291"/>
                <a:gd name="T45" fmla="*/ 784 h 821"/>
                <a:gd name="T46" fmla="*/ 117 w 291"/>
                <a:gd name="T47" fmla="*/ 770 h 821"/>
                <a:gd name="T48" fmla="*/ 112 w 291"/>
                <a:gd name="T49" fmla="*/ 751 h 821"/>
                <a:gd name="T50" fmla="*/ 107 w 291"/>
                <a:gd name="T51" fmla="*/ 744 h 821"/>
                <a:gd name="T52" fmla="*/ 48 w 291"/>
                <a:gd name="T53" fmla="*/ 746 h 821"/>
                <a:gd name="T54" fmla="*/ 45 w 291"/>
                <a:gd name="T55" fmla="*/ 701 h 821"/>
                <a:gd name="T56" fmla="*/ 60 w 291"/>
                <a:gd name="T57" fmla="*/ 667 h 821"/>
                <a:gd name="T58" fmla="*/ 81 w 291"/>
                <a:gd name="T59" fmla="*/ 642 h 821"/>
                <a:gd name="T60" fmla="*/ 97 w 291"/>
                <a:gd name="T61" fmla="*/ 630 h 821"/>
                <a:gd name="T62" fmla="*/ 25 w 291"/>
                <a:gd name="T63" fmla="*/ 125 h 821"/>
                <a:gd name="T64" fmla="*/ 178 w 291"/>
                <a:gd name="T65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821">
                  <a:moveTo>
                    <a:pt x="178" y="0"/>
                  </a:moveTo>
                  <a:lnTo>
                    <a:pt x="252" y="642"/>
                  </a:lnTo>
                  <a:lnTo>
                    <a:pt x="254" y="642"/>
                  </a:lnTo>
                  <a:lnTo>
                    <a:pt x="259" y="645"/>
                  </a:lnTo>
                  <a:lnTo>
                    <a:pt x="267" y="652"/>
                  </a:lnTo>
                  <a:lnTo>
                    <a:pt x="273" y="662"/>
                  </a:lnTo>
                  <a:lnTo>
                    <a:pt x="282" y="673"/>
                  </a:lnTo>
                  <a:lnTo>
                    <a:pt x="288" y="691"/>
                  </a:lnTo>
                  <a:lnTo>
                    <a:pt x="291" y="711"/>
                  </a:lnTo>
                  <a:lnTo>
                    <a:pt x="291" y="737"/>
                  </a:lnTo>
                  <a:lnTo>
                    <a:pt x="286" y="767"/>
                  </a:lnTo>
                  <a:lnTo>
                    <a:pt x="286" y="770"/>
                  </a:lnTo>
                  <a:lnTo>
                    <a:pt x="286" y="770"/>
                  </a:lnTo>
                  <a:lnTo>
                    <a:pt x="285" y="775"/>
                  </a:lnTo>
                  <a:lnTo>
                    <a:pt x="282" y="779"/>
                  </a:lnTo>
                  <a:lnTo>
                    <a:pt x="282" y="779"/>
                  </a:lnTo>
                  <a:lnTo>
                    <a:pt x="282" y="779"/>
                  </a:lnTo>
                  <a:lnTo>
                    <a:pt x="282" y="779"/>
                  </a:lnTo>
                  <a:lnTo>
                    <a:pt x="268" y="797"/>
                  </a:lnTo>
                  <a:lnTo>
                    <a:pt x="254" y="808"/>
                  </a:lnTo>
                  <a:lnTo>
                    <a:pt x="239" y="813"/>
                  </a:lnTo>
                  <a:lnTo>
                    <a:pt x="226" y="815"/>
                  </a:lnTo>
                  <a:lnTo>
                    <a:pt x="214" y="813"/>
                  </a:lnTo>
                  <a:lnTo>
                    <a:pt x="208" y="812"/>
                  </a:lnTo>
                  <a:lnTo>
                    <a:pt x="204" y="810"/>
                  </a:lnTo>
                  <a:lnTo>
                    <a:pt x="189" y="820"/>
                  </a:lnTo>
                  <a:lnTo>
                    <a:pt x="176" y="821"/>
                  </a:lnTo>
                  <a:lnTo>
                    <a:pt x="165" y="820"/>
                  </a:lnTo>
                  <a:lnTo>
                    <a:pt x="155" y="816"/>
                  </a:lnTo>
                  <a:lnTo>
                    <a:pt x="148" y="812"/>
                  </a:lnTo>
                  <a:lnTo>
                    <a:pt x="147" y="810"/>
                  </a:lnTo>
                  <a:lnTo>
                    <a:pt x="130" y="818"/>
                  </a:lnTo>
                  <a:lnTo>
                    <a:pt x="117" y="821"/>
                  </a:lnTo>
                  <a:lnTo>
                    <a:pt x="106" y="820"/>
                  </a:lnTo>
                  <a:lnTo>
                    <a:pt x="97" y="815"/>
                  </a:lnTo>
                  <a:lnTo>
                    <a:pt x="91" y="810"/>
                  </a:lnTo>
                  <a:lnTo>
                    <a:pt x="86" y="805"/>
                  </a:lnTo>
                  <a:lnTo>
                    <a:pt x="86" y="803"/>
                  </a:lnTo>
                  <a:lnTo>
                    <a:pt x="89" y="795"/>
                  </a:lnTo>
                  <a:lnTo>
                    <a:pt x="92" y="790"/>
                  </a:lnTo>
                  <a:lnTo>
                    <a:pt x="96" y="787"/>
                  </a:lnTo>
                  <a:lnTo>
                    <a:pt x="101" y="785"/>
                  </a:lnTo>
                  <a:lnTo>
                    <a:pt x="104" y="784"/>
                  </a:lnTo>
                  <a:lnTo>
                    <a:pt x="107" y="784"/>
                  </a:lnTo>
                  <a:lnTo>
                    <a:pt x="109" y="784"/>
                  </a:lnTo>
                  <a:lnTo>
                    <a:pt x="111" y="784"/>
                  </a:lnTo>
                  <a:lnTo>
                    <a:pt x="111" y="784"/>
                  </a:lnTo>
                  <a:lnTo>
                    <a:pt x="117" y="770"/>
                  </a:lnTo>
                  <a:lnTo>
                    <a:pt x="117" y="760"/>
                  </a:lnTo>
                  <a:lnTo>
                    <a:pt x="112" y="751"/>
                  </a:lnTo>
                  <a:lnTo>
                    <a:pt x="109" y="746"/>
                  </a:lnTo>
                  <a:lnTo>
                    <a:pt x="107" y="744"/>
                  </a:lnTo>
                  <a:lnTo>
                    <a:pt x="60" y="774"/>
                  </a:lnTo>
                  <a:lnTo>
                    <a:pt x="48" y="746"/>
                  </a:lnTo>
                  <a:lnTo>
                    <a:pt x="43" y="723"/>
                  </a:lnTo>
                  <a:lnTo>
                    <a:pt x="45" y="701"/>
                  </a:lnTo>
                  <a:lnTo>
                    <a:pt x="51" y="681"/>
                  </a:lnTo>
                  <a:lnTo>
                    <a:pt x="60" y="667"/>
                  </a:lnTo>
                  <a:lnTo>
                    <a:pt x="71" y="653"/>
                  </a:lnTo>
                  <a:lnTo>
                    <a:pt x="81" y="642"/>
                  </a:lnTo>
                  <a:lnTo>
                    <a:pt x="91" y="635"/>
                  </a:lnTo>
                  <a:lnTo>
                    <a:pt x="97" y="630"/>
                  </a:lnTo>
                  <a:lnTo>
                    <a:pt x="99" y="629"/>
                  </a:lnTo>
                  <a:lnTo>
                    <a:pt x="25" y="125"/>
                  </a:lnTo>
                  <a:lnTo>
                    <a:pt x="0" y="13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AE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7299325" y="3141663"/>
              <a:ext cx="225425" cy="565150"/>
            </a:xfrm>
            <a:custGeom>
              <a:avLst/>
              <a:gdLst>
                <a:gd name="T0" fmla="*/ 140 w 285"/>
                <a:gd name="T1" fmla="*/ 0 h 713"/>
                <a:gd name="T2" fmla="*/ 285 w 285"/>
                <a:gd name="T3" fmla="*/ 713 h 713"/>
                <a:gd name="T4" fmla="*/ 184 w 285"/>
                <a:gd name="T5" fmla="*/ 713 h 713"/>
                <a:gd name="T6" fmla="*/ 79 w 285"/>
                <a:gd name="T7" fmla="*/ 710 h 713"/>
                <a:gd name="T8" fmla="*/ 0 w 285"/>
                <a:gd name="T9" fmla="*/ 20 h 713"/>
                <a:gd name="T10" fmla="*/ 140 w 285"/>
                <a:gd name="T11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713">
                  <a:moveTo>
                    <a:pt x="140" y="0"/>
                  </a:moveTo>
                  <a:lnTo>
                    <a:pt x="285" y="713"/>
                  </a:lnTo>
                  <a:lnTo>
                    <a:pt x="184" y="713"/>
                  </a:lnTo>
                  <a:lnTo>
                    <a:pt x="79" y="710"/>
                  </a:lnTo>
                  <a:lnTo>
                    <a:pt x="0" y="2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1B0D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5962650" y="1389063"/>
              <a:ext cx="460375" cy="804863"/>
            </a:xfrm>
            <a:custGeom>
              <a:avLst/>
              <a:gdLst>
                <a:gd name="T0" fmla="*/ 199 w 580"/>
                <a:gd name="T1" fmla="*/ 5 h 1014"/>
                <a:gd name="T2" fmla="*/ 219 w 580"/>
                <a:gd name="T3" fmla="*/ 33 h 1014"/>
                <a:gd name="T4" fmla="*/ 235 w 580"/>
                <a:gd name="T5" fmla="*/ 78 h 1014"/>
                <a:gd name="T6" fmla="*/ 250 w 580"/>
                <a:gd name="T7" fmla="*/ 122 h 1014"/>
                <a:gd name="T8" fmla="*/ 258 w 580"/>
                <a:gd name="T9" fmla="*/ 152 h 1014"/>
                <a:gd name="T10" fmla="*/ 580 w 580"/>
                <a:gd name="T11" fmla="*/ 1014 h 1014"/>
                <a:gd name="T12" fmla="*/ 201 w 580"/>
                <a:gd name="T13" fmla="*/ 410 h 1014"/>
                <a:gd name="T14" fmla="*/ 184 w 580"/>
                <a:gd name="T15" fmla="*/ 412 h 1014"/>
                <a:gd name="T16" fmla="*/ 143 w 580"/>
                <a:gd name="T17" fmla="*/ 413 h 1014"/>
                <a:gd name="T18" fmla="*/ 95 w 580"/>
                <a:gd name="T19" fmla="*/ 409 h 1014"/>
                <a:gd name="T20" fmla="*/ 67 w 580"/>
                <a:gd name="T21" fmla="*/ 400 h 1014"/>
                <a:gd name="T22" fmla="*/ 53 w 580"/>
                <a:gd name="T23" fmla="*/ 385 h 1014"/>
                <a:gd name="T24" fmla="*/ 39 w 580"/>
                <a:gd name="T25" fmla="*/ 364 h 1014"/>
                <a:gd name="T26" fmla="*/ 48 w 580"/>
                <a:gd name="T27" fmla="*/ 346 h 1014"/>
                <a:gd name="T28" fmla="*/ 39 w 580"/>
                <a:gd name="T29" fmla="*/ 341 h 1014"/>
                <a:gd name="T30" fmla="*/ 25 w 580"/>
                <a:gd name="T31" fmla="*/ 329 h 1014"/>
                <a:gd name="T32" fmla="*/ 18 w 580"/>
                <a:gd name="T33" fmla="*/ 306 h 1014"/>
                <a:gd name="T34" fmla="*/ 21 w 580"/>
                <a:gd name="T35" fmla="*/ 288 h 1014"/>
                <a:gd name="T36" fmla="*/ 8 w 580"/>
                <a:gd name="T37" fmla="*/ 272 h 1014"/>
                <a:gd name="T38" fmla="*/ 0 w 580"/>
                <a:gd name="T39" fmla="*/ 249 h 1014"/>
                <a:gd name="T40" fmla="*/ 12 w 580"/>
                <a:gd name="T41" fmla="*/ 221 h 1014"/>
                <a:gd name="T42" fmla="*/ 7 w 580"/>
                <a:gd name="T43" fmla="*/ 216 h 1014"/>
                <a:gd name="T44" fmla="*/ 2 w 580"/>
                <a:gd name="T45" fmla="*/ 201 h 1014"/>
                <a:gd name="T46" fmla="*/ 8 w 580"/>
                <a:gd name="T47" fmla="*/ 181 h 1014"/>
                <a:gd name="T48" fmla="*/ 38 w 580"/>
                <a:gd name="T49" fmla="*/ 163 h 1014"/>
                <a:gd name="T50" fmla="*/ 95 w 580"/>
                <a:gd name="T51" fmla="*/ 152 h 1014"/>
                <a:gd name="T52" fmla="*/ 151 w 580"/>
                <a:gd name="T53" fmla="*/ 152 h 1014"/>
                <a:gd name="T54" fmla="*/ 187 w 580"/>
                <a:gd name="T55" fmla="*/ 155 h 1014"/>
                <a:gd name="T56" fmla="*/ 191 w 580"/>
                <a:gd name="T57" fmla="*/ 152 h 1014"/>
                <a:gd name="T58" fmla="*/ 182 w 580"/>
                <a:gd name="T59" fmla="*/ 127 h 1014"/>
                <a:gd name="T60" fmla="*/ 173 w 580"/>
                <a:gd name="T61" fmla="*/ 87 h 1014"/>
                <a:gd name="T62" fmla="*/ 169 w 580"/>
                <a:gd name="T63" fmla="*/ 43 h 1014"/>
                <a:gd name="T64" fmla="*/ 182 w 580"/>
                <a:gd name="T65" fmla="*/ 5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1014">
                  <a:moveTo>
                    <a:pt x="191" y="0"/>
                  </a:moveTo>
                  <a:lnTo>
                    <a:pt x="199" y="5"/>
                  </a:lnTo>
                  <a:lnTo>
                    <a:pt x="209" y="17"/>
                  </a:lnTo>
                  <a:lnTo>
                    <a:pt x="219" y="33"/>
                  </a:lnTo>
                  <a:lnTo>
                    <a:pt x="227" y="54"/>
                  </a:lnTo>
                  <a:lnTo>
                    <a:pt x="235" y="78"/>
                  </a:lnTo>
                  <a:lnTo>
                    <a:pt x="243" y="101"/>
                  </a:lnTo>
                  <a:lnTo>
                    <a:pt x="250" y="122"/>
                  </a:lnTo>
                  <a:lnTo>
                    <a:pt x="255" y="140"/>
                  </a:lnTo>
                  <a:lnTo>
                    <a:pt x="258" y="152"/>
                  </a:lnTo>
                  <a:lnTo>
                    <a:pt x="258" y="155"/>
                  </a:lnTo>
                  <a:lnTo>
                    <a:pt x="580" y="1014"/>
                  </a:lnTo>
                  <a:lnTo>
                    <a:pt x="398" y="973"/>
                  </a:lnTo>
                  <a:lnTo>
                    <a:pt x="201" y="410"/>
                  </a:lnTo>
                  <a:lnTo>
                    <a:pt x="196" y="410"/>
                  </a:lnTo>
                  <a:lnTo>
                    <a:pt x="184" y="412"/>
                  </a:lnTo>
                  <a:lnTo>
                    <a:pt x="166" y="412"/>
                  </a:lnTo>
                  <a:lnTo>
                    <a:pt x="143" y="413"/>
                  </a:lnTo>
                  <a:lnTo>
                    <a:pt x="120" y="412"/>
                  </a:lnTo>
                  <a:lnTo>
                    <a:pt x="95" y="409"/>
                  </a:lnTo>
                  <a:lnTo>
                    <a:pt x="71" y="402"/>
                  </a:lnTo>
                  <a:lnTo>
                    <a:pt x="67" y="400"/>
                  </a:lnTo>
                  <a:lnTo>
                    <a:pt x="61" y="394"/>
                  </a:lnTo>
                  <a:lnTo>
                    <a:pt x="53" y="385"/>
                  </a:lnTo>
                  <a:lnTo>
                    <a:pt x="44" y="376"/>
                  </a:lnTo>
                  <a:lnTo>
                    <a:pt x="39" y="364"/>
                  </a:lnTo>
                  <a:lnTo>
                    <a:pt x="39" y="354"/>
                  </a:lnTo>
                  <a:lnTo>
                    <a:pt x="48" y="346"/>
                  </a:lnTo>
                  <a:lnTo>
                    <a:pt x="46" y="344"/>
                  </a:lnTo>
                  <a:lnTo>
                    <a:pt x="39" y="341"/>
                  </a:lnTo>
                  <a:lnTo>
                    <a:pt x="33" y="336"/>
                  </a:lnTo>
                  <a:lnTo>
                    <a:pt x="25" y="329"/>
                  </a:lnTo>
                  <a:lnTo>
                    <a:pt x="20" y="320"/>
                  </a:lnTo>
                  <a:lnTo>
                    <a:pt x="18" y="306"/>
                  </a:lnTo>
                  <a:lnTo>
                    <a:pt x="23" y="290"/>
                  </a:lnTo>
                  <a:lnTo>
                    <a:pt x="21" y="288"/>
                  </a:lnTo>
                  <a:lnTo>
                    <a:pt x="15" y="282"/>
                  </a:lnTo>
                  <a:lnTo>
                    <a:pt x="8" y="272"/>
                  </a:lnTo>
                  <a:lnTo>
                    <a:pt x="2" y="260"/>
                  </a:lnTo>
                  <a:lnTo>
                    <a:pt x="0" y="249"/>
                  </a:lnTo>
                  <a:lnTo>
                    <a:pt x="2" y="234"/>
                  </a:lnTo>
                  <a:lnTo>
                    <a:pt x="12" y="221"/>
                  </a:lnTo>
                  <a:lnTo>
                    <a:pt x="10" y="219"/>
                  </a:lnTo>
                  <a:lnTo>
                    <a:pt x="7" y="216"/>
                  </a:lnTo>
                  <a:lnTo>
                    <a:pt x="3" y="209"/>
                  </a:lnTo>
                  <a:lnTo>
                    <a:pt x="2" y="201"/>
                  </a:lnTo>
                  <a:lnTo>
                    <a:pt x="2" y="191"/>
                  </a:lnTo>
                  <a:lnTo>
                    <a:pt x="8" y="181"/>
                  </a:lnTo>
                  <a:lnTo>
                    <a:pt x="18" y="171"/>
                  </a:lnTo>
                  <a:lnTo>
                    <a:pt x="38" y="163"/>
                  </a:lnTo>
                  <a:lnTo>
                    <a:pt x="66" y="155"/>
                  </a:lnTo>
                  <a:lnTo>
                    <a:pt x="95" y="152"/>
                  </a:lnTo>
                  <a:lnTo>
                    <a:pt x="125" y="150"/>
                  </a:lnTo>
                  <a:lnTo>
                    <a:pt x="151" y="152"/>
                  </a:lnTo>
                  <a:lnTo>
                    <a:pt x="173" y="153"/>
                  </a:lnTo>
                  <a:lnTo>
                    <a:pt x="187" y="155"/>
                  </a:lnTo>
                  <a:lnTo>
                    <a:pt x="192" y="155"/>
                  </a:lnTo>
                  <a:lnTo>
                    <a:pt x="191" y="152"/>
                  </a:lnTo>
                  <a:lnTo>
                    <a:pt x="187" y="142"/>
                  </a:lnTo>
                  <a:lnTo>
                    <a:pt x="182" y="127"/>
                  </a:lnTo>
                  <a:lnTo>
                    <a:pt x="178" y="109"/>
                  </a:lnTo>
                  <a:lnTo>
                    <a:pt x="173" y="87"/>
                  </a:lnTo>
                  <a:lnTo>
                    <a:pt x="169" y="66"/>
                  </a:lnTo>
                  <a:lnTo>
                    <a:pt x="169" y="43"/>
                  </a:lnTo>
                  <a:lnTo>
                    <a:pt x="174" y="23"/>
                  </a:lnTo>
                  <a:lnTo>
                    <a:pt x="182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AE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7540625" y="2439988"/>
              <a:ext cx="149225" cy="144463"/>
            </a:xfrm>
            <a:custGeom>
              <a:avLst/>
              <a:gdLst>
                <a:gd name="T0" fmla="*/ 178 w 189"/>
                <a:gd name="T1" fmla="*/ 0 h 181"/>
                <a:gd name="T2" fmla="*/ 189 w 189"/>
                <a:gd name="T3" fmla="*/ 100 h 181"/>
                <a:gd name="T4" fmla="*/ 33 w 189"/>
                <a:gd name="T5" fmla="*/ 181 h 181"/>
                <a:gd name="T6" fmla="*/ 25 w 189"/>
                <a:gd name="T7" fmla="*/ 125 h 181"/>
                <a:gd name="T8" fmla="*/ 0 w 189"/>
                <a:gd name="T9" fmla="*/ 135 h 181"/>
                <a:gd name="T10" fmla="*/ 178 w 189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81">
                  <a:moveTo>
                    <a:pt x="178" y="0"/>
                  </a:moveTo>
                  <a:lnTo>
                    <a:pt x="189" y="100"/>
                  </a:lnTo>
                  <a:lnTo>
                    <a:pt x="33" y="181"/>
                  </a:lnTo>
                  <a:lnTo>
                    <a:pt x="25" y="125"/>
                  </a:lnTo>
                  <a:lnTo>
                    <a:pt x="0" y="13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6229350" y="1931988"/>
              <a:ext cx="193675" cy="261938"/>
            </a:xfrm>
            <a:custGeom>
              <a:avLst/>
              <a:gdLst>
                <a:gd name="T0" fmla="*/ 122 w 245"/>
                <a:gd name="T1" fmla="*/ 0 h 329"/>
                <a:gd name="T2" fmla="*/ 245 w 245"/>
                <a:gd name="T3" fmla="*/ 329 h 329"/>
                <a:gd name="T4" fmla="*/ 63 w 245"/>
                <a:gd name="T5" fmla="*/ 288 h 329"/>
                <a:gd name="T6" fmla="*/ 0 w 245"/>
                <a:gd name="T7" fmla="*/ 112 h 329"/>
                <a:gd name="T8" fmla="*/ 122 w 245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29">
                  <a:moveTo>
                    <a:pt x="122" y="0"/>
                  </a:moveTo>
                  <a:lnTo>
                    <a:pt x="245" y="329"/>
                  </a:lnTo>
                  <a:lnTo>
                    <a:pt x="63" y="288"/>
                  </a:lnTo>
                  <a:lnTo>
                    <a:pt x="0" y="11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6770688" y="4310063"/>
              <a:ext cx="123825" cy="246063"/>
            </a:xfrm>
            <a:custGeom>
              <a:avLst/>
              <a:gdLst>
                <a:gd name="T0" fmla="*/ 124 w 156"/>
                <a:gd name="T1" fmla="*/ 0 h 310"/>
                <a:gd name="T2" fmla="*/ 156 w 156"/>
                <a:gd name="T3" fmla="*/ 310 h 310"/>
                <a:gd name="T4" fmla="*/ 42 w 156"/>
                <a:gd name="T5" fmla="*/ 308 h 310"/>
                <a:gd name="T6" fmla="*/ 0 w 156"/>
                <a:gd name="T7" fmla="*/ 23 h 310"/>
                <a:gd name="T8" fmla="*/ 124 w 156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310">
                  <a:moveTo>
                    <a:pt x="124" y="0"/>
                  </a:moveTo>
                  <a:lnTo>
                    <a:pt x="156" y="310"/>
                  </a:lnTo>
                  <a:lnTo>
                    <a:pt x="42" y="308"/>
                  </a:lnTo>
                  <a:lnTo>
                    <a:pt x="0" y="2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F65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auto">
            <a:xfrm>
              <a:off x="7307263" y="4400550"/>
              <a:ext cx="128588" cy="242888"/>
            </a:xfrm>
            <a:custGeom>
              <a:avLst/>
              <a:gdLst>
                <a:gd name="T0" fmla="*/ 123 w 161"/>
                <a:gd name="T1" fmla="*/ 0 h 308"/>
                <a:gd name="T2" fmla="*/ 161 w 161"/>
                <a:gd name="T3" fmla="*/ 308 h 308"/>
                <a:gd name="T4" fmla="*/ 48 w 161"/>
                <a:gd name="T5" fmla="*/ 308 h 308"/>
                <a:gd name="T6" fmla="*/ 0 w 161"/>
                <a:gd name="T7" fmla="*/ 25 h 308"/>
                <a:gd name="T8" fmla="*/ 123 w 161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308">
                  <a:moveTo>
                    <a:pt x="123" y="0"/>
                  </a:moveTo>
                  <a:lnTo>
                    <a:pt x="161" y="308"/>
                  </a:lnTo>
                  <a:lnTo>
                    <a:pt x="48" y="308"/>
                  </a:lnTo>
                  <a:lnTo>
                    <a:pt x="0" y="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F65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7"/>
            <p:cNvSpPr>
              <a:spLocks/>
            </p:cNvSpPr>
            <p:nvPr/>
          </p:nvSpPr>
          <p:spPr bwMode="auto">
            <a:xfrm>
              <a:off x="6770688" y="4310063"/>
              <a:ext cx="112713" cy="146050"/>
            </a:xfrm>
            <a:custGeom>
              <a:avLst/>
              <a:gdLst>
                <a:gd name="T0" fmla="*/ 124 w 143"/>
                <a:gd name="T1" fmla="*/ 0 h 185"/>
                <a:gd name="T2" fmla="*/ 143 w 143"/>
                <a:gd name="T3" fmla="*/ 183 h 185"/>
                <a:gd name="T4" fmla="*/ 82 w 143"/>
                <a:gd name="T5" fmla="*/ 185 h 185"/>
                <a:gd name="T6" fmla="*/ 24 w 143"/>
                <a:gd name="T7" fmla="*/ 182 h 185"/>
                <a:gd name="T8" fmla="*/ 0 w 143"/>
                <a:gd name="T9" fmla="*/ 23 h 185"/>
                <a:gd name="T10" fmla="*/ 124 w 143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85">
                  <a:moveTo>
                    <a:pt x="124" y="0"/>
                  </a:moveTo>
                  <a:lnTo>
                    <a:pt x="143" y="183"/>
                  </a:lnTo>
                  <a:lnTo>
                    <a:pt x="82" y="185"/>
                  </a:lnTo>
                  <a:lnTo>
                    <a:pt x="24" y="182"/>
                  </a:lnTo>
                  <a:lnTo>
                    <a:pt x="0" y="2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2F2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auto">
            <a:xfrm>
              <a:off x="7307263" y="4400550"/>
              <a:ext cx="109538" cy="114300"/>
            </a:xfrm>
            <a:custGeom>
              <a:avLst/>
              <a:gdLst>
                <a:gd name="T0" fmla="*/ 123 w 138"/>
                <a:gd name="T1" fmla="*/ 0 h 145"/>
                <a:gd name="T2" fmla="*/ 138 w 138"/>
                <a:gd name="T3" fmla="*/ 125 h 145"/>
                <a:gd name="T4" fmla="*/ 79 w 138"/>
                <a:gd name="T5" fmla="*/ 135 h 145"/>
                <a:gd name="T6" fmla="*/ 20 w 138"/>
                <a:gd name="T7" fmla="*/ 145 h 145"/>
                <a:gd name="T8" fmla="*/ 0 w 138"/>
                <a:gd name="T9" fmla="*/ 25 h 145"/>
                <a:gd name="T10" fmla="*/ 123 w 138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45">
                  <a:moveTo>
                    <a:pt x="123" y="0"/>
                  </a:moveTo>
                  <a:lnTo>
                    <a:pt x="138" y="125"/>
                  </a:lnTo>
                  <a:lnTo>
                    <a:pt x="79" y="135"/>
                  </a:lnTo>
                  <a:lnTo>
                    <a:pt x="20" y="145"/>
                  </a:lnTo>
                  <a:lnTo>
                    <a:pt x="0" y="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2F2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6669088" y="2530475"/>
              <a:ext cx="787400" cy="1951038"/>
            </a:xfrm>
            <a:custGeom>
              <a:avLst/>
              <a:gdLst>
                <a:gd name="T0" fmla="*/ 607 w 993"/>
                <a:gd name="T1" fmla="*/ 2 h 2457"/>
                <a:gd name="T2" fmla="*/ 671 w 993"/>
                <a:gd name="T3" fmla="*/ 20 h 2457"/>
                <a:gd name="T4" fmla="*/ 720 w 993"/>
                <a:gd name="T5" fmla="*/ 61 h 2457"/>
                <a:gd name="T6" fmla="*/ 752 w 993"/>
                <a:gd name="T7" fmla="*/ 89 h 2457"/>
                <a:gd name="T8" fmla="*/ 990 w 993"/>
                <a:gd name="T9" fmla="*/ 2418 h 2457"/>
                <a:gd name="T10" fmla="*/ 965 w 993"/>
                <a:gd name="T11" fmla="*/ 2431 h 2457"/>
                <a:gd name="T12" fmla="*/ 923 w 993"/>
                <a:gd name="T13" fmla="*/ 2447 h 2457"/>
                <a:gd name="T14" fmla="*/ 863 w 993"/>
                <a:gd name="T15" fmla="*/ 2457 h 2457"/>
                <a:gd name="T16" fmla="*/ 793 w 993"/>
                <a:gd name="T17" fmla="*/ 2452 h 2457"/>
                <a:gd name="T18" fmla="*/ 752 w 993"/>
                <a:gd name="T19" fmla="*/ 2414 h 2457"/>
                <a:gd name="T20" fmla="*/ 738 w 993"/>
                <a:gd name="T21" fmla="*/ 2334 h 2457"/>
                <a:gd name="T22" fmla="*/ 722 w 993"/>
                <a:gd name="T23" fmla="*/ 2222 h 2457"/>
                <a:gd name="T24" fmla="*/ 702 w 993"/>
                <a:gd name="T25" fmla="*/ 2085 h 2457"/>
                <a:gd name="T26" fmla="*/ 683 w 993"/>
                <a:gd name="T27" fmla="*/ 1927 h 2457"/>
                <a:gd name="T28" fmla="*/ 660 w 993"/>
                <a:gd name="T29" fmla="*/ 1756 h 2457"/>
                <a:gd name="T30" fmla="*/ 637 w 993"/>
                <a:gd name="T31" fmla="*/ 1578 h 2457"/>
                <a:gd name="T32" fmla="*/ 613 w 993"/>
                <a:gd name="T33" fmla="*/ 1398 h 2457"/>
                <a:gd name="T34" fmla="*/ 590 w 993"/>
                <a:gd name="T35" fmla="*/ 1222 h 2457"/>
                <a:gd name="T36" fmla="*/ 569 w 993"/>
                <a:gd name="T37" fmla="*/ 1057 h 2457"/>
                <a:gd name="T38" fmla="*/ 551 w 993"/>
                <a:gd name="T39" fmla="*/ 909 h 2457"/>
                <a:gd name="T40" fmla="*/ 536 w 993"/>
                <a:gd name="T41" fmla="*/ 784 h 2457"/>
                <a:gd name="T42" fmla="*/ 523 w 993"/>
                <a:gd name="T43" fmla="*/ 687 h 2457"/>
                <a:gd name="T44" fmla="*/ 515 w 993"/>
                <a:gd name="T45" fmla="*/ 623 h 2457"/>
                <a:gd name="T46" fmla="*/ 513 w 993"/>
                <a:gd name="T47" fmla="*/ 601 h 2457"/>
                <a:gd name="T48" fmla="*/ 434 w 993"/>
                <a:gd name="T49" fmla="*/ 608 h 2457"/>
                <a:gd name="T50" fmla="*/ 370 w 993"/>
                <a:gd name="T51" fmla="*/ 611 h 2457"/>
                <a:gd name="T52" fmla="*/ 300 w 993"/>
                <a:gd name="T53" fmla="*/ 605 h 2457"/>
                <a:gd name="T54" fmla="*/ 280 w 993"/>
                <a:gd name="T55" fmla="*/ 787 h 2457"/>
                <a:gd name="T56" fmla="*/ 265 w 993"/>
                <a:gd name="T57" fmla="*/ 1006 h 2457"/>
                <a:gd name="T58" fmla="*/ 258 w 993"/>
                <a:gd name="T59" fmla="*/ 1248 h 2457"/>
                <a:gd name="T60" fmla="*/ 257 w 993"/>
                <a:gd name="T61" fmla="*/ 1504 h 2457"/>
                <a:gd name="T62" fmla="*/ 265 w 993"/>
                <a:gd name="T63" fmla="*/ 1761 h 2457"/>
                <a:gd name="T64" fmla="*/ 280 w 993"/>
                <a:gd name="T65" fmla="*/ 2009 h 2457"/>
                <a:gd name="T66" fmla="*/ 304 w 993"/>
                <a:gd name="T67" fmla="*/ 2240 h 2457"/>
                <a:gd name="T68" fmla="*/ 285 w 993"/>
                <a:gd name="T69" fmla="*/ 2363 h 2457"/>
                <a:gd name="T70" fmla="*/ 219 w 993"/>
                <a:gd name="T71" fmla="*/ 2385 h 2457"/>
                <a:gd name="T72" fmla="*/ 160 w 993"/>
                <a:gd name="T73" fmla="*/ 2386 h 2457"/>
                <a:gd name="T74" fmla="*/ 117 w 993"/>
                <a:gd name="T75" fmla="*/ 2381 h 2457"/>
                <a:gd name="T76" fmla="*/ 101 w 993"/>
                <a:gd name="T77" fmla="*/ 2378 h 2457"/>
                <a:gd name="T78" fmla="*/ 58 w 993"/>
                <a:gd name="T79" fmla="*/ 2095 h 2457"/>
                <a:gd name="T80" fmla="*/ 27 w 993"/>
                <a:gd name="T81" fmla="*/ 1820 h 2457"/>
                <a:gd name="T82" fmla="*/ 9 w 993"/>
                <a:gd name="T83" fmla="*/ 1555 h 2457"/>
                <a:gd name="T84" fmla="*/ 0 w 993"/>
                <a:gd name="T85" fmla="*/ 1301 h 2457"/>
                <a:gd name="T86" fmla="*/ 0 w 993"/>
                <a:gd name="T87" fmla="*/ 1066 h 2457"/>
                <a:gd name="T88" fmla="*/ 9 w 993"/>
                <a:gd name="T89" fmla="*/ 850 h 2457"/>
                <a:gd name="T90" fmla="*/ 18 w 993"/>
                <a:gd name="T91" fmla="*/ 657 h 2457"/>
                <a:gd name="T92" fmla="*/ 33 w 993"/>
                <a:gd name="T93" fmla="*/ 491 h 2457"/>
                <a:gd name="T94" fmla="*/ 46 w 993"/>
                <a:gd name="T95" fmla="*/ 353 h 2457"/>
                <a:gd name="T96" fmla="*/ 60 w 993"/>
                <a:gd name="T97" fmla="*/ 247 h 2457"/>
                <a:gd name="T98" fmla="*/ 69 w 993"/>
                <a:gd name="T99" fmla="*/ 177 h 2457"/>
                <a:gd name="T100" fmla="*/ 74 w 993"/>
                <a:gd name="T101" fmla="*/ 145 h 2457"/>
                <a:gd name="T102" fmla="*/ 155 w 993"/>
                <a:gd name="T103" fmla="*/ 139 h 2457"/>
                <a:gd name="T104" fmla="*/ 217 w 993"/>
                <a:gd name="T105" fmla="*/ 107 h 2457"/>
                <a:gd name="T106" fmla="*/ 291 w 993"/>
                <a:gd name="T107" fmla="*/ 73 h 2457"/>
                <a:gd name="T108" fmla="*/ 370 w 993"/>
                <a:gd name="T109" fmla="*/ 41 h 2457"/>
                <a:gd name="T110" fmla="*/ 452 w 993"/>
                <a:gd name="T111" fmla="*/ 17 h 2457"/>
                <a:gd name="T112" fmla="*/ 533 w 993"/>
                <a:gd name="T113" fmla="*/ 2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3" h="2457">
                  <a:moveTo>
                    <a:pt x="571" y="0"/>
                  </a:moveTo>
                  <a:lnTo>
                    <a:pt x="607" y="2"/>
                  </a:lnTo>
                  <a:lnTo>
                    <a:pt x="640" y="9"/>
                  </a:lnTo>
                  <a:lnTo>
                    <a:pt x="671" y="20"/>
                  </a:lnTo>
                  <a:lnTo>
                    <a:pt x="697" y="38"/>
                  </a:lnTo>
                  <a:lnTo>
                    <a:pt x="720" y="61"/>
                  </a:lnTo>
                  <a:lnTo>
                    <a:pt x="740" y="91"/>
                  </a:lnTo>
                  <a:lnTo>
                    <a:pt x="752" y="89"/>
                  </a:lnTo>
                  <a:lnTo>
                    <a:pt x="993" y="2416"/>
                  </a:lnTo>
                  <a:lnTo>
                    <a:pt x="990" y="2418"/>
                  </a:lnTo>
                  <a:lnTo>
                    <a:pt x="980" y="2424"/>
                  </a:lnTo>
                  <a:lnTo>
                    <a:pt x="965" y="2431"/>
                  </a:lnTo>
                  <a:lnTo>
                    <a:pt x="946" y="2439"/>
                  </a:lnTo>
                  <a:lnTo>
                    <a:pt x="923" y="2447"/>
                  </a:lnTo>
                  <a:lnTo>
                    <a:pt x="895" y="2454"/>
                  </a:lnTo>
                  <a:lnTo>
                    <a:pt x="863" y="2457"/>
                  </a:lnTo>
                  <a:lnTo>
                    <a:pt x="829" y="2457"/>
                  </a:lnTo>
                  <a:lnTo>
                    <a:pt x="793" y="2452"/>
                  </a:lnTo>
                  <a:lnTo>
                    <a:pt x="757" y="2441"/>
                  </a:lnTo>
                  <a:lnTo>
                    <a:pt x="752" y="2414"/>
                  </a:lnTo>
                  <a:lnTo>
                    <a:pt x="745" y="2378"/>
                  </a:lnTo>
                  <a:lnTo>
                    <a:pt x="738" y="2334"/>
                  </a:lnTo>
                  <a:lnTo>
                    <a:pt x="730" y="2281"/>
                  </a:lnTo>
                  <a:lnTo>
                    <a:pt x="722" y="2222"/>
                  </a:lnTo>
                  <a:lnTo>
                    <a:pt x="712" y="2156"/>
                  </a:lnTo>
                  <a:lnTo>
                    <a:pt x="702" y="2085"/>
                  </a:lnTo>
                  <a:lnTo>
                    <a:pt x="692" y="2008"/>
                  </a:lnTo>
                  <a:lnTo>
                    <a:pt x="683" y="1927"/>
                  </a:lnTo>
                  <a:lnTo>
                    <a:pt x="671" y="1843"/>
                  </a:lnTo>
                  <a:lnTo>
                    <a:pt x="660" y="1756"/>
                  </a:lnTo>
                  <a:lnTo>
                    <a:pt x="648" y="1668"/>
                  </a:lnTo>
                  <a:lnTo>
                    <a:pt x="637" y="1578"/>
                  </a:lnTo>
                  <a:lnTo>
                    <a:pt x="625" y="1487"/>
                  </a:lnTo>
                  <a:lnTo>
                    <a:pt x="613" y="1398"/>
                  </a:lnTo>
                  <a:lnTo>
                    <a:pt x="602" y="1309"/>
                  </a:lnTo>
                  <a:lnTo>
                    <a:pt x="590" y="1222"/>
                  </a:lnTo>
                  <a:lnTo>
                    <a:pt x="581" y="1138"/>
                  </a:lnTo>
                  <a:lnTo>
                    <a:pt x="569" y="1057"/>
                  </a:lnTo>
                  <a:lnTo>
                    <a:pt x="561" y="982"/>
                  </a:lnTo>
                  <a:lnTo>
                    <a:pt x="551" y="909"/>
                  </a:lnTo>
                  <a:lnTo>
                    <a:pt x="543" y="843"/>
                  </a:lnTo>
                  <a:lnTo>
                    <a:pt x="536" y="784"/>
                  </a:lnTo>
                  <a:lnTo>
                    <a:pt x="530" y="731"/>
                  </a:lnTo>
                  <a:lnTo>
                    <a:pt x="523" y="687"/>
                  </a:lnTo>
                  <a:lnTo>
                    <a:pt x="518" y="651"/>
                  </a:lnTo>
                  <a:lnTo>
                    <a:pt x="515" y="623"/>
                  </a:lnTo>
                  <a:lnTo>
                    <a:pt x="513" y="606"/>
                  </a:lnTo>
                  <a:lnTo>
                    <a:pt x="513" y="601"/>
                  </a:lnTo>
                  <a:lnTo>
                    <a:pt x="470" y="605"/>
                  </a:lnTo>
                  <a:lnTo>
                    <a:pt x="434" y="608"/>
                  </a:lnTo>
                  <a:lnTo>
                    <a:pt x="401" y="611"/>
                  </a:lnTo>
                  <a:lnTo>
                    <a:pt x="370" y="611"/>
                  </a:lnTo>
                  <a:lnTo>
                    <a:pt x="337" y="610"/>
                  </a:lnTo>
                  <a:lnTo>
                    <a:pt x="300" y="605"/>
                  </a:lnTo>
                  <a:lnTo>
                    <a:pt x="290" y="692"/>
                  </a:lnTo>
                  <a:lnTo>
                    <a:pt x="280" y="787"/>
                  </a:lnTo>
                  <a:lnTo>
                    <a:pt x="272" y="893"/>
                  </a:lnTo>
                  <a:lnTo>
                    <a:pt x="265" y="1006"/>
                  </a:lnTo>
                  <a:lnTo>
                    <a:pt x="260" y="1125"/>
                  </a:lnTo>
                  <a:lnTo>
                    <a:pt x="258" y="1248"/>
                  </a:lnTo>
                  <a:lnTo>
                    <a:pt x="257" y="1375"/>
                  </a:lnTo>
                  <a:lnTo>
                    <a:pt x="257" y="1504"/>
                  </a:lnTo>
                  <a:lnTo>
                    <a:pt x="260" y="1632"/>
                  </a:lnTo>
                  <a:lnTo>
                    <a:pt x="265" y="1761"/>
                  </a:lnTo>
                  <a:lnTo>
                    <a:pt x="272" y="1887"/>
                  </a:lnTo>
                  <a:lnTo>
                    <a:pt x="280" y="2009"/>
                  </a:lnTo>
                  <a:lnTo>
                    <a:pt x="291" y="2128"/>
                  </a:lnTo>
                  <a:lnTo>
                    <a:pt x="304" y="2240"/>
                  </a:lnTo>
                  <a:lnTo>
                    <a:pt x="319" y="2344"/>
                  </a:lnTo>
                  <a:lnTo>
                    <a:pt x="285" y="2363"/>
                  </a:lnTo>
                  <a:lnTo>
                    <a:pt x="252" y="2376"/>
                  </a:lnTo>
                  <a:lnTo>
                    <a:pt x="219" y="2385"/>
                  </a:lnTo>
                  <a:lnTo>
                    <a:pt x="188" y="2388"/>
                  </a:lnTo>
                  <a:lnTo>
                    <a:pt x="160" y="2386"/>
                  </a:lnTo>
                  <a:lnTo>
                    <a:pt x="135" y="2385"/>
                  </a:lnTo>
                  <a:lnTo>
                    <a:pt x="117" y="2381"/>
                  </a:lnTo>
                  <a:lnTo>
                    <a:pt x="106" y="2378"/>
                  </a:lnTo>
                  <a:lnTo>
                    <a:pt x="101" y="2378"/>
                  </a:lnTo>
                  <a:lnTo>
                    <a:pt x="78" y="2235"/>
                  </a:lnTo>
                  <a:lnTo>
                    <a:pt x="58" y="2095"/>
                  </a:lnTo>
                  <a:lnTo>
                    <a:pt x="40" y="1957"/>
                  </a:lnTo>
                  <a:lnTo>
                    <a:pt x="27" y="1820"/>
                  </a:lnTo>
                  <a:lnTo>
                    <a:pt x="17" y="1685"/>
                  </a:lnTo>
                  <a:lnTo>
                    <a:pt x="9" y="1555"/>
                  </a:lnTo>
                  <a:lnTo>
                    <a:pt x="4" y="1426"/>
                  </a:lnTo>
                  <a:lnTo>
                    <a:pt x="0" y="1301"/>
                  </a:lnTo>
                  <a:lnTo>
                    <a:pt x="0" y="1183"/>
                  </a:lnTo>
                  <a:lnTo>
                    <a:pt x="0" y="1066"/>
                  </a:lnTo>
                  <a:lnTo>
                    <a:pt x="4" y="955"/>
                  </a:lnTo>
                  <a:lnTo>
                    <a:pt x="9" y="850"/>
                  </a:lnTo>
                  <a:lnTo>
                    <a:pt x="13" y="751"/>
                  </a:lnTo>
                  <a:lnTo>
                    <a:pt x="18" y="657"/>
                  </a:lnTo>
                  <a:lnTo>
                    <a:pt x="25" y="570"/>
                  </a:lnTo>
                  <a:lnTo>
                    <a:pt x="33" y="491"/>
                  </a:lnTo>
                  <a:lnTo>
                    <a:pt x="40" y="417"/>
                  </a:lnTo>
                  <a:lnTo>
                    <a:pt x="46" y="353"/>
                  </a:lnTo>
                  <a:lnTo>
                    <a:pt x="53" y="295"/>
                  </a:lnTo>
                  <a:lnTo>
                    <a:pt x="60" y="247"/>
                  </a:lnTo>
                  <a:lnTo>
                    <a:pt x="66" y="208"/>
                  </a:lnTo>
                  <a:lnTo>
                    <a:pt x="69" y="177"/>
                  </a:lnTo>
                  <a:lnTo>
                    <a:pt x="73" y="157"/>
                  </a:lnTo>
                  <a:lnTo>
                    <a:pt x="74" y="145"/>
                  </a:lnTo>
                  <a:lnTo>
                    <a:pt x="129" y="153"/>
                  </a:lnTo>
                  <a:lnTo>
                    <a:pt x="155" y="139"/>
                  </a:lnTo>
                  <a:lnTo>
                    <a:pt x="184" y="124"/>
                  </a:lnTo>
                  <a:lnTo>
                    <a:pt x="217" y="107"/>
                  </a:lnTo>
                  <a:lnTo>
                    <a:pt x="253" y="89"/>
                  </a:lnTo>
                  <a:lnTo>
                    <a:pt x="291" y="73"/>
                  </a:lnTo>
                  <a:lnTo>
                    <a:pt x="331" y="56"/>
                  </a:lnTo>
                  <a:lnTo>
                    <a:pt x="370" y="41"/>
                  </a:lnTo>
                  <a:lnTo>
                    <a:pt x="411" y="28"/>
                  </a:lnTo>
                  <a:lnTo>
                    <a:pt x="452" y="17"/>
                  </a:lnTo>
                  <a:lnTo>
                    <a:pt x="493" y="9"/>
                  </a:lnTo>
                  <a:lnTo>
                    <a:pt x="533" y="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"/>
            <p:cNvSpPr>
              <a:spLocks/>
            </p:cNvSpPr>
            <p:nvPr/>
          </p:nvSpPr>
          <p:spPr bwMode="auto">
            <a:xfrm>
              <a:off x="6945313" y="2779713"/>
              <a:ext cx="76200" cy="234950"/>
            </a:xfrm>
            <a:custGeom>
              <a:avLst/>
              <a:gdLst>
                <a:gd name="T0" fmla="*/ 5 w 95"/>
                <a:gd name="T1" fmla="*/ 0 h 295"/>
                <a:gd name="T2" fmla="*/ 95 w 95"/>
                <a:gd name="T3" fmla="*/ 11 h 295"/>
                <a:gd name="T4" fmla="*/ 82 w 95"/>
                <a:gd name="T5" fmla="*/ 293 h 295"/>
                <a:gd name="T6" fmla="*/ 67 w 95"/>
                <a:gd name="T7" fmla="*/ 295 h 295"/>
                <a:gd name="T8" fmla="*/ 69 w 95"/>
                <a:gd name="T9" fmla="*/ 239 h 295"/>
                <a:gd name="T10" fmla="*/ 0 w 95"/>
                <a:gd name="T11" fmla="*/ 235 h 295"/>
                <a:gd name="T12" fmla="*/ 5 w 95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95">
                  <a:moveTo>
                    <a:pt x="5" y="0"/>
                  </a:moveTo>
                  <a:lnTo>
                    <a:pt x="95" y="11"/>
                  </a:lnTo>
                  <a:lnTo>
                    <a:pt x="82" y="293"/>
                  </a:lnTo>
                  <a:lnTo>
                    <a:pt x="67" y="295"/>
                  </a:lnTo>
                  <a:lnTo>
                    <a:pt x="69" y="239"/>
                  </a:lnTo>
                  <a:lnTo>
                    <a:pt x="0" y="23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1"/>
            <p:cNvSpPr>
              <a:spLocks/>
            </p:cNvSpPr>
            <p:nvPr/>
          </p:nvSpPr>
          <p:spPr bwMode="auto">
            <a:xfrm>
              <a:off x="6983413" y="1322388"/>
              <a:ext cx="228600" cy="423863"/>
            </a:xfrm>
            <a:custGeom>
              <a:avLst/>
              <a:gdLst>
                <a:gd name="T0" fmla="*/ 289 w 289"/>
                <a:gd name="T1" fmla="*/ 0 h 535"/>
                <a:gd name="T2" fmla="*/ 279 w 289"/>
                <a:gd name="T3" fmla="*/ 432 h 535"/>
                <a:gd name="T4" fmla="*/ 0 w 289"/>
                <a:gd name="T5" fmla="*/ 535 h 535"/>
                <a:gd name="T6" fmla="*/ 6 w 289"/>
                <a:gd name="T7" fmla="*/ 115 h 535"/>
                <a:gd name="T8" fmla="*/ 289 w 289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535">
                  <a:moveTo>
                    <a:pt x="289" y="0"/>
                  </a:moveTo>
                  <a:lnTo>
                    <a:pt x="279" y="432"/>
                  </a:lnTo>
                  <a:lnTo>
                    <a:pt x="0" y="535"/>
                  </a:lnTo>
                  <a:lnTo>
                    <a:pt x="6" y="11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auto">
            <a:xfrm>
              <a:off x="6818313" y="711200"/>
              <a:ext cx="625475" cy="744538"/>
            </a:xfrm>
            <a:custGeom>
              <a:avLst/>
              <a:gdLst>
                <a:gd name="T0" fmla="*/ 390 w 788"/>
                <a:gd name="T1" fmla="*/ 3 h 939"/>
                <a:gd name="T2" fmla="*/ 464 w 788"/>
                <a:gd name="T3" fmla="*/ 18 h 939"/>
                <a:gd name="T4" fmla="*/ 520 w 788"/>
                <a:gd name="T5" fmla="*/ 43 h 939"/>
                <a:gd name="T6" fmla="*/ 558 w 788"/>
                <a:gd name="T7" fmla="*/ 73 h 939"/>
                <a:gd name="T8" fmla="*/ 581 w 788"/>
                <a:gd name="T9" fmla="*/ 101 h 939"/>
                <a:gd name="T10" fmla="*/ 594 w 788"/>
                <a:gd name="T11" fmla="*/ 122 h 939"/>
                <a:gd name="T12" fmla="*/ 597 w 788"/>
                <a:gd name="T13" fmla="*/ 130 h 939"/>
                <a:gd name="T14" fmla="*/ 599 w 788"/>
                <a:gd name="T15" fmla="*/ 153 h 939"/>
                <a:gd name="T16" fmla="*/ 604 w 788"/>
                <a:gd name="T17" fmla="*/ 211 h 939"/>
                <a:gd name="T18" fmla="*/ 609 w 788"/>
                <a:gd name="T19" fmla="*/ 297 h 939"/>
                <a:gd name="T20" fmla="*/ 615 w 788"/>
                <a:gd name="T21" fmla="*/ 399 h 939"/>
                <a:gd name="T22" fmla="*/ 643 w 788"/>
                <a:gd name="T23" fmla="*/ 361 h 939"/>
                <a:gd name="T24" fmla="*/ 683 w 788"/>
                <a:gd name="T25" fmla="*/ 336 h 939"/>
                <a:gd name="T26" fmla="*/ 734 w 788"/>
                <a:gd name="T27" fmla="*/ 334 h 939"/>
                <a:gd name="T28" fmla="*/ 768 w 788"/>
                <a:gd name="T29" fmla="*/ 361 h 939"/>
                <a:gd name="T30" fmla="*/ 786 w 788"/>
                <a:gd name="T31" fmla="*/ 407 h 939"/>
                <a:gd name="T32" fmla="*/ 786 w 788"/>
                <a:gd name="T33" fmla="*/ 463 h 939"/>
                <a:gd name="T34" fmla="*/ 770 w 788"/>
                <a:gd name="T35" fmla="*/ 522 h 939"/>
                <a:gd name="T36" fmla="*/ 737 w 788"/>
                <a:gd name="T37" fmla="*/ 572 h 939"/>
                <a:gd name="T38" fmla="*/ 689 w 788"/>
                <a:gd name="T39" fmla="*/ 604 h 939"/>
                <a:gd name="T40" fmla="*/ 627 w 788"/>
                <a:gd name="T41" fmla="*/ 611 h 939"/>
                <a:gd name="T42" fmla="*/ 630 w 788"/>
                <a:gd name="T43" fmla="*/ 685 h 939"/>
                <a:gd name="T44" fmla="*/ 630 w 788"/>
                <a:gd name="T45" fmla="*/ 740 h 939"/>
                <a:gd name="T46" fmla="*/ 614 w 788"/>
                <a:gd name="T47" fmla="*/ 795 h 939"/>
                <a:gd name="T48" fmla="*/ 569 w 788"/>
                <a:gd name="T49" fmla="*/ 843 h 939"/>
                <a:gd name="T50" fmla="*/ 505 w 788"/>
                <a:gd name="T51" fmla="*/ 881 h 939"/>
                <a:gd name="T52" fmla="*/ 431 w 788"/>
                <a:gd name="T53" fmla="*/ 909 h 939"/>
                <a:gd name="T54" fmla="*/ 355 w 788"/>
                <a:gd name="T55" fmla="*/ 929 h 939"/>
                <a:gd name="T56" fmla="*/ 288 w 788"/>
                <a:gd name="T57" fmla="*/ 939 h 939"/>
                <a:gd name="T58" fmla="*/ 199 w 788"/>
                <a:gd name="T59" fmla="*/ 929 h 939"/>
                <a:gd name="T60" fmla="*/ 120 w 788"/>
                <a:gd name="T61" fmla="*/ 894 h 939"/>
                <a:gd name="T62" fmla="*/ 56 w 788"/>
                <a:gd name="T63" fmla="*/ 845 h 939"/>
                <a:gd name="T64" fmla="*/ 14 w 788"/>
                <a:gd name="T65" fmla="*/ 794 h 939"/>
                <a:gd name="T66" fmla="*/ 4 w 788"/>
                <a:gd name="T67" fmla="*/ 749 h 939"/>
                <a:gd name="T68" fmla="*/ 0 w 788"/>
                <a:gd name="T69" fmla="*/ 674 h 939"/>
                <a:gd name="T70" fmla="*/ 4 w 788"/>
                <a:gd name="T71" fmla="*/ 576 h 939"/>
                <a:gd name="T72" fmla="*/ 14 w 788"/>
                <a:gd name="T73" fmla="*/ 466 h 939"/>
                <a:gd name="T74" fmla="*/ 25 w 788"/>
                <a:gd name="T75" fmla="*/ 351 h 939"/>
                <a:gd name="T76" fmla="*/ 37 w 788"/>
                <a:gd name="T77" fmla="*/ 239 h 939"/>
                <a:gd name="T78" fmla="*/ 50 w 788"/>
                <a:gd name="T79" fmla="*/ 143 h 939"/>
                <a:gd name="T80" fmla="*/ 60 w 788"/>
                <a:gd name="T81" fmla="*/ 69 h 939"/>
                <a:gd name="T82" fmla="*/ 64 w 788"/>
                <a:gd name="T83" fmla="*/ 28 h 939"/>
                <a:gd name="T84" fmla="*/ 66 w 788"/>
                <a:gd name="T85" fmla="*/ 23 h 939"/>
                <a:gd name="T86" fmla="*/ 69 w 788"/>
                <a:gd name="T87" fmla="*/ 23 h 939"/>
                <a:gd name="T88" fmla="*/ 88 w 788"/>
                <a:gd name="T89" fmla="*/ 22 h 939"/>
                <a:gd name="T90" fmla="*/ 124 w 788"/>
                <a:gd name="T91" fmla="*/ 18 h 939"/>
                <a:gd name="T92" fmla="*/ 191 w 788"/>
                <a:gd name="T93" fmla="*/ 12 h 939"/>
                <a:gd name="T94" fmla="*/ 293 w 788"/>
                <a:gd name="T95" fmla="*/ 3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8" h="939">
                  <a:moveTo>
                    <a:pt x="344" y="0"/>
                  </a:moveTo>
                  <a:lnTo>
                    <a:pt x="390" y="3"/>
                  </a:lnTo>
                  <a:lnTo>
                    <a:pt x="429" y="8"/>
                  </a:lnTo>
                  <a:lnTo>
                    <a:pt x="464" y="18"/>
                  </a:lnTo>
                  <a:lnTo>
                    <a:pt x="494" y="30"/>
                  </a:lnTo>
                  <a:lnTo>
                    <a:pt x="520" y="43"/>
                  </a:lnTo>
                  <a:lnTo>
                    <a:pt x="540" y="58"/>
                  </a:lnTo>
                  <a:lnTo>
                    <a:pt x="558" y="73"/>
                  </a:lnTo>
                  <a:lnTo>
                    <a:pt x="571" y="87"/>
                  </a:lnTo>
                  <a:lnTo>
                    <a:pt x="581" y="101"/>
                  </a:lnTo>
                  <a:lnTo>
                    <a:pt x="589" y="114"/>
                  </a:lnTo>
                  <a:lnTo>
                    <a:pt x="594" y="122"/>
                  </a:lnTo>
                  <a:lnTo>
                    <a:pt x="597" y="129"/>
                  </a:lnTo>
                  <a:lnTo>
                    <a:pt x="597" y="130"/>
                  </a:lnTo>
                  <a:lnTo>
                    <a:pt x="597" y="137"/>
                  </a:lnTo>
                  <a:lnTo>
                    <a:pt x="599" y="153"/>
                  </a:lnTo>
                  <a:lnTo>
                    <a:pt x="600" y="178"/>
                  </a:lnTo>
                  <a:lnTo>
                    <a:pt x="604" y="211"/>
                  </a:lnTo>
                  <a:lnTo>
                    <a:pt x="605" y="252"/>
                  </a:lnTo>
                  <a:lnTo>
                    <a:pt x="609" y="297"/>
                  </a:lnTo>
                  <a:lnTo>
                    <a:pt x="612" y="346"/>
                  </a:lnTo>
                  <a:lnTo>
                    <a:pt x="615" y="399"/>
                  </a:lnTo>
                  <a:lnTo>
                    <a:pt x="627" y="379"/>
                  </a:lnTo>
                  <a:lnTo>
                    <a:pt x="643" y="361"/>
                  </a:lnTo>
                  <a:lnTo>
                    <a:pt x="661" y="346"/>
                  </a:lnTo>
                  <a:lnTo>
                    <a:pt x="683" y="336"/>
                  </a:lnTo>
                  <a:lnTo>
                    <a:pt x="706" y="331"/>
                  </a:lnTo>
                  <a:lnTo>
                    <a:pt x="734" y="334"/>
                  </a:lnTo>
                  <a:lnTo>
                    <a:pt x="753" y="344"/>
                  </a:lnTo>
                  <a:lnTo>
                    <a:pt x="768" y="361"/>
                  </a:lnTo>
                  <a:lnTo>
                    <a:pt x="780" y="382"/>
                  </a:lnTo>
                  <a:lnTo>
                    <a:pt x="786" y="407"/>
                  </a:lnTo>
                  <a:lnTo>
                    <a:pt x="788" y="433"/>
                  </a:lnTo>
                  <a:lnTo>
                    <a:pt x="786" y="463"/>
                  </a:lnTo>
                  <a:lnTo>
                    <a:pt x="780" y="493"/>
                  </a:lnTo>
                  <a:lnTo>
                    <a:pt x="770" y="522"/>
                  </a:lnTo>
                  <a:lnTo>
                    <a:pt x="755" y="548"/>
                  </a:lnTo>
                  <a:lnTo>
                    <a:pt x="737" y="572"/>
                  </a:lnTo>
                  <a:lnTo>
                    <a:pt x="714" y="591"/>
                  </a:lnTo>
                  <a:lnTo>
                    <a:pt x="689" y="604"/>
                  </a:lnTo>
                  <a:lnTo>
                    <a:pt x="660" y="611"/>
                  </a:lnTo>
                  <a:lnTo>
                    <a:pt x="627" y="611"/>
                  </a:lnTo>
                  <a:lnTo>
                    <a:pt x="628" y="649"/>
                  </a:lnTo>
                  <a:lnTo>
                    <a:pt x="630" y="685"/>
                  </a:lnTo>
                  <a:lnTo>
                    <a:pt x="630" y="715"/>
                  </a:lnTo>
                  <a:lnTo>
                    <a:pt x="630" y="740"/>
                  </a:lnTo>
                  <a:lnTo>
                    <a:pt x="627" y="768"/>
                  </a:lnTo>
                  <a:lnTo>
                    <a:pt x="614" y="795"/>
                  </a:lnTo>
                  <a:lnTo>
                    <a:pt x="594" y="820"/>
                  </a:lnTo>
                  <a:lnTo>
                    <a:pt x="569" y="843"/>
                  </a:lnTo>
                  <a:lnTo>
                    <a:pt x="540" y="863"/>
                  </a:lnTo>
                  <a:lnTo>
                    <a:pt x="505" y="881"/>
                  </a:lnTo>
                  <a:lnTo>
                    <a:pt x="469" y="896"/>
                  </a:lnTo>
                  <a:lnTo>
                    <a:pt x="431" y="909"/>
                  </a:lnTo>
                  <a:lnTo>
                    <a:pt x="393" y="919"/>
                  </a:lnTo>
                  <a:lnTo>
                    <a:pt x="355" y="929"/>
                  </a:lnTo>
                  <a:lnTo>
                    <a:pt x="321" y="934"/>
                  </a:lnTo>
                  <a:lnTo>
                    <a:pt x="288" y="939"/>
                  </a:lnTo>
                  <a:lnTo>
                    <a:pt x="244" y="937"/>
                  </a:lnTo>
                  <a:lnTo>
                    <a:pt x="199" y="929"/>
                  </a:lnTo>
                  <a:lnTo>
                    <a:pt x="158" y="914"/>
                  </a:lnTo>
                  <a:lnTo>
                    <a:pt x="120" y="894"/>
                  </a:lnTo>
                  <a:lnTo>
                    <a:pt x="86" y="870"/>
                  </a:lnTo>
                  <a:lnTo>
                    <a:pt x="56" y="845"/>
                  </a:lnTo>
                  <a:lnTo>
                    <a:pt x="32" y="819"/>
                  </a:lnTo>
                  <a:lnTo>
                    <a:pt x="14" y="794"/>
                  </a:lnTo>
                  <a:lnTo>
                    <a:pt x="7" y="776"/>
                  </a:lnTo>
                  <a:lnTo>
                    <a:pt x="4" y="749"/>
                  </a:lnTo>
                  <a:lnTo>
                    <a:pt x="0" y="715"/>
                  </a:lnTo>
                  <a:lnTo>
                    <a:pt x="0" y="674"/>
                  </a:lnTo>
                  <a:lnTo>
                    <a:pt x="2" y="628"/>
                  </a:lnTo>
                  <a:lnTo>
                    <a:pt x="4" y="576"/>
                  </a:lnTo>
                  <a:lnTo>
                    <a:pt x="9" y="522"/>
                  </a:lnTo>
                  <a:lnTo>
                    <a:pt x="14" y="466"/>
                  </a:lnTo>
                  <a:lnTo>
                    <a:pt x="18" y="409"/>
                  </a:lnTo>
                  <a:lnTo>
                    <a:pt x="25" y="351"/>
                  </a:lnTo>
                  <a:lnTo>
                    <a:pt x="30" y="293"/>
                  </a:lnTo>
                  <a:lnTo>
                    <a:pt x="37" y="239"/>
                  </a:lnTo>
                  <a:lnTo>
                    <a:pt x="43" y="190"/>
                  </a:lnTo>
                  <a:lnTo>
                    <a:pt x="50" y="143"/>
                  </a:lnTo>
                  <a:lnTo>
                    <a:pt x="55" y="104"/>
                  </a:lnTo>
                  <a:lnTo>
                    <a:pt x="60" y="69"/>
                  </a:lnTo>
                  <a:lnTo>
                    <a:pt x="63" y="45"/>
                  </a:lnTo>
                  <a:lnTo>
                    <a:pt x="64" y="28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9" y="23"/>
                  </a:lnTo>
                  <a:lnTo>
                    <a:pt x="76" y="22"/>
                  </a:lnTo>
                  <a:lnTo>
                    <a:pt x="88" y="22"/>
                  </a:lnTo>
                  <a:lnTo>
                    <a:pt x="102" y="20"/>
                  </a:lnTo>
                  <a:lnTo>
                    <a:pt x="124" y="18"/>
                  </a:lnTo>
                  <a:lnTo>
                    <a:pt x="153" y="15"/>
                  </a:lnTo>
                  <a:lnTo>
                    <a:pt x="191" y="12"/>
                  </a:lnTo>
                  <a:lnTo>
                    <a:pt x="237" y="8"/>
                  </a:lnTo>
                  <a:lnTo>
                    <a:pt x="293" y="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FAE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7319963" y="1011238"/>
              <a:ext cx="96838" cy="150813"/>
            </a:xfrm>
            <a:custGeom>
              <a:avLst/>
              <a:gdLst>
                <a:gd name="T0" fmla="*/ 70 w 123"/>
                <a:gd name="T1" fmla="*/ 0 h 191"/>
                <a:gd name="T2" fmla="*/ 88 w 123"/>
                <a:gd name="T3" fmla="*/ 4 h 191"/>
                <a:gd name="T4" fmla="*/ 103 w 123"/>
                <a:gd name="T5" fmla="*/ 12 h 191"/>
                <a:gd name="T6" fmla="*/ 115 w 123"/>
                <a:gd name="T7" fmla="*/ 27 h 191"/>
                <a:gd name="T8" fmla="*/ 121 w 123"/>
                <a:gd name="T9" fmla="*/ 46 h 191"/>
                <a:gd name="T10" fmla="*/ 123 w 123"/>
                <a:gd name="T11" fmla="*/ 69 h 191"/>
                <a:gd name="T12" fmla="*/ 121 w 123"/>
                <a:gd name="T13" fmla="*/ 94 h 191"/>
                <a:gd name="T14" fmla="*/ 115 w 123"/>
                <a:gd name="T15" fmla="*/ 119 h 191"/>
                <a:gd name="T16" fmla="*/ 105 w 123"/>
                <a:gd name="T17" fmla="*/ 144 h 191"/>
                <a:gd name="T18" fmla="*/ 92 w 123"/>
                <a:gd name="T19" fmla="*/ 163 h 191"/>
                <a:gd name="T20" fmla="*/ 74 w 123"/>
                <a:gd name="T21" fmla="*/ 180 h 191"/>
                <a:gd name="T22" fmla="*/ 54 w 123"/>
                <a:gd name="T23" fmla="*/ 190 h 191"/>
                <a:gd name="T24" fmla="*/ 29 w 123"/>
                <a:gd name="T25" fmla="*/ 191 h 191"/>
                <a:gd name="T26" fmla="*/ 37 w 123"/>
                <a:gd name="T27" fmla="*/ 175 h 191"/>
                <a:gd name="T28" fmla="*/ 41 w 123"/>
                <a:gd name="T29" fmla="*/ 155 h 191"/>
                <a:gd name="T30" fmla="*/ 37 w 123"/>
                <a:gd name="T31" fmla="*/ 135 h 191"/>
                <a:gd name="T32" fmla="*/ 29 w 123"/>
                <a:gd name="T33" fmla="*/ 117 h 191"/>
                <a:gd name="T34" fmla="*/ 16 w 123"/>
                <a:gd name="T35" fmla="*/ 101 h 191"/>
                <a:gd name="T36" fmla="*/ 0 w 123"/>
                <a:gd name="T37" fmla="*/ 89 h 191"/>
                <a:gd name="T38" fmla="*/ 1 w 123"/>
                <a:gd name="T39" fmla="*/ 81 h 191"/>
                <a:gd name="T40" fmla="*/ 5 w 123"/>
                <a:gd name="T41" fmla="*/ 71 h 191"/>
                <a:gd name="T42" fmla="*/ 11 w 123"/>
                <a:gd name="T43" fmla="*/ 56 h 191"/>
                <a:gd name="T44" fmla="*/ 18 w 123"/>
                <a:gd name="T45" fmla="*/ 41 h 191"/>
                <a:gd name="T46" fmla="*/ 28 w 123"/>
                <a:gd name="T47" fmla="*/ 27 h 191"/>
                <a:gd name="T48" fmla="*/ 39 w 123"/>
                <a:gd name="T49" fmla="*/ 13 h 191"/>
                <a:gd name="T50" fmla="*/ 54 w 123"/>
                <a:gd name="T51" fmla="*/ 5 h 191"/>
                <a:gd name="T52" fmla="*/ 70 w 123"/>
                <a:gd name="T5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" h="191">
                  <a:moveTo>
                    <a:pt x="70" y="0"/>
                  </a:moveTo>
                  <a:lnTo>
                    <a:pt x="88" y="4"/>
                  </a:lnTo>
                  <a:lnTo>
                    <a:pt x="103" y="12"/>
                  </a:lnTo>
                  <a:lnTo>
                    <a:pt x="115" y="27"/>
                  </a:lnTo>
                  <a:lnTo>
                    <a:pt x="121" y="46"/>
                  </a:lnTo>
                  <a:lnTo>
                    <a:pt x="123" y="69"/>
                  </a:lnTo>
                  <a:lnTo>
                    <a:pt x="121" y="94"/>
                  </a:lnTo>
                  <a:lnTo>
                    <a:pt x="115" y="119"/>
                  </a:lnTo>
                  <a:lnTo>
                    <a:pt x="105" y="144"/>
                  </a:lnTo>
                  <a:lnTo>
                    <a:pt x="92" y="163"/>
                  </a:lnTo>
                  <a:lnTo>
                    <a:pt x="74" y="180"/>
                  </a:lnTo>
                  <a:lnTo>
                    <a:pt x="54" y="190"/>
                  </a:lnTo>
                  <a:lnTo>
                    <a:pt x="29" y="191"/>
                  </a:lnTo>
                  <a:lnTo>
                    <a:pt x="37" y="175"/>
                  </a:lnTo>
                  <a:lnTo>
                    <a:pt x="41" y="155"/>
                  </a:lnTo>
                  <a:lnTo>
                    <a:pt x="37" y="135"/>
                  </a:lnTo>
                  <a:lnTo>
                    <a:pt x="29" y="117"/>
                  </a:lnTo>
                  <a:lnTo>
                    <a:pt x="16" y="101"/>
                  </a:lnTo>
                  <a:lnTo>
                    <a:pt x="0" y="89"/>
                  </a:lnTo>
                  <a:lnTo>
                    <a:pt x="1" y="81"/>
                  </a:lnTo>
                  <a:lnTo>
                    <a:pt x="5" y="71"/>
                  </a:lnTo>
                  <a:lnTo>
                    <a:pt x="11" y="56"/>
                  </a:lnTo>
                  <a:lnTo>
                    <a:pt x="18" y="41"/>
                  </a:lnTo>
                  <a:lnTo>
                    <a:pt x="28" y="27"/>
                  </a:lnTo>
                  <a:lnTo>
                    <a:pt x="39" y="13"/>
                  </a:lnTo>
                  <a:lnTo>
                    <a:pt x="54" y="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6743700" y="444500"/>
              <a:ext cx="709613" cy="641350"/>
            </a:xfrm>
            <a:custGeom>
              <a:avLst/>
              <a:gdLst>
                <a:gd name="T0" fmla="*/ 492 w 894"/>
                <a:gd name="T1" fmla="*/ 2 h 807"/>
                <a:gd name="T2" fmla="*/ 582 w 894"/>
                <a:gd name="T3" fmla="*/ 32 h 807"/>
                <a:gd name="T4" fmla="*/ 648 w 894"/>
                <a:gd name="T5" fmla="*/ 73 h 807"/>
                <a:gd name="T6" fmla="*/ 687 w 894"/>
                <a:gd name="T7" fmla="*/ 116 h 807"/>
                <a:gd name="T8" fmla="*/ 704 w 894"/>
                <a:gd name="T9" fmla="*/ 152 h 807"/>
                <a:gd name="T10" fmla="*/ 710 w 894"/>
                <a:gd name="T11" fmla="*/ 173 h 807"/>
                <a:gd name="T12" fmla="*/ 713 w 894"/>
                <a:gd name="T13" fmla="*/ 175 h 807"/>
                <a:gd name="T14" fmla="*/ 741 w 894"/>
                <a:gd name="T15" fmla="*/ 176 h 807"/>
                <a:gd name="T16" fmla="*/ 786 w 894"/>
                <a:gd name="T17" fmla="*/ 183 h 807"/>
                <a:gd name="T18" fmla="*/ 833 w 894"/>
                <a:gd name="T19" fmla="*/ 198 h 807"/>
                <a:gd name="T20" fmla="*/ 875 w 894"/>
                <a:gd name="T21" fmla="*/ 224 h 807"/>
                <a:gd name="T22" fmla="*/ 894 w 894"/>
                <a:gd name="T23" fmla="*/ 265 h 807"/>
                <a:gd name="T24" fmla="*/ 891 w 894"/>
                <a:gd name="T25" fmla="*/ 316 h 807"/>
                <a:gd name="T26" fmla="*/ 878 w 894"/>
                <a:gd name="T27" fmla="*/ 386 h 807"/>
                <a:gd name="T28" fmla="*/ 856 w 894"/>
                <a:gd name="T29" fmla="*/ 463 h 807"/>
                <a:gd name="T30" fmla="*/ 833 w 894"/>
                <a:gd name="T31" fmla="*/ 539 h 807"/>
                <a:gd name="T32" fmla="*/ 810 w 894"/>
                <a:gd name="T33" fmla="*/ 605 h 807"/>
                <a:gd name="T34" fmla="*/ 794 w 894"/>
                <a:gd name="T35" fmla="*/ 652 h 807"/>
                <a:gd name="T36" fmla="*/ 787 w 894"/>
                <a:gd name="T37" fmla="*/ 669 h 807"/>
                <a:gd name="T38" fmla="*/ 776 w 894"/>
                <a:gd name="T39" fmla="*/ 672 h 807"/>
                <a:gd name="T40" fmla="*/ 750 w 894"/>
                <a:gd name="T41" fmla="*/ 684 h 807"/>
                <a:gd name="T42" fmla="*/ 730 w 894"/>
                <a:gd name="T43" fmla="*/ 707 h 807"/>
                <a:gd name="T44" fmla="*/ 710 w 894"/>
                <a:gd name="T45" fmla="*/ 807 h 807"/>
                <a:gd name="T46" fmla="*/ 663 w 894"/>
                <a:gd name="T47" fmla="*/ 522 h 807"/>
                <a:gd name="T48" fmla="*/ 649 w 894"/>
                <a:gd name="T49" fmla="*/ 514 h 807"/>
                <a:gd name="T50" fmla="*/ 620 w 894"/>
                <a:gd name="T51" fmla="*/ 491 h 807"/>
                <a:gd name="T52" fmla="*/ 589 w 894"/>
                <a:gd name="T53" fmla="*/ 451 h 807"/>
                <a:gd name="T54" fmla="*/ 569 w 894"/>
                <a:gd name="T55" fmla="*/ 397 h 807"/>
                <a:gd name="T56" fmla="*/ 564 w 894"/>
                <a:gd name="T57" fmla="*/ 366 h 807"/>
                <a:gd name="T58" fmla="*/ 538 w 894"/>
                <a:gd name="T59" fmla="*/ 377 h 807"/>
                <a:gd name="T60" fmla="*/ 492 w 894"/>
                <a:gd name="T61" fmla="*/ 394 h 807"/>
                <a:gd name="T62" fmla="*/ 432 w 894"/>
                <a:gd name="T63" fmla="*/ 412 h 807"/>
                <a:gd name="T64" fmla="*/ 367 w 894"/>
                <a:gd name="T65" fmla="*/ 425 h 807"/>
                <a:gd name="T66" fmla="*/ 330 w 894"/>
                <a:gd name="T67" fmla="*/ 430 h 807"/>
                <a:gd name="T68" fmla="*/ 283 w 894"/>
                <a:gd name="T69" fmla="*/ 435 h 807"/>
                <a:gd name="T70" fmla="*/ 227 w 894"/>
                <a:gd name="T71" fmla="*/ 433 h 807"/>
                <a:gd name="T72" fmla="*/ 166 w 894"/>
                <a:gd name="T73" fmla="*/ 425 h 807"/>
                <a:gd name="T74" fmla="*/ 110 w 894"/>
                <a:gd name="T75" fmla="*/ 405 h 807"/>
                <a:gd name="T76" fmla="*/ 59 w 894"/>
                <a:gd name="T77" fmla="*/ 372 h 807"/>
                <a:gd name="T78" fmla="*/ 21 w 894"/>
                <a:gd name="T79" fmla="*/ 321 h 807"/>
                <a:gd name="T80" fmla="*/ 2 w 894"/>
                <a:gd name="T81" fmla="*/ 249 h 807"/>
                <a:gd name="T82" fmla="*/ 2 w 894"/>
                <a:gd name="T83" fmla="*/ 206 h 807"/>
                <a:gd name="T84" fmla="*/ 15 w 894"/>
                <a:gd name="T85" fmla="*/ 227 h 807"/>
                <a:gd name="T86" fmla="*/ 39 w 894"/>
                <a:gd name="T87" fmla="*/ 259 h 807"/>
                <a:gd name="T88" fmla="*/ 72 w 894"/>
                <a:gd name="T89" fmla="*/ 287 h 807"/>
                <a:gd name="T90" fmla="*/ 113 w 894"/>
                <a:gd name="T91" fmla="*/ 303 h 807"/>
                <a:gd name="T92" fmla="*/ 104 w 894"/>
                <a:gd name="T93" fmla="*/ 297 h 807"/>
                <a:gd name="T94" fmla="*/ 81 w 894"/>
                <a:gd name="T95" fmla="*/ 280 h 807"/>
                <a:gd name="T96" fmla="*/ 54 w 894"/>
                <a:gd name="T97" fmla="*/ 251 h 807"/>
                <a:gd name="T98" fmla="*/ 35 w 894"/>
                <a:gd name="T99" fmla="*/ 211 h 807"/>
                <a:gd name="T100" fmla="*/ 28 w 894"/>
                <a:gd name="T101" fmla="*/ 160 h 807"/>
                <a:gd name="T102" fmla="*/ 46 w 894"/>
                <a:gd name="T103" fmla="*/ 97 h 807"/>
                <a:gd name="T104" fmla="*/ 67 w 894"/>
                <a:gd name="T105" fmla="*/ 66 h 807"/>
                <a:gd name="T106" fmla="*/ 67 w 894"/>
                <a:gd name="T107" fmla="*/ 84 h 807"/>
                <a:gd name="T108" fmla="*/ 71 w 894"/>
                <a:gd name="T109" fmla="*/ 109 h 807"/>
                <a:gd name="T110" fmla="*/ 84 w 894"/>
                <a:gd name="T111" fmla="*/ 130 h 807"/>
                <a:gd name="T112" fmla="*/ 113 w 894"/>
                <a:gd name="T113" fmla="*/ 137 h 807"/>
                <a:gd name="T114" fmla="*/ 155 w 894"/>
                <a:gd name="T115" fmla="*/ 120 h 807"/>
                <a:gd name="T116" fmla="*/ 212 w 894"/>
                <a:gd name="T117" fmla="*/ 88 h 807"/>
                <a:gd name="T118" fmla="*/ 283 w 894"/>
                <a:gd name="T119" fmla="*/ 50 h 807"/>
                <a:gd name="T120" fmla="*/ 363 w 894"/>
                <a:gd name="T121" fmla="*/ 17 h 807"/>
                <a:gd name="T122" fmla="*/ 449 w 894"/>
                <a:gd name="T123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4" h="807">
                  <a:moveTo>
                    <a:pt x="449" y="0"/>
                  </a:moveTo>
                  <a:lnTo>
                    <a:pt x="492" y="2"/>
                  </a:lnTo>
                  <a:lnTo>
                    <a:pt x="534" y="12"/>
                  </a:lnTo>
                  <a:lnTo>
                    <a:pt x="582" y="32"/>
                  </a:lnTo>
                  <a:lnTo>
                    <a:pt x="620" y="51"/>
                  </a:lnTo>
                  <a:lnTo>
                    <a:pt x="648" y="73"/>
                  </a:lnTo>
                  <a:lnTo>
                    <a:pt x="671" y="94"/>
                  </a:lnTo>
                  <a:lnTo>
                    <a:pt x="687" y="116"/>
                  </a:lnTo>
                  <a:lnTo>
                    <a:pt x="697" y="135"/>
                  </a:lnTo>
                  <a:lnTo>
                    <a:pt x="704" y="152"/>
                  </a:lnTo>
                  <a:lnTo>
                    <a:pt x="709" y="163"/>
                  </a:lnTo>
                  <a:lnTo>
                    <a:pt x="710" y="173"/>
                  </a:lnTo>
                  <a:lnTo>
                    <a:pt x="710" y="175"/>
                  </a:lnTo>
                  <a:lnTo>
                    <a:pt x="713" y="175"/>
                  </a:lnTo>
                  <a:lnTo>
                    <a:pt x="725" y="176"/>
                  </a:lnTo>
                  <a:lnTo>
                    <a:pt x="741" y="176"/>
                  </a:lnTo>
                  <a:lnTo>
                    <a:pt x="763" y="180"/>
                  </a:lnTo>
                  <a:lnTo>
                    <a:pt x="786" y="183"/>
                  </a:lnTo>
                  <a:lnTo>
                    <a:pt x="810" y="190"/>
                  </a:lnTo>
                  <a:lnTo>
                    <a:pt x="833" y="198"/>
                  </a:lnTo>
                  <a:lnTo>
                    <a:pt x="856" y="209"/>
                  </a:lnTo>
                  <a:lnTo>
                    <a:pt x="875" y="224"/>
                  </a:lnTo>
                  <a:lnTo>
                    <a:pt x="888" y="242"/>
                  </a:lnTo>
                  <a:lnTo>
                    <a:pt x="894" y="265"/>
                  </a:lnTo>
                  <a:lnTo>
                    <a:pt x="894" y="288"/>
                  </a:lnTo>
                  <a:lnTo>
                    <a:pt x="891" y="316"/>
                  </a:lnTo>
                  <a:lnTo>
                    <a:pt x="886" y="349"/>
                  </a:lnTo>
                  <a:lnTo>
                    <a:pt x="878" y="386"/>
                  </a:lnTo>
                  <a:lnTo>
                    <a:pt x="868" y="423"/>
                  </a:lnTo>
                  <a:lnTo>
                    <a:pt x="856" y="463"/>
                  </a:lnTo>
                  <a:lnTo>
                    <a:pt x="845" y="501"/>
                  </a:lnTo>
                  <a:lnTo>
                    <a:pt x="833" y="539"/>
                  </a:lnTo>
                  <a:lnTo>
                    <a:pt x="822" y="573"/>
                  </a:lnTo>
                  <a:lnTo>
                    <a:pt x="810" y="605"/>
                  </a:lnTo>
                  <a:lnTo>
                    <a:pt x="802" y="631"/>
                  </a:lnTo>
                  <a:lnTo>
                    <a:pt x="794" y="652"/>
                  </a:lnTo>
                  <a:lnTo>
                    <a:pt x="789" y="664"/>
                  </a:lnTo>
                  <a:lnTo>
                    <a:pt x="787" y="669"/>
                  </a:lnTo>
                  <a:lnTo>
                    <a:pt x="784" y="670"/>
                  </a:lnTo>
                  <a:lnTo>
                    <a:pt x="776" y="672"/>
                  </a:lnTo>
                  <a:lnTo>
                    <a:pt x="763" y="677"/>
                  </a:lnTo>
                  <a:lnTo>
                    <a:pt x="750" y="684"/>
                  </a:lnTo>
                  <a:lnTo>
                    <a:pt x="738" y="695"/>
                  </a:lnTo>
                  <a:lnTo>
                    <a:pt x="730" y="707"/>
                  </a:lnTo>
                  <a:lnTo>
                    <a:pt x="727" y="723"/>
                  </a:lnTo>
                  <a:lnTo>
                    <a:pt x="710" y="807"/>
                  </a:lnTo>
                  <a:lnTo>
                    <a:pt x="663" y="807"/>
                  </a:lnTo>
                  <a:lnTo>
                    <a:pt x="663" y="522"/>
                  </a:lnTo>
                  <a:lnTo>
                    <a:pt x="659" y="521"/>
                  </a:lnTo>
                  <a:lnTo>
                    <a:pt x="649" y="514"/>
                  </a:lnTo>
                  <a:lnTo>
                    <a:pt x="636" y="504"/>
                  </a:lnTo>
                  <a:lnTo>
                    <a:pt x="620" y="491"/>
                  </a:lnTo>
                  <a:lnTo>
                    <a:pt x="603" y="473"/>
                  </a:lnTo>
                  <a:lnTo>
                    <a:pt x="589" y="451"/>
                  </a:lnTo>
                  <a:lnTo>
                    <a:pt x="577" y="425"/>
                  </a:lnTo>
                  <a:lnTo>
                    <a:pt x="569" y="397"/>
                  </a:lnTo>
                  <a:lnTo>
                    <a:pt x="569" y="364"/>
                  </a:lnTo>
                  <a:lnTo>
                    <a:pt x="564" y="366"/>
                  </a:lnTo>
                  <a:lnTo>
                    <a:pt x="554" y="371"/>
                  </a:lnTo>
                  <a:lnTo>
                    <a:pt x="538" y="377"/>
                  </a:lnTo>
                  <a:lnTo>
                    <a:pt x="516" y="386"/>
                  </a:lnTo>
                  <a:lnTo>
                    <a:pt x="492" y="394"/>
                  </a:lnTo>
                  <a:lnTo>
                    <a:pt x="464" y="404"/>
                  </a:lnTo>
                  <a:lnTo>
                    <a:pt x="432" y="412"/>
                  </a:lnTo>
                  <a:lnTo>
                    <a:pt x="399" y="420"/>
                  </a:lnTo>
                  <a:lnTo>
                    <a:pt x="367" y="425"/>
                  </a:lnTo>
                  <a:lnTo>
                    <a:pt x="350" y="428"/>
                  </a:lnTo>
                  <a:lnTo>
                    <a:pt x="330" y="430"/>
                  </a:lnTo>
                  <a:lnTo>
                    <a:pt x="307" y="433"/>
                  </a:lnTo>
                  <a:lnTo>
                    <a:pt x="283" y="435"/>
                  </a:lnTo>
                  <a:lnTo>
                    <a:pt x="255" y="435"/>
                  </a:lnTo>
                  <a:lnTo>
                    <a:pt x="227" y="433"/>
                  </a:lnTo>
                  <a:lnTo>
                    <a:pt x="196" y="430"/>
                  </a:lnTo>
                  <a:lnTo>
                    <a:pt x="166" y="425"/>
                  </a:lnTo>
                  <a:lnTo>
                    <a:pt x="138" y="417"/>
                  </a:lnTo>
                  <a:lnTo>
                    <a:pt x="110" y="405"/>
                  </a:lnTo>
                  <a:lnTo>
                    <a:pt x="84" y="390"/>
                  </a:lnTo>
                  <a:lnTo>
                    <a:pt x="59" y="372"/>
                  </a:lnTo>
                  <a:lnTo>
                    <a:pt x="39" y="349"/>
                  </a:lnTo>
                  <a:lnTo>
                    <a:pt x="21" y="321"/>
                  </a:lnTo>
                  <a:lnTo>
                    <a:pt x="8" y="287"/>
                  </a:lnTo>
                  <a:lnTo>
                    <a:pt x="2" y="249"/>
                  </a:lnTo>
                  <a:lnTo>
                    <a:pt x="0" y="203"/>
                  </a:lnTo>
                  <a:lnTo>
                    <a:pt x="2" y="206"/>
                  </a:lnTo>
                  <a:lnTo>
                    <a:pt x="7" y="216"/>
                  </a:lnTo>
                  <a:lnTo>
                    <a:pt x="15" y="227"/>
                  </a:lnTo>
                  <a:lnTo>
                    <a:pt x="26" y="242"/>
                  </a:lnTo>
                  <a:lnTo>
                    <a:pt x="39" y="259"/>
                  </a:lnTo>
                  <a:lnTo>
                    <a:pt x="56" y="274"/>
                  </a:lnTo>
                  <a:lnTo>
                    <a:pt x="72" y="287"/>
                  </a:lnTo>
                  <a:lnTo>
                    <a:pt x="92" y="298"/>
                  </a:lnTo>
                  <a:lnTo>
                    <a:pt x="113" y="303"/>
                  </a:lnTo>
                  <a:lnTo>
                    <a:pt x="112" y="302"/>
                  </a:lnTo>
                  <a:lnTo>
                    <a:pt x="104" y="297"/>
                  </a:lnTo>
                  <a:lnTo>
                    <a:pt x="94" y="290"/>
                  </a:lnTo>
                  <a:lnTo>
                    <a:pt x="81" y="280"/>
                  </a:lnTo>
                  <a:lnTo>
                    <a:pt x="67" y="267"/>
                  </a:lnTo>
                  <a:lnTo>
                    <a:pt x="54" y="251"/>
                  </a:lnTo>
                  <a:lnTo>
                    <a:pt x="43" y="232"/>
                  </a:lnTo>
                  <a:lnTo>
                    <a:pt x="35" y="211"/>
                  </a:lnTo>
                  <a:lnTo>
                    <a:pt x="28" y="186"/>
                  </a:lnTo>
                  <a:lnTo>
                    <a:pt x="28" y="160"/>
                  </a:lnTo>
                  <a:lnTo>
                    <a:pt x="35" y="130"/>
                  </a:lnTo>
                  <a:lnTo>
                    <a:pt x="46" y="97"/>
                  </a:lnTo>
                  <a:lnTo>
                    <a:pt x="69" y="63"/>
                  </a:lnTo>
                  <a:lnTo>
                    <a:pt x="67" y="66"/>
                  </a:lnTo>
                  <a:lnTo>
                    <a:pt x="67" y="73"/>
                  </a:lnTo>
                  <a:lnTo>
                    <a:pt x="67" y="84"/>
                  </a:lnTo>
                  <a:lnTo>
                    <a:pt x="67" y="96"/>
                  </a:lnTo>
                  <a:lnTo>
                    <a:pt x="71" y="109"/>
                  </a:lnTo>
                  <a:lnTo>
                    <a:pt x="76" y="122"/>
                  </a:lnTo>
                  <a:lnTo>
                    <a:pt x="84" y="130"/>
                  </a:lnTo>
                  <a:lnTo>
                    <a:pt x="97" y="137"/>
                  </a:lnTo>
                  <a:lnTo>
                    <a:pt x="113" y="137"/>
                  </a:lnTo>
                  <a:lnTo>
                    <a:pt x="132" y="132"/>
                  </a:lnTo>
                  <a:lnTo>
                    <a:pt x="155" y="120"/>
                  </a:lnTo>
                  <a:lnTo>
                    <a:pt x="181" y="106"/>
                  </a:lnTo>
                  <a:lnTo>
                    <a:pt x="212" y="88"/>
                  </a:lnTo>
                  <a:lnTo>
                    <a:pt x="245" y="69"/>
                  </a:lnTo>
                  <a:lnTo>
                    <a:pt x="283" y="50"/>
                  </a:lnTo>
                  <a:lnTo>
                    <a:pt x="322" y="32"/>
                  </a:lnTo>
                  <a:lnTo>
                    <a:pt x="363" y="17"/>
                  </a:lnTo>
                  <a:lnTo>
                    <a:pt x="406" y="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B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7048500" y="847725"/>
              <a:ext cx="160338" cy="74613"/>
            </a:xfrm>
            <a:custGeom>
              <a:avLst/>
              <a:gdLst>
                <a:gd name="T0" fmla="*/ 105 w 202"/>
                <a:gd name="T1" fmla="*/ 0 h 96"/>
                <a:gd name="T2" fmla="*/ 138 w 202"/>
                <a:gd name="T3" fmla="*/ 4 h 96"/>
                <a:gd name="T4" fmla="*/ 172 w 202"/>
                <a:gd name="T5" fmla="*/ 15 h 96"/>
                <a:gd name="T6" fmla="*/ 189 w 202"/>
                <a:gd name="T7" fmla="*/ 25 h 96"/>
                <a:gd name="T8" fmla="*/ 199 w 202"/>
                <a:gd name="T9" fmla="*/ 37 h 96"/>
                <a:gd name="T10" fmla="*/ 202 w 202"/>
                <a:gd name="T11" fmla="*/ 51 h 96"/>
                <a:gd name="T12" fmla="*/ 202 w 202"/>
                <a:gd name="T13" fmla="*/ 65 h 96"/>
                <a:gd name="T14" fmla="*/ 199 w 202"/>
                <a:gd name="T15" fmla="*/ 76 h 96"/>
                <a:gd name="T16" fmla="*/ 194 w 202"/>
                <a:gd name="T17" fmla="*/ 86 h 96"/>
                <a:gd name="T18" fmla="*/ 190 w 202"/>
                <a:gd name="T19" fmla="*/ 94 h 96"/>
                <a:gd name="T20" fmla="*/ 189 w 202"/>
                <a:gd name="T21" fmla="*/ 96 h 96"/>
                <a:gd name="T22" fmla="*/ 176 w 202"/>
                <a:gd name="T23" fmla="*/ 81 h 96"/>
                <a:gd name="T24" fmla="*/ 158 w 202"/>
                <a:gd name="T25" fmla="*/ 70 h 96"/>
                <a:gd name="T26" fmla="*/ 136 w 202"/>
                <a:gd name="T27" fmla="*/ 63 h 96"/>
                <a:gd name="T28" fmla="*/ 113 w 202"/>
                <a:gd name="T29" fmla="*/ 60 h 96"/>
                <a:gd name="T30" fmla="*/ 90 w 202"/>
                <a:gd name="T31" fmla="*/ 58 h 96"/>
                <a:gd name="T32" fmla="*/ 67 w 202"/>
                <a:gd name="T33" fmla="*/ 60 h 96"/>
                <a:gd name="T34" fmla="*/ 49 w 202"/>
                <a:gd name="T35" fmla="*/ 61 h 96"/>
                <a:gd name="T36" fmla="*/ 33 w 202"/>
                <a:gd name="T37" fmla="*/ 63 h 96"/>
                <a:gd name="T38" fmla="*/ 23 w 202"/>
                <a:gd name="T39" fmla="*/ 65 h 96"/>
                <a:gd name="T40" fmla="*/ 18 w 202"/>
                <a:gd name="T41" fmla="*/ 65 h 96"/>
                <a:gd name="T42" fmla="*/ 8 w 202"/>
                <a:gd name="T43" fmla="*/ 60 h 96"/>
                <a:gd name="T44" fmla="*/ 1 w 202"/>
                <a:gd name="T45" fmla="*/ 53 h 96"/>
                <a:gd name="T46" fmla="*/ 0 w 202"/>
                <a:gd name="T47" fmla="*/ 43 h 96"/>
                <a:gd name="T48" fmla="*/ 1 w 202"/>
                <a:gd name="T49" fmla="*/ 32 h 96"/>
                <a:gd name="T50" fmla="*/ 6 w 202"/>
                <a:gd name="T51" fmla="*/ 22 h 96"/>
                <a:gd name="T52" fmla="*/ 16 w 202"/>
                <a:gd name="T53" fmla="*/ 14 h 96"/>
                <a:gd name="T54" fmla="*/ 24 w 202"/>
                <a:gd name="T55" fmla="*/ 9 h 96"/>
                <a:gd name="T56" fmla="*/ 46 w 202"/>
                <a:gd name="T57" fmla="*/ 4 h 96"/>
                <a:gd name="T58" fmla="*/ 74 w 202"/>
                <a:gd name="T59" fmla="*/ 0 h 96"/>
                <a:gd name="T60" fmla="*/ 105 w 202"/>
                <a:gd name="T6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" h="96">
                  <a:moveTo>
                    <a:pt x="105" y="0"/>
                  </a:moveTo>
                  <a:lnTo>
                    <a:pt x="138" y="4"/>
                  </a:lnTo>
                  <a:lnTo>
                    <a:pt x="172" y="15"/>
                  </a:lnTo>
                  <a:lnTo>
                    <a:pt x="189" y="25"/>
                  </a:lnTo>
                  <a:lnTo>
                    <a:pt x="199" y="37"/>
                  </a:lnTo>
                  <a:lnTo>
                    <a:pt x="202" y="51"/>
                  </a:lnTo>
                  <a:lnTo>
                    <a:pt x="202" y="65"/>
                  </a:lnTo>
                  <a:lnTo>
                    <a:pt x="199" y="76"/>
                  </a:lnTo>
                  <a:lnTo>
                    <a:pt x="194" y="86"/>
                  </a:lnTo>
                  <a:lnTo>
                    <a:pt x="190" y="94"/>
                  </a:lnTo>
                  <a:lnTo>
                    <a:pt x="189" y="96"/>
                  </a:lnTo>
                  <a:lnTo>
                    <a:pt x="176" y="81"/>
                  </a:lnTo>
                  <a:lnTo>
                    <a:pt x="158" y="70"/>
                  </a:lnTo>
                  <a:lnTo>
                    <a:pt x="136" y="63"/>
                  </a:lnTo>
                  <a:lnTo>
                    <a:pt x="113" y="60"/>
                  </a:lnTo>
                  <a:lnTo>
                    <a:pt x="90" y="58"/>
                  </a:lnTo>
                  <a:lnTo>
                    <a:pt x="67" y="60"/>
                  </a:lnTo>
                  <a:lnTo>
                    <a:pt x="49" y="61"/>
                  </a:lnTo>
                  <a:lnTo>
                    <a:pt x="33" y="63"/>
                  </a:lnTo>
                  <a:lnTo>
                    <a:pt x="23" y="65"/>
                  </a:lnTo>
                  <a:lnTo>
                    <a:pt x="18" y="65"/>
                  </a:lnTo>
                  <a:lnTo>
                    <a:pt x="8" y="60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2"/>
                  </a:lnTo>
                  <a:lnTo>
                    <a:pt x="6" y="22"/>
                  </a:lnTo>
                  <a:lnTo>
                    <a:pt x="16" y="14"/>
                  </a:lnTo>
                  <a:lnTo>
                    <a:pt x="24" y="9"/>
                  </a:lnTo>
                  <a:lnTo>
                    <a:pt x="46" y="4"/>
                  </a:lnTo>
                  <a:lnTo>
                    <a:pt x="7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B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>
              <a:off x="6840538" y="849313"/>
              <a:ext cx="144463" cy="66675"/>
            </a:xfrm>
            <a:custGeom>
              <a:avLst/>
              <a:gdLst>
                <a:gd name="T0" fmla="*/ 99 w 183"/>
                <a:gd name="T1" fmla="*/ 0 h 84"/>
                <a:gd name="T2" fmla="*/ 127 w 183"/>
                <a:gd name="T3" fmla="*/ 2 h 84"/>
                <a:gd name="T4" fmla="*/ 152 w 183"/>
                <a:gd name="T5" fmla="*/ 3 h 84"/>
                <a:gd name="T6" fmla="*/ 168 w 183"/>
                <a:gd name="T7" fmla="*/ 8 h 84"/>
                <a:gd name="T8" fmla="*/ 178 w 183"/>
                <a:gd name="T9" fmla="*/ 17 h 84"/>
                <a:gd name="T10" fmla="*/ 183 w 183"/>
                <a:gd name="T11" fmla="*/ 28 h 84"/>
                <a:gd name="T12" fmla="*/ 183 w 183"/>
                <a:gd name="T13" fmla="*/ 40 h 84"/>
                <a:gd name="T14" fmla="*/ 180 w 183"/>
                <a:gd name="T15" fmla="*/ 51 h 84"/>
                <a:gd name="T16" fmla="*/ 171 w 183"/>
                <a:gd name="T17" fmla="*/ 59 h 84"/>
                <a:gd name="T18" fmla="*/ 160 w 183"/>
                <a:gd name="T19" fmla="*/ 64 h 84"/>
                <a:gd name="T20" fmla="*/ 155 w 183"/>
                <a:gd name="T21" fmla="*/ 63 h 84"/>
                <a:gd name="T22" fmla="*/ 143 w 183"/>
                <a:gd name="T23" fmla="*/ 59 h 84"/>
                <a:gd name="T24" fmla="*/ 127 w 183"/>
                <a:gd name="T25" fmla="*/ 56 h 84"/>
                <a:gd name="T26" fmla="*/ 107 w 183"/>
                <a:gd name="T27" fmla="*/ 53 h 84"/>
                <a:gd name="T28" fmla="*/ 84 w 183"/>
                <a:gd name="T29" fmla="*/ 53 h 84"/>
                <a:gd name="T30" fmla="*/ 61 w 183"/>
                <a:gd name="T31" fmla="*/ 53 h 84"/>
                <a:gd name="T32" fmla="*/ 40 w 183"/>
                <a:gd name="T33" fmla="*/ 58 h 84"/>
                <a:gd name="T34" fmla="*/ 20 w 183"/>
                <a:gd name="T35" fmla="*/ 68 h 84"/>
                <a:gd name="T36" fmla="*/ 5 w 183"/>
                <a:gd name="T37" fmla="*/ 84 h 84"/>
                <a:gd name="T38" fmla="*/ 5 w 183"/>
                <a:gd name="T39" fmla="*/ 81 h 84"/>
                <a:gd name="T40" fmla="*/ 4 w 183"/>
                <a:gd name="T41" fmla="*/ 74 h 84"/>
                <a:gd name="T42" fmla="*/ 2 w 183"/>
                <a:gd name="T43" fmla="*/ 64 h 84"/>
                <a:gd name="T44" fmla="*/ 0 w 183"/>
                <a:gd name="T45" fmla="*/ 51 h 84"/>
                <a:gd name="T46" fmla="*/ 4 w 183"/>
                <a:gd name="T47" fmla="*/ 38 h 84"/>
                <a:gd name="T48" fmla="*/ 9 w 183"/>
                <a:gd name="T49" fmla="*/ 26 h 84"/>
                <a:gd name="T50" fmla="*/ 20 w 183"/>
                <a:gd name="T51" fmla="*/ 15 h 84"/>
                <a:gd name="T52" fmla="*/ 36 w 183"/>
                <a:gd name="T53" fmla="*/ 8 h 84"/>
                <a:gd name="T54" fmla="*/ 69 w 183"/>
                <a:gd name="T55" fmla="*/ 3 h 84"/>
                <a:gd name="T56" fmla="*/ 99 w 183"/>
                <a:gd name="T5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84">
                  <a:moveTo>
                    <a:pt x="99" y="0"/>
                  </a:moveTo>
                  <a:lnTo>
                    <a:pt x="127" y="2"/>
                  </a:lnTo>
                  <a:lnTo>
                    <a:pt x="152" y="3"/>
                  </a:lnTo>
                  <a:lnTo>
                    <a:pt x="168" y="8"/>
                  </a:lnTo>
                  <a:lnTo>
                    <a:pt x="178" y="17"/>
                  </a:lnTo>
                  <a:lnTo>
                    <a:pt x="183" y="28"/>
                  </a:lnTo>
                  <a:lnTo>
                    <a:pt x="183" y="40"/>
                  </a:lnTo>
                  <a:lnTo>
                    <a:pt x="180" y="51"/>
                  </a:lnTo>
                  <a:lnTo>
                    <a:pt x="171" y="59"/>
                  </a:lnTo>
                  <a:lnTo>
                    <a:pt x="160" y="64"/>
                  </a:lnTo>
                  <a:lnTo>
                    <a:pt x="155" y="63"/>
                  </a:lnTo>
                  <a:lnTo>
                    <a:pt x="143" y="59"/>
                  </a:lnTo>
                  <a:lnTo>
                    <a:pt x="127" y="56"/>
                  </a:lnTo>
                  <a:lnTo>
                    <a:pt x="107" y="53"/>
                  </a:lnTo>
                  <a:lnTo>
                    <a:pt x="84" y="53"/>
                  </a:lnTo>
                  <a:lnTo>
                    <a:pt x="61" y="53"/>
                  </a:lnTo>
                  <a:lnTo>
                    <a:pt x="40" y="58"/>
                  </a:lnTo>
                  <a:lnTo>
                    <a:pt x="20" y="68"/>
                  </a:lnTo>
                  <a:lnTo>
                    <a:pt x="5" y="84"/>
                  </a:lnTo>
                  <a:lnTo>
                    <a:pt x="5" y="81"/>
                  </a:lnTo>
                  <a:lnTo>
                    <a:pt x="4" y="74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20" y="15"/>
                  </a:lnTo>
                  <a:lnTo>
                    <a:pt x="36" y="8"/>
                  </a:lnTo>
                  <a:lnTo>
                    <a:pt x="69" y="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3B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"/>
            <p:cNvSpPr>
              <a:spLocks/>
            </p:cNvSpPr>
            <p:nvPr/>
          </p:nvSpPr>
          <p:spPr bwMode="auto">
            <a:xfrm>
              <a:off x="7127875" y="938213"/>
              <a:ext cx="52388" cy="85725"/>
            </a:xfrm>
            <a:custGeom>
              <a:avLst/>
              <a:gdLst>
                <a:gd name="T0" fmla="*/ 33 w 66"/>
                <a:gd name="T1" fmla="*/ 0 h 109"/>
                <a:gd name="T2" fmla="*/ 46 w 66"/>
                <a:gd name="T3" fmla="*/ 5 h 109"/>
                <a:gd name="T4" fmla="*/ 56 w 66"/>
                <a:gd name="T5" fmla="*/ 16 h 109"/>
                <a:gd name="T6" fmla="*/ 62 w 66"/>
                <a:gd name="T7" fmla="*/ 33 h 109"/>
                <a:gd name="T8" fmla="*/ 66 w 66"/>
                <a:gd name="T9" fmla="*/ 54 h 109"/>
                <a:gd name="T10" fmla="*/ 62 w 66"/>
                <a:gd name="T11" fmla="*/ 76 h 109"/>
                <a:gd name="T12" fmla="*/ 56 w 66"/>
                <a:gd name="T13" fmla="*/ 94 h 109"/>
                <a:gd name="T14" fmla="*/ 46 w 66"/>
                <a:gd name="T15" fmla="*/ 105 h 109"/>
                <a:gd name="T16" fmla="*/ 33 w 66"/>
                <a:gd name="T17" fmla="*/ 109 h 109"/>
                <a:gd name="T18" fmla="*/ 21 w 66"/>
                <a:gd name="T19" fmla="*/ 105 h 109"/>
                <a:gd name="T20" fmla="*/ 10 w 66"/>
                <a:gd name="T21" fmla="*/ 94 h 109"/>
                <a:gd name="T22" fmla="*/ 3 w 66"/>
                <a:gd name="T23" fmla="*/ 76 h 109"/>
                <a:gd name="T24" fmla="*/ 0 w 66"/>
                <a:gd name="T25" fmla="*/ 54 h 109"/>
                <a:gd name="T26" fmla="*/ 3 w 66"/>
                <a:gd name="T27" fmla="*/ 33 h 109"/>
                <a:gd name="T28" fmla="*/ 10 w 66"/>
                <a:gd name="T29" fmla="*/ 16 h 109"/>
                <a:gd name="T30" fmla="*/ 21 w 66"/>
                <a:gd name="T31" fmla="*/ 5 h 109"/>
                <a:gd name="T32" fmla="*/ 33 w 66"/>
                <a:gd name="T3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109">
                  <a:moveTo>
                    <a:pt x="33" y="0"/>
                  </a:moveTo>
                  <a:lnTo>
                    <a:pt x="46" y="5"/>
                  </a:lnTo>
                  <a:lnTo>
                    <a:pt x="56" y="16"/>
                  </a:lnTo>
                  <a:lnTo>
                    <a:pt x="62" y="33"/>
                  </a:lnTo>
                  <a:lnTo>
                    <a:pt x="66" y="54"/>
                  </a:lnTo>
                  <a:lnTo>
                    <a:pt x="62" y="76"/>
                  </a:lnTo>
                  <a:lnTo>
                    <a:pt x="56" y="94"/>
                  </a:lnTo>
                  <a:lnTo>
                    <a:pt x="46" y="105"/>
                  </a:lnTo>
                  <a:lnTo>
                    <a:pt x="33" y="109"/>
                  </a:lnTo>
                  <a:lnTo>
                    <a:pt x="21" y="105"/>
                  </a:lnTo>
                  <a:lnTo>
                    <a:pt x="10" y="94"/>
                  </a:lnTo>
                  <a:lnTo>
                    <a:pt x="3" y="76"/>
                  </a:lnTo>
                  <a:lnTo>
                    <a:pt x="0" y="54"/>
                  </a:lnTo>
                  <a:lnTo>
                    <a:pt x="3" y="33"/>
                  </a:lnTo>
                  <a:lnTo>
                    <a:pt x="10" y="16"/>
                  </a:lnTo>
                  <a:lnTo>
                    <a:pt x="21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8"/>
            <p:cNvSpPr>
              <a:spLocks/>
            </p:cNvSpPr>
            <p:nvPr/>
          </p:nvSpPr>
          <p:spPr bwMode="auto">
            <a:xfrm>
              <a:off x="6919913" y="938213"/>
              <a:ext cx="50800" cy="85725"/>
            </a:xfrm>
            <a:custGeom>
              <a:avLst/>
              <a:gdLst>
                <a:gd name="T0" fmla="*/ 31 w 64"/>
                <a:gd name="T1" fmla="*/ 0 h 109"/>
                <a:gd name="T2" fmla="*/ 44 w 64"/>
                <a:gd name="T3" fmla="*/ 5 h 109"/>
                <a:gd name="T4" fmla="*/ 54 w 64"/>
                <a:gd name="T5" fmla="*/ 16 h 109"/>
                <a:gd name="T6" fmla="*/ 62 w 64"/>
                <a:gd name="T7" fmla="*/ 33 h 109"/>
                <a:gd name="T8" fmla="*/ 64 w 64"/>
                <a:gd name="T9" fmla="*/ 54 h 109"/>
                <a:gd name="T10" fmla="*/ 62 w 64"/>
                <a:gd name="T11" fmla="*/ 76 h 109"/>
                <a:gd name="T12" fmla="*/ 54 w 64"/>
                <a:gd name="T13" fmla="*/ 94 h 109"/>
                <a:gd name="T14" fmla="*/ 44 w 64"/>
                <a:gd name="T15" fmla="*/ 105 h 109"/>
                <a:gd name="T16" fmla="*/ 31 w 64"/>
                <a:gd name="T17" fmla="*/ 109 h 109"/>
                <a:gd name="T18" fmla="*/ 19 w 64"/>
                <a:gd name="T19" fmla="*/ 105 h 109"/>
                <a:gd name="T20" fmla="*/ 8 w 64"/>
                <a:gd name="T21" fmla="*/ 94 h 109"/>
                <a:gd name="T22" fmla="*/ 1 w 64"/>
                <a:gd name="T23" fmla="*/ 76 h 109"/>
                <a:gd name="T24" fmla="*/ 0 w 64"/>
                <a:gd name="T25" fmla="*/ 54 h 109"/>
                <a:gd name="T26" fmla="*/ 1 w 64"/>
                <a:gd name="T27" fmla="*/ 33 h 109"/>
                <a:gd name="T28" fmla="*/ 8 w 64"/>
                <a:gd name="T29" fmla="*/ 16 h 109"/>
                <a:gd name="T30" fmla="*/ 19 w 64"/>
                <a:gd name="T31" fmla="*/ 5 h 109"/>
                <a:gd name="T32" fmla="*/ 31 w 64"/>
                <a:gd name="T3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9">
                  <a:moveTo>
                    <a:pt x="31" y="0"/>
                  </a:moveTo>
                  <a:lnTo>
                    <a:pt x="44" y="5"/>
                  </a:lnTo>
                  <a:lnTo>
                    <a:pt x="54" y="16"/>
                  </a:lnTo>
                  <a:lnTo>
                    <a:pt x="62" y="33"/>
                  </a:lnTo>
                  <a:lnTo>
                    <a:pt x="64" y="54"/>
                  </a:lnTo>
                  <a:lnTo>
                    <a:pt x="62" y="76"/>
                  </a:lnTo>
                  <a:lnTo>
                    <a:pt x="54" y="94"/>
                  </a:lnTo>
                  <a:lnTo>
                    <a:pt x="44" y="105"/>
                  </a:lnTo>
                  <a:lnTo>
                    <a:pt x="31" y="109"/>
                  </a:lnTo>
                  <a:lnTo>
                    <a:pt x="19" y="105"/>
                  </a:lnTo>
                  <a:lnTo>
                    <a:pt x="8" y="94"/>
                  </a:lnTo>
                  <a:lnTo>
                    <a:pt x="1" y="76"/>
                  </a:lnTo>
                  <a:lnTo>
                    <a:pt x="0" y="54"/>
                  </a:lnTo>
                  <a:lnTo>
                    <a:pt x="1" y="33"/>
                  </a:lnTo>
                  <a:lnTo>
                    <a:pt x="8" y="16"/>
                  </a:lnTo>
                  <a:lnTo>
                    <a:pt x="1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9"/>
            <p:cNvSpPr>
              <a:spLocks/>
            </p:cNvSpPr>
            <p:nvPr/>
          </p:nvSpPr>
          <p:spPr bwMode="auto">
            <a:xfrm>
              <a:off x="6929438" y="938213"/>
              <a:ext cx="114300" cy="242888"/>
            </a:xfrm>
            <a:custGeom>
              <a:avLst/>
              <a:gdLst>
                <a:gd name="T0" fmla="*/ 105 w 143"/>
                <a:gd name="T1" fmla="*/ 0 h 308"/>
                <a:gd name="T2" fmla="*/ 143 w 143"/>
                <a:gd name="T3" fmla="*/ 308 h 308"/>
                <a:gd name="T4" fmla="*/ 0 w 143"/>
                <a:gd name="T5" fmla="*/ 280 h 308"/>
                <a:gd name="T6" fmla="*/ 105 w 143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08">
                  <a:moveTo>
                    <a:pt x="105" y="0"/>
                  </a:moveTo>
                  <a:lnTo>
                    <a:pt x="143" y="308"/>
                  </a:lnTo>
                  <a:lnTo>
                    <a:pt x="0" y="28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0"/>
            <p:cNvSpPr>
              <a:spLocks/>
            </p:cNvSpPr>
            <p:nvPr/>
          </p:nvSpPr>
          <p:spPr bwMode="auto">
            <a:xfrm>
              <a:off x="6948488" y="1203325"/>
              <a:ext cx="231775" cy="104775"/>
            </a:xfrm>
            <a:custGeom>
              <a:avLst/>
              <a:gdLst>
                <a:gd name="T0" fmla="*/ 291 w 291"/>
                <a:gd name="T1" fmla="*/ 0 h 130"/>
                <a:gd name="T2" fmla="*/ 289 w 291"/>
                <a:gd name="T3" fmla="*/ 3 h 130"/>
                <a:gd name="T4" fmla="*/ 286 w 291"/>
                <a:gd name="T5" fmla="*/ 15 h 130"/>
                <a:gd name="T6" fmla="*/ 279 w 291"/>
                <a:gd name="T7" fmla="*/ 30 h 130"/>
                <a:gd name="T8" fmla="*/ 268 w 291"/>
                <a:gd name="T9" fmla="*/ 48 h 130"/>
                <a:gd name="T10" fmla="*/ 253 w 291"/>
                <a:gd name="T11" fmla="*/ 67 h 130"/>
                <a:gd name="T12" fmla="*/ 235 w 291"/>
                <a:gd name="T13" fmla="*/ 87 h 130"/>
                <a:gd name="T14" fmla="*/ 210 w 291"/>
                <a:gd name="T15" fmla="*/ 104 h 130"/>
                <a:gd name="T16" fmla="*/ 181 w 291"/>
                <a:gd name="T17" fmla="*/ 119 h 130"/>
                <a:gd name="T18" fmla="*/ 144 w 291"/>
                <a:gd name="T19" fmla="*/ 128 h 130"/>
                <a:gd name="T20" fmla="*/ 113 w 291"/>
                <a:gd name="T21" fmla="*/ 130 h 130"/>
                <a:gd name="T22" fmla="*/ 85 w 291"/>
                <a:gd name="T23" fmla="*/ 125 h 130"/>
                <a:gd name="T24" fmla="*/ 62 w 291"/>
                <a:gd name="T25" fmla="*/ 117 h 130"/>
                <a:gd name="T26" fmla="*/ 44 w 291"/>
                <a:gd name="T27" fmla="*/ 105 h 130"/>
                <a:gd name="T28" fmla="*/ 29 w 291"/>
                <a:gd name="T29" fmla="*/ 91 h 130"/>
                <a:gd name="T30" fmla="*/ 18 w 291"/>
                <a:gd name="T31" fmla="*/ 76 h 130"/>
                <a:gd name="T32" fmla="*/ 10 w 291"/>
                <a:gd name="T33" fmla="*/ 63 h 130"/>
                <a:gd name="T34" fmla="*/ 3 w 291"/>
                <a:gd name="T35" fmla="*/ 51 h 130"/>
                <a:gd name="T36" fmla="*/ 0 w 291"/>
                <a:gd name="T37" fmla="*/ 43 h 130"/>
                <a:gd name="T38" fmla="*/ 0 w 291"/>
                <a:gd name="T39" fmla="*/ 39 h 130"/>
                <a:gd name="T40" fmla="*/ 291 w 291"/>
                <a:gd name="T4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130">
                  <a:moveTo>
                    <a:pt x="291" y="0"/>
                  </a:moveTo>
                  <a:lnTo>
                    <a:pt x="289" y="3"/>
                  </a:lnTo>
                  <a:lnTo>
                    <a:pt x="286" y="15"/>
                  </a:lnTo>
                  <a:lnTo>
                    <a:pt x="279" y="30"/>
                  </a:lnTo>
                  <a:lnTo>
                    <a:pt x="268" y="48"/>
                  </a:lnTo>
                  <a:lnTo>
                    <a:pt x="253" y="67"/>
                  </a:lnTo>
                  <a:lnTo>
                    <a:pt x="235" y="87"/>
                  </a:lnTo>
                  <a:lnTo>
                    <a:pt x="210" y="104"/>
                  </a:lnTo>
                  <a:lnTo>
                    <a:pt x="181" y="119"/>
                  </a:lnTo>
                  <a:lnTo>
                    <a:pt x="144" y="128"/>
                  </a:lnTo>
                  <a:lnTo>
                    <a:pt x="113" y="130"/>
                  </a:lnTo>
                  <a:lnTo>
                    <a:pt x="85" y="125"/>
                  </a:lnTo>
                  <a:lnTo>
                    <a:pt x="62" y="117"/>
                  </a:lnTo>
                  <a:lnTo>
                    <a:pt x="44" y="105"/>
                  </a:lnTo>
                  <a:lnTo>
                    <a:pt x="29" y="91"/>
                  </a:lnTo>
                  <a:lnTo>
                    <a:pt x="18" y="76"/>
                  </a:lnTo>
                  <a:lnTo>
                    <a:pt x="10" y="63"/>
                  </a:lnTo>
                  <a:lnTo>
                    <a:pt x="3" y="51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1"/>
            <p:cNvSpPr>
              <a:spLocks/>
            </p:cNvSpPr>
            <p:nvPr/>
          </p:nvSpPr>
          <p:spPr bwMode="auto">
            <a:xfrm>
              <a:off x="6670675" y="1597025"/>
              <a:ext cx="908050" cy="1127125"/>
            </a:xfrm>
            <a:custGeom>
              <a:avLst/>
              <a:gdLst>
                <a:gd name="T0" fmla="*/ 407 w 1142"/>
                <a:gd name="T1" fmla="*/ 9 h 1419"/>
                <a:gd name="T2" fmla="*/ 447 w 1142"/>
                <a:gd name="T3" fmla="*/ 44 h 1419"/>
                <a:gd name="T4" fmla="*/ 473 w 1142"/>
                <a:gd name="T5" fmla="*/ 84 h 1419"/>
                <a:gd name="T6" fmla="*/ 489 w 1142"/>
                <a:gd name="T7" fmla="*/ 117 h 1419"/>
                <a:gd name="T8" fmla="*/ 494 w 1142"/>
                <a:gd name="T9" fmla="*/ 131 h 1419"/>
                <a:gd name="T10" fmla="*/ 726 w 1142"/>
                <a:gd name="T11" fmla="*/ 3 h 1419"/>
                <a:gd name="T12" fmla="*/ 869 w 1142"/>
                <a:gd name="T13" fmla="*/ 14 h 1419"/>
                <a:gd name="T14" fmla="*/ 986 w 1142"/>
                <a:gd name="T15" fmla="*/ 29 h 1419"/>
                <a:gd name="T16" fmla="*/ 1071 w 1142"/>
                <a:gd name="T17" fmla="*/ 42 h 1419"/>
                <a:gd name="T18" fmla="*/ 1124 w 1142"/>
                <a:gd name="T19" fmla="*/ 54 h 1419"/>
                <a:gd name="T20" fmla="*/ 1142 w 1142"/>
                <a:gd name="T21" fmla="*/ 57 h 1419"/>
                <a:gd name="T22" fmla="*/ 757 w 1142"/>
                <a:gd name="T23" fmla="*/ 1378 h 1419"/>
                <a:gd name="T24" fmla="*/ 739 w 1142"/>
                <a:gd name="T25" fmla="*/ 1384 h 1419"/>
                <a:gd name="T26" fmla="*/ 703 w 1142"/>
                <a:gd name="T27" fmla="*/ 1398 h 1419"/>
                <a:gd name="T28" fmla="*/ 641 w 1142"/>
                <a:gd name="T29" fmla="*/ 1409 h 1419"/>
                <a:gd name="T30" fmla="*/ 550 w 1142"/>
                <a:gd name="T31" fmla="*/ 1417 h 1419"/>
                <a:gd name="T32" fmla="*/ 412 w 1142"/>
                <a:gd name="T33" fmla="*/ 1417 h 1419"/>
                <a:gd name="T34" fmla="*/ 274 w 1142"/>
                <a:gd name="T35" fmla="*/ 1406 h 1419"/>
                <a:gd name="T36" fmla="*/ 171 w 1142"/>
                <a:gd name="T37" fmla="*/ 1389 h 1419"/>
                <a:gd name="T38" fmla="*/ 103 w 1142"/>
                <a:gd name="T39" fmla="*/ 1371 h 1419"/>
                <a:gd name="T40" fmla="*/ 69 w 1142"/>
                <a:gd name="T41" fmla="*/ 1360 h 1419"/>
                <a:gd name="T42" fmla="*/ 59 w 1142"/>
                <a:gd name="T43" fmla="*/ 1297 h 1419"/>
                <a:gd name="T44" fmla="*/ 49 w 1142"/>
                <a:gd name="T45" fmla="*/ 1159 h 1419"/>
                <a:gd name="T46" fmla="*/ 41 w 1142"/>
                <a:gd name="T47" fmla="*/ 1006 h 1419"/>
                <a:gd name="T48" fmla="*/ 31 w 1142"/>
                <a:gd name="T49" fmla="*/ 843 h 1419"/>
                <a:gd name="T50" fmla="*/ 23 w 1142"/>
                <a:gd name="T51" fmla="*/ 681 h 1419"/>
                <a:gd name="T52" fmla="*/ 16 w 1142"/>
                <a:gd name="T53" fmla="*/ 527 h 1419"/>
                <a:gd name="T54" fmla="*/ 9 w 1142"/>
                <a:gd name="T55" fmla="*/ 387 h 1419"/>
                <a:gd name="T56" fmla="*/ 6 w 1142"/>
                <a:gd name="T57" fmla="*/ 270 h 1419"/>
                <a:gd name="T58" fmla="*/ 1 w 1142"/>
                <a:gd name="T59" fmla="*/ 186 h 1419"/>
                <a:gd name="T60" fmla="*/ 0 w 1142"/>
                <a:gd name="T61" fmla="*/ 140 h 1419"/>
                <a:gd name="T62" fmla="*/ 0 w 1142"/>
                <a:gd name="T63" fmla="*/ 31 h 1419"/>
                <a:gd name="T64" fmla="*/ 263 w 1142"/>
                <a:gd name="T65" fmla="*/ 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2" h="1419">
                  <a:moveTo>
                    <a:pt x="383" y="0"/>
                  </a:moveTo>
                  <a:lnTo>
                    <a:pt x="407" y="9"/>
                  </a:lnTo>
                  <a:lnTo>
                    <a:pt x="429" y="26"/>
                  </a:lnTo>
                  <a:lnTo>
                    <a:pt x="447" y="44"/>
                  </a:lnTo>
                  <a:lnTo>
                    <a:pt x="462" y="64"/>
                  </a:lnTo>
                  <a:lnTo>
                    <a:pt x="473" y="84"/>
                  </a:lnTo>
                  <a:lnTo>
                    <a:pt x="483" y="102"/>
                  </a:lnTo>
                  <a:lnTo>
                    <a:pt x="489" y="117"/>
                  </a:lnTo>
                  <a:lnTo>
                    <a:pt x="494" y="126"/>
                  </a:lnTo>
                  <a:lnTo>
                    <a:pt x="494" y="131"/>
                  </a:lnTo>
                  <a:lnTo>
                    <a:pt x="644" y="0"/>
                  </a:lnTo>
                  <a:lnTo>
                    <a:pt x="726" y="3"/>
                  </a:lnTo>
                  <a:lnTo>
                    <a:pt x="802" y="9"/>
                  </a:lnTo>
                  <a:lnTo>
                    <a:pt x="869" y="14"/>
                  </a:lnTo>
                  <a:lnTo>
                    <a:pt x="932" y="23"/>
                  </a:lnTo>
                  <a:lnTo>
                    <a:pt x="986" y="29"/>
                  </a:lnTo>
                  <a:lnTo>
                    <a:pt x="1032" y="36"/>
                  </a:lnTo>
                  <a:lnTo>
                    <a:pt x="1071" y="42"/>
                  </a:lnTo>
                  <a:lnTo>
                    <a:pt x="1101" y="49"/>
                  </a:lnTo>
                  <a:lnTo>
                    <a:pt x="1124" y="54"/>
                  </a:lnTo>
                  <a:lnTo>
                    <a:pt x="1137" y="57"/>
                  </a:lnTo>
                  <a:lnTo>
                    <a:pt x="1142" y="57"/>
                  </a:lnTo>
                  <a:lnTo>
                    <a:pt x="759" y="1376"/>
                  </a:lnTo>
                  <a:lnTo>
                    <a:pt x="757" y="1378"/>
                  </a:lnTo>
                  <a:lnTo>
                    <a:pt x="751" y="1381"/>
                  </a:lnTo>
                  <a:lnTo>
                    <a:pt x="739" y="1384"/>
                  </a:lnTo>
                  <a:lnTo>
                    <a:pt x="725" y="1391"/>
                  </a:lnTo>
                  <a:lnTo>
                    <a:pt x="703" y="1398"/>
                  </a:lnTo>
                  <a:lnTo>
                    <a:pt x="675" y="1404"/>
                  </a:lnTo>
                  <a:lnTo>
                    <a:pt x="641" y="1409"/>
                  </a:lnTo>
                  <a:lnTo>
                    <a:pt x="600" y="1414"/>
                  </a:lnTo>
                  <a:lnTo>
                    <a:pt x="550" y="1417"/>
                  </a:lnTo>
                  <a:lnTo>
                    <a:pt x="494" y="1419"/>
                  </a:lnTo>
                  <a:lnTo>
                    <a:pt x="412" y="1417"/>
                  </a:lnTo>
                  <a:lnTo>
                    <a:pt x="338" y="1412"/>
                  </a:lnTo>
                  <a:lnTo>
                    <a:pt x="274" y="1406"/>
                  </a:lnTo>
                  <a:lnTo>
                    <a:pt x="218" y="1398"/>
                  </a:lnTo>
                  <a:lnTo>
                    <a:pt x="171" y="1389"/>
                  </a:lnTo>
                  <a:lnTo>
                    <a:pt x="133" y="1380"/>
                  </a:lnTo>
                  <a:lnTo>
                    <a:pt x="103" y="1371"/>
                  </a:lnTo>
                  <a:lnTo>
                    <a:pt x="82" y="1365"/>
                  </a:lnTo>
                  <a:lnTo>
                    <a:pt x="69" y="1360"/>
                  </a:lnTo>
                  <a:lnTo>
                    <a:pt x="64" y="1358"/>
                  </a:lnTo>
                  <a:lnTo>
                    <a:pt x="59" y="1297"/>
                  </a:lnTo>
                  <a:lnTo>
                    <a:pt x="54" y="1231"/>
                  </a:lnTo>
                  <a:lnTo>
                    <a:pt x="49" y="1159"/>
                  </a:lnTo>
                  <a:lnTo>
                    <a:pt x="46" y="1083"/>
                  </a:lnTo>
                  <a:lnTo>
                    <a:pt x="41" y="1006"/>
                  </a:lnTo>
                  <a:lnTo>
                    <a:pt x="36" y="925"/>
                  </a:lnTo>
                  <a:lnTo>
                    <a:pt x="31" y="843"/>
                  </a:lnTo>
                  <a:lnTo>
                    <a:pt x="28" y="762"/>
                  </a:lnTo>
                  <a:lnTo>
                    <a:pt x="23" y="681"/>
                  </a:lnTo>
                  <a:lnTo>
                    <a:pt x="19" y="602"/>
                  </a:lnTo>
                  <a:lnTo>
                    <a:pt x="16" y="527"/>
                  </a:lnTo>
                  <a:lnTo>
                    <a:pt x="13" y="454"/>
                  </a:lnTo>
                  <a:lnTo>
                    <a:pt x="9" y="387"/>
                  </a:lnTo>
                  <a:lnTo>
                    <a:pt x="8" y="326"/>
                  </a:lnTo>
                  <a:lnTo>
                    <a:pt x="6" y="270"/>
                  </a:lnTo>
                  <a:lnTo>
                    <a:pt x="3" y="224"/>
                  </a:lnTo>
                  <a:lnTo>
                    <a:pt x="1" y="186"/>
                  </a:lnTo>
                  <a:lnTo>
                    <a:pt x="1" y="15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31"/>
                  </a:lnTo>
                  <a:lnTo>
                    <a:pt x="134" y="16"/>
                  </a:lnTo>
                  <a:lnTo>
                    <a:pt x="263" y="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2"/>
            <p:cNvSpPr>
              <a:spLocks/>
            </p:cNvSpPr>
            <p:nvPr/>
          </p:nvSpPr>
          <p:spPr bwMode="auto">
            <a:xfrm>
              <a:off x="7405688" y="1643063"/>
              <a:ext cx="292100" cy="887413"/>
            </a:xfrm>
            <a:custGeom>
              <a:avLst/>
              <a:gdLst>
                <a:gd name="T0" fmla="*/ 217 w 368"/>
                <a:gd name="T1" fmla="*/ 0 h 1118"/>
                <a:gd name="T2" fmla="*/ 368 w 368"/>
                <a:gd name="T3" fmla="*/ 1036 h 1118"/>
                <a:gd name="T4" fmla="*/ 184 w 368"/>
                <a:gd name="T5" fmla="*/ 1118 h 1118"/>
                <a:gd name="T6" fmla="*/ 0 w 368"/>
                <a:gd name="T7" fmla="*/ 41 h 1118"/>
                <a:gd name="T8" fmla="*/ 217 w 368"/>
                <a:gd name="T9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1118">
                  <a:moveTo>
                    <a:pt x="217" y="0"/>
                  </a:moveTo>
                  <a:lnTo>
                    <a:pt x="368" y="1036"/>
                  </a:lnTo>
                  <a:lnTo>
                    <a:pt x="184" y="1118"/>
                  </a:lnTo>
                  <a:lnTo>
                    <a:pt x="0" y="4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3"/>
            <p:cNvSpPr>
              <a:spLocks/>
            </p:cNvSpPr>
            <p:nvPr/>
          </p:nvSpPr>
          <p:spPr bwMode="auto">
            <a:xfrm>
              <a:off x="6253163" y="1622425"/>
              <a:ext cx="455613" cy="728663"/>
            </a:xfrm>
            <a:custGeom>
              <a:avLst/>
              <a:gdLst>
                <a:gd name="T0" fmla="*/ 526 w 573"/>
                <a:gd name="T1" fmla="*/ 0 h 919"/>
                <a:gd name="T2" fmla="*/ 573 w 573"/>
                <a:gd name="T3" fmla="*/ 400 h 919"/>
                <a:gd name="T4" fmla="*/ 572 w 573"/>
                <a:gd name="T5" fmla="*/ 403 h 919"/>
                <a:gd name="T6" fmla="*/ 565 w 573"/>
                <a:gd name="T7" fmla="*/ 415 h 919"/>
                <a:gd name="T8" fmla="*/ 554 w 573"/>
                <a:gd name="T9" fmla="*/ 430 h 919"/>
                <a:gd name="T10" fmla="*/ 540 w 573"/>
                <a:gd name="T11" fmla="*/ 451 h 919"/>
                <a:gd name="T12" fmla="*/ 522 w 573"/>
                <a:gd name="T13" fmla="*/ 477 h 919"/>
                <a:gd name="T14" fmla="*/ 503 w 573"/>
                <a:gd name="T15" fmla="*/ 507 h 919"/>
                <a:gd name="T16" fmla="*/ 480 w 573"/>
                <a:gd name="T17" fmla="*/ 538 h 919"/>
                <a:gd name="T18" fmla="*/ 455 w 573"/>
                <a:gd name="T19" fmla="*/ 573 h 919"/>
                <a:gd name="T20" fmla="*/ 429 w 573"/>
                <a:gd name="T21" fmla="*/ 611 h 919"/>
                <a:gd name="T22" fmla="*/ 402 w 573"/>
                <a:gd name="T23" fmla="*/ 647 h 919"/>
                <a:gd name="T24" fmla="*/ 374 w 573"/>
                <a:gd name="T25" fmla="*/ 685 h 919"/>
                <a:gd name="T26" fmla="*/ 345 w 573"/>
                <a:gd name="T27" fmla="*/ 723 h 919"/>
                <a:gd name="T28" fmla="*/ 317 w 573"/>
                <a:gd name="T29" fmla="*/ 759 h 919"/>
                <a:gd name="T30" fmla="*/ 289 w 573"/>
                <a:gd name="T31" fmla="*/ 792 h 919"/>
                <a:gd name="T32" fmla="*/ 263 w 573"/>
                <a:gd name="T33" fmla="*/ 825 h 919"/>
                <a:gd name="T34" fmla="*/ 238 w 573"/>
                <a:gd name="T35" fmla="*/ 853 h 919"/>
                <a:gd name="T36" fmla="*/ 213 w 573"/>
                <a:gd name="T37" fmla="*/ 878 h 919"/>
                <a:gd name="T38" fmla="*/ 192 w 573"/>
                <a:gd name="T39" fmla="*/ 897 h 919"/>
                <a:gd name="T40" fmla="*/ 172 w 573"/>
                <a:gd name="T41" fmla="*/ 910 h 919"/>
                <a:gd name="T42" fmla="*/ 157 w 573"/>
                <a:gd name="T43" fmla="*/ 919 h 919"/>
                <a:gd name="T44" fmla="*/ 143 w 573"/>
                <a:gd name="T45" fmla="*/ 919 h 919"/>
                <a:gd name="T46" fmla="*/ 128 w 573"/>
                <a:gd name="T47" fmla="*/ 909 h 919"/>
                <a:gd name="T48" fmla="*/ 110 w 573"/>
                <a:gd name="T49" fmla="*/ 889 h 919"/>
                <a:gd name="T50" fmla="*/ 93 w 573"/>
                <a:gd name="T51" fmla="*/ 863 h 919"/>
                <a:gd name="T52" fmla="*/ 75 w 573"/>
                <a:gd name="T53" fmla="*/ 828 h 919"/>
                <a:gd name="T54" fmla="*/ 55 w 573"/>
                <a:gd name="T55" fmla="*/ 789 h 919"/>
                <a:gd name="T56" fmla="*/ 37 w 573"/>
                <a:gd name="T57" fmla="*/ 744 h 919"/>
                <a:gd name="T58" fmla="*/ 18 w 573"/>
                <a:gd name="T59" fmla="*/ 695 h 919"/>
                <a:gd name="T60" fmla="*/ 0 w 573"/>
                <a:gd name="T61" fmla="*/ 644 h 919"/>
                <a:gd name="T62" fmla="*/ 77 w 573"/>
                <a:gd name="T63" fmla="*/ 561 h 919"/>
                <a:gd name="T64" fmla="*/ 156 w 573"/>
                <a:gd name="T65" fmla="*/ 479 h 919"/>
                <a:gd name="T66" fmla="*/ 195 w 573"/>
                <a:gd name="T67" fmla="*/ 552 h 919"/>
                <a:gd name="T68" fmla="*/ 526 w 573"/>
                <a:gd name="T69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3" h="919">
                  <a:moveTo>
                    <a:pt x="526" y="0"/>
                  </a:moveTo>
                  <a:lnTo>
                    <a:pt x="573" y="400"/>
                  </a:lnTo>
                  <a:lnTo>
                    <a:pt x="572" y="403"/>
                  </a:lnTo>
                  <a:lnTo>
                    <a:pt x="565" y="415"/>
                  </a:lnTo>
                  <a:lnTo>
                    <a:pt x="554" y="430"/>
                  </a:lnTo>
                  <a:lnTo>
                    <a:pt x="540" y="451"/>
                  </a:lnTo>
                  <a:lnTo>
                    <a:pt x="522" y="477"/>
                  </a:lnTo>
                  <a:lnTo>
                    <a:pt x="503" y="507"/>
                  </a:lnTo>
                  <a:lnTo>
                    <a:pt x="480" y="538"/>
                  </a:lnTo>
                  <a:lnTo>
                    <a:pt x="455" y="573"/>
                  </a:lnTo>
                  <a:lnTo>
                    <a:pt x="429" y="611"/>
                  </a:lnTo>
                  <a:lnTo>
                    <a:pt x="402" y="647"/>
                  </a:lnTo>
                  <a:lnTo>
                    <a:pt x="374" y="685"/>
                  </a:lnTo>
                  <a:lnTo>
                    <a:pt x="345" y="723"/>
                  </a:lnTo>
                  <a:lnTo>
                    <a:pt x="317" y="759"/>
                  </a:lnTo>
                  <a:lnTo>
                    <a:pt x="289" y="792"/>
                  </a:lnTo>
                  <a:lnTo>
                    <a:pt x="263" y="825"/>
                  </a:lnTo>
                  <a:lnTo>
                    <a:pt x="238" y="853"/>
                  </a:lnTo>
                  <a:lnTo>
                    <a:pt x="213" y="878"/>
                  </a:lnTo>
                  <a:lnTo>
                    <a:pt x="192" y="897"/>
                  </a:lnTo>
                  <a:lnTo>
                    <a:pt x="172" y="910"/>
                  </a:lnTo>
                  <a:lnTo>
                    <a:pt x="157" y="919"/>
                  </a:lnTo>
                  <a:lnTo>
                    <a:pt x="143" y="919"/>
                  </a:lnTo>
                  <a:lnTo>
                    <a:pt x="128" y="909"/>
                  </a:lnTo>
                  <a:lnTo>
                    <a:pt x="110" y="889"/>
                  </a:lnTo>
                  <a:lnTo>
                    <a:pt x="93" y="863"/>
                  </a:lnTo>
                  <a:lnTo>
                    <a:pt x="75" y="828"/>
                  </a:lnTo>
                  <a:lnTo>
                    <a:pt x="55" y="789"/>
                  </a:lnTo>
                  <a:lnTo>
                    <a:pt x="37" y="744"/>
                  </a:lnTo>
                  <a:lnTo>
                    <a:pt x="18" y="695"/>
                  </a:lnTo>
                  <a:lnTo>
                    <a:pt x="0" y="644"/>
                  </a:lnTo>
                  <a:lnTo>
                    <a:pt x="77" y="561"/>
                  </a:lnTo>
                  <a:lnTo>
                    <a:pt x="156" y="479"/>
                  </a:lnTo>
                  <a:lnTo>
                    <a:pt x="195" y="552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4"/>
            <p:cNvSpPr>
              <a:spLocks/>
            </p:cNvSpPr>
            <p:nvPr/>
          </p:nvSpPr>
          <p:spPr bwMode="auto">
            <a:xfrm>
              <a:off x="6704013" y="2690813"/>
              <a:ext cx="96838" cy="73025"/>
            </a:xfrm>
            <a:custGeom>
              <a:avLst/>
              <a:gdLst>
                <a:gd name="T0" fmla="*/ 21 w 121"/>
                <a:gd name="T1" fmla="*/ 0 h 92"/>
                <a:gd name="T2" fmla="*/ 26 w 121"/>
                <a:gd name="T3" fmla="*/ 2 h 92"/>
                <a:gd name="T4" fmla="*/ 31 w 121"/>
                <a:gd name="T5" fmla="*/ 4 h 92"/>
                <a:gd name="T6" fmla="*/ 42 w 121"/>
                <a:gd name="T7" fmla="*/ 7 h 92"/>
                <a:gd name="T8" fmla="*/ 62 w 121"/>
                <a:gd name="T9" fmla="*/ 13 h 92"/>
                <a:gd name="T10" fmla="*/ 88 w 121"/>
                <a:gd name="T11" fmla="*/ 20 h 92"/>
                <a:gd name="T12" fmla="*/ 121 w 121"/>
                <a:gd name="T13" fmla="*/ 28 h 92"/>
                <a:gd name="T14" fmla="*/ 107 w 121"/>
                <a:gd name="T15" fmla="*/ 92 h 92"/>
                <a:gd name="T16" fmla="*/ 74 w 121"/>
                <a:gd name="T17" fmla="*/ 84 h 92"/>
                <a:gd name="T18" fmla="*/ 49 w 121"/>
                <a:gd name="T19" fmla="*/ 78 h 92"/>
                <a:gd name="T20" fmla="*/ 29 w 121"/>
                <a:gd name="T21" fmla="*/ 71 h 92"/>
                <a:gd name="T22" fmla="*/ 16 w 121"/>
                <a:gd name="T23" fmla="*/ 66 h 92"/>
                <a:gd name="T24" fmla="*/ 11 w 121"/>
                <a:gd name="T25" fmla="*/ 64 h 92"/>
                <a:gd name="T26" fmla="*/ 3 w 121"/>
                <a:gd name="T27" fmla="*/ 59 h 92"/>
                <a:gd name="T28" fmla="*/ 0 w 121"/>
                <a:gd name="T29" fmla="*/ 51 h 92"/>
                <a:gd name="T30" fmla="*/ 0 w 121"/>
                <a:gd name="T31" fmla="*/ 41 h 92"/>
                <a:gd name="T32" fmla="*/ 1 w 121"/>
                <a:gd name="T33" fmla="*/ 27 h 92"/>
                <a:gd name="T34" fmla="*/ 1 w 121"/>
                <a:gd name="T35" fmla="*/ 22 h 92"/>
                <a:gd name="T36" fmla="*/ 3 w 121"/>
                <a:gd name="T37" fmla="*/ 15 h 92"/>
                <a:gd name="T38" fmla="*/ 6 w 121"/>
                <a:gd name="T39" fmla="*/ 10 h 92"/>
                <a:gd name="T40" fmla="*/ 8 w 121"/>
                <a:gd name="T41" fmla="*/ 7 h 92"/>
                <a:gd name="T42" fmla="*/ 11 w 121"/>
                <a:gd name="T43" fmla="*/ 4 h 92"/>
                <a:gd name="T44" fmla="*/ 16 w 121"/>
                <a:gd name="T45" fmla="*/ 0 h 92"/>
                <a:gd name="T46" fmla="*/ 21 w 121"/>
                <a:gd name="T4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1" h="92">
                  <a:moveTo>
                    <a:pt x="21" y="0"/>
                  </a:moveTo>
                  <a:lnTo>
                    <a:pt x="26" y="2"/>
                  </a:lnTo>
                  <a:lnTo>
                    <a:pt x="31" y="4"/>
                  </a:lnTo>
                  <a:lnTo>
                    <a:pt x="42" y="7"/>
                  </a:lnTo>
                  <a:lnTo>
                    <a:pt x="62" y="13"/>
                  </a:lnTo>
                  <a:lnTo>
                    <a:pt x="88" y="20"/>
                  </a:lnTo>
                  <a:lnTo>
                    <a:pt x="121" y="28"/>
                  </a:lnTo>
                  <a:lnTo>
                    <a:pt x="107" y="92"/>
                  </a:lnTo>
                  <a:lnTo>
                    <a:pt x="74" y="84"/>
                  </a:lnTo>
                  <a:lnTo>
                    <a:pt x="49" y="78"/>
                  </a:lnTo>
                  <a:lnTo>
                    <a:pt x="29" y="71"/>
                  </a:lnTo>
                  <a:lnTo>
                    <a:pt x="16" y="66"/>
                  </a:lnTo>
                  <a:lnTo>
                    <a:pt x="11" y="64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5"/>
            <p:cNvSpPr>
              <a:spLocks/>
            </p:cNvSpPr>
            <p:nvPr/>
          </p:nvSpPr>
          <p:spPr bwMode="auto">
            <a:xfrm>
              <a:off x="6832600" y="2720975"/>
              <a:ext cx="307975" cy="68263"/>
            </a:xfrm>
            <a:custGeom>
              <a:avLst/>
              <a:gdLst>
                <a:gd name="T0" fmla="*/ 7 w 388"/>
                <a:gd name="T1" fmla="*/ 0 h 87"/>
                <a:gd name="T2" fmla="*/ 55 w 388"/>
                <a:gd name="T3" fmla="*/ 7 h 87"/>
                <a:gd name="T4" fmla="*/ 109 w 388"/>
                <a:gd name="T5" fmla="*/ 13 h 87"/>
                <a:gd name="T6" fmla="*/ 166 w 388"/>
                <a:gd name="T7" fmla="*/ 17 h 87"/>
                <a:gd name="T8" fmla="*/ 242 w 388"/>
                <a:gd name="T9" fmla="*/ 18 h 87"/>
                <a:gd name="T10" fmla="*/ 314 w 388"/>
                <a:gd name="T11" fmla="*/ 18 h 87"/>
                <a:gd name="T12" fmla="*/ 382 w 388"/>
                <a:gd name="T13" fmla="*/ 15 h 87"/>
                <a:gd name="T14" fmla="*/ 383 w 388"/>
                <a:gd name="T15" fmla="*/ 48 h 87"/>
                <a:gd name="T16" fmla="*/ 388 w 388"/>
                <a:gd name="T17" fmla="*/ 81 h 87"/>
                <a:gd name="T18" fmla="*/ 316 w 388"/>
                <a:gd name="T19" fmla="*/ 86 h 87"/>
                <a:gd name="T20" fmla="*/ 237 w 388"/>
                <a:gd name="T21" fmla="*/ 87 h 87"/>
                <a:gd name="T22" fmla="*/ 163 w 388"/>
                <a:gd name="T23" fmla="*/ 86 h 87"/>
                <a:gd name="T24" fmla="*/ 104 w 388"/>
                <a:gd name="T25" fmla="*/ 82 h 87"/>
                <a:gd name="T26" fmla="*/ 50 w 388"/>
                <a:gd name="T27" fmla="*/ 76 h 87"/>
                <a:gd name="T28" fmla="*/ 0 w 388"/>
                <a:gd name="T29" fmla="*/ 68 h 87"/>
                <a:gd name="T30" fmla="*/ 5 w 388"/>
                <a:gd name="T31" fmla="*/ 33 h 87"/>
                <a:gd name="T32" fmla="*/ 7 w 388"/>
                <a:gd name="T3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87">
                  <a:moveTo>
                    <a:pt x="7" y="0"/>
                  </a:moveTo>
                  <a:lnTo>
                    <a:pt x="55" y="7"/>
                  </a:lnTo>
                  <a:lnTo>
                    <a:pt x="109" y="13"/>
                  </a:lnTo>
                  <a:lnTo>
                    <a:pt x="166" y="17"/>
                  </a:lnTo>
                  <a:lnTo>
                    <a:pt x="242" y="18"/>
                  </a:lnTo>
                  <a:lnTo>
                    <a:pt x="314" y="18"/>
                  </a:lnTo>
                  <a:lnTo>
                    <a:pt x="382" y="15"/>
                  </a:lnTo>
                  <a:lnTo>
                    <a:pt x="383" y="48"/>
                  </a:lnTo>
                  <a:lnTo>
                    <a:pt x="388" y="81"/>
                  </a:lnTo>
                  <a:lnTo>
                    <a:pt x="316" y="86"/>
                  </a:lnTo>
                  <a:lnTo>
                    <a:pt x="237" y="87"/>
                  </a:lnTo>
                  <a:lnTo>
                    <a:pt x="163" y="86"/>
                  </a:lnTo>
                  <a:lnTo>
                    <a:pt x="104" y="82"/>
                  </a:lnTo>
                  <a:lnTo>
                    <a:pt x="50" y="76"/>
                  </a:lnTo>
                  <a:lnTo>
                    <a:pt x="0" y="68"/>
                  </a:lnTo>
                  <a:lnTo>
                    <a:pt x="5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6"/>
            <p:cNvSpPr>
              <a:spLocks/>
            </p:cNvSpPr>
            <p:nvPr/>
          </p:nvSpPr>
          <p:spPr bwMode="auto">
            <a:xfrm>
              <a:off x="7169150" y="2708275"/>
              <a:ext cx="120650" cy="71438"/>
            </a:xfrm>
            <a:custGeom>
              <a:avLst/>
              <a:gdLst>
                <a:gd name="T0" fmla="*/ 133 w 151"/>
                <a:gd name="T1" fmla="*/ 0 h 91"/>
                <a:gd name="T2" fmla="*/ 136 w 151"/>
                <a:gd name="T3" fmla="*/ 0 h 91"/>
                <a:gd name="T4" fmla="*/ 139 w 151"/>
                <a:gd name="T5" fmla="*/ 2 h 91"/>
                <a:gd name="T6" fmla="*/ 143 w 151"/>
                <a:gd name="T7" fmla="*/ 5 h 91"/>
                <a:gd name="T8" fmla="*/ 144 w 151"/>
                <a:gd name="T9" fmla="*/ 8 h 91"/>
                <a:gd name="T10" fmla="*/ 146 w 151"/>
                <a:gd name="T11" fmla="*/ 12 h 91"/>
                <a:gd name="T12" fmla="*/ 148 w 151"/>
                <a:gd name="T13" fmla="*/ 17 h 91"/>
                <a:gd name="T14" fmla="*/ 149 w 151"/>
                <a:gd name="T15" fmla="*/ 22 h 91"/>
                <a:gd name="T16" fmla="*/ 149 w 151"/>
                <a:gd name="T17" fmla="*/ 28 h 91"/>
                <a:gd name="T18" fmla="*/ 151 w 151"/>
                <a:gd name="T19" fmla="*/ 40 h 91"/>
                <a:gd name="T20" fmla="*/ 151 w 151"/>
                <a:gd name="T21" fmla="*/ 50 h 91"/>
                <a:gd name="T22" fmla="*/ 148 w 151"/>
                <a:gd name="T23" fmla="*/ 58 h 91"/>
                <a:gd name="T24" fmla="*/ 141 w 151"/>
                <a:gd name="T25" fmla="*/ 61 h 91"/>
                <a:gd name="T26" fmla="*/ 77 w 151"/>
                <a:gd name="T27" fmla="*/ 79 h 91"/>
                <a:gd name="T28" fmla="*/ 6 w 151"/>
                <a:gd name="T29" fmla="*/ 91 h 91"/>
                <a:gd name="T30" fmla="*/ 0 w 151"/>
                <a:gd name="T31" fmla="*/ 27 h 91"/>
                <a:gd name="T32" fmla="*/ 67 w 151"/>
                <a:gd name="T33" fmla="*/ 17 h 91"/>
                <a:gd name="T34" fmla="*/ 128 w 151"/>
                <a:gd name="T35" fmla="*/ 2 h 91"/>
                <a:gd name="T36" fmla="*/ 133 w 151"/>
                <a:gd name="T3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91">
                  <a:moveTo>
                    <a:pt x="133" y="0"/>
                  </a:moveTo>
                  <a:lnTo>
                    <a:pt x="136" y="0"/>
                  </a:lnTo>
                  <a:lnTo>
                    <a:pt x="139" y="2"/>
                  </a:lnTo>
                  <a:lnTo>
                    <a:pt x="143" y="5"/>
                  </a:lnTo>
                  <a:lnTo>
                    <a:pt x="144" y="8"/>
                  </a:lnTo>
                  <a:lnTo>
                    <a:pt x="146" y="12"/>
                  </a:lnTo>
                  <a:lnTo>
                    <a:pt x="148" y="17"/>
                  </a:lnTo>
                  <a:lnTo>
                    <a:pt x="149" y="22"/>
                  </a:lnTo>
                  <a:lnTo>
                    <a:pt x="149" y="28"/>
                  </a:lnTo>
                  <a:lnTo>
                    <a:pt x="151" y="40"/>
                  </a:lnTo>
                  <a:lnTo>
                    <a:pt x="151" y="50"/>
                  </a:lnTo>
                  <a:lnTo>
                    <a:pt x="148" y="58"/>
                  </a:lnTo>
                  <a:lnTo>
                    <a:pt x="141" y="61"/>
                  </a:lnTo>
                  <a:lnTo>
                    <a:pt x="77" y="79"/>
                  </a:lnTo>
                  <a:lnTo>
                    <a:pt x="6" y="91"/>
                  </a:lnTo>
                  <a:lnTo>
                    <a:pt x="0" y="27"/>
                  </a:lnTo>
                  <a:lnTo>
                    <a:pt x="67" y="17"/>
                  </a:lnTo>
                  <a:lnTo>
                    <a:pt x="128" y="2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7"/>
            <p:cNvSpPr>
              <a:spLocks noEditPoints="1"/>
            </p:cNvSpPr>
            <p:nvPr/>
          </p:nvSpPr>
          <p:spPr bwMode="auto">
            <a:xfrm>
              <a:off x="6929438" y="2724150"/>
              <a:ext cx="120650" cy="73025"/>
            </a:xfrm>
            <a:custGeom>
              <a:avLst/>
              <a:gdLst>
                <a:gd name="T0" fmla="*/ 25 w 151"/>
                <a:gd name="T1" fmla="*/ 16 h 92"/>
                <a:gd name="T2" fmla="*/ 25 w 151"/>
                <a:gd name="T3" fmla="*/ 71 h 92"/>
                <a:gd name="T4" fmla="*/ 127 w 151"/>
                <a:gd name="T5" fmla="*/ 77 h 92"/>
                <a:gd name="T6" fmla="*/ 127 w 151"/>
                <a:gd name="T7" fmla="*/ 18 h 92"/>
                <a:gd name="T8" fmla="*/ 25 w 151"/>
                <a:gd name="T9" fmla="*/ 16 h 92"/>
                <a:gd name="T10" fmla="*/ 0 w 151"/>
                <a:gd name="T11" fmla="*/ 0 h 92"/>
                <a:gd name="T12" fmla="*/ 151 w 151"/>
                <a:gd name="T13" fmla="*/ 3 h 92"/>
                <a:gd name="T14" fmla="*/ 151 w 151"/>
                <a:gd name="T15" fmla="*/ 92 h 92"/>
                <a:gd name="T16" fmla="*/ 0 w 151"/>
                <a:gd name="T17" fmla="*/ 82 h 92"/>
                <a:gd name="T18" fmla="*/ 0 w 151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92">
                  <a:moveTo>
                    <a:pt x="25" y="16"/>
                  </a:moveTo>
                  <a:lnTo>
                    <a:pt x="25" y="71"/>
                  </a:lnTo>
                  <a:lnTo>
                    <a:pt x="127" y="77"/>
                  </a:lnTo>
                  <a:lnTo>
                    <a:pt x="127" y="18"/>
                  </a:lnTo>
                  <a:lnTo>
                    <a:pt x="25" y="16"/>
                  </a:lnTo>
                  <a:close/>
                  <a:moveTo>
                    <a:pt x="0" y="0"/>
                  </a:moveTo>
                  <a:lnTo>
                    <a:pt x="151" y="3"/>
                  </a:lnTo>
                  <a:lnTo>
                    <a:pt x="151" y="9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C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8"/>
            <p:cNvSpPr>
              <a:spLocks/>
            </p:cNvSpPr>
            <p:nvPr/>
          </p:nvSpPr>
          <p:spPr bwMode="auto">
            <a:xfrm>
              <a:off x="6461125" y="4506913"/>
              <a:ext cx="460375" cy="212725"/>
            </a:xfrm>
            <a:custGeom>
              <a:avLst/>
              <a:gdLst>
                <a:gd name="T0" fmla="*/ 385 w 580"/>
                <a:gd name="T1" fmla="*/ 0 h 268"/>
                <a:gd name="T2" fmla="*/ 460 w 580"/>
                <a:gd name="T3" fmla="*/ 31 h 268"/>
                <a:gd name="T4" fmla="*/ 450 w 580"/>
                <a:gd name="T5" fmla="*/ 51 h 268"/>
                <a:gd name="T6" fmla="*/ 580 w 580"/>
                <a:gd name="T7" fmla="*/ 41 h 268"/>
                <a:gd name="T8" fmla="*/ 580 w 580"/>
                <a:gd name="T9" fmla="*/ 242 h 268"/>
                <a:gd name="T10" fmla="*/ 424 w 580"/>
                <a:gd name="T11" fmla="*/ 249 h 268"/>
                <a:gd name="T12" fmla="*/ 424 w 580"/>
                <a:gd name="T13" fmla="*/ 226 h 268"/>
                <a:gd name="T14" fmla="*/ 362 w 580"/>
                <a:gd name="T15" fmla="*/ 242 h 268"/>
                <a:gd name="T16" fmla="*/ 301 w 580"/>
                <a:gd name="T17" fmla="*/ 255 h 268"/>
                <a:gd name="T18" fmla="*/ 245 w 580"/>
                <a:gd name="T19" fmla="*/ 264 h 268"/>
                <a:gd name="T20" fmla="*/ 192 w 580"/>
                <a:gd name="T21" fmla="*/ 267 h 268"/>
                <a:gd name="T22" fmla="*/ 146 w 580"/>
                <a:gd name="T23" fmla="*/ 268 h 268"/>
                <a:gd name="T24" fmla="*/ 104 w 580"/>
                <a:gd name="T25" fmla="*/ 267 h 268"/>
                <a:gd name="T26" fmla="*/ 67 w 580"/>
                <a:gd name="T27" fmla="*/ 265 h 268"/>
                <a:gd name="T28" fmla="*/ 39 w 580"/>
                <a:gd name="T29" fmla="*/ 260 h 268"/>
                <a:gd name="T30" fmla="*/ 18 w 580"/>
                <a:gd name="T31" fmla="*/ 257 h 268"/>
                <a:gd name="T32" fmla="*/ 5 w 580"/>
                <a:gd name="T33" fmla="*/ 255 h 268"/>
                <a:gd name="T34" fmla="*/ 0 w 580"/>
                <a:gd name="T35" fmla="*/ 254 h 268"/>
                <a:gd name="T36" fmla="*/ 3 w 580"/>
                <a:gd name="T37" fmla="*/ 232 h 268"/>
                <a:gd name="T38" fmla="*/ 18 w 580"/>
                <a:gd name="T39" fmla="*/ 211 h 268"/>
                <a:gd name="T40" fmla="*/ 41 w 580"/>
                <a:gd name="T41" fmla="*/ 191 h 268"/>
                <a:gd name="T42" fmla="*/ 72 w 580"/>
                <a:gd name="T43" fmla="*/ 171 h 268"/>
                <a:gd name="T44" fmla="*/ 107 w 580"/>
                <a:gd name="T45" fmla="*/ 153 h 268"/>
                <a:gd name="T46" fmla="*/ 145 w 580"/>
                <a:gd name="T47" fmla="*/ 137 h 268"/>
                <a:gd name="T48" fmla="*/ 184 w 580"/>
                <a:gd name="T49" fmla="*/ 122 h 268"/>
                <a:gd name="T50" fmla="*/ 222 w 580"/>
                <a:gd name="T51" fmla="*/ 110 h 268"/>
                <a:gd name="T52" fmla="*/ 253 w 580"/>
                <a:gd name="T53" fmla="*/ 99 h 268"/>
                <a:gd name="T54" fmla="*/ 281 w 580"/>
                <a:gd name="T55" fmla="*/ 84 h 268"/>
                <a:gd name="T56" fmla="*/ 307 w 580"/>
                <a:gd name="T57" fmla="*/ 69 h 268"/>
                <a:gd name="T58" fmla="*/ 330 w 580"/>
                <a:gd name="T59" fmla="*/ 53 h 268"/>
                <a:gd name="T60" fmla="*/ 348 w 580"/>
                <a:gd name="T61" fmla="*/ 36 h 268"/>
                <a:gd name="T62" fmla="*/ 363 w 580"/>
                <a:gd name="T63" fmla="*/ 21 h 268"/>
                <a:gd name="T64" fmla="*/ 375 w 580"/>
                <a:gd name="T65" fmla="*/ 10 h 268"/>
                <a:gd name="T66" fmla="*/ 381 w 580"/>
                <a:gd name="T67" fmla="*/ 3 h 268"/>
                <a:gd name="T68" fmla="*/ 385 w 580"/>
                <a:gd name="T6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0" h="268">
                  <a:moveTo>
                    <a:pt x="385" y="0"/>
                  </a:moveTo>
                  <a:lnTo>
                    <a:pt x="460" y="31"/>
                  </a:lnTo>
                  <a:lnTo>
                    <a:pt x="450" y="51"/>
                  </a:lnTo>
                  <a:lnTo>
                    <a:pt x="580" y="41"/>
                  </a:lnTo>
                  <a:lnTo>
                    <a:pt x="580" y="242"/>
                  </a:lnTo>
                  <a:lnTo>
                    <a:pt x="424" y="249"/>
                  </a:lnTo>
                  <a:lnTo>
                    <a:pt x="424" y="226"/>
                  </a:lnTo>
                  <a:lnTo>
                    <a:pt x="362" y="242"/>
                  </a:lnTo>
                  <a:lnTo>
                    <a:pt x="301" y="255"/>
                  </a:lnTo>
                  <a:lnTo>
                    <a:pt x="245" y="264"/>
                  </a:lnTo>
                  <a:lnTo>
                    <a:pt x="192" y="267"/>
                  </a:lnTo>
                  <a:lnTo>
                    <a:pt x="146" y="268"/>
                  </a:lnTo>
                  <a:lnTo>
                    <a:pt x="104" y="267"/>
                  </a:lnTo>
                  <a:lnTo>
                    <a:pt x="67" y="265"/>
                  </a:lnTo>
                  <a:lnTo>
                    <a:pt x="39" y="260"/>
                  </a:lnTo>
                  <a:lnTo>
                    <a:pt x="18" y="257"/>
                  </a:lnTo>
                  <a:lnTo>
                    <a:pt x="5" y="255"/>
                  </a:lnTo>
                  <a:lnTo>
                    <a:pt x="0" y="254"/>
                  </a:lnTo>
                  <a:lnTo>
                    <a:pt x="3" y="232"/>
                  </a:lnTo>
                  <a:lnTo>
                    <a:pt x="18" y="211"/>
                  </a:lnTo>
                  <a:lnTo>
                    <a:pt x="41" y="191"/>
                  </a:lnTo>
                  <a:lnTo>
                    <a:pt x="72" y="171"/>
                  </a:lnTo>
                  <a:lnTo>
                    <a:pt x="107" y="153"/>
                  </a:lnTo>
                  <a:lnTo>
                    <a:pt x="145" y="137"/>
                  </a:lnTo>
                  <a:lnTo>
                    <a:pt x="184" y="122"/>
                  </a:lnTo>
                  <a:lnTo>
                    <a:pt x="222" y="110"/>
                  </a:lnTo>
                  <a:lnTo>
                    <a:pt x="253" y="99"/>
                  </a:lnTo>
                  <a:lnTo>
                    <a:pt x="281" y="84"/>
                  </a:lnTo>
                  <a:lnTo>
                    <a:pt x="307" y="69"/>
                  </a:lnTo>
                  <a:lnTo>
                    <a:pt x="330" y="53"/>
                  </a:lnTo>
                  <a:lnTo>
                    <a:pt x="348" y="36"/>
                  </a:lnTo>
                  <a:lnTo>
                    <a:pt x="363" y="21"/>
                  </a:lnTo>
                  <a:lnTo>
                    <a:pt x="375" y="10"/>
                  </a:lnTo>
                  <a:lnTo>
                    <a:pt x="381" y="3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9"/>
            <p:cNvSpPr>
              <a:spLocks/>
            </p:cNvSpPr>
            <p:nvPr/>
          </p:nvSpPr>
          <p:spPr bwMode="auto">
            <a:xfrm>
              <a:off x="6461125" y="4667250"/>
              <a:ext cx="460375" cy="52388"/>
            </a:xfrm>
            <a:custGeom>
              <a:avLst/>
              <a:gdLst>
                <a:gd name="T0" fmla="*/ 580 w 580"/>
                <a:gd name="T1" fmla="*/ 0 h 65"/>
                <a:gd name="T2" fmla="*/ 580 w 580"/>
                <a:gd name="T3" fmla="*/ 39 h 65"/>
                <a:gd name="T4" fmla="*/ 424 w 580"/>
                <a:gd name="T5" fmla="*/ 46 h 65"/>
                <a:gd name="T6" fmla="*/ 424 w 580"/>
                <a:gd name="T7" fmla="*/ 23 h 65"/>
                <a:gd name="T8" fmla="*/ 362 w 580"/>
                <a:gd name="T9" fmla="*/ 39 h 65"/>
                <a:gd name="T10" fmla="*/ 301 w 580"/>
                <a:gd name="T11" fmla="*/ 52 h 65"/>
                <a:gd name="T12" fmla="*/ 245 w 580"/>
                <a:gd name="T13" fmla="*/ 61 h 65"/>
                <a:gd name="T14" fmla="*/ 192 w 580"/>
                <a:gd name="T15" fmla="*/ 64 h 65"/>
                <a:gd name="T16" fmla="*/ 146 w 580"/>
                <a:gd name="T17" fmla="*/ 65 h 65"/>
                <a:gd name="T18" fmla="*/ 104 w 580"/>
                <a:gd name="T19" fmla="*/ 64 h 65"/>
                <a:gd name="T20" fmla="*/ 67 w 580"/>
                <a:gd name="T21" fmla="*/ 62 h 65"/>
                <a:gd name="T22" fmla="*/ 39 w 580"/>
                <a:gd name="T23" fmla="*/ 57 h 65"/>
                <a:gd name="T24" fmla="*/ 18 w 580"/>
                <a:gd name="T25" fmla="*/ 54 h 65"/>
                <a:gd name="T26" fmla="*/ 5 w 580"/>
                <a:gd name="T27" fmla="*/ 52 h 65"/>
                <a:gd name="T28" fmla="*/ 0 w 580"/>
                <a:gd name="T29" fmla="*/ 51 h 65"/>
                <a:gd name="T30" fmla="*/ 0 w 580"/>
                <a:gd name="T31" fmla="*/ 42 h 65"/>
                <a:gd name="T32" fmla="*/ 2 w 580"/>
                <a:gd name="T33" fmla="*/ 36 h 65"/>
                <a:gd name="T34" fmla="*/ 8 w 580"/>
                <a:gd name="T35" fmla="*/ 37 h 65"/>
                <a:gd name="T36" fmla="*/ 23 w 580"/>
                <a:gd name="T37" fmla="*/ 42 h 65"/>
                <a:gd name="T38" fmla="*/ 43 w 580"/>
                <a:gd name="T39" fmla="*/ 47 h 65"/>
                <a:gd name="T40" fmla="*/ 67 w 580"/>
                <a:gd name="T41" fmla="*/ 52 h 65"/>
                <a:gd name="T42" fmla="*/ 100 w 580"/>
                <a:gd name="T43" fmla="*/ 56 h 65"/>
                <a:gd name="T44" fmla="*/ 138 w 580"/>
                <a:gd name="T45" fmla="*/ 56 h 65"/>
                <a:gd name="T46" fmla="*/ 182 w 580"/>
                <a:gd name="T47" fmla="*/ 54 h 65"/>
                <a:gd name="T48" fmla="*/ 233 w 580"/>
                <a:gd name="T49" fmla="*/ 47 h 65"/>
                <a:gd name="T50" fmla="*/ 289 w 580"/>
                <a:gd name="T51" fmla="*/ 36 h 65"/>
                <a:gd name="T52" fmla="*/ 347 w 580"/>
                <a:gd name="T53" fmla="*/ 23 h 65"/>
                <a:gd name="T54" fmla="*/ 399 w 580"/>
                <a:gd name="T55" fmla="*/ 13 h 65"/>
                <a:gd name="T56" fmla="*/ 445 w 580"/>
                <a:gd name="T57" fmla="*/ 8 h 65"/>
                <a:gd name="T58" fmla="*/ 487 w 580"/>
                <a:gd name="T59" fmla="*/ 3 h 65"/>
                <a:gd name="T60" fmla="*/ 523 w 580"/>
                <a:gd name="T61" fmla="*/ 1 h 65"/>
                <a:gd name="T62" fmla="*/ 554 w 580"/>
                <a:gd name="T63" fmla="*/ 1 h 65"/>
                <a:gd name="T64" fmla="*/ 580 w 580"/>
                <a:gd name="T6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65">
                  <a:moveTo>
                    <a:pt x="580" y="0"/>
                  </a:moveTo>
                  <a:lnTo>
                    <a:pt x="580" y="39"/>
                  </a:lnTo>
                  <a:lnTo>
                    <a:pt x="424" y="46"/>
                  </a:lnTo>
                  <a:lnTo>
                    <a:pt x="424" y="23"/>
                  </a:lnTo>
                  <a:lnTo>
                    <a:pt x="362" y="39"/>
                  </a:lnTo>
                  <a:lnTo>
                    <a:pt x="301" y="52"/>
                  </a:lnTo>
                  <a:lnTo>
                    <a:pt x="245" y="61"/>
                  </a:lnTo>
                  <a:lnTo>
                    <a:pt x="192" y="64"/>
                  </a:lnTo>
                  <a:lnTo>
                    <a:pt x="146" y="65"/>
                  </a:lnTo>
                  <a:lnTo>
                    <a:pt x="104" y="64"/>
                  </a:lnTo>
                  <a:lnTo>
                    <a:pt x="67" y="62"/>
                  </a:lnTo>
                  <a:lnTo>
                    <a:pt x="39" y="57"/>
                  </a:lnTo>
                  <a:lnTo>
                    <a:pt x="18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8" y="37"/>
                  </a:lnTo>
                  <a:lnTo>
                    <a:pt x="23" y="42"/>
                  </a:lnTo>
                  <a:lnTo>
                    <a:pt x="43" y="47"/>
                  </a:lnTo>
                  <a:lnTo>
                    <a:pt x="67" y="52"/>
                  </a:lnTo>
                  <a:lnTo>
                    <a:pt x="100" y="56"/>
                  </a:lnTo>
                  <a:lnTo>
                    <a:pt x="138" y="56"/>
                  </a:lnTo>
                  <a:lnTo>
                    <a:pt x="182" y="54"/>
                  </a:lnTo>
                  <a:lnTo>
                    <a:pt x="233" y="47"/>
                  </a:lnTo>
                  <a:lnTo>
                    <a:pt x="289" y="36"/>
                  </a:lnTo>
                  <a:lnTo>
                    <a:pt x="347" y="23"/>
                  </a:lnTo>
                  <a:lnTo>
                    <a:pt x="399" y="13"/>
                  </a:lnTo>
                  <a:lnTo>
                    <a:pt x="445" y="8"/>
                  </a:lnTo>
                  <a:lnTo>
                    <a:pt x="487" y="3"/>
                  </a:lnTo>
                  <a:lnTo>
                    <a:pt x="523" y="1"/>
                  </a:lnTo>
                  <a:lnTo>
                    <a:pt x="554" y="1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A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40"/>
            <p:cNvSpPr>
              <a:spLocks noChangeShapeType="1"/>
            </p:cNvSpPr>
            <p:nvPr/>
          </p:nvSpPr>
          <p:spPr bwMode="auto">
            <a:xfrm>
              <a:off x="6727825" y="4545013"/>
              <a:ext cx="1588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41"/>
            <p:cNvSpPr>
              <a:spLocks noChangeShapeType="1"/>
            </p:cNvSpPr>
            <p:nvPr/>
          </p:nvSpPr>
          <p:spPr bwMode="auto">
            <a:xfrm>
              <a:off x="6729413" y="4546600"/>
              <a:ext cx="9525" cy="4763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42"/>
            <p:cNvSpPr>
              <a:spLocks noChangeShapeType="1"/>
            </p:cNvSpPr>
            <p:nvPr/>
          </p:nvSpPr>
          <p:spPr bwMode="auto">
            <a:xfrm>
              <a:off x="6738938" y="4551363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43"/>
            <p:cNvSpPr>
              <a:spLocks noChangeShapeType="1"/>
            </p:cNvSpPr>
            <p:nvPr/>
          </p:nvSpPr>
          <p:spPr bwMode="auto">
            <a:xfrm>
              <a:off x="6751638" y="4560888"/>
              <a:ext cx="14288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44"/>
            <p:cNvSpPr>
              <a:spLocks noChangeShapeType="1"/>
            </p:cNvSpPr>
            <p:nvPr/>
          </p:nvSpPr>
          <p:spPr bwMode="auto">
            <a:xfrm>
              <a:off x="6765925" y="4575175"/>
              <a:ext cx="17463" cy="190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45"/>
            <p:cNvSpPr>
              <a:spLocks noChangeShapeType="1"/>
            </p:cNvSpPr>
            <p:nvPr/>
          </p:nvSpPr>
          <p:spPr bwMode="auto">
            <a:xfrm>
              <a:off x="6699250" y="4557713"/>
              <a:ext cx="3175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46"/>
            <p:cNvSpPr>
              <a:spLocks noChangeShapeType="1"/>
            </p:cNvSpPr>
            <p:nvPr/>
          </p:nvSpPr>
          <p:spPr bwMode="auto">
            <a:xfrm>
              <a:off x="6702425" y="4559300"/>
              <a:ext cx="7938" cy="317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47"/>
            <p:cNvSpPr>
              <a:spLocks noChangeShapeType="1"/>
            </p:cNvSpPr>
            <p:nvPr/>
          </p:nvSpPr>
          <p:spPr bwMode="auto">
            <a:xfrm>
              <a:off x="6710363" y="4562475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48"/>
            <p:cNvSpPr>
              <a:spLocks noChangeShapeType="1"/>
            </p:cNvSpPr>
            <p:nvPr/>
          </p:nvSpPr>
          <p:spPr bwMode="auto">
            <a:xfrm>
              <a:off x="6723063" y="4572000"/>
              <a:ext cx="15875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9"/>
            <p:cNvSpPr>
              <a:spLocks noChangeShapeType="1"/>
            </p:cNvSpPr>
            <p:nvPr/>
          </p:nvSpPr>
          <p:spPr bwMode="auto">
            <a:xfrm>
              <a:off x="6738938" y="4586288"/>
              <a:ext cx="15875" cy="2063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50"/>
            <p:cNvSpPr>
              <a:spLocks noChangeShapeType="1"/>
            </p:cNvSpPr>
            <p:nvPr/>
          </p:nvSpPr>
          <p:spPr bwMode="auto">
            <a:xfrm>
              <a:off x="6669088" y="4570413"/>
              <a:ext cx="4763" cy="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51"/>
            <p:cNvSpPr>
              <a:spLocks noChangeShapeType="1"/>
            </p:cNvSpPr>
            <p:nvPr/>
          </p:nvSpPr>
          <p:spPr bwMode="auto">
            <a:xfrm>
              <a:off x="6673850" y="4570413"/>
              <a:ext cx="9525" cy="63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52"/>
            <p:cNvSpPr>
              <a:spLocks noChangeShapeType="1"/>
            </p:cNvSpPr>
            <p:nvPr/>
          </p:nvSpPr>
          <p:spPr bwMode="auto">
            <a:xfrm>
              <a:off x="6683375" y="4576763"/>
              <a:ext cx="12700" cy="793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53"/>
            <p:cNvSpPr>
              <a:spLocks noChangeShapeType="1"/>
            </p:cNvSpPr>
            <p:nvPr/>
          </p:nvSpPr>
          <p:spPr bwMode="auto">
            <a:xfrm>
              <a:off x="6696075" y="4584700"/>
              <a:ext cx="14288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54"/>
            <p:cNvSpPr>
              <a:spLocks noChangeShapeType="1"/>
            </p:cNvSpPr>
            <p:nvPr/>
          </p:nvSpPr>
          <p:spPr bwMode="auto">
            <a:xfrm>
              <a:off x="6710363" y="4598988"/>
              <a:ext cx="17463" cy="2063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5"/>
            <p:cNvSpPr>
              <a:spLocks/>
            </p:cNvSpPr>
            <p:nvPr/>
          </p:nvSpPr>
          <p:spPr bwMode="auto">
            <a:xfrm>
              <a:off x="7307263" y="4538663"/>
              <a:ext cx="460375" cy="212725"/>
            </a:xfrm>
            <a:custGeom>
              <a:avLst/>
              <a:gdLst>
                <a:gd name="T0" fmla="*/ 195 w 578"/>
                <a:gd name="T1" fmla="*/ 0 h 268"/>
                <a:gd name="T2" fmla="*/ 197 w 578"/>
                <a:gd name="T3" fmla="*/ 1 h 268"/>
                <a:gd name="T4" fmla="*/ 204 w 578"/>
                <a:gd name="T5" fmla="*/ 9 h 268"/>
                <a:gd name="T6" fmla="*/ 215 w 578"/>
                <a:gd name="T7" fmla="*/ 21 h 268"/>
                <a:gd name="T8" fmla="*/ 230 w 578"/>
                <a:gd name="T9" fmla="*/ 36 h 268"/>
                <a:gd name="T10" fmla="*/ 250 w 578"/>
                <a:gd name="T11" fmla="*/ 52 h 268"/>
                <a:gd name="T12" fmla="*/ 271 w 578"/>
                <a:gd name="T13" fmla="*/ 69 h 268"/>
                <a:gd name="T14" fmla="*/ 297 w 578"/>
                <a:gd name="T15" fmla="*/ 84 h 268"/>
                <a:gd name="T16" fmla="*/ 325 w 578"/>
                <a:gd name="T17" fmla="*/ 98 h 268"/>
                <a:gd name="T18" fmla="*/ 357 w 578"/>
                <a:gd name="T19" fmla="*/ 110 h 268"/>
                <a:gd name="T20" fmla="*/ 394 w 578"/>
                <a:gd name="T21" fmla="*/ 121 h 268"/>
                <a:gd name="T22" fmla="*/ 434 w 578"/>
                <a:gd name="T23" fmla="*/ 136 h 268"/>
                <a:gd name="T24" fmla="*/ 472 w 578"/>
                <a:gd name="T25" fmla="*/ 153 h 268"/>
                <a:gd name="T26" fmla="*/ 508 w 578"/>
                <a:gd name="T27" fmla="*/ 171 h 268"/>
                <a:gd name="T28" fmla="*/ 537 w 578"/>
                <a:gd name="T29" fmla="*/ 191 h 268"/>
                <a:gd name="T30" fmla="*/ 560 w 578"/>
                <a:gd name="T31" fmla="*/ 210 h 268"/>
                <a:gd name="T32" fmla="*/ 575 w 578"/>
                <a:gd name="T33" fmla="*/ 232 h 268"/>
                <a:gd name="T34" fmla="*/ 578 w 578"/>
                <a:gd name="T35" fmla="*/ 253 h 268"/>
                <a:gd name="T36" fmla="*/ 575 w 578"/>
                <a:gd name="T37" fmla="*/ 255 h 268"/>
                <a:gd name="T38" fmla="*/ 560 w 578"/>
                <a:gd name="T39" fmla="*/ 256 h 268"/>
                <a:gd name="T40" fmla="*/ 539 w 578"/>
                <a:gd name="T41" fmla="*/ 260 h 268"/>
                <a:gd name="T42" fmla="*/ 511 w 578"/>
                <a:gd name="T43" fmla="*/ 263 h 268"/>
                <a:gd name="T44" fmla="*/ 475 w 578"/>
                <a:gd name="T45" fmla="*/ 266 h 268"/>
                <a:gd name="T46" fmla="*/ 434 w 578"/>
                <a:gd name="T47" fmla="*/ 268 h 268"/>
                <a:gd name="T48" fmla="*/ 386 w 578"/>
                <a:gd name="T49" fmla="*/ 266 h 268"/>
                <a:gd name="T50" fmla="*/ 334 w 578"/>
                <a:gd name="T51" fmla="*/ 263 h 268"/>
                <a:gd name="T52" fmla="*/ 278 w 578"/>
                <a:gd name="T53" fmla="*/ 255 h 268"/>
                <a:gd name="T54" fmla="*/ 217 w 578"/>
                <a:gd name="T55" fmla="*/ 242 h 268"/>
                <a:gd name="T56" fmla="*/ 154 w 578"/>
                <a:gd name="T57" fmla="*/ 224 h 268"/>
                <a:gd name="T58" fmla="*/ 154 w 578"/>
                <a:gd name="T59" fmla="*/ 248 h 268"/>
                <a:gd name="T60" fmla="*/ 0 w 578"/>
                <a:gd name="T61" fmla="*/ 242 h 268"/>
                <a:gd name="T62" fmla="*/ 0 w 578"/>
                <a:gd name="T63" fmla="*/ 41 h 268"/>
                <a:gd name="T64" fmla="*/ 128 w 578"/>
                <a:gd name="T65" fmla="*/ 51 h 268"/>
                <a:gd name="T66" fmla="*/ 118 w 578"/>
                <a:gd name="T67" fmla="*/ 31 h 268"/>
                <a:gd name="T68" fmla="*/ 195 w 578"/>
                <a:gd name="T6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268">
                  <a:moveTo>
                    <a:pt x="195" y="0"/>
                  </a:moveTo>
                  <a:lnTo>
                    <a:pt x="197" y="1"/>
                  </a:lnTo>
                  <a:lnTo>
                    <a:pt x="204" y="9"/>
                  </a:lnTo>
                  <a:lnTo>
                    <a:pt x="215" y="21"/>
                  </a:lnTo>
                  <a:lnTo>
                    <a:pt x="230" y="36"/>
                  </a:lnTo>
                  <a:lnTo>
                    <a:pt x="250" y="52"/>
                  </a:lnTo>
                  <a:lnTo>
                    <a:pt x="271" y="69"/>
                  </a:lnTo>
                  <a:lnTo>
                    <a:pt x="297" y="84"/>
                  </a:lnTo>
                  <a:lnTo>
                    <a:pt x="325" y="98"/>
                  </a:lnTo>
                  <a:lnTo>
                    <a:pt x="357" y="110"/>
                  </a:lnTo>
                  <a:lnTo>
                    <a:pt x="394" y="121"/>
                  </a:lnTo>
                  <a:lnTo>
                    <a:pt x="434" y="136"/>
                  </a:lnTo>
                  <a:lnTo>
                    <a:pt x="472" y="153"/>
                  </a:lnTo>
                  <a:lnTo>
                    <a:pt x="508" y="171"/>
                  </a:lnTo>
                  <a:lnTo>
                    <a:pt x="537" y="191"/>
                  </a:lnTo>
                  <a:lnTo>
                    <a:pt x="560" y="210"/>
                  </a:lnTo>
                  <a:lnTo>
                    <a:pt x="575" y="232"/>
                  </a:lnTo>
                  <a:lnTo>
                    <a:pt x="578" y="253"/>
                  </a:lnTo>
                  <a:lnTo>
                    <a:pt x="575" y="255"/>
                  </a:lnTo>
                  <a:lnTo>
                    <a:pt x="560" y="256"/>
                  </a:lnTo>
                  <a:lnTo>
                    <a:pt x="539" y="260"/>
                  </a:lnTo>
                  <a:lnTo>
                    <a:pt x="511" y="263"/>
                  </a:lnTo>
                  <a:lnTo>
                    <a:pt x="475" y="266"/>
                  </a:lnTo>
                  <a:lnTo>
                    <a:pt x="434" y="268"/>
                  </a:lnTo>
                  <a:lnTo>
                    <a:pt x="386" y="266"/>
                  </a:lnTo>
                  <a:lnTo>
                    <a:pt x="334" y="263"/>
                  </a:lnTo>
                  <a:lnTo>
                    <a:pt x="278" y="255"/>
                  </a:lnTo>
                  <a:lnTo>
                    <a:pt x="217" y="242"/>
                  </a:lnTo>
                  <a:lnTo>
                    <a:pt x="154" y="224"/>
                  </a:lnTo>
                  <a:lnTo>
                    <a:pt x="154" y="248"/>
                  </a:lnTo>
                  <a:lnTo>
                    <a:pt x="0" y="242"/>
                  </a:lnTo>
                  <a:lnTo>
                    <a:pt x="0" y="41"/>
                  </a:lnTo>
                  <a:lnTo>
                    <a:pt x="128" y="51"/>
                  </a:lnTo>
                  <a:lnTo>
                    <a:pt x="118" y="3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6"/>
            <p:cNvSpPr>
              <a:spLocks/>
            </p:cNvSpPr>
            <p:nvPr/>
          </p:nvSpPr>
          <p:spPr bwMode="auto">
            <a:xfrm>
              <a:off x="7307263" y="4699000"/>
              <a:ext cx="460375" cy="52388"/>
            </a:xfrm>
            <a:custGeom>
              <a:avLst/>
              <a:gdLst>
                <a:gd name="T0" fmla="*/ 0 w 578"/>
                <a:gd name="T1" fmla="*/ 0 h 66"/>
                <a:gd name="T2" fmla="*/ 26 w 578"/>
                <a:gd name="T3" fmla="*/ 2 h 66"/>
                <a:gd name="T4" fmla="*/ 57 w 578"/>
                <a:gd name="T5" fmla="*/ 2 h 66"/>
                <a:gd name="T6" fmla="*/ 94 w 578"/>
                <a:gd name="T7" fmla="*/ 3 h 66"/>
                <a:gd name="T8" fmla="*/ 135 w 578"/>
                <a:gd name="T9" fmla="*/ 8 h 66"/>
                <a:gd name="T10" fmla="*/ 181 w 578"/>
                <a:gd name="T11" fmla="*/ 13 h 66"/>
                <a:gd name="T12" fmla="*/ 232 w 578"/>
                <a:gd name="T13" fmla="*/ 23 h 66"/>
                <a:gd name="T14" fmla="*/ 289 w 578"/>
                <a:gd name="T15" fmla="*/ 35 h 66"/>
                <a:gd name="T16" fmla="*/ 345 w 578"/>
                <a:gd name="T17" fmla="*/ 48 h 66"/>
                <a:gd name="T18" fmla="*/ 396 w 578"/>
                <a:gd name="T19" fmla="*/ 54 h 66"/>
                <a:gd name="T20" fmla="*/ 440 w 578"/>
                <a:gd name="T21" fmla="*/ 56 h 66"/>
                <a:gd name="T22" fmla="*/ 478 w 578"/>
                <a:gd name="T23" fmla="*/ 56 h 66"/>
                <a:gd name="T24" fmla="*/ 511 w 578"/>
                <a:gd name="T25" fmla="*/ 53 h 66"/>
                <a:gd name="T26" fmla="*/ 537 w 578"/>
                <a:gd name="T27" fmla="*/ 48 h 66"/>
                <a:gd name="T28" fmla="*/ 557 w 578"/>
                <a:gd name="T29" fmla="*/ 43 h 66"/>
                <a:gd name="T30" fmla="*/ 570 w 578"/>
                <a:gd name="T31" fmla="*/ 38 h 66"/>
                <a:gd name="T32" fmla="*/ 578 w 578"/>
                <a:gd name="T33" fmla="*/ 36 h 66"/>
                <a:gd name="T34" fmla="*/ 578 w 578"/>
                <a:gd name="T35" fmla="*/ 43 h 66"/>
                <a:gd name="T36" fmla="*/ 578 w 578"/>
                <a:gd name="T37" fmla="*/ 51 h 66"/>
                <a:gd name="T38" fmla="*/ 575 w 578"/>
                <a:gd name="T39" fmla="*/ 53 h 66"/>
                <a:gd name="T40" fmla="*/ 560 w 578"/>
                <a:gd name="T41" fmla="*/ 54 h 66"/>
                <a:gd name="T42" fmla="*/ 539 w 578"/>
                <a:gd name="T43" fmla="*/ 58 h 66"/>
                <a:gd name="T44" fmla="*/ 511 w 578"/>
                <a:gd name="T45" fmla="*/ 61 h 66"/>
                <a:gd name="T46" fmla="*/ 475 w 578"/>
                <a:gd name="T47" fmla="*/ 64 h 66"/>
                <a:gd name="T48" fmla="*/ 434 w 578"/>
                <a:gd name="T49" fmla="*/ 66 h 66"/>
                <a:gd name="T50" fmla="*/ 386 w 578"/>
                <a:gd name="T51" fmla="*/ 64 h 66"/>
                <a:gd name="T52" fmla="*/ 334 w 578"/>
                <a:gd name="T53" fmla="*/ 61 h 66"/>
                <a:gd name="T54" fmla="*/ 278 w 578"/>
                <a:gd name="T55" fmla="*/ 53 h 66"/>
                <a:gd name="T56" fmla="*/ 217 w 578"/>
                <a:gd name="T57" fmla="*/ 40 h 66"/>
                <a:gd name="T58" fmla="*/ 154 w 578"/>
                <a:gd name="T59" fmla="*/ 22 h 66"/>
                <a:gd name="T60" fmla="*/ 154 w 578"/>
                <a:gd name="T61" fmla="*/ 46 h 66"/>
                <a:gd name="T62" fmla="*/ 0 w 578"/>
                <a:gd name="T63" fmla="*/ 40 h 66"/>
                <a:gd name="T64" fmla="*/ 0 w 578"/>
                <a:gd name="T6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8" h="66">
                  <a:moveTo>
                    <a:pt x="0" y="0"/>
                  </a:moveTo>
                  <a:lnTo>
                    <a:pt x="26" y="2"/>
                  </a:lnTo>
                  <a:lnTo>
                    <a:pt x="57" y="2"/>
                  </a:lnTo>
                  <a:lnTo>
                    <a:pt x="94" y="3"/>
                  </a:lnTo>
                  <a:lnTo>
                    <a:pt x="135" y="8"/>
                  </a:lnTo>
                  <a:lnTo>
                    <a:pt x="181" y="13"/>
                  </a:lnTo>
                  <a:lnTo>
                    <a:pt x="232" y="23"/>
                  </a:lnTo>
                  <a:lnTo>
                    <a:pt x="289" y="35"/>
                  </a:lnTo>
                  <a:lnTo>
                    <a:pt x="345" y="48"/>
                  </a:lnTo>
                  <a:lnTo>
                    <a:pt x="396" y="54"/>
                  </a:lnTo>
                  <a:lnTo>
                    <a:pt x="440" y="56"/>
                  </a:lnTo>
                  <a:lnTo>
                    <a:pt x="478" y="56"/>
                  </a:lnTo>
                  <a:lnTo>
                    <a:pt x="511" y="53"/>
                  </a:lnTo>
                  <a:lnTo>
                    <a:pt x="537" y="48"/>
                  </a:lnTo>
                  <a:lnTo>
                    <a:pt x="557" y="43"/>
                  </a:lnTo>
                  <a:lnTo>
                    <a:pt x="570" y="38"/>
                  </a:lnTo>
                  <a:lnTo>
                    <a:pt x="578" y="36"/>
                  </a:lnTo>
                  <a:lnTo>
                    <a:pt x="578" y="43"/>
                  </a:lnTo>
                  <a:lnTo>
                    <a:pt x="578" y="51"/>
                  </a:lnTo>
                  <a:lnTo>
                    <a:pt x="575" y="53"/>
                  </a:lnTo>
                  <a:lnTo>
                    <a:pt x="560" y="54"/>
                  </a:lnTo>
                  <a:lnTo>
                    <a:pt x="539" y="58"/>
                  </a:lnTo>
                  <a:lnTo>
                    <a:pt x="511" y="61"/>
                  </a:lnTo>
                  <a:lnTo>
                    <a:pt x="475" y="64"/>
                  </a:lnTo>
                  <a:lnTo>
                    <a:pt x="434" y="66"/>
                  </a:lnTo>
                  <a:lnTo>
                    <a:pt x="386" y="64"/>
                  </a:lnTo>
                  <a:lnTo>
                    <a:pt x="334" y="61"/>
                  </a:lnTo>
                  <a:lnTo>
                    <a:pt x="278" y="53"/>
                  </a:lnTo>
                  <a:lnTo>
                    <a:pt x="217" y="40"/>
                  </a:lnTo>
                  <a:lnTo>
                    <a:pt x="154" y="22"/>
                  </a:lnTo>
                  <a:lnTo>
                    <a:pt x="154" y="46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57"/>
            <p:cNvSpPr>
              <a:spLocks noChangeShapeType="1"/>
            </p:cNvSpPr>
            <p:nvPr/>
          </p:nvSpPr>
          <p:spPr bwMode="auto">
            <a:xfrm flipH="1">
              <a:off x="7497763" y="4576763"/>
              <a:ext cx="4763" cy="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58"/>
            <p:cNvSpPr>
              <a:spLocks noChangeShapeType="1"/>
            </p:cNvSpPr>
            <p:nvPr/>
          </p:nvSpPr>
          <p:spPr bwMode="auto">
            <a:xfrm flipH="1">
              <a:off x="7489825" y="4576763"/>
              <a:ext cx="7938" cy="63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59"/>
            <p:cNvSpPr>
              <a:spLocks noChangeShapeType="1"/>
            </p:cNvSpPr>
            <p:nvPr/>
          </p:nvSpPr>
          <p:spPr bwMode="auto">
            <a:xfrm flipH="1">
              <a:off x="7477125" y="4583113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60"/>
            <p:cNvSpPr>
              <a:spLocks noChangeShapeType="1"/>
            </p:cNvSpPr>
            <p:nvPr/>
          </p:nvSpPr>
          <p:spPr bwMode="auto">
            <a:xfrm flipH="1">
              <a:off x="7461250" y="4592638"/>
              <a:ext cx="15875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61"/>
            <p:cNvSpPr>
              <a:spLocks noChangeShapeType="1"/>
            </p:cNvSpPr>
            <p:nvPr/>
          </p:nvSpPr>
          <p:spPr bwMode="auto">
            <a:xfrm flipH="1">
              <a:off x="7446963" y="4606925"/>
              <a:ext cx="14288" cy="190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62"/>
            <p:cNvSpPr>
              <a:spLocks noChangeShapeType="1"/>
            </p:cNvSpPr>
            <p:nvPr/>
          </p:nvSpPr>
          <p:spPr bwMode="auto">
            <a:xfrm flipH="1">
              <a:off x="7526338" y="4589463"/>
              <a:ext cx="3175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63"/>
            <p:cNvSpPr>
              <a:spLocks noChangeShapeType="1"/>
            </p:cNvSpPr>
            <p:nvPr/>
          </p:nvSpPr>
          <p:spPr bwMode="auto">
            <a:xfrm flipH="1">
              <a:off x="7518400" y="4591050"/>
              <a:ext cx="7938" cy="317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64"/>
            <p:cNvSpPr>
              <a:spLocks noChangeShapeType="1"/>
            </p:cNvSpPr>
            <p:nvPr/>
          </p:nvSpPr>
          <p:spPr bwMode="auto">
            <a:xfrm flipH="1">
              <a:off x="7505700" y="4594225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65"/>
            <p:cNvSpPr>
              <a:spLocks noChangeShapeType="1"/>
            </p:cNvSpPr>
            <p:nvPr/>
          </p:nvSpPr>
          <p:spPr bwMode="auto">
            <a:xfrm flipH="1">
              <a:off x="7489825" y="4603750"/>
              <a:ext cx="15875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66"/>
            <p:cNvSpPr>
              <a:spLocks noChangeShapeType="1"/>
            </p:cNvSpPr>
            <p:nvPr/>
          </p:nvSpPr>
          <p:spPr bwMode="auto">
            <a:xfrm flipH="1">
              <a:off x="7473950" y="4618038"/>
              <a:ext cx="15875" cy="190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67"/>
            <p:cNvSpPr>
              <a:spLocks noChangeShapeType="1"/>
            </p:cNvSpPr>
            <p:nvPr/>
          </p:nvSpPr>
          <p:spPr bwMode="auto">
            <a:xfrm flipH="1">
              <a:off x="7554913" y="4600575"/>
              <a:ext cx="3175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68"/>
            <p:cNvSpPr>
              <a:spLocks noChangeShapeType="1"/>
            </p:cNvSpPr>
            <p:nvPr/>
          </p:nvSpPr>
          <p:spPr bwMode="auto">
            <a:xfrm flipH="1">
              <a:off x="7546975" y="4602163"/>
              <a:ext cx="7938" cy="4763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69"/>
            <p:cNvSpPr>
              <a:spLocks noChangeShapeType="1"/>
            </p:cNvSpPr>
            <p:nvPr/>
          </p:nvSpPr>
          <p:spPr bwMode="auto">
            <a:xfrm flipH="1">
              <a:off x="7534275" y="4606925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70"/>
            <p:cNvSpPr>
              <a:spLocks noChangeShapeType="1"/>
            </p:cNvSpPr>
            <p:nvPr/>
          </p:nvSpPr>
          <p:spPr bwMode="auto">
            <a:xfrm flipH="1">
              <a:off x="7518400" y="4616450"/>
              <a:ext cx="15875" cy="1270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71"/>
            <p:cNvSpPr>
              <a:spLocks noChangeShapeType="1"/>
            </p:cNvSpPr>
            <p:nvPr/>
          </p:nvSpPr>
          <p:spPr bwMode="auto">
            <a:xfrm flipH="1">
              <a:off x="7502525" y="4629150"/>
              <a:ext cx="15875" cy="222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72"/>
            <p:cNvSpPr>
              <a:spLocks/>
            </p:cNvSpPr>
            <p:nvPr/>
          </p:nvSpPr>
          <p:spPr bwMode="auto">
            <a:xfrm>
              <a:off x="7064375" y="1597025"/>
              <a:ext cx="98425" cy="104775"/>
            </a:xfrm>
            <a:custGeom>
              <a:avLst/>
              <a:gdLst>
                <a:gd name="T0" fmla="*/ 43 w 125"/>
                <a:gd name="T1" fmla="*/ 0 h 131"/>
                <a:gd name="T2" fmla="*/ 125 w 125"/>
                <a:gd name="T3" fmla="*/ 41 h 131"/>
                <a:gd name="T4" fmla="*/ 0 w 125"/>
                <a:gd name="T5" fmla="*/ 131 h 131"/>
                <a:gd name="T6" fmla="*/ 43 w 125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31">
                  <a:moveTo>
                    <a:pt x="43" y="0"/>
                  </a:moveTo>
                  <a:lnTo>
                    <a:pt x="125" y="41"/>
                  </a:lnTo>
                  <a:lnTo>
                    <a:pt x="0" y="13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2D0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73"/>
            <p:cNvSpPr>
              <a:spLocks/>
            </p:cNvSpPr>
            <p:nvPr/>
          </p:nvSpPr>
          <p:spPr bwMode="auto">
            <a:xfrm>
              <a:off x="7013575" y="1604963"/>
              <a:ext cx="50800" cy="96838"/>
            </a:xfrm>
            <a:custGeom>
              <a:avLst/>
              <a:gdLst>
                <a:gd name="T0" fmla="*/ 59 w 64"/>
                <a:gd name="T1" fmla="*/ 0 h 122"/>
                <a:gd name="T2" fmla="*/ 64 w 64"/>
                <a:gd name="T3" fmla="*/ 122 h 122"/>
                <a:gd name="T4" fmla="*/ 0 w 64"/>
                <a:gd name="T5" fmla="*/ 33 h 122"/>
                <a:gd name="T6" fmla="*/ 59 w 64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22">
                  <a:moveTo>
                    <a:pt x="59" y="0"/>
                  </a:moveTo>
                  <a:lnTo>
                    <a:pt x="64" y="122"/>
                  </a:lnTo>
                  <a:lnTo>
                    <a:pt x="0" y="3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2D0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4"/>
            <p:cNvSpPr>
              <a:spLocks/>
            </p:cNvSpPr>
            <p:nvPr/>
          </p:nvSpPr>
          <p:spPr bwMode="auto">
            <a:xfrm>
              <a:off x="6911975" y="1528763"/>
              <a:ext cx="147638" cy="177800"/>
            </a:xfrm>
            <a:custGeom>
              <a:avLst/>
              <a:gdLst>
                <a:gd name="T0" fmla="*/ 56 w 187"/>
                <a:gd name="T1" fmla="*/ 0 h 226"/>
                <a:gd name="T2" fmla="*/ 187 w 187"/>
                <a:gd name="T3" fmla="*/ 97 h 226"/>
                <a:gd name="T4" fmla="*/ 97 w 187"/>
                <a:gd name="T5" fmla="*/ 226 h 226"/>
                <a:gd name="T6" fmla="*/ 0 w 187"/>
                <a:gd name="T7" fmla="*/ 83 h 226"/>
                <a:gd name="T8" fmla="*/ 56 w 187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26">
                  <a:moveTo>
                    <a:pt x="56" y="0"/>
                  </a:moveTo>
                  <a:lnTo>
                    <a:pt x="187" y="97"/>
                  </a:lnTo>
                  <a:lnTo>
                    <a:pt x="97" y="226"/>
                  </a:lnTo>
                  <a:lnTo>
                    <a:pt x="0" y="8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5"/>
            <p:cNvSpPr>
              <a:spLocks/>
            </p:cNvSpPr>
            <p:nvPr/>
          </p:nvSpPr>
          <p:spPr bwMode="auto">
            <a:xfrm>
              <a:off x="7097713" y="1522413"/>
              <a:ext cx="160338" cy="184150"/>
            </a:xfrm>
            <a:custGeom>
              <a:avLst/>
              <a:gdLst>
                <a:gd name="T0" fmla="*/ 153 w 202"/>
                <a:gd name="T1" fmla="*/ 0 h 232"/>
                <a:gd name="T2" fmla="*/ 202 w 202"/>
                <a:gd name="T3" fmla="*/ 85 h 232"/>
                <a:gd name="T4" fmla="*/ 68 w 202"/>
                <a:gd name="T5" fmla="*/ 232 h 232"/>
                <a:gd name="T6" fmla="*/ 0 w 202"/>
                <a:gd name="T7" fmla="*/ 94 h 232"/>
                <a:gd name="T8" fmla="*/ 153 w 20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32">
                  <a:moveTo>
                    <a:pt x="153" y="0"/>
                  </a:moveTo>
                  <a:lnTo>
                    <a:pt x="202" y="85"/>
                  </a:lnTo>
                  <a:lnTo>
                    <a:pt x="68" y="232"/>
                  </a:lnTo>
                  <a:lnTo>
                    <a:pt x="0" y="9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6"/>
            <p:cNvSpPr>
              <a:spLocks/>
            </p:cNvSpPr>
            <p:nvPr/>
          </p:nvSpPr>
          <p:spPr bwMode="auto">
            <a:xfrm>
              <a:off x="6892925" y="1633538"/>
              <a:ext cx="234950" cy="931863"/>
            </a:xfrm>
            <a:custGeom>
              <a:avLst/>
              <a:gdLst>
                <a:gd name="T0" fmla="*/ 184 w 296"/>
                <a:gd name="T1" fmla="*/ 0 h 1172"/>
                <a:gd name="T2" fmla="*/ 215 w 296"/>
                <a:gd name="T3" fmla="*/ 3 h 1172"/>
                <a:gd name="T4" fmla="*/ 242 w 296"/>
                <a:gd name="T5" fmla="*/ 5 h 1172"/>
                <a:gd name="T6" fmla="*/ 263 w 296"/>
                <a:gd name="T7" fmla="*/ 3 h 1172"/>
                <a:gd name="T8" fmla="*/ 276 w 296"/>
                <a:gd name="T9" fmla="*/ 1 h 1172"/>
                <a:gd name="T10" fmla="*/ 281 w 296"/>
                <a:gd name="T11" fmla="*/ 0 h 1172"/>
                <a:gd name="T12" fmla="*/ 296 w 296"/>
                <a:gd name="T13" fmla="*/ 33 h 1172"/>
                <a:gd name="T14" fmla="*/ 252 w 296"/>
                <a:gd name="T15" fmla="*/ 125 h 1172"/>
                <a:gd name="T16" fmla="*/ 229 w 296"/>
                <a:gd name="T17" fmla="*/ 1068 h 1172"/>
                <a:gd name="T18" fmla="*/ 99 w 296"/>
                <a:gd name="T19" fmla="*/ 1172 h 1172"/>
                <a:gd name="T20" fmla="*/ 0 w 296"/>
                <a:gd name="T21" fmla="*/ 1047 h 1172"/>
                <a:gd name="T22" fmla="*/ 184 w 296"/>
                <a:gd name="T23" fmla="*/ 115 h 1172"/>
                <a:gd name="T24" fmla="*/ 158 w 296"/>
                <a:gd name="T25" fmla="*/ 38 h 1172"/>
                <a:gd name="T26" fmla="*/ 184 w 296"/>
                <a:gd name="T2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6" h="1172">
                  <a:moveTo>
                    <a:pt x="184" y="0"/>
                  </a:moveTo>
                  <a:lnTo>
                    <a:pt x="215" y="3"/>
                  </a:lnTo>
                  <a:lnTo>
                    <a:pt x="242" y="5"/>
                  </a:lnTo>
                  <a:lnTo>
                    <a:pt x="263" y="3"/>
                  </a:lnTo>
                  <a:lnTo>
                    <a:pt x="276" y="1"/>
                  </a:lnTo>
                  <a:lnTo>
                    <a:pt x="281" y="0"/>
                  </a:lnTo>
                  <a:lnTo>
                    <a:pt x="296" y="33"/>
                  </a:lnTo>
                  <a:lnTo>
                    <a:pt x="252" y="125"/>
                  </a:lnTo>
                  <a:lnTo>
                    <a:pt x="229" y="1068"/>
                  </a:lnTo>
                  <a:lnTo>
                    <a:pt x="99" y="1172"/>
                  </a:lnTo>
                  <a:lnTo>
                    <a:pt x="0" y="1047"/>
                  </a:lnTo>
                  <a:lnTo>
                    <a:pt x="184" y="115"/>
                  </a:lnTo>
                  <a:lnTo>
                    <a:pt x="158" y="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D53F6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7"/>
            <p:cNvSpPr>
              <a:spLocks/>
            </p:cNvSpPr>
            <p:nvPr/>
          </p:nvSpPr>
          <p:spPr bwMode="auto">
            <a:xfrm>
              <a:off x="7132638" y="1943100"/>
              <a:ext cx="287338" cy="249238"/>
            </a:xfrm>
            <a:custGeom>
              <a:avLst/>
              <a:gdLst>
                <a:gd name="T0" fmla="*/ 19 w 361"/>
                <a:gd name="T1" fmla="*/ 0 h 313"/>
                <a:gd name="T2" fmla="*/ 361 w 361"/>
                <a:gd name="T3" fmla="*/ 25 h 313"/>
                <a:gd name="T4" fmla="*/ 361 w 361"/>
                <a:gd name="T5" fmla="*/ 30 h 313"/>
                <a:gd name="T6" fmla="*/ 361 w 361"/>
                <a:gd name="T7" fmla="*/ 38 h 313"/>
                <a:gd name="T8" fmla="*/ 360 w 361"/>
                <a:gd name="T9" fmla="*/ 54 h 313"/>
                <a:gd name="T10" fmla="*/ 356 w 361"/>
                <a:gd name="T11" fmla="*/ 72 h 313"/>
                <a:gd name="T12" fmla="*/ 353 w 361"/>
                <a:gd name="T13" fmla="*/ 95 h 313"/>
                <a:gd name="T14" fmla="*/ 346 w 361"/>
                <a:gd name="T15" fmla="*/ 122 h 313"/>
                <a:gd name="T16" fmla="*/ 340 w 361"/>
                <a:gd name="T17" fmla="*/ 150 h 313"/>
                <a:gd name="T18" fmla="*/ 330 w 361"/>
                <a:gd name="T19" fmla="*/ 178 h 313"/>
                <a:gd name="T20" fmla="*/ 318 w 361"/>
                <a:gd name="T21" fmla="*/ 204 h 313"/>
                <a:gd name="T22" fmla="*/ 305 w 361"/>
                <a:gd name="T23" fmla="*/ 230 h 313"/>
                <a:gd name="T24" fmla="*/ 289 w 361"/>
                <a:gd name="T25" fmla="*/ 255 h 313"/>
                <a:gd name="T26" fmla="*/ 269 w 361"/>
                <a:gd name="T27" fmla="*/ 277 h 313"/>
                <a:gd name="T28" fmla="*/ 246 w 361"/>
                <a:gd name="T29" fmla="*/ 295 h 313"/>
                <a:gd name="T30" fmla="*/ 220 w 361"/>
                <a:gd name="T31" fmla="*/ 306 h 313"/>
                <a:gd name="T32" fmla="*/ 190 w 361"/>
                <a:gd name="T33" fmla="*/ 313 h 313"/>
                <a:gd name="T34" fmla="*/ 157 w 361"/>
                <a:gd name="T35" fmla="*/ 313 h 313"/>
                <a:gd name="T36" fmla="*/ 120 w 361"/>
                <a:gd name="T37" fmla="*/ 306 h 313"/>
                <a:gd name="T38" fmla="*/ 87 w 361"/>
                <a:gd name="T39" fmla="*/ 293 h 313"/>
                <a:gd name="T40" fmla="*/ 62 w 361"/>
                <a:gd name="T41" fmla="*/ 278 h 313"/>
                <a:gd name="T42" fmla="*/ 41 w 361"/>
                <a:gd name="T43" fmla="*/ 258 h 313"/>
                <a:gd name="T44" fmla="*/ 26 w 361"/>
                <a:gd name="T45" fmla="*/ 235 h 313"/>
                <a:gd name="T46" fmla="*/ 14 w 361"/>
                <a:gd name="T47" fmla="*/ 212 h 313"/>
                <a:gd name="T48" fmla="*/ 6 w 361"/>
                <a:gd name="T49" fmla="*/ 186 h 313"/>
                <a:gd name="T50" fmla="*/ 1 w 361"/>
                <a:gd name="T51" fmla="*/ 160 h 313"/>
                <a:gd name="T52" fmla="*/ 0 w 361"/>
                <a:gd name="T53" fmla="*/ 133 h 313"/>
                <a:gd name="T54" fmla="*/ 0 w 361"/>
                <a:gd name="T55" fmla="*/ 107 h 313"/>
                <a:gd name="T56" fmla="*/ 1 w 361"/>
                <a:gd name="T57" fmla="*/ 82 h 313"/>
                <a:gd name="T58" fmla="*/ 4 w 361"/>
                <a:gd name="T59" fmla="*/ 61 h 313"/>
                <a:gd name="T60" fmla="*/ 8 w 361"/>
                <a:gd name="T61" fmla="*/ 39 h 313"/>
                <a:gd name="T62" fmla="*/ 13 w 361"/>
                <a:gd name="T63" fmla="*/ 23 h 313"/>
                <a:gd name="T64" fmla="*/ 16 w 361"/>
                <a:gd name="T65" fmla="*/ 10 h 313"/>
                <a:gd name="T66" fmla="*/ 18 w 361"/>
                <a:gd name="T67" fmla="*/ 2 h 313"/>
                <a:gd name="T68" fmla="*/ 19 w 361"/>
                <a:gd name="T6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1" h="313">
                  <a:moveTo>
                    <a:pt x="19" y="0"/>
                  </a:moveTo>
                  <a:lnTo>
                    <a:pt x="361" y="25"/>
                  </a:lnTo>
                  <a:lnTo>
                    <a:pt x="361" y="30"/>
                  </a:lnTo>
                  <a:lnTo>
                    <a:pt x="361" y="38"/>
                  </a:lnTo>
                  <a:lnTo>
                    <a:pt x="360" y="54"/>
                  </a:lnTo>
                  <a:lnTo>
                    <a:pt x="356" y="72"/>
                  </a:lnTo>
                  <a:lnTo>
                    <a:pt x="353" y="95"/>
                  </a:lnTo>
                  <a:lnTo>
                    <a:pt x="346" y="122"/>
                  </a:lnTo>
                  <a:lnTo>
                    <a:pt x="340" y="150"/>
                  </a:lnTo>
                  <a:lnTo>
                    <a:pt x="330" y="178"/>
                  </a:lnTo>
                  <a:lnTo>
                    <a:pt x="318" y="204"/>
                  </a:lnTo>
                  <a:lnTo>
                    <a:pt x="305" y="230"/>
                  </a:lnTo>
                  <a:lnTo>
                    <a:pt x="289" y="255"/>
                  </a:lnTo>
                  <a:lnTo>
                    <a:pt x="269" y="277"/>
                  </a:lnTo>
                  <a:lnTo>
                    <a:pt x="246" y="295"/>
                  </a:lnTo>
                  <a:lnTo>
                    <a:pt x="220" y="306"/>
                  </a:lnTo>
                  <a:lnTo>
                    <a:pt x="190" y="313"/>
                  </a:lnTo>
                  <a:lnTo>
                    <a:pt x="157" y="313"/>
                  </a:lnTo>
                  <a:lnTo>
                    <a:pt x="120" y="306"/>
                  </a:lnTo>
                  <a:lnTo>
                    <a:pt x="87" y="293"/>
                  </a:lnTo>
                  <a:lnTo>
                    <a:pt x="62" y="278"/>
                  </a:lnTo>
                  <a:lnTo>
                    <a:pt x="41" y="258"/>
                  </a:lnTo>
                  <a:lnTo>
                    <a:pt x="26" y="235"/>
                  </a:lnTo>
                  <a:lnTo>
                    <a:pt x="14" y="212"/>
                  </a:lnTo>
                  <a:lnTo>
                    <a:pt x="6" y="186"/>
                  </a:lnTo>
                  <a:lnTo>
                    <a:pt x="1" y="160"/>
                  </a:lnTo>
                  <a:lnTo>
                    <a:pt x="0" y="133"/>
                  </a:lnTo>
                  <a:lnTo>
                    <a:pt x="0" y="107"/>
                  </a:lnTo>
                  <a:lnTo>
                    <a:pt x="1" y="82"/>
                  </a:lnTo>
                  <a:lnTo>
                    <a:pt x="4" y="61"/>
                  </a:lnTo>
                  <a:lnTo>
                    <a:pt x="8" y="39"/>
                  </a:lnTo>
                  <a:lnTo>
                    <a:pt x="13" y="23"/>
                  </a:lnTo>
                  <a:lnTo>
                    <a:pt x="16" y="10"/>
                  </a:lnTo>
                  <a:lnTo>
                    <a:pt x="18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8"/>
            <p:cNvSpPr>
              <a:spLocks/>
            </p:cNvSpPr>
            <p:nvPr/>
          </p:nvSpPr>
          <p:spPr bwMode="auto">
            <a:xfrm>
              <a:off x="7353300" y="1843088"/>
              <a:ext cx="34925" cy="204788"/>
            </a:xfrm>
            <a:custGeom>
              <a:avLst/>
              <a:gdLst>
                <a:gd name="T0" fmla="*/ 33 w 45"/>
                <a:gd name="T1" fmla="*/ 0 h 259"/>
                <a:gd name="T2" fmla="*/ 38 w 45"/>
                <a:gd name="T3" fmla="*/ 5 h 259"/>
                <a:gd name="T4" fmla="*/ 41 w 45"/>
                <a:gd name="T5" fmla="*/ 18 h 259"/>
                <a:gd name="T6" fmla="*/ 43 w 45"/>
                <a:gd name="T7" fmla="*/ 40 h 259"/>
                <a:gd name="T8" fmla="*/ 45 w 45"/>
                <a:gd name="T9" fmla="*/ 66 h 259"/>
                <a:gd name="T10" fmla="*/ 45 w 45"/>
                <a:gd name="T11" fmla="*/ 96 h 259"/>
                <a:gd name="T12" fmla="*/ 43 w 45"/>
                <a:gd name="T13" fmla="*/ 127 h 259"/>
                <a:gd name="T14" fmla="*/ 40 w 45"/>
                <a:gd name="T15" fmla="*/ 160 h 259"/>
                <a:gd name="T16" fmla="*/ 37 w 45"/>
                <a:gd name="T17" fmla="*/ 190 h 259"/>
                <a:gd name="T18" fmla="*/ 33 w 45"/>
                <a:gd name="T19" fmla="*/ 216 h 259"/>
                <a:gd name="T20" fmla="*/ 28 w 45"/>
                <a:gd name="T21" fmla="*/ 239 h 259"/>
                <a:gd name="T22" fmla="*/ 22 w 45"/>
                <a:gd name="T23" fmla="*/ 254 h 259"/>
                <a:gd name="T24" fmla="*/ 17 w 45"/>
                <a:gd name="T25" fmla="*/ 259 h 259"/>
                <a:gd name="T26" fmla="*/ 15 w 45"/>
                <a:gd name="T27" fmla="*/ 254 h 259"/>
                <a:gd name="T28" fmla="*/ 15 w 45"/>
                <a:gd name="T29" fmla="*/ 241 h 259"/>
                <a:gd name="T30" fmla="*/ 15 w 45"/>
                <a:gd name="T31" fmla="*/ 219 h 259"/>
                <a:gd name="T32" fmla="*/ 17 w 45"/>
                <a:gd name="T33" fmla="*/ 188 h 259"/>
                <a:gd name="T34" fmla="*/ 22 w 45"/>
                <a:gd name="T35" fmla="*/ 148 h 259"/>
                <a:gd name="T36" fmla="*/ 0 w 45"/>
                <a:gd name="T37" fmla="*/ 147 h 259"/>
                <a:gd name="T38" fmla="*/ 0 w 45"/>
                <a:gd name="T39" fmla="*/ 142 h 259"/>
                <a:gd name="T40" fmla="*/ 0 w 45"/>
                <a:gd name="T41" fmla="*/ 129 h 259"/>
                <a:gd name="T42" fmla="*/ 4 w 45"/>
                <a:gd name="T43" fmla="*/ 109 h 259"/>
                <a:gd name="T44" fmla="*/ 5 w 45"/>
                <a:gd name="T45" fmla="*/ 86 h 259"/>
                <a:gd name="T46" fmla="*/ 9 w 45"/>
                <a:gd name="T47" fmla="*/ 63 h 259"/>
                <a:gd name="T48" fmla="*/ 14 w 45"/>
                <a:gd name="T49" fmla="*/ 40 h 259"/>
                <a:gd name="T50" fmla="*/ 18 w 45"/>
                <a:gd name="T51" fmla="*/ 20 h 259"/>
                <a:gd name="T52" fmla="*/ 25 w 45"/>
                <a:gd name="T53" fmla="*/ 7 h 259"/>
                <a:gd name="T54" fmla="*/ 33 w 45"/>
                <a:gd name="T5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259">
                  <a:moveTo>
                    <a:pt x="33" y="0"/>
                  </a:moveTo>
                  <a:lnTo>
                    <a:pt x="38" y="5"/>
                  </a:lnTo>
                  <a:lnTo>
                    <a:pt x="41" y="18"/>
                  </a:lnTo>
                  <a:lnTo>
                    <a:pt x="43" y="40"/>
                  </a:lnTo>
                  <a:lnTo>
                    <a:pt x="45" y="66"/>
                  </a:lnTo>
                  <a:lnTo>
                    <a:pt x="45" y="96"/>
                  </a:lnTo>
                  <a:lnTo>
                    <a:pt x="43" y="127"/>
                  </a:lnTo>
                  <a:lnTo>
                    <a:pt x="40" y="160"/>
                  </a:lnTo>
                  <a:lnTo>
                    <a:pt x="37" y="190"/>
                  </a:lnTo>
                  <a:lnTo>
                    <a:pt x="33" y="216"/>
                  </a:lnTo>
                  <a:lnTo>
                    <a:pt x="28" y="239"/>
                  </a:lnTo>
                  <a:lnTo>
                    <a:pt x="22" y="254"/>
                  </a:lnTo>
                  <a:lnTo>
                    <a:pt x="17" y="259"/>
                  </a:lnTo>
                  <a:lnTo>
                    <a:pt x="15" y="254"/>
                  </a:lnTo>
                  <a:lnTo>
                    <a:pt x="15" y="241"/>
                  </a:lnTo>
                  <a:lnTo>
                    <a:pt x="15" y="219"/>
                  </a:lnTo>
                  <a:lnTo>
                    <a:pt x="17" y="188"/>
                  </a:lnTo>
                  <a:lnTo>
                    <a:pt x="22" y="148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29"/>
                  </a:lnTo>
                  <a:lnTo>
                    <a:pt x="4" y="109"/>
                  </a:lnTo>
                  <a:lnTo>
                    <a:pt x="5" y="86"/>
                  </a:lnTo>
                  <a:lnTo>
                    <a:pt x="9" y="63"/>
                  </a:lnTo>
                  <a:lnTo>
                    <a:pt x="14" y="40"/>
                  </a:lnTo>
                  <a:lnTo>
                    <a:pt x="18" y="20"/>
                  </a:lnTo>
                  <a:lnTo>
                    <a:pt x="25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53F6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9"/>
            <p:cNvSpPr>
              <a:spLocks/>
            </p:cNvSpPr>
            <p:nvPr/>
          </p:nvSpPr>
          <p:spPr bwMode="auto">
            <a:xfrm>
              <a:off x="7024688" y="1651000"/>
              <a:ext cx="103188" cy="74613"/>
            </a:xfrm>
            <a:custGeom>
              <a:avLst/>
              <a:gdLst>
                <a:gd name="T0" fmla="*/ 125 w 130"/>
                <a:gd name="T1" fmla="*/ 0 h 94"/>
                <a:gd name="T2" fmla="*/ 130 w 130"/>
                <a:gd name="T3" fmla="*/ 12 h 94"/>
                <a:gd name="T4" fmla="*/ 104 w 130"/>
                <a:gd name="T5" fmla="*/ 64 h 94"/>
                <a:gd name="T6" fmla="*/ 18 w 130"/>
                <a:gd name="T7" fmla="*/ 94 h 94"/>
                <a:gd name="T8" fmla="*/ 18 w 130"/>
                <a:gd name="T9" fmla="*/ 94 h 94"/>
                <a:gd name="T10" fmla="*/ 0 w 130"/>
                <a:gd name="T11" fmla="*/ 43 h 94"/>
                <a:gd name="T12" fmla="*/ 125 w 130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94">
                  <a:moveTo>
                    <a:pt x="125" y="0"/>
                  </a:moveTo>
                  <a:lnTo>
                    <a:pt x="130" y="12"/>
                  </a:lnTo>
                  <a:lnTo>
                    <a:pt x="104" y="6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0" y="4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0"/>
            <p:cNvSpPr>
              <a:spLocks/>
            </p:cNvSpPr>
            <p:nvPr/>
          </p:nvSpPr>
          <p:spPr bwMode="auto">
            <a:xfrm>
              <a:off x="7015163" y="1766888"/>
              <a:ext cx="76200" cy="73025"/>
            </a:xfrm>
            <a:custGeom>
              <a:avLst/>
              <a:gdLst>
                <a:gd name="T0" fmla="*/ 95 w 95"/>
                <a:gd name="T1" fmla="*/ 0 h 90"/>
                <a:gd name="T2" fmla="*/ 93 w 95"/>
                <a:gd name="T3" fmla="*/ 59 h 90"/>
                <a:gd name="T4" fmla="*/ 0 w 95"/>
                <a:gd name="T5" fmla="*/ 90 h 90"/>
                <a:gd name="T6" fmla="*/ 13 w 95"/>
                <a:gd name="T7" fmla="*/ 29 h 90"/>
                <a:gd name="T8" fmla="*/ 95 w 9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0">
                  <a:moveTo>
                    <a:pt x="95" y="0"/>
                  </a:moveTo>
                  <a:lnTo>
                    <a:pt x="93" y="59"/>
                  </a:lnTo>
                  <a:lnTo>
                    <a:pt x="0" y="90"/>
                  </a:lnTo>
                  <a:lnTo>
                    <a:pt x="13" y="2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1"/>
            <p:cNvSpPr>
              <a:spLocks/>
            </p:cNvSpPr>
            <p:nvPr/>
          </p:nvSpPr>
          <p:spPr bwMode="auto">
            <a:xfrm>
              <a:off x="6992938" y="1874838"/>
              <a:ext cx="95250" cy="79375"/>
            </a:xfrm>
            <a:custGeom>
              <a:avLst/>
              <a:gdLst>
                <a:gd name="T0" fmla="*/ 120 w 120"/>
                <a:gd name="T1" fmla="*/ 0 h 100"/>
                <a:gd name="T2" fmla="*/ 118 w 120"/>
                <a:gd name="T3" fmla="*/ 59 h 100"/>
                <a:gd name="T4" fmla="*/ 0 w 120"/>
                <a:gd name="T5" fmla="*/ 100 h 100"/>
                <a:gd name="T6" fmla="*/ 13 w 120"/>
                <a:gd name="T7" fmla="*/ 38 h 100"/>
                <a:gd name="T8" fmla="*/ 120 w 12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0">
                  <a:moveTo>
                    <a:pt x="120" y="0"/>
                  </a:moveTo>
                  <a:lnTo>
                    <a:pt x="118" y="59"/>
                  </a:lnTo>
                  <a:lnTo>
                    <a:pt x="0" y="100"/>
                  </a:lnTo>
                  <a:lnTo>
                    <a:pt x="13" y="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2"/>
            <p:cNvSpPr>
              <a:spLocks/>
            </p:cNvSpPr>
            <p:nvPr/>
          </p:nvSpPr>
          <p:spPr bwMode="auto">
            <a:xfrm>
              <a:off x="6970713" y="1981200"/>
              <a:ext cx="115888" cy="87313"/>
            </a:xfrm>
            <a:custGeom>
              <a:avLst/>
              <a:gdLst>
                <a:gd name="T0" fmla="*/ 144 w 144"/>
                <a:gd name="T1" fmla="*/ 0 h 108"/>
                <a:gd name="T2" fmla="*/ 143 w 144"/>
                <a:gd name="T3" fmla="*/ 59 h 108"/>
                <a:gd name="T4" fmla="*/ 0 w 144"/>
                <a:gd name="T5" fmla="*/ 108 h 108"/>
                <a:gd name="T6" fmla="*/ 11 w 144"/>
                <a:gd name="T7" fmla="*/ 46 h 108"/>
                <a:gd name="T8" fmla="*/ 144 w 144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8">
                  <a:moveTo>
                    <a:pt x="144" y="0"/>
                  </a:moveTo>
                  <a:lnTo>
                    <a:pt x="143" y="59"/>
                  </a:lnTo>
                  <a:lnTo>
                    <a:pt x="0" y="108"/>
                  </a:lnTo>
                  <a:lnTo>
                    <a:pt x="11" y="4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3"/>
            <p:cNvSpPr>
              <a:spLocks/>
            </p:cNvSpPr>
            <p:nvPr/>
          </p:nvSpPr>
          <p:spPr bwMode="auto">
            <a:xfrm>
              <a:off x="6948488" y="2089150"/>
              <a:ext cx="134938" cy="92075"/>
            </a:xfrm>
            <a:custGeom>
              <a:avLst/>
              <a:gdLst>
                <a:gd name="T0" fmla="*/ 169 w 169"/>
                <a:gd name="T1" fmla="*/ 0 h 117"/>
                <a:gd name="T2" fmla="*/ 167 w 169"/>
                <a:gd name="T3" fmla="*/ 57 h 117"/>
                <a:gd name="T4" fmla="*/ 0 w 169"/>
                <a:gd name="T5" fmla="*/ 117 h 117"/>
                <a:gd name="T6" fmla="*/ 11 w 169"/>
                <a:gd name="T7" fmla="*/ 54 h 117"/>
                <a:gd name="T8" fmla="*/ 169 w 16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7">
                  <a:moveTo>
                    <a:pt x="169" y="0"/>
                  </a:moveTo>
                  <a:lnTo>
                    <a:pt x="167" y="57"/>
                  </a:lnTo>
                  <a:lnTo>
                    <a:pt x="0" y="117"/>
                  </a:lnTo>
                  <a:lnTo>
                    <a:pt x="11" y="5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4"/>
            <p:cNvSpPr>
              <a:spLocks/>
            </p:cNvSpPr>
            <p:nvPr/>
          </p:nvSpPr>
          <p:spPr bwMode="auto">
            <a:xfrm>
              <a:off x="6926263" y="2195513"/>
              <a:ext cx="153988" cy="100013"/>
            </a:xfrm>
            <a:custGeom>
              <a:avLst/>
              <a:gdLst>
                <a:gd name="T0" fmla="*/ 196 w 196"/>
                <a:gd name="T1" fmla="*/ 0 h 125"/>
                <a:gd name="T2" fmla="*/ 194 w 196"/>
                <a:gd name="T3" fmla="*/ 57 h 125"/>
                <a:gd name="T4" fmla="*/ 0 w 196"/>
                <a:gd name="T5" fmla="*/ 125 h 125"/>
                <a:gd name="T6" fmla="*/ 13 w 196"/>
                <a:gd name="T7" fmla="*/ 62 h 125"/>
                <a:gd name="T8" fmla="*/ 196 w 19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25">
                  <a:moveTo>
                    <a:pt x="196" y="0"/>
                  </a:moveTo>
                  <a:lnTo>
                    <a:pt x="194" y="57"/>
                  </a:lnTo>
                  <a:lnTo>
                    <a:pt x="0" y="125"/>
                  </a:lnTo>
                  <a:lnTo>
                    <a:pt x="13" y="6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5"/>
            <p:cNvSpPr>
              <a:spLocks/>
            </p:cNvSpPr>
            <p:nvPr/>
          </p:nvSpPr>
          <p:spPr bwMode="auto">
            <a:xfrm>
              <a:off x="6904038" y="2303463"/>
              <a:ext cx="174625" cy="106363"/>
            </a:xfrm>
            <a:custGeom>
              <a:avLst/>
              <a:gdLst>
                <a:gd name="T0" fmla="*/ 221 w 221"/>
                <a:gd name="T1" fmla="*/ 0 h 133"/>
                <a:gd name="T2" fmla="*/ 219 w 221"/>
                <a:gd name="T3" fmla="*/ 57 h 133"/>
                <a:gd name="T4" fmla="*/ 0 w 221"/>
                <a:gd name="T5" fmla="*/ 133 h 133"/>
                <a:gd name="T6" fmla="*/ 12 w 221"/>
                <a:gd name="T7" fmla="*/ 72 h 133"/>
                <a:gd name="T8" fmla="*/ 221 w 221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33">
                  <a:moveTo>
                    <a:pt x="221" y="0"/>
                  </a:moveTo>
                  <a:lnTo>
                    <a:pt x="219" y="57"/>
                  </a:lnTo>
                  <a:lnTo>
                    <a:pt x="0" y="133"/>
                  </a:lnTo>
                  <a:lnTo>
                    <a:pt x="12" y="7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6"/>
            <p:cNvSpPr>
              <a:spLocks/>
            </p:cNvSpPr>
            <p:nvPr/>
          </p:nvSpPr>
          <p:spPr bwMode="auto">
            <a:xfrm>
              <a:off x="6897688" y="2409825"/>
              <a:ext cx="177800" cy="98425"/>
            </a:xfrm>
            <a:custGeom>
              <a:avLst/>
              <a:gdLst>
                <a:gd name="T0" fmla="*/ 223 w 223"/>
                <a:gd name="T1" fmla="*/ 0 h 123"/>
                <a:gd name="T2" fmla="*/ 223 w 223"/>
                <a:gd name="T3" fmla="*/ 57 h 123"/>
                <a:gd name="T4" fmla="*/ 34 w 223"/>
                <a:gd name="T5" fmla="*/ 123 h 123"/>
                <a:gd name="T6" fmla="*/ 0 w 223"/>
                <a:gd name="T7" fmla="*/ 77 h 123"/>
                <a:gd name="T8" fmla="*/ 223 w 223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23">
                  <a:moveTo>
                    <a:pt x="223" y="0"/>
                  </a:moveTo>
                  <a:lnTo>
                    <a:pt x="223" y="57"/>
                  </a:lnTo>
                  <a:lnTo>
                    <a:pt x="34" y="123"/>
                  </a:lnTo>
                  <a:lnTo>
                    <a:pt x="0" y="77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7"/>
            <p:cNvSpPr>
              <a:spLocks/>
            </p:cNvSpPr>
            <p:nvPr/>
          </p:nvSpPr>
          <p:spPr bwMode="auto">
            <a:xfrm>
              <a:off x="7500938" y="2371725"/>
              <a:ext cx="223838" cy="177800"/>
            </a:xfrm>
            <a:custGeom>
              <a:avLst/>
              <a:gdLst>
                <a:gd name="T0" fmla="*/ 261 w 283"/>
                <a:gd name="T1" fmla="*/ 0 h 224"/>
                <a:gd name="T2" fmla="*/ 283 w 283"/>
                <a:gd name="T3" fmla="*/ 137 h 224"/>
                <a:gd name="T4" fmla="*/ 38 w 283"/>
                <a:gd name="T5" fmla="*/ 224 h 224"/>
                <a:gd name="T6" fmla="*/ 0 w 283"/>
                <a:gd name="T7" fmla="*/ 76 h 224"/>
                <a:gd name="T8" fmla="*/ 261 w 283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24">
                  <a:moveTo>
                    <a:pt x="261" y="0"/>
                  </a:moveTo>
                  <a:lnTo>
                    <a:pt x="283" y="137"/>
                  </a:lnTo>
                  <a:lnTo>
                    <a:pt x="38" y="224"/>
                  </a:lnTo>
                  <a:lnTo>
                    <a:pt x="0" y="7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8"/>
            <p:cNvSpPr>
              <a:spLocks/>
            </p:cNvSpPr>
            <p:nvPr/>
          </p:nvSpPr>
          <p:spPr bwMode="auto">
            <a:xfrm>
              <a:off x="6208713" y="1963738"/>
              <a:ext cx="200025" cy="290513"/>
            </a:xfrm>
            <a:custGeom>
              <a:avLst/>
              <a:gdLst>
                <a:gd name="T0" fmla="*/ 184 w 251"/>
                <a:gd name="T1" fmla="*/ 0 h 365"/>
                <a:gd name="T2" fmla="*/ 251 w 251"/>
                <a:gd name="T3" fmla="*/ 105 h 365"/>
                <a:gd name="T4" fmla="*/ 250 w 251"/>
                <a:gd name="T5" fmla="*/ 110 h 365"/>
                <a:gd name="T6" fmla="*/ 245 w 251"/>
                <a:gd name="T7" fmla="*/ 122 h 365"/>
                <a:gd name="T8" fmla="*/ 235 w 251"/>
                <a:gd name="T9" fmla="*/ 140 h 365"/>
                <a:gd name="T10" fmla="*/ 223 w 251"/>
                <a:gd name="T11" fmla="*/ 163 h 365"/>
                <a:gd name="T12" fmla="*/ 208 w 251"/>
                <a:gd name="T13" fmla="*/ 189 h 365"/>
                <a:gd name="T14" fmla="*/ 192 w 251"/>
                <a:gd name="T15" fmla="*/ 217 h 365"/>
                <a:gd name="T16" fmla="*/ 176 w 251"/>
                <a:gd name="T17" fmla="*/ 247 h 365"/>
                <a:gd name="T18" fmla="*/ 156 w 251"/>
                <a:gd name="T19" fmla="*/ 276 h 365"/>
                <a:gd name="T20" fmla="*/ 136 w 251"/>
                <a:gd name="T21" fmla="*/ 304 h 365"/>
                <a:gd name="T22" fmla="*/ 116 w 251"/>
                <a:gd name="T23" fmla="*/ 329 h 365"/>
                <a:gd name="T24" fmla="*/ 95 w 251"/>
                <a:gd name="T25" fmla="*/ 350 h 365"/>
                <a:gd name="T26" fmla="*/ 77 w 251"/>
                <a:gd name="T27" fmla="*/ 365 h 365"/>
                <a:gd name="T28" fmla="*/ 0 w 251"/>
                <a:gd name="T29" fmla="*/ 182 h 365"/>
                <a:gd name="T30" fmla="*/ 184 w 251"/>
                <a:gd name="T3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65">
                  <a:moveTo>
                    <a:pt x="184" y="0"/>
                  </a:moveTo>
                  <a:lnTo>
                    <a:pt x="251" y="105"/>
                  </a:lnTo>
                  <a:lnTo>
                    <a:pt x="250" y="110"/>
                  </a:lnTo>
                  <a:lnTo>
                    <a:pt x="245" y="122"/>
                  </a:lnTo>
                  <a:lnTo>
                    <a:pt x="235" y="140"/>
                  </a:lnTo>
                  <a:lnTo>
                    <a:pt x="223" y="163"/>
                  </a:lnTo>
                  <a:lnTo>
                    <a:pt x="208" y="189"/>
                  </a:lnTo>
                  <a:lnTo>
                    <a:pt x="192" y="217"/>
                  </a:lnTo>
                  <a:lnTo>
                    <a:pt x="176" y="247"/>
                  </a:lnTo>
                  <a:lnTo>
                    <a:pt x="156" y="276"/>
                  </a:lnTo>
                  <a:lnTo>
                    <a:pt x="136" y="304"/>
                  </a:lnTo>
                  <a:lnTo>
                    <a:pt x="116" y="329"/>
                  </a:lnTo>
                  <a:lnTo>
                    <a:pt x="95" y="350"/>
                  </a:lnTo>
                  <a:lnTo>
                    <a:pt x="77" y="365"/>
                  </a:lnTo>
                  <a:lnTo>
                    <a:pt x="0" y="18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 flipH="1">
            <a:off x="2045440" y="1432405"/>
            <a:ext cx="1764560" cy="3434184"/>
            <a:chOff x="5962650" y="444500"/>
            <a:chExt cx="2212975" cy="4306888"/>
          </a:xfrm>
          <a:effectLst>
            <a:outerShdw blurRad="165100" dist="38100" algn="l" rotWithShape="0">
              <a:prstClr val="black">
                <a:alpha val="29000"/>
              </a:prstClr>
            </a:outerShdw>
          </a:effectLst>
        </p:grpSpPr>
        <p:sp>
          <p:nvSpPr>
            <p:cNvPr id="143" name="Freeform 6"/>
            <p:cNvSpPr>
              <a:spLocks/>
            </p:cNvSpPr>
            <p:nvPr/>
          </p:nvSpPr>
          <p:spPr bwMode="auto">
            <a:xfrm>
              <a:off x="7562850" y="3008313"/>
              <a:ext cx="279400" cy="119063"/>
            </a:xfrm>
            <a:custGeom>
              <a:avLst/>
              <a:gdLst>
                <a:gd name="T0" fmla="*/ 183 w 352"/>
                <a:gd name="T1" fmla="*/ 0 h 150"/>
                <a:gd name="T2" fmla="*/ 201 w 352"/>
                <a:gd name="T3" fmla="*/ 0 h 150"/>
                <a:gd name="T4" fmla="*/ 219 w 352"/>
                <a:gd name="T5" fmla="*/ 2 h 150"/>
                <a:gd name="T6" fmla="*/ 227 w 352"/>
                <a:gd name="T7" fmla="*/ 3 h 150"/>
                <a:gd name="T8" fmla="*/ 244 w 352"/>
                <a:gd name="T9" fmla="*/ 8 h 150"/>
                <a:gd name="T10" fmla="*/ 258 w 352"/>
                <a:gd name="T11" fmla="*/ 13 h 150"/>
                <a:gd name="T12" fmla="*/ 278 w 352"/>
                <a:gd name="T13" fmla="*/ 23 h 150"/>
                <a:gd name="T14" fmla="*/ 303 w 352"/>
                <a:gd name="T15" fmla="*/ 41 h 150"/>
                <a:gd name="T16" fmla="*/ 323 w 352"/>
                <a:gd name="T17" fmla="*/ 66 h 150"/>
                <a:gd name="T18" fmla="*/ 326 w 352"/>
                <a:gd name="T19" fmla="*/ 71 h 150"/>
                <a:gd name="T20" fmla="*/ 341 w 352"/>
                <a:gd name="T21" fmla="*/ 100 h 150"/>
                <a:gd name="T22" fmla="*/ 352 w 352"/>
                <a:gd name="T23" fmla="*/ 137 h 150"/>
                <a:gd name="T24" fmla="*/ 316 w 352"/>
                <a:gd name="T25" fmla="*/ 145 h 150"/>
                <a:gd name="T26" fmla="*/ 306 w 352"/>
                <a:gd name="T27" fmla="*/ 115 h 150"/>
                <a:gd name="T28" fmla="*/ 291 w 352"/>
                <a:gd name="T29" fmla="*/ 87 h 150"/>
                <a:gd name="T30" fmla="*/ 277 w 352"/>
                <a:gd name="T31" fmla="*/ 68 h 150"/>
                <a:gd name="T32" fmla="*/ 257 w 352"/>
                <a:gd name="T33" fmla="*/ 53 h 150"/>
                <a:gd name="T34" fmla="*/ 257 w 352"/>
                <a:gd name="T35" fmla="*/ 54 h 150"/>
                <a:gd name="T36" fmla="*/ 244 w 352"/>
                <a:gd name="T37" fmla="*/ 48 h 150"/>
                <a:gd name="T38" fmla="*/ 229 w 352"/>
                <a:gd name="T39" fmla="*/ 43 h 150"/>
                <a:gd name="T40" fmla="*/ 217 w 352"/>
                <a:gd name="T41" fmla="*/ 40 h 150"/>
                <a:gd name="T42" fmla="*/ 201 w 352"/>
                <a:gd name="T43" fmla="*/ 38 h 150"/>
                <a:gd name="T44" fmla="*/ 183 w 352"/>
                <a:gd name="T45" fmla="*/ 38 h 150"/>
                <a:gd name="T46" fmla="*/ 163 w 352"/>
                <a:gd name="T47" fmla="*/ 40 h 150"/>
                <a:gd name="T48" fmla="*/ 147 w 352"/>
                <a:gd name="T49" fmla="*/ 43 h 150"/>
                <a:gd name="T50" fmla="*/ 125 w 352"/>
                <a:gd name="T51" fmla="*/ 49 h 150"/>
                <a:gd name="T52" fmla="*/ 106 w 352"/>
                <a:gd name="T53" fmla="*/ 56 h 150"/>
                <a:gd name="T54" fmla="*/ 88 w 352"/>
                <a:gd name="T55" fmla="*/ 64 h 150"/>
                <a:gd name="T56" fmla="*/ 74 w 352"/>
                <a:gd name="T57" fmla="*/ 71 h 150"/>
                <a:gd name="T58" fmla="*/ 64 w 352"/>
                <a:gd name="T59" fmla="*/ 79 h 150"/>
                <a:gd name="T60" fmla="*/ 55 w 352"/>
                <a:gd name="T61" fmla="*/ 87 h 150"/>
                <a:gd name="T62" fmla="*/ 48 w 352"/>
                <a:gd name="T63" fmla="*/ 97 h 150"/>
                <a:gd name="T64" fmla="*/ 48 w 352"/>
                <a:gd name="T65" fmla="*/ 97 h 150"/>
                <a:gd name="T66" fmla="*/ 45 w 352"/>
                <a:gd name="T67" fmla="*/ 100 h 150"/>
                <a:gd name="T68" fmla="*/ 41 w 352"/>
                <a:gd name="T69" fmla="*/ 110 h 150"/>
                <a:gd name="T70" fmla="*/ 38 w 352"/>
                <a:gd name="T71" fmla="*/ 122 h 150"/>
                <a:gd name="T72" fmla="*/ 38 w 352"/>
                <a:gd name="T73" fmla="*/ 142 h 150"/>
                <a:gd name="T74" fmla="*/ 32 w 352"/>
                <a:gd name="T75" fmla="*/ 142 h 150"/>
                <a:gd name="T76" fmla="*/ 2 w 352"/>
                <a:gd name="T77" fmla="*/ 150 h 150"/>
                <a:gd name="T78" fmla="*/ 0 w 352"/>
                <a:gd name="T79" fmla="*/ 142 h 150"/>
                <a:gd name="T80" fmla="*/ 0 w 352"/>
                <a:gd name="T81" fmla="*/ 119 h 150"/>
                <a:gd name="T82" fmla="*/ 2 w 352"/>
                <a:gd name="T83" fmla="*/ 112 h 150"/>
                <a:gd name="T84" fmla="*/ 7 w 352"/>
                <a:gd name="T85" fmla="*/ 96 h 150"/>
                <a:gd name="T86" fmla="*/ 10 w 352"/>
                <a:gd name="T87" fmla="*/ 86 h 150"/>
                <a:gd name="T88" fmla="*/ 17 w 352"/>
                <a:gd name="T89" fmla="*/ 76 h 150"/>
                <a:gd name="T90" fmla="*/ 22 w 352"/>
                <a:gd name="T91" fmla="*/ 71 h 150"/>
                <a:gd name="T92" fmla="*/ 28 w 352"/>
                <a:gd name="T93" fmla="*/ 61 h 150"/>
                <a:gd name="T94" fmla="*/ 38 w 352"/>
                <a:gd name="T95" fmla="*/ 53 h 150"/>
                <a:gd name="T96" fmla="*/ 58 w 352"/>
                <a:gd name="T97" fmla="*/ 38 h 150"/>
                <a:gd name="T98" fmla="*/ 73 w 352"/>
                <a:gd name="T99" fmla="*/ 30 h 150"/>
                <a:gd name="T100" fmla="*/ 91 w 352"/>
                <a:gd name="T101" fmla="*/ 21 h 150"/>
                <a:gd name="T102" fmla="*/ 114 w 352"/>
                <a:gd name="T103" fmla="*/ 13 h 150"/>
                <a:gd name="T104" fmla="*/ 134 w 352"/>
                <a:gd name="T105" fmla="*/ 8 h 150"/>
                <a:gd name="T106" fmla="*/ 142 w 352"/>
                <a:gd name="T107" fmla="*/ 7 h 150"/>
                <a:gd name="T108" fmla="*/ 163 w 352"/>
                <a:gd name="T109" fmla="*/ 2 h 150"/>
                <a:gd name="T110" fmla="*/ 183 w 352"/>
                <a:gd name="T1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2" h="150">
                  <a:moveTo>
                    <a:pt x="183" y="0"/>
                  </a:moveTo>
                  <a:lnTo>
                    <a:pt x="201" y="0"/>
                  </a:lnTo>
                  <a:lnTo>
                    <a:pt x="219" y="2"/>
                  </a:lnTo>
                  <a:lnTo>
                    <a:pt x="227" y="3"/>
                  </a:lnTo>
                  <a:lnTo>
                    <a:pt x="244" y="8"/>
                  </a:lnTo>
                  <a:lnTo>
                    <a:pt x="258" y="13"/>
                  </a:lnTo>
                  <a:lnTo>
                    <a:pt x="278" y="23"/>
                  </a:lnTo>
                  <a:lnTo>
                    <a:pt x="303" y="41"/>
                  </a:lnTo>
                  <a:lnTo>
                    <a:pt x="323" y="66"/>
                  </a:lnTo>
                  <a:lnTo>
                    <a:pt x="326" y="71"/>
                  </a:lnTo>
                  <a:lnTo>
                    <a:pt x="341" y="100"/>
                  </a:lnTo>
                  <a:lnTo>
                    <a:pt x="352" y="137"/>
                  </a:lnTo>
                  <a:lnTo>
                    <a:pt x="316" y="145"/>
                  </a:lnTo>
                  <a:lnTo>
                    <a:pt x="306" y="115"/>
                  </a:lnTo>
                  <a:lnTo>
                    <a:pt x="291" y="87"/>
                  </a:lnTo>
                  <a:lnTo>
                    <a:pt x="277" y="68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44" y="48"/>
                  </a:lnTo>
                  <a:lnTo>
                    <a:pt x="229" y="43"/>
                  </a:lnTo>
                  <a:lnTo>
                    <a:pt x="217" y="40"/>
                  </a:lnTo>
                  <a:lnTo>
                    <a:pt x="201" y="38"/>
                  </a:lnTo>
                  <a:lnTo>
                    <a:pt x="183" y="38"/>
                  </a:lnTo>
                  <a:lnTo>
                    <a:pt x="163" y="40"/>
                  </a:lnTo>
                  <a:lnTo>
                    <a:pt x="147" y="43"/>
                  </a:lnTo>
                  <a:lnTo>
                    <a:pt x="125" y="49"/>
                  </a:lnTo>
                  <a:lnTo>
                    <a:pt x="106" y="56"/>
                  </a:lnTo>
                  <a:lnTo>
                    <a:pt x="88" y="64"/>
                  </a:lnTo>
                  <a:lnTo>
                    <a:pt x="74" y="71"/>
                  </a:lnTo>
                  <a:lnTo>
                    <a:pt x="64" y="79"/>
                  </a:lnTo>
                  <a:lnTo>
                    <a:pt x="55" y="8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5" y="100"/>
                  </a:lnTo>
                  <a:lnTo>
                    <a:pt x="41" y="110"/>
                  </a:lnTo>
                  <a:lnTo>
                    <a:pt x="38" y="122"/>
                  </a:lnTo>
                  <a:lnTo>
                    <a:pt x="38" y="142"/>
                  </a:lnTo>
                  <a:lnTo>
                    <a:pt x="32" y="142"/>
                  </a:lnTo>
                  <a:lnTo>
                    <a:pt x="2" y="150"/>
                  </a:lnTo>
                  <a:lnTo>
                    <a:pt x="0" y="142"/>
                  </a:lnTo>
                  <a:lnTo>
                    <a:pt x="0" y="119"/>
                  </a:lnTo>
                  <a:lnTo>
                    <a:pt x="2" y="112"/>
                  </a:lnTo>
                  <a:lnTo>
                    <a:pt x="7" y="96"/>
                  </a:lnTo>
                  <a:lnTo>
                    <a:pt x="10" y="86"/>
                  </a:lnTo>
                  <a:lnTo>
                    <a:pt x="17" y="76"/>
                  </a:lnTo>
                  <a:lnTo>
                    <a:pt x="22" y="71"/>
                  </a:lnTo>
                  <a:lnTo>
                    <a:pt x="28" y="61"/>
                  </a:lnTo>
                  <a:lnTo>
                    <a:pt x="38" y="53"/>
                  </a:lnTo>
                  <a:lnTo>
                    <a:pt x="58" y="38"/>
                  </a:lnTo>
                  <a:lnTo>
                    <a:pt x="73" y="30"/>
                  </a:lnTo>
                  <a:lnTo>
                    <a:pt x="91" y="21"/>
                  </a:lnTo>
                  <a:lnTo>
                    <a:pt x="114" y="13"/>
                  </a:lnTo>
                  <a:lnTo>
                    <a:pt x="134" y="8"/>
                  </a:lnTo>
                  <a:lnTo>
                    <a:pt x="142" y="7"/>
                  </a:lnTo>
                  <a:lnTo>
                    <a:pt x="16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"/>
            <p:cNvSpPr>
              <a:spLocks/>
            </p:cNvSpPr>
            <p:nvPr/>
          </p:nvSpPr>
          <p:spPr bwMode="auto">
            <a:xfrm>
              <a:off x="7299325" y="3049588"/>
              <a:ext cx="876300" cy="657225"/>
            </a:xfrm>
            <a:custGeom>
              <a:avLst/>
              <a:gdLst>
                <a:gd name="T0" fmla="*/ 952 w 1105"/>
                <a:gd name="T1" fmla="*/ 0 h 828"/>
                <a:gd name="T2" fmla="*/ 1105 w 1105"/>
                <a:gd name="T3" fmla="*/ 680 h 828"/>
                <a:gd name="T4" fmla="*/ 1102 w 1105"/>
                <a:gd name="T5" fmla="*/ 682 h 828"/>
                <a:gd name="T6" fmla="*/ 1089 w 1105"/>
                <a:gd name="T7" fmla="*/ 688 h 828"/>
                <a:gd name="T8" fmla="*/ 1069 w 1105"/>
                <a:gd name="T9" fmla="*/ 697 h 828"/>
                <a:gd name="T10" fmla="*/ 1041 w 1105"/>
                <a:gd name="T11" fmla="*/ 706 h 828"/>
                <a:gd name="T12" fmla="*/ 1005 w 1105"/>
                <a:gd name="T13" fmla="*/ 720 h 828"/>
                <a:gd name="T14" fmla="*/ 960 w 1105"/>
                <a:gd name="T15" fmla="*/ 734 h 828"/>
                <a:gd name="T16" fmla="*/ 908 w 1105"/>
                <a:gd name="T17" fmla="*/ 749 h 828"/>
                <a:gd name="T18" fmla="*/ 849 w 1105"/>
                <a:gd name="T19" fmla="*/ 764 h 828"/>
                <a:gd name="T20" fmla="*/ 780 w 1105"/>
                <a:gd name="T21" fmla="*/ 779 h 828"/>
                <a:gd name="T22" fmla="*/ 704 w 1105"/>
                <a:gd name="T23" fmla="*/ 794 h 828"/>
                <a:gd name="T24" fmla="*/ 620 w 1105"/>
                <a:gd name="T25" fmla="*/ 805 h 828"/>
                <a:gd name="T26" fmla="*/ 528 w 1105"/>
                <a:gd name="T27" fmla="*/ 815 h 828"/>
                <a:gd name="T28" fmla="*/ 428 w 1105"/>
                <a:gd name="T29" fmla="*/ 823 h 828"/>
                <a:gd name="T30" fmla="*/ 319 w 1105"/>
                <a:gd name="T31" fmla="*/ 828 h 828"/>
                <a:gd name="T32" fmla="*/ 203 w 1105"/>
                <a:gd name="T33" fmla="*/ 828 h 828"/>
                <a:gd name="T34" fmla="*/ 79 w 1105"/>
                <a:gd name="T35" fmla="*/ 825 h 828"/>
                <a:gd name="T36" fmla="*/ 0 w 1105"/>
                <a:gd name="T37" fmla="*/ 135 h 828"/>
                <a:gd name="T38" fmla="*/ 952 w 1105"/>
                <a:gd name="T3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5" h="828">
                  <a:moveTo>
                    <a:pt x="952" y="0"/>
                  </a:moveTo>
                  <a:lnTo>
                    <a:pt x="1105" y="680"/>
                  </a:lnTo>
                  <a:lnTo>
                    <a:pt x="1102" y="682"/>
                  </a:lnTo>
                  <a:lnTo>
                    <a:pt x="1089" y="688"/>
                  </a:lnTo>
                  <a:lnTo>
                    <a:pt x="1069" y="697"/>
                  </a:lnTo>
                  <a:lnTo>
                    <a:pt x="1041" y="706"/>
                  </a:lnTo>
                  <a:lnTo>
                    <a:pt x="1005" y="720"/>
                  </a:lnTo>
                  <a:lnTo>
                    <a:pt x="960" y="734"/>
                  </a:lnTo>
                  <a:lnTo>
                    <a:pt x="908" y="749"/>
                  </a:lnTo>
                  <a:lnTo>
                    <a:pt x="849" y="764"/>
                  </a:lnTo>
                  <a:lnTo>
                    <a:pt x="780" y="779"/>
                  </a:lnTo>
                  <a:lnTo>
                    <a:pt x="704" y="794"/>
                  </a:lnTo>
                  <a:lnTo>
                    <a:pt x="620" y="805"/>
                  </a:lnTo>
                  <a:lnTo>
                    <a:pt x="528" y="815"/>
                  </a:lnTo>
                  <a:lnTo>
                    <a:pt x="428" y="823"/>
                  </a:lnTo>
                  <a:lnTo>
                    <a:pt x="319" y="828"/>
                  </a:lnTo>
                  <a:lnTo>
                    <a:pt x="203" y="828"/>
                  </a:lnTo>
                  <a:lnTo>
                    <a:pt x="79" y="825"/>
                  </a:lnTo>
                  <a:lnTo>
                    <a:pt x="0" y="13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"/>
            <p:cNvSpPr>
              <a:spLocks/>
            </p:cNvSpPr>
            <p:nvPr/>
          </p:nvSpPr>
          <p:spPr bwMode="auto">
            <a:xfrm>
              <a:off x="7464425" y="3303588"/>
              <a:ext cx="654050" cy="130175"/>
            </a:xfrm>
            <a:custGeom>
              <a:avLst/>
              <a:gdLst>
                <a:gd name="T0" fmla="*/ 815 w 824"/>
                <a:gd name="T1" fmla="*/ 0 h 165"/>
                <a:gd name="T2" fmla="*/ 824 w 824"/>
                <a:gd name="T3" fmla="*/ 37 h 165"/>
                <a:gd name="T4" fmla="*/ 771 w 824"/>
                <a:gd name="T5" fmla="*/ 52 h 165"/>
                <a:gd name="T6" fmla="*/ 715 w 824"/>
                <a:gd name="T7" fmla="*/ 66 h 165"/>
                <a:gd name="T8" fmla="*/ 654 w 824"/>
                <a:gd name="T9" fmla="*/ 80 h 165"/>
                <a:gd name="T10" fmla="*/ 592 w 824"/>
                <a:gd name="T11" fmla="*/ 91 h 165"/>
                <a:gd name="T12" fmla="*/ 529 w 824"/>
                <a:gd name="T13" fmla="*/ 103 h 165"/>
                <a:gd name="T14" fmla="*/ 465 w 824"/>
                <a:gd name="T15" fmla="*/ 112 h 165"/>
                <a:gd name="T16" fmla="*/ 401 w 824"/>
                <a:gd name="T17" fmla="*/ 121 h 165"/>
                <a:gd name="T18" fmla="*/ 339 w 824"/>
                <a:gd name="T19" fmla="*/ 129 h 165"/>
                <a:gd name="T20" fmla="*/ 280 w 824"/>
                <a:gd name="T21" fmla="*/ 137 h 165"/>
                <a:gd name="T22" fmla="*/ 224 w 824"/>
                <a:gd name="T23" fmla="*/ 144 h 165"/>
                <a:gd name="T24" fmla="*/ 171 w 824"/>
                <a:gd name="T25" fmla="*/ 149 h 165"/>
                <a:gd name="T26" fmla="*/ 125 w 824"/>
                <a:gd name="T27" fmla="*/ 154 h 165"/>
                <a:gd name="T28" fmla="*/ 84 w 824"/>
                <a:gd name="T29" fmla="*/ 159 h 165"/>
                <a:gd name="T30" fmla="*/ 51 w 824"/>
                <a:gd name="T31" fmla="*/ 160 h 165"/>
                <a:gd name="T32" fmla="*/ 26 w 824"/>
                <a:gd name="T33" fmla="*/ 164 h 165"/>
                <a:gd name="T34" fmla="*/ 12 w 824"/>
                <a:gd name="T35" fmla="*/ 165 h 165"/>
                <a:gd name="T36" fmla="*/ 7 w 824"/>
                <a:gd name="T37" fmla="*/ 165 h 165"/>
                <a:gd name="T38" fmla="*/ 0 w 824"/>
                <a:gd name="T39" fmla="*/ 134 h 165"/>
                <a:gd name="T40" fmla="*/ 117 w 824"/>
                <a:gd name="T41" fmla="*/ 124 h 165"/>
                <a:gd name="T42" fmla="*/ 224 w 824"/>
                <a:gd name="T43" fmla="*/ 114 h 165"/>
                <a:gd name="T44" fmla="*/ 321 w 824"/>
                <a:gd name="T45" fmla="*/ 103 h 165"/>
                <a:gd name="T46" fmla="*/ 409 w 824"/>
                <a:gd name="T47" fmla="*/ 89 h 165"/>
                <a:gd name="T48" fmla="*/ 488 w 824"/>
                <a:gd name="T49" fmla="*/ 76 h 165"/>
                <a:gd name="T50" fmla="*/ 559 w 824"/>
                <a:gd name="T51" fmla="*/ 65 h 165"/>
                <a:gd name="T52" fmla="*/ 620 w 824"/>
                <a:gd name="T53" fmla="*/ 52 h 165"/>
                <a:gd name="T54" fmla="*/ 672 w 824"/>
                <a:gd name="T55" fmla="*/ 40 h 165"/>
                <a:gd name="T56" fmla="*/ 717 w 824"/>
                <a:gd name="T57" fmla="*/ 30 h 165"/>
                <a:gd name="T58" fmla="*/ 753 w 824"/>
                <a:gd name="T59" fmla="*/ 20 h 165"/>
                <a:gd name="T60" fmla="*/ 779 w 824"/>
                <a:gd name="T61" fmla="*/ 12 h 165"/>
                <a:gd name="T62" fmla="*/ 799 w 824"/>
                <a:gd name="T63" fmla="*/ 5 h 165"/>
                <a:gd name="T64" fmla="*/ 811 w 824"/>
                <a:gd name="T65" fmla="*/ 2 h 165"/>
                <a:gd name="T66" fmla="*/ 815 w 824"/>
                <a:gd name="T6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4" h="165">
                  <a:moveTo>
                    <a:pt x="815" y="0"/>
                  </a:moveTo>
                  <a:lnTo>
                    <a:pt x="824" y="37"/>
                  </a:lnTo>
                  <a:lnTo>
                    <a:pt x="771" y="52"/>
                  </a:lnTo>
                  <a:lnTo>
                    <a:pt x="715" y="66"/>
                  </a:lnTo>
                  <a:lnTo>
                    <a:pt x="654" y="80"/>
                  </a:lnTo>
                  <a:lnTo>
                    <a:pt x="592" y="91"/>
                  </a:lnTo>
                  <a:lnTo>
                    <a:pt x="529" y="103"/>
                  </a:lnTo>
                  <a:lnTo>
                    <a:pt x="465" y="112"/>
                  </a:lnTo>
                  <a:lnTo>
                    <a:pt x="401" y="121"/>
                  </a:lnTo>
                  <a:lnTo>
                    <a:pt x="339" y="129"/>
                  </a:lnTo>
                  <a:lnTo>
                    <a:pt x="280" y="137"/>
                  </a:lnTo>
                  <a:lnTo>
                    <a:pt x="224" y="144"/>
                  </a:lnTo>
                  <a:lnTo>
                    <a:pt x="171" y="149"/>
                  </a:lnTo>
                  <a:lnTo>
                    <a:pt x="125" y="154"/>
                  </a:lnTo>
                  <a:lnTo>
                    <a:pt x="84" y="159"/>
                  </a:lnTo>
                  <a:lnTo>
                    <a:pt x="51" y="160"/>
                  </a:lnTo>
                  <a:lnTo>
                    <a:pt x="26" y="164"/>
                  </a:lnTo>
                  <a:lnTo>
                    <a:pt x="12" y="165"/>
                  </a:lnTo>
                  <a:lnTo>
                    <a:pt x="7" y="165"/>
                  </a:lnTo>
                  <a:lnTo>
                    <a:pt x="0" y="134"/>
                  </a:lnTo>
                  <a:lnTo>
                    <a:pt x="117" y="124"/>
                  </a:lnTo>
                  <a:lnTo>
                    <a:pt x="224" y="114"/>
                  </a:lnTo>
                  <a:lnTo>
                    <a:pt x="321" y="103"/>
                  </a:lnTo>
                  <a:lnTo>
                    <a:pt x="409" y="89"/>
                  </a:lnTo>
                  <a:lnTo>
                    <a:pt x="488" y="76"/>
                  </a:lnTo>
                  <a:lnTo>
                    <a:pt x="559" y="65"/>
                  </a:lnTo>
                  <a:lnTo>
                    <a:pt x="620" y="52"/>
                  </a:lnTo>
                  <a:lnTo>
                    <a:pt x="672" y="40"/>
                  </a:lnTo>
                  <a:lnTo>
                    <a:pt x="717" y="30"/>
                  </a:lnTo>
                  <a:lnTo>
                    <a:pt x="753" y="20"/>
                  </a:lnTo>
                  <a:lnTo>
                    <a:pt x="779" y="12"/>
                  </a:lnTo>
                  <a:lnTo>
                    <a:pt x="799" y="5"/>
                  </a:lnTo>
                  <a:lnTo>
                    <a:pt x="811" y="2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1B0D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9"/>
            <p:cNvSpPr>
              <a:spLocks/>
            </p:cNvSpPr>
            <p:nvPr/>
          </p:nvSpPr>
          <p:spPr bwMode="auto">
            <a:xfrm>
              <a:off x="7739063" y="3327400"/>
              <a:ext cx="200025" cy="84138"/>
            </a:xfrm>
            <a:custGeom>
              <a:avLst/>
              <a:gdLst>
                <a:gd name="T0" fmla="*/ 242 w 251"/>
                <a:gd name="T1" fmla="*/ 0 h 105"/>
                <a:gd name="T2" fmla="*/ 251 w 251"/>
                <a:gd name="T3" fmla="*/ 61 h 105"/>
                <a:gd name="T4" fmla="*/ 11 w 251"/>
                <a:gd name="T5" fmla="*/ 105 h 105"/>
                <a:gd name="T6" fmla="*/ 0 w 251"/>
                <a:gd name="T7" fmla="*/ 34 h 105"/>
                <a:gd name="T8" fmla="*/ 242 w 251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05">
                  <a:moveTo>
                    <a:pt x="242" y="0"/>
                  </a:moveTo>
                  <a:lnTo>
                    <a:pt x="251" y="61"/>
                  </a:lnTo>
                  <a:lnTo>
                    <a:pt x="11" y="105"/>
                  </a:lnTo>
                  <a:lnTo>
                    <a:pt x="0" y="3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ACBC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"/>
            <p:cNvSpPr>
              <a:spLocks/>
            </p:cNvSpPr>
            <p:nvPr/>
          </p:nvSpPr>
          <p:spPr bwMode="auto">
            <a:xfrm>
              <a:off x="7540625" y="2439988"/>
              <a:ext cx="230188" cy="652463"/>
            </a:xfrm>
            <a:custGeom>
              <a:avLst/>
              <a:gdLst>
                <a:gd name="T0" fmla="*/ 252 w 291"/>
                <a:gd name="T1" fmla="*/ 642 h 821"/>
                <a:gd name="T2" fmla="*/ 259 w 291"/>
                <a:gd name="T3" fmla="*/ 645 h 821"/>
                <a:gd name="T4" fmla="*/ 273 w 291"/>
                <a:gd name="T5" fmla="*/ 662 h 821"/>
                <a:gd name="T6" fmla="*/ 288 w 291"/>
                <a:gd name="T7" fmla="*/ 691 h 821"/>
                <a:gd name="T8" fmla="*/ 291 w 291"/>
                <a:gd name="T9" fmla="*/ 737 h 821"/>
                <a:gd name="T10" fmla="*/ 286 w 291"/>
                <a:gd name="T11" fmla="*/ 770 h 821"/>
                <a:gd name="T12" fmla="*/ 285 w 291"/>
                <a:gd name="T13" fmla="*/ 775 h 821"/>
                <a:gd name="T14" fmla="*/ 282 w 291"/>
                <a:gd name="T15" fmla="*/ 779 h 821"/>
                <a:gd name="T16" fmla="*/ 282 w 291"/>
                <a:gd name="T17" fmla="*/ 779 h 821"/>
                <a:gd name="T18" fmla="*/ 254 w 291"/>
                <a:gd name="T19" fmla="*/ 808 h 821"/>
                <a:gd name="T20" fmla="*/ 226 w 291"/>
                <a:gd name="T21" fmla="*/ 815 h 821"/>
                <a:gd name="T22" fmla="*/ 208 w 291"/>
                <a:gd name="T23" fmla="*/ 812 h 821"/>
                <a:gd name="T24" fmla="*/ 189 w 291"/>
                <a:gd name="T25" fmla="*/ 820 h 821"/>
                <a:gd name="T26" fmla="*/ 165 w 291"/>
                <a:gd name="T27" fmla="*/ 820 h 821"/>
                <a:gd name="T28" fmla="*/ 148 w 291"/>
                <a:gd name="T29" fmla="*/ 812 h 821"/>
                <a:gd name="T30" fmla="*/ 130 w 291"/>
                <a:gd name="T31" fmla="*/ 818 h 821"/>
                <a:gd name="T32" fmla="*/ 106 w 291"/>
                <a:gd name="T33" fmla="*/ 820 h 821"/>
                <a:gd name="T34" fmla="*/ 91 w 291"/>
                <a:gd name="T35" fmla="*/ 810 h 821"/>
                <a:gd name="T36" fmla="*/ 86 w 291"/>
                <a:gd name="T37" fmla="*/ 803 h 821"/>
                <a:gd name="T38" fmla="*/ 92 w 291"/>
                <a:gd name="T39" fmla="*/ 790 h 821"/>
                <a:gd name="T40" fmla="*/ 101 w 291"/>
                <a:gd name="T41" fmla="*/ 785 h 821"/>
                <a:gd name="T42" fmla="*/ 107 w 291"/>
                <a:gd name="T43" fmla="*/ 784 h 821"/>
                <a:gd name="T44" fmla="*/ 111 w 291"/>
                <a:gd name="T45" fmla="*/ 784 h 821"/>
                <a:gd name="T46" fmla="*/ 117 w 291"/>
                <a:gd name="T47" fmla="*/ 770 h 821"/>
                <a:gd name="T48" fmla="*/ 112 w 291"/>
                <a:gd name="T49" fmla="*/ 751 h 821"/>
                <a:gd name="T50" fmla="*/ 107 w 291"/>
                <a:gd name="T51" fmla="*/ 744 h 821"/>
                <a:gd name="T52" fmla="*/ 48 w 291"/>
                <a:gd name="T53" fmla="*/ 746 h 821"/>
                <a:gd name="T54" fmla="*/ 45 w 291"/>
                <a:gd name="T55" fmla="*/ 701 h 821"/>
                <a:gd name="T56" fmla="*/ 60 w 291"/>
                <a:gd name="T57" fmla="*/ 667 h 821"/>
                <a:gd name="T58" fmla="*/ 81 w 291"/>
                <a:gd name="T59" fmla="*/ 642 h 821"/>
                <a:gd name="T60" fmla="*/ 97 w 291"/>
                <a:gd name="T61" fmla="*/ 630 h 821"/>
                <a:gd name="T62" fmla="*/ 25 w 291"/>
                <a:gd name="T63" fmla="*/ 125 h 821"/>
                <a:gd name="T64" fmla="*/ 178 w 291"/>
                <a:gd name="T65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821">
                  <a:moveTo>
                    <a:pt x="178" y="0"/>
                  </a:moveTo>
                  <a:lnTo>
                    <a:pt x="252" y="642"/>
                  </a:lnTo>
                  <a:lnTo>
                    <a:pt x="254" y="642"/>
                  </a:lnTo>
                  <a:lnTo>
                    <a:pt x="259" y="645"/>
                  </a:lnTo>
                  <a:lnTo>
                    <a:pt x="267" y="652"/>
                  </a:lnTo>
                  <a:lnTo>
                    <a:pt x="273" y="662"/>
                  </a:lnTo>
                  <a:lnTo>
                    <a:pt x="282" y="673"/>
                  </a:lnTo>
                  <a:lnTo>
                    <a:pt x="288" y="691"/>
                  </a:lnTo>
                  <a:lnTo>
                    <a:pt x="291" y="711"/>
                  </a:lnTo>
                  <a:lnTo>
                    <a:pt x="291" y="737"/>
                  </a:lnTo>
                  <a:lnTo>
                    <a:pt x="286" y="767"/>
                  </a:lnTo>
                  <a:lnTo>
                    <a:pt x="286" y="770"/>
                  </a:lnTo>
                  <a:lnTo>
                    <a:pt x="286" y="770"/>
                  </a:lnTo>
                  <a:lnTo>
                    <a:pt x="285" y="775"/>
                  </a:lnTo>
                  <a:lnTo>
                    <a:pt x="282" y="779"/>
                  </a:lnTo>
                  <a:lnTo>
                    <a:pt x="282" y="779"/>
                  </a:lnTo>
                  <a:lnTo>
                    <a:pt x="282" y="779"/>
                  </a:lnTo>
                  <a:lnTo>
                    <a:pt x="282" y="779"/>
                  </a:lnTo>
                  <a:lnTo>
                    <a:pt x="268" y="797"/>
                  </a:lnTo>
                  <a:lnTo>
                    <a:pt x="254" y="808"/>
                  </a:lnTo>
                  <a:lnTo>
                    <a:pt x="239" y="813"/>
                  </a:lnTo>
                  <a:lnTo>
                    <a:pt x="226" y="815"/>
                  </a:lnTo>
                  <a:lnTo>
                    <a:pt x="214" y="813"/>
                  </a:lnTo>
                  <a:lnTo>
                    <a:pt x="208" y="812"/>
                  </a:lnTo>
                  <a:lnTo>
                    <a:pt x="204" y="810"/>
                  </a:lnTo>
                  <a:lnTo>
                    <a:pt x="189" y="820"/>
                  </a:lnTo>
                  <a:lnTo>
                    <a:pt x="176" y="821"/>
                  </a:lnTo>
                  <a:lnTo>
                    <a:pt x="165" y="820"/>
                  </a:lnTo>
                  <a:lnTo>
                    <a:pt x="155" y="816"/>
                  </a:lnTo>
                  <a:lnTo>
                    <a:pt x="148" y="812"/>
                  </a:lnTo>
                  <a:lnTo>
                    <a:pt x="147" y="810"/>
                  </a:lnTo>
                  <a:lnTo>
                    <a:pt x="130" y="818"/>
                  </a:lnTo>
                  <a:lnTo>
                    <a:pt x="117" y="821"/>
                  </a:lnTo>
                  <a:lnTo>
                    <a:pt x="106" y="820"/>
                  </a:lnTo>
                  <a:lnTo>
                    <a:pt x="97" y="815"/>
                  </a:lnTo>
                  <a:lnTo>
                    <a:pt x="91" y="810"/>
                  </a:lnTo>
                  <a:lnTo>
                    <a:pt x="86" y="805"/>
                  </a:lnTo>
                  <a:lnTo>
                    <a:pt x="86" y="803"/>
                  </a:lnTo>
                  <a:lnTo>
                    <a:pt x="89" y="795"/>
                  </a:lnTo>
                  <a:lnTo>
                    <a:pt x="92" y="790"/>
                  </a:lnTo>
                  <a:lnTo>
                    <a:pt x="96" y="787"/>
                  </a:lnTo>
                  <a:lnTo>
                    <a:pt x="101" y="785"/>
                  </a:lnTo>
                  <a:lnTo>
                    <a:pt x="104" y="784"/>
                  </a:lnTo>
                  <a:lnTo>
                    <a:pt x="107" y="784"/>
                  </a:lnTo>
                  <a:lnTo>
                    <a:pt x="109" y="784"/>
                  </a:lnTo>
                  <a:lnTo>
                    <a:pt x="111" y="784"/>
                  </a:lnTo>
                  <a:lnTo>
                    <a:pt x="111" y="784"/>
                  </a:lnTo>
                  <a:lnTo>
                    <a:pt x="117" y="770"/>
                  </a:lnTo>
                  <a:lnTo>
                    <a:pt x="117" y="760"/>
                  </a:lnTo>
                  <a:lnTo>
                    <a:pt x="112" y="751"/>
                  </a:lnTo>
                  <a:lnTo>
                    <a:pt x="109" y="746"/>
                  </a:lnTo>
                  <a:lnTo>
                    <a:pt x="107" y="744"/>
                  </a:lnTo>
                  <a:lnTo>
                    <a:pt x="60" y="774"/>
                  </a:lnTo>
                  <a:lnTo>
                    <a:pt x="48" y="746"/>
                  </a:lnTo>
                  <a:lnTo>
                    <a:pt x="43" y="723"/>
                  </a:lnTo>
                  <a:lnTo>
                    <a:pt x="45" y="701"/>
                  </a:lnTo>
                  <a:lnTo>
                    <a:pt x="51" y="681"/>
                  </a:lnTo>
                  <a:lnTo>
                    <a:pt x="60" y="667"/>
                  </a:lnTo>
                  <a:lnTo>
                    <a:pt x="71" y="653"/>
                  </a:lnTo>
                  <a:lnTo>
                    <a:pt x="81" y="642"/>
                  </a:lnTo>
                  <a:lnTo>
                    <a:pt x="91" y="635"/>
                  </a:lnTo>
                  <a:lnTo>
                    <a:pt x="97" y="630"/>
                  </a:lnTo>
                  <a:lnTo>
                    <a:pt x="99" y="629"/>
                  </a:lnTo>
                  <a:lnTo>
                    <a:pt x="25" y="125"/>
                  </a:lnTo>
                  <a:lnTo>
                    <a:pt x="0" y="13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AE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"/>
            <p:cNvSpPr>
              <a:spLocks/>
            </p:cNvSpPr>
            <p:nvPr/>
          </p:nvSpPr>
          <p:spPr bwMode="auto">
            <a:xfrm>
              <a:off x="7299325" y="3141663"/>
              <a:ext cx="225425" cy="565150"/>
            </a:xfrm>
            <a:custGeom>
              <a:avLst/>
              <a:gdLst>
                <a:gd name="T0" fmla="*/ 140 w 285"/>
                <a:gd name="T1" fmla="*/ 0 h 713"/>
                <a:gd name="T2" fmla="*/ 285 w 285"/>
                <a:gd name="T3" fmla="*/ 713 h 713"/>
                <a:gd name="T4" fmla="*/ 184 w 285"/>
                <a:gd name="T5" fmla="*/ 713 h 713"/>
                <a:gd name="T6" fmla="*/ 79 w 285"/>
                <a:gd name="T7" fmla="*/ 710 h 713"/>
                <a:gd name="T8" fmla="*/ 0 w 285"/>
                <a:gd name="T9" fmla="*/ 20 h 713"/>
                <a:gd name="T10" fmla="*/ 140 w 285"/>
                <a:gd name="T11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713">
                  <a:moveTo>
                    <a:pt x="140" y="0"/>
                  </a:moveTo>
                  <a:lnTo>
                    <a:pt x="285" y="713"/>
                  </a:lnTo>
                  <a:lnTo>
                    <a:pt x="184" y="713"/>
                  </a:lnTo>
                  <a:lnTo>
                    <a:pt x="79" y="710"/>
                  </a:lnTo>
                  <a:lnTo>
                    <a:pt x="0" y="2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1B0D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"/>
            <p:cNvSpPr>
              <a:spLocks/>
            </p:cNvSpPr>
            <p:nvPr/>
          </p:nvSpPr>
          <p:spPr bwMode="auto">
            <a:xfrm>
              <a:off x="5962650" y="1389063"/>
              <a:ext cx="460375" cy="804863"/>
            </a:xfrm>
            <a:custGeom>
              <a:avLst/>
              <a:gdLst>
                <a:gd name="T0" fmla="*/ 199 w 580"/>
                <a:gd name="T1" fmla="*/ 5 h 1014"/>
                <a:gd name="T2" fmla="*/ 219 w 580"/>
                <a:gd name="T3" fmla="*/ 33 h 1014"/>
                <a:gd name="T4" fmla="*/ 235 w 580"/>
                <a:gd name="T5" fmla="*/ 78 h 1014"/>
                <a:gd name="T6" fmla="*/ 250 w 580"/>
                <a:gd name="T7" fmla="*/ 122 h 1014"/>
                <a:gd name="T8" fmla="*/ 258 w 580"/>
                <a:gd name="T9" fmla="*/ 152 h 1014"/>
                <a:gd name="T10" fmla="*/ 580 w 580"/>
                <a:gd name="T11" fmla="*/ 1014 h 1014"/>
                <a:gd name="T12" fmla="*/ 201 w 580"/>
                <a:gd name="T13" fmla="*/ 410 h 1014"/>
                <a:gd name="T14" fmla="*/ 184 w 580"/>
                <a:gd name="T15" fmla="*/ 412 h 1014"/>
                <a:gd name="T16" fmla="*/ 143 w 580"/>
                <a:gd name="T17" fmla="*/ 413 h 1014"/>
                <a:gd name="T18" fmla="*/ 95 w 580"/>
                <a:gd name="T19" fmla="*/ 409 h 1014"/>
                <a:gd name="T20" fmla="*/ 67 w 580"/>
                <a:gd name="T21" fmla="*/ 400 h 1014"/>
                <a:gd name="T22" fmla="*/ 53 w 580"/>
                <a:gd name="T23" fmla="*/ 385 h 1014"/>
                <a:gd name="T24" fmla="*/ 39 w 580"/>
                <a:gd name="T25" fmla="*/ 364 h 1014"/>
                <a:gd name="T26" fmla="*/ 48 w 580"/>
                <a:gd name="T27" fmla="*/ 346 h 1014"/>
                <a:gd name="T28" fmla="*/ 39 w 580"/>
                <a:gd name="T29" fmla="*/ 341 h 1014"/>
                <a:gd name="T30" fmla="*/ 25 w 580"/>
                <a:gd name="T31" fmla="*/ 329 h 1014"/>
                <a:gd name="T32" fmla="*/ 18 w 580"/>
                <a:gd name="T33" fmla="*/ 306 h 1014"/>
                <a:gd name="T34" fmla="*/ 21 w 580"/>
                <a:gd name="T35" fmla="*/ 288 h 1014"/>
                <a:gd name="T36" fmla="*/ 8 w 580"/>
                <a:gd name="T37" fmla="*/ 272 h 1014"/>
                <a:gd name="T38" fmla="*/ 0 w 580"/>
                <a:gd name="T39" fmla="*/ 249 h 1014"/>
                <a:gd name="T40" fmla="*/ 12 w 580"/>
                <a:gd name="T41" fmla="*/ 221 h 1014"/>
                <a:gd name="T42" fmla="*/ 7 w 580"/>
                <a:gd name="T43" fmla="*/ 216 h 1014"/>
                <a:gd name="T44" fmla="*/ 2 w 580"/>
                <a:gd name="T45" fmla="*/ 201 h 1014"/>
                <a:gd name="T46" fmla="*/ 8 w 580"/>
                <a:gd name="T47" fmla="*/ 181 h 1014"/>
                <a:gd name="T48" fmla="*/ 38 w 580"/>
                <a:gd name="T49" fmla="*/ 163 h 1014"/>
                <a:gd name="T50" fmla="*/ 95 w 580"/>
                <a:gd name="T51" fmla="*/ 152 h 1014"/>
                <a:gd name="T52" fmla="*/ 151 w 580"/>
                <a:gd name="T53" fmla="*/ 152 h 1014"/>
                <a:gd name="T54" fmla="*/ 187 w 580"/>
                <a:gd name="T55" fmla="*/ 155 h 1014"/>
                <a:gd name="T56" fmla="*/ 191 w 580"/>
                <a:gd name="T57" fmla="*/ 152 h 1014"/>
                <a:gd name="T58" fmla="*/ 182 w 580"/>
                <a:gd name="T59" fmla="*/ 127 h 1014"/>
                <a:gd name="T60" fmla="*/ 173 w 580"/>
                <a:gd name="T61" fmla="*/ 87 h 1014"/>
                <a:gd name="T62" fmla="*/ 169 w 580"/>
                <a:gd name="T63" fmla="*/ 43 h 1014"/>
                <a:gd name="T64" fmla="*/ 182 w 580"/>
                <a:gd name="T65" fmla="*/ 5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1014">
                  <a:moveTo>
                    <a:pt x="191" y="0"/>
                  </a:moveTo>
                  <a:lnTo>
                    <a:pt x="199" y="5"/>
                  </a:lnTo>
                  <a:lnTo>
                    <a:pt x="209" y="17"/>
                  </a:lnTo>
                  <a:lnTo>
                    <a:pt x="219" y="33"/>
                  </a:lnTo>
                  <a:lnTo>
                    <a:pt x="227" y="54"/>
                  </a:lnTo>
                  <a:lnTo>
                    <a:pt x="235" y="78"/>
                  </a:lnTo>
                  <a:lnTo>
                    <a:pt x="243" y="101"/>
                  </a:lnTo>
                  <a:lnTo>
                    <a:pt x="250" y="122"/>
                  </a:lnTo>
                  <a:lnTo>
                    <a:pt x="255" y="140"/>
                  </a:lnTo>
                  <a:lnTo>
                    <a:pt x="258" y="152"/>
                  </a:lnTo>
                  <a:lnTo>
                    <a:pt x="258" y="155"/>
                  </a:lnTo>
                  <a:lnTo>
                    <a:pt x="580" y="1014"/>
                  </a:lnTo>
                  <a:lnTo>
                    <a:pt x="398" y="973"/>
                  </a:lnTo>
                  <a:lnTo>
                    <a:pt x="201" y="410"/>
                  </a:lnTo>
                  <a:lnTo>
                    <a:pt x="196" y="410"/>
                  </a:lnTo>
                  <a:lnTo>
                    <a:pt x="184" y="412"/>
                  </a:lnTo>
                  <a:lnTo>
                    <a:pt x="166" y="412"/>
                  </a:lnTo>
                  <a:lnTo>
                    <a:pt x="143" y="413"/>
                  </a:lnTo>
                  <a:lnTo>
                    <a:pt x="120" y="412"/>
                  </a:lnTo>
                  <a:lnTo>
                    <a:pt x="95" y="409"/>
                  </a:lnTo>
                  <a:lnTo>
                    <a:pt x="71" y="402"/>
                  </a:lnTo>
                  <a:lnTo>
                    <a:pt x="67" y="400"/>
                  </a:lnTo>
                  <a:lnTo>
                    <a:pt x="61" y="394"/>
                  </a:lnTo>
                  <a:lnTo>
                    <a:pt x="53" y="385"/>
                  </a:lnTo>
                  <a:lnTo>
                    <a:pt x="44" y="376"/>
                  </a:lnTo>
                  <a:lnTo>
                    <a:pt x="39" y="364"/>
                  </a:lnTo>
                  <a:lnTo>
                    <a:pt x="39" y="354"/>
                  </a:lnTo>
                  <a:lnTo>
                    <a:pt x="48" y="346"/>
                  </a:lnTo>
                  <a:lnTo>
                    <a:pt x="46" y="344"/>
                  </a:lnTo>
                  <a:lnTo>
                    <a:pt x="39" y="341"/>
                  </a:lnTo>
                  <a:lnTo>
                    <a:pt x="33" y="336"/>
                  </a:lnTo>
                  <a:lnTo>
                    <a:pt x="25" y="329"/>
                  </a:lnTo>
                  <a:lnTo>
                    <a:pt x="20" y="320"/>
                  </a:lnTo>
                  <a:lnTo>
                    <a:pt x="18" y="306"/>
                  </a:lnTo>
                  <a:lnTo>
                    <a:pt x="23" y="290"/>
                  </a:lnTo>
                  <a:lnTo>
                    <a:pt x="21" y="288"/>
                  </a:lnTo>
                  <a:lnTo>
                    <a:pt x="15" y="282"/>
                  </a:lnTo>
                  <a:lnTo>
                    <a:pt x="8" y="272"/>
                  </a:lnTo>
                  <a:lnTo>
                    <a:pt x="2" y="260"/>
                  </a:lnTo>
                  <a:lnTo>
                    <a:pt x="0" y="249"/>
                  </a:lnTo>
                  <a:lnTo>
                    <a:pt x="2" y="234"/>
                  </a:lnTo>
                  <a:lnTo>
                    <a:pt x="12" y="221"/>
                  </a:lnTo>
                  <a:lnTo>
                    <a:pt x="10" y="219"/>
                  </a:lnTo>
                  <a:lnTo>
                    <a:pt x="7" y="216"/>
                  </a:lnTo>
                  <a:lnTo>
                    <a:pt x="3" y="209"/>
                  </a:lnTo>
                  <a:lnTo>
                    <a:pt x="2" y="201"/>
                  </a:lnTo>
                  <a:lnTo>
                    <a:pt x="2" y="191"/>
                  </a:lnTo>
                  <a:lnTo>
                    <a:pt x="8" y="181"/>
                  </a:lnTo>
                  <a:lnTo>
                    <a:pt x="18" y="171"/>
                  </a:lnTo>
                  <a:lnTo>
                    <a:pt x="38" y="163"/>
                  </a:lnTo>
                  <a:lnTo>
                    <a:pt x="66" y="155"/>
                  </a:lnTo>
                  <a:lnTo>
                    <a:pt x="95" y="152"/>
                  </a:lnTo>
                  <a:lnTo>
                    <a:pt x="125" y="150"/>
                  </a:lnTo>
                  <a:lnTo>
                    <a:pt x="151" y="152"/>
                  </a:lnTo>
                  <a:lnTo>
                    <a:pt x="173" y="153"/>
                  </a:lnTo>
                  <a:lnTo>
                    <a:pt x="187" y="155"/>
                  </a:lnTo>
                  <a:lnTo>
                    <a:pt x="192" y="155"/>
                  </a:lnTo>
                  <a:lnTo>
                    <a:pt x="191" y="152"/>
                  </a:lnTo>
                  <a:lnTo>
                    <a:pt x="187" y="142"/>
                  </a:lnTo>
                  <a:lnTo>
                    <a:pt x="182" y="127"/>
                  </a:lnTo>
                  <a:lnTo>
                    <a:pt x="178" y="109"/>
                  </a:lnTo>
                  <a:lnTo>
                    <a:pt x="173" y="87"/>
                  </a:lnTo>
                  <a:lnTo>
                    <a:pt x="169" y="66"/>
                  </a:lnTo>
                  <a:lnTo>
                    <a:pt x="169" y="43"/>
                  </a:lnTo>
                  <a:lnTo>
                    <a:pt x="174" y="23"/>
                  </a:lnTo>
                  <a:lnTo>
                    <a:pt x="182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AE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"/>
            <p:cNvSpPr>
              <a:spLocks/>
            </p:cNvSpPr>
            <p:nvPr/>
          </p:nvSpPr>
          <p:spPr bwMode="auto">
            <a:xfrm>
              <a:off x="7540625" y="2439988"/>
              <a:ext cx="149225" cy="144463"/>
            </a:xfrm>
            <a:custGeom>
              <a:avLst/>
              <a:gdLst>
                <a:gd name="T0" fmla="*/ 178 w 189"/>
                <a:gd name="T1" fmla="*/ 0 h 181"/>
                <a:gd name="T2" fmla="*/ 189 w 189"/>
                <a:gd name="T3" fmla="*/ 100 h 181"/>
                <a:gd name="T4" fmla="*/ 33 w 189"/>
                <a:gd name="T5" fmla="*/ 181 h 181"/>
                <a:gd name="T6" fmla="*/ 25 w 189"/>
                <a:gd name="T7" fmla="*/ 125 h 181"/>
                <a:gd name="T8" fmla="*/ 0 w 189"/>
                <a:gd name="T9" fmla="*/ 135 h 181"/>
                <a:gd name="T10" fmla="*/ 178 w 189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81">
                  <a:moveTo>
                    <a:pt x="178" y="0"/>
                  </a:moveTo>
                  <a:lnTo>
                    <a:pt x="189" y="100"/>
                  </a:lnTo>
                  <a:lnTo>
                    <a:pt x="33" y="181"/>
                  </a:lnTo>
                  <a:lnTo>
                    <a:pt x="25" y="125"/>
                  </a:lnTo>
                  <a:lnTo>
                    <a:pt x="0" y="13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"/>
            <p:cNvSpPr>
              <a:spLocks/>
            </p:cNvSpPr>
            <p:nvPr/>
          </p:nvSpPr>
          <p:spPr bwMode="auto">
            <a:xfrm>
              <a:off x="6229350" y="1931988"/>
              <a:ext cx="193675" cy="261938"/>
            </a:xfrm>
            <a:custGeom>
              <a:avLst/>
              <a:gdLst>
                <a:gd name="T0" fmla="*/ 122 w 245"/>
                <a:gd name="T1" fmla="*/ 0 h 329"/>
                <a:gd name="T2" fmla="*/ 245 w 245"/>
                <a:gd name="T3" fmla="*/ 329 h 329"/>
                <a:gd name="T4" fmla="*/ 63 w 245"/>
                <a:gd name="T5" fmla="*/ 288 h 329"/>
                <a:gd name="T6" fmla="*/ 0 w 245"/>
                <a:gd name="T7" fmla="*/ 112 h 329"/>
                <a:gd name="T8" fmla="*/ 122 w 245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29">
                  <a:moveTo>
                    <a:pt x="122" y="0"/>
                  </a:moveTo>
                  <a:lnTo>
                    <a:pt x="245" y="329"/>
                  </a:lnTo>
                  <a:lnTo>
                    <a:pt x="63" y="288"/>
                  </a:lnTo>
                  <a:lnTo>
                    <a:pt x="0" y="11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"/>
            <p:cNvSpPr>
              <a:spLocks/>
            </p:cNvSpPr>
            <p:nvPr/>
          </p:nvSpPr>
          <p:spPr bwMode="auto">
            <a:xfrm>
              <a:off x="6770688" y="4310063"/>
              <a:ext cx="123825" cy="246063"/>
            </a:xfrm>
            <a:custGeom>
              <a:avLst/>
              <a:gdLst>
                <a:gd name="T0" fmla="*/ 124 w 156"/>
                <a:gd name="T1" fmla="*/ 0 h 310"/>
                <a:gd name="T2" fmla="*/ 156 w 156"/>
                <a:gd name="T3" fmla="*/ 310 h 310"/>
                <a:gd name="T4" fmla="*/ 42 w 156"/>
                <a:gd name="T5" fmla="*/ 308 h 310"/>
                <a:gd name="T6" fmla="*/ 0 w 156"/>
                <a:gd name="T7" fmla="*/ 23 h 310"/>
                <a:gd name="T8" fmla="*/ 124 w 156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310">
                  <a:moveTo>
                    <a:pt x="124" y="0"/>
                  </a:moveTo>
                  <a:lnTo>
                    <a:pt x="156" y="310"/>
                  </a:lnTo>
                  <a:lnTo>
                    <a:pt x="42" y="308"/>
                  </a:lnTo>
                  <a:lnTo>
                    <a:pt x="0" y="2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F65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6"/>
            <p:cNvSpPr>
              <a:spLocks/>
            </p:cNvSpPr>
            <p:nvPr/>
          </p:nvSpPr>
          <p:spPr bwMode="auto">
            <a:xfrm>
              <a:off x="7307263" y="4400550"/>
              <a:ext cx="128588" cy="242888"/>
            </a:xfrm>
            <a:custGeom>
              <a:avLst/>
              <a:gdLst>
                <a:gd name="T0" fmla="*/ 123 w 161"/>
                <a:gd name="T1" fmla="*/ 0 h 308"/>
                <a:gd name="T2" fmla="*/ 161 w 161"/>
                <a:gd name="T3" fmla="*/ 308 h 308"/>
                <a:gd name="T4" fmla="*/ 48 w 161"/>
                <a:gd name="T5" fmla="*/ 308 h 308"/>
                <a:gd name="T6" fmla="*/ 0 w 161"/>
                <a:gd name="T7" fmla="*/ 25 h 308"/>
                <a:gd name="T8" fmla="*/ 123 w 161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308">
                  <a:moveTo>
                    <a:pt x="123" y="0"/>
                  </a:moveTo>
                  <a:lnTo>
                    <a:pt x="161" y="308"/>
                  </a:lnTo>
                  <a:lnTo>
                    <a:pt x="48" y="308"/>
                  </a:lnTo>
                  <a:lnTo>
                    <a:pt x="0" y="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F65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7"/>
            <p:cNvSpPr>
              <a:spLocks/>
            </p:cNvSpPr>
            <p:nvPr/>
          </p:nvSpPr>
          <p:spPr bwMode="auto">
            <a:xfrm>
              <a:off x="6770688" y="4310063"/>
              <a:ext cx="112713" cy="146050"/>
            </a:xfrm>
            <a:custGeom>
              <a:avLst/>
              <a:gdLst>
                <a:gd name="T0" fmla="*/ 124 w 143"/>
                <a:gd name="T1" fmla="*/ 0 h 185"/>
                <a:gd name="T2" fmla="*/ 143 w 143"/>
                <a:gd name="T3" fmla="*/ 183 h 185"/>
                <a:gd name="T4" fmla="*/ 82 w 143"/>
                <a:gd name="T5" fmla="*/ 185 h 185"/>
                <a:gd name="T6" fmla="*/ 24 w 143"/>
                <a:gd name="T7" fmla="*/ 182 h 185"/>
                <a:gd name="T8" fmla="*/ 0 w 143"/>
                <a:gd name="T9" fmla="*/ 23 h 185"/>
                <a:gd name="T10" fmla="*/ 124 w 143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85">
                  <a:moveTo>
                    <a:pt x="124" y="0"/>
                  </a:moveTo>
                  <a:lnTo>
                    <a:pt x="143" y="183"/>
                  </a:lnTo>
                  <a:lnTo>
                    <a:pt x="82" y="185"/>
                  </a:lnTo>
                  <a:lnTo>
                    <a:pt x="24" y="182"/>
                  </a:lnTo>
                  <a:lnTo>
                    <a:pt x="0" y="2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2F2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8"/>
            <p:cNvSpPr>
              <a:spLocks/>
            </p:cNvSpPr>
            <p:nvPr/>
          </p:nvSpPr>
          <p:spPr bwMode="auto">
            <a:xfrm>
              <a:off x="7307263" y="4400550"/>
              <a:ext cx="109538" cy="114300"/>
            </a:xfrm>
            <a:custGeom>
              <a:avLst/>
              <a:gdLst>
                <a:gd name="T0" fmla="*/ 123 w 138"/>
                <a:gd name="T1" fmla="*/ 0 h 145"/>
                <a:gd name="T2" fmla="*/ 138 w 138"/>
                <a:gd name="T3" fmla="*/ 125 h 145"/>
                <a:gd name="T4" fmla="*/ 79 w 138"/>
                <a:gd name="T5" fmla="*/ 135 h 145"/>
                <a:gd name="T6" fmla="*/ 20 w 138"/>
                <a:gd name="T7" fmla="*/ 145 h 145"/>
                <a:gd name="T8" fmla="*/ 0 w 138"/>
                <a:gd name="T9" fmla="*/ 25 h 145"/>
                <a:gd name="T10" fmla="*/ 123 w 138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45">
                  <a:moveTo>
                    <a:pt x="123" y="0"/>
                  </a:moveTo>
                  <a:lnTo>
                    <a:pt x="138" y="125"/>
                  </a:lnTo>
                  <a:lnTo>
                    <a:pt x="79" y="135"/>
                  </a:lnTo>
                  <a:lnTo>
                    <a:pt x="20" y="145"/>
                  </a:lnTo>
                  <a:lnTo>
                    <a:pt x="0" y="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2F2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9"/>
            <p:cNvSpPr>
              <a:spLocks/>
            </p:cNvSpPr>
            <p:nvPr/>
          </p:nvSpPr>
          <p:spPr bwMode="auto">
            <a:xfrm>
              <a:off x="6669088" y="2530475"/>
              <a:ext cx="787400" cy="1951038"/>
            </a:xfrm>
            <a:custGeom>
              <a:avLst/>
              <a:gdLst>
                <a:gd name="T0" fmla="*/ 607 w 993"/>
                <a:gd name="T1" fmla="*/ 2 h 2457"/>
                <a:gd name="T2" fmla="*/ 671 w 993"/>
                <a:gd name="T3" fmla="*/ 20 h 2457"/>
                <a:gd name="T4" fmla="*/ 720 w 993"/>
                <a:gd name="T5" fmla="*/ 61 h 2457"/>
                <a:gd name="T6" fmla="*/ 752 w 993"/>
                <a:gd name="T7" fmla="*/ 89 h 2457"/>
                <a:gd name="T8" fmla="*/ 990 w 993"/>
                <a:gd name="T9" fmla="*/ 2418 h 2457"/>
                <a:gd name="T10" fmla="*/ 965 w 993"/>
                <a:gd name="T11" fmla="*/ 2431 h 2457"/>
                <a:gd name="T12" fmla="*/ 923 w 993"/>
                <a:gd name="T13" fmla="*/ 2447 h 2457"/>
                <a:gd name="T14" fmla="*/ 863 w 993"/>
                <a:gd name="T15" fmla="*/ 2457 h 2457"/>
                <a:gd name="T16" fmla="*/ 793 w 993"/>
                <a:gd name="T17" fmla="*/ 2452 h 2457"/>
                <a:gd name="T18" fmla="*/ 752 w 993"/>
                <a:gd name="T19" fmla="*/ 2414 h 2457"/>
                <a:gd name="T20" fmla="*/ 738 w 993"/>
                <a:gd name="T21" fmla="*/ 2334 h 2457"/>
                <a:gd name="T22" fmla="*/ 722 w 993"/>
                <a:gd name="T23" fmla="*/ 2222 h 2457"/>
                <a:gd name="T24" fmla="*/ 702 w 993"/>
                <a:gd name="T25" fmla="*/ 2085 h 2457"/>
                <a:gd name="T26" fmla="*/ 683 w 993"/>
                <a:gd name="T27" fmla="*/ 1927 h 2457"/>
                <a:gd name="T28" fmla="*/ 660 w 993"/>
                <a:gd name="T29" fmla="*/ 1756 h 2457"/>
                <a:gd name="T30" fmla="*/ 637 w 993"/>
                <a:gd name="T31" fmla="*/ 1578 h 2457"/>
                <a:gd name="T32" fmla="*/ 613 w 993"/>
                <a:gd name="T33" fmla="*/ 1398 h 2457"/>
                <a:gd name="T34" fmla="*/ 590 w 993"/>
                <a:gd name="T35" fmla="*/ 1222 h 2457"/>
                <a:gd name="T36" fmla="*/ 569 w 993"/>
                <a:gd name="T37" fmla="*/ 1057 h 2457"/>
                <a:gd name="T38" fmla="*/ 551 w 993"/>
                <a:gd name="T39" fmla="*/ 909 h 2457"/>
                <a:gd name="T40" fmla="*/ 536 w 993"/>
                <a:gd name="T41" fmla="*/ 784 h 2457"/>
                <a:gd name="T42" fmla="*/ 523 w 993"/>
                <a:gd name="T43" fmla="*/ 687 h 2457"/>
                <a:gd name="T44" fmla="*/ 515 w 993"/>
                <a:gd name="T45" fmla="*/ 623 h 2457"/>
                <a:gd name="T46" fmla="*/ 513 w 993"/>
                <a:gd name="T47" fmla="*/ 601 h 2457"/>
                <a:gd name="T48" fmla="*/ 434 w 993"/>
                <a:gd name="T49" fmla="*/ 608 h 2457"/>
                <a:gd name="T50" fmla="*/ 370 w 993"/>
                <a:gd name="T51" fmla="*/ 611 h 2457"/>
                <a:gd name="T52" fmla="*/ 300 w 993"/>
                <a:gd name="T53" fmla="*/ 605 h 2457"/>
                <a:gd name="T54" fmla="*/ 280 w 993"/>
                <a:gd name="T55" fmla="*/ 787 h 2457"/>
                <a:gd name="T56" fmla="*/ 265 w 993"/>
                <a:gd name="T57" fmla="*/ 1006 h 2457"/>
                <a:gd name="T58" fmla="*/ 258 w 993"/>
                <a:gd name="T59" fmla="*/ 1248 h 2457"/>
                <a:gd name="T60" fmla="*/ 257 w 993"/>
                <a:gd name="T61" fmla="*/ 1504 h 2457"/>
                <a:gd name="T62" fmla="*/ 265 w 993"/>
                <a:gd name="T63" fmla="*/ 1761 h 2457"/>
                <a:gd name="T64" fmla="*/ 280 w 993"/>
                <a:gd name="T65" fmla="*/ 2009 h 2457"/>
                <a:gd name="T66" fmla="*/ 304 w 993"/>
                <a:gd name="T67" fmla="*/ 2240 h 2457"/>
                <a:gd name="T68" fmla="*/ 285 w 993"/>
                <a:gd name="T69" fmla="*/ 2363 h 2457"/>
                <a:gd name="T70" fmla="*/ 219 w 993"/>
                <a:gd name="T71" fmla="*/ 2385 h 2457"/>
                <a:gd name="T72" fmla="*/ 160 w 993"/>
                <a:gd name="T73" fmla="*/ 2386 h 2457"/>
                <a:gd name="T74" fmla="*/ 117 w 993"/>
                <a:gd name="T75" fmla="*/ 2381 h 2457"/>
                <a:gd name="T76" fmla="*/ 101 w 993"/>
                <a:gd name="T77" fmla="*/ 2378 h 2457"/>
                <a:gd name="T78" fmla="*/ 58 w 993"/>
                <a:gd name="T79" fmla="*/ 2095 h 2457"/>
                <a:gd name="T80" fmla="*/ 27 w 993"/>
                <a:gd name="T81" fmla="*/ 1820 h 2457"/>
                <a:gd name="T82" fmla="*/ 9 w 993"/>
                <a:gd name="T83" fmla="*/ 1555 h 2457"/>
                <a:gd name="T84" fmla="*/ 0 w 993"/>
                <a:gd name="T85" fmla="*/ 1301 h 2457"/>
                <a:gd name="T86" fmla="*/ 0 w 993"/>
                <a:gd name="T87" fmla="*/ 1066 h 2457"/>
                <a:gd name="T88" fmla="*/ 9 w 993"/>
                <a:gd name="T89" fmla="*/ 850 h 2457"/>
                <a:gd name="T90" fmla="*/ 18 w 993"/>
                <a:gd name="T91" fmla="*/ 657 h 2457"/>
                <a:gd name="T92" fmla="*/ 33 w 993"/>
                <a:gd name="T93" fmla="*/ 491 h 2457"/>
                <a:gd name="T94" fmla="*/ 46 w 993"/>
                <a:gd name="T95" fmla="*/ 353 h 2457"/>
                <a:gd name="T96" fmla="*/ 60 w 993"/>
                <a:gd name="T97" fmla="*/ 247 h 2457"/>
                <a:gd name="T98" fmla="*/ 69 w 993"/>
                <a:gd name="T99" fmla="*/ 177 h 2457"/>
                <a:gd name="T100" fmla="*/ 74 w 993"/>
                <a:gd name="T101" fmla="*/ 145 h 2457"/>
                <a:gd name="T102" fmla="*/ 155 w 993"/>
                <a:gd name="T103" fmla="*/ 139 h 2457"/>
                <a:gd name="T104" fmla="*/ 217 w 993"/>
                <a:gd name="T105" fmla="*/ 107 h 2457"/>
                <a:gd name="T106" fmla="*/ 291 w 993"/>
                <a:gd name="T107" fmla="*/ 73 h 2457"/>
                <a:gd name="T108" fmla="*/ 370 w 993"/>
                <a:gd name="T109" fmla="*/ 41 h 2457"/>
                <a:gd name="T110" fmla="*/ 452 w 993"/>
                <a:gd name="T111" fmla="*/ 17 h 2457"/>
                <a:gd name="T112" fmla="*/ 533 w 993"/>
                <a:gd name="T113" fmla="*/ 2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3" h="2457">
                  <a:moveTo>
                    <a:pt x="571" y="0"/>
                  </a:moveTo>
                  <a:lnTo>
                    <a:pt x="607" y="2"/>
                  </a:lnTo>
                  <a:lnTo>
                    <a:pt x="640" y="9"/>
                  </a:lnTo>
                  <a:lnTo>
                    <a:pt x="671" y="20"/>
                  </a:lnTo>
                  <a:lnTo>
                    <a:pt x="697" y="38"/>
                  </a:lnTo>
                  <a:lnTo>
                    <a:pt x="720" y="61"/>
                  </a:lnTo>
                  <a:lnTo>
                    <a:pt x="740" y="91"/>
                  </a:lnTo>
                  <a:lnTo>
                    <a:pt x="752" y="89"/>
                  </a:lnTo>
                  <a:lnTo>
                    <a:pt x="993" y="2416"/>
                  </a:lnTo>
                  <a:lnTo>
                    <a:pt x="990" y="2418"/>
                  </a:lnTo>
                  <a:lnTo>
                    <a:pt x="980" y="2424"/>
                  </a:lnTo>
                  <a:lnTo>
                    <a:pt x="965" y="2431"/>
                  </a:lnTo>
                  <a:lnTo>
                    <a:pt x="946" y="2439"/>
                  </a:lnTo>
                  <a:lnTo>
                    <a:pt x="923" y="2447"/>
                  </a:lnTo>
                  <a:lnTo>
                    <a:pt x="895" y="2454"/>
                  </a:lnTo>
                  <a:lnTo>
                    <a:pt x="863" y="2457"/>
                  </a:lnTo>
                  <a:lnTo>
                    <a:pt x="829" y="2457"/>
                  </a:lnTo>
                  <a:lnTo>
                    <a:pt x="793" y="2452"/>
                  </a:lnTo>
                  <a:lnTo>
                    <a:pt x="757" y="2441"/>
                  </a:lnTo>
                  <a:lnTo>
                    <a:pt x="752" y="2414"/>
                  </a:lnTo>
                  <a:lnTo>
                    <a:pt x="745" y="2378"/>
                  </a:lnTo>
                  <a:lnTo>
                    <a:pt x="738" y="2334"/>
                  </a:lnTo>
                  <a:lnTo>
                    <a:pt x="730" y="2281"/>
                  </a:lnTo>
                  <a:lnTo>
                    <a:pt x="722" y="2222"/>
                  </a:lnTo>
                  <a:lnTo>
                    <a:pt x="712" y="2156"/>
                  </a:lnTo>
                  <a:lnTo>
                    <a:pt x="702" y="2085"/>
                  </a:lnTo>
                  <a:lnTo>
                    <a:pt x="692" y="2008"/>
                  </a:lnTo>
                  <a:lnTo>
                    <a:pt x="683" y="1927"/>
                  </a:lnTo>
                  <a:lnTo>
                    <a:pt x="671" y="1843"/>
                  </a:lnTo>
                  <a:lnTo>
                    <a:pt x="660" y="1756"/>
                  </a:lnTo>
                  <a:lnTo>
                    <a:pt x="648" y="1668"/>
                  </a:lnTo>
                  <a:lnTo>
                    <a:pt x="637" y="1578"/>
                  </a:lnTo>
                  <a:lnTo>
                    <a:pt x="625" y="1487"/>
                  </a:lnTo>
                  <a:lnTo>
                    <a:pt x="613" y="1398"/>
                  </a:lnTo>
                  <a:lnTo>
                    <a:pt x="602" y="1309"/>
                  </a:lnTo>
                  <a:lnTo>
                    <a:pt x="590" y="1222"/>
                  </a:lnTo>
                  <a:lnTo>
                    <a:pt x="581" y="1138"/>
                  </a:lnTo>
                  <a:lnTo>
                    <a:pt x="569" y="1057"/>
                  </a:lnTo>
                  <a:lnTo>
                    <a:pt x="561" y="982"/>
                  </a:lnTo>
                  <a:lnTo>
                    <a:pt x="551" y="909"/>
                  </a:lnTo>
                  <a:lnTo>
                    <a:pt x="543" y="843"/>
                  </a:lnTo>
                  <a:lnTo>
                    <a:pt x="536" y="784"/>
                  </a:lnTo>
                  <a:lnTo>
                    <a:pt x="530" y="731"/>
                  </a:lnTo>
                  <a:lnTo>
                    <a:pt x="523" y="687"/>
                  </a:lnTo>
                  <a:lnTo>
                    <a:pt x="518" y="651"/>
                  </a:lnTo>
                  <a:lnTo>
                    <a:pt x="515" y="623"/>
                  </a:lnTo>
                  <a:lnTo>
                    <a:pt x="513" y="606"/>
                  </a:lnTo>
                  <a:lnTo>
                    <a:pt x="513" y="601"/>
                  </a:lnTo>
                  <a:lnTo>
                    <a:pt x="470" y="605"/>
                  </a:lnTo>
                  <a:lnTo>
                    <a:pt x="434" y="608"/>
                  </a:lnTo>
                  <a:lnTo>
                    <a:pt x="401" y="611"/>
                  </a:lnTo>
                  <a:lnTo>
                    <a:pt x="370" y="611"/>
                  </a:lnTo>
                  <a:lnTo>
                    <a:pt x="337" y="610"/>
                  </a:lnTo>
                  <a:lnTo>
                    <a:pt x="300" y="605"/>
                  </a:lnTo>
                  <a:lnTo>
                    <a:pt x="290" y="692"/>
                  </a:lnTo>
                  <a:lnTo>
                    <a:pt x="280" y="787"/>
                  </a:lnTo>
                  <a:lnTo>
                    <a:pt x="272" y="893"/>
                  </a:lnTo>
                  <a:lnTo>
                    <a:pt x="265" y="1006"/>
                  </a:lnTo>
                  <a:lnTo>
                    <a:pt x="260" y="1125"/>
                  </a:lnTo>
                  <a:lnTo>
                    <a:pt x="258" y="1248"/>
                  </a:lnTo>
                  <a:lnTo>
                    <a:pt x="257" y="1375"/>
                  </a:lnTo>
                  <a:lnTo>
                    <a:pt x="257" y="1504"/>
                  </a:lnTo>
                  <a:lnTo>
                    <a:pt x="260" y="1632"/>
                  </a:lnTo>
                  <a:lnTo>
                    <a:pt x="265" y="1761"/>
                  </a:lnTo>
                  <a:lnTo>
                    <a:pt x="272" y="1887"/>
                  </a:lnTo>
                  <a:lnTo>
                    <a:pt x="280" y="2009"/>
                  </a:lnTo>
                  <a:lnTo>
                    <a:pt x="291" y="2128"/>
                  </a:lnTo>
                  <a:lnTo>
                    <a:pt x="304" y="2240"/>
                  </a:lnTo>
                  <a:lnTo>
                    <a:pt x="319" y="2344"/>
                  </a:lnTo>
                  <a:lnTo>
                    <a:pt x="285" y="2363"/>
                  </a:lnTo>
                  <a:lnTo>
                    <a:pt x="252" y="2376"/>
                  </a:lnTo>
                  <a:lnTo>
                    <a:pt x="219" y="2385"/>
                  </a:lnTo>
                  <a:lnTo>
                    <a:pt x="188" y="2388"/>
                  </a:lnTo>
                  <a:lnTo>
                    <a:pt x="160" y="2386"/>
                  </a:lnTo>
                  <a:lnTo>
                    <a:pt x="135" y="2385"/>
                  </a:lnTo>
                  <a:lnTo>
                    <a:pt x="117" y="2381"/>
                  </a:lnTo>
                  <a:lnTo>
                    <a:pt x="106" y="2378"/>
                  </a:lnTo>
                  <a:lnTo>
                    <a:pt x="101" y="2378"/>
                  </a:lnTo>
                  <a:lnTo>
                    <a:pt x="78" y="2235"/>
                  </a:lnTo>
                  <a:lnTo>
                    <a:pt x="58" y="2095"/>
                  </a:lnTo>
                  <a:lnTo>
                    <a:pt x="40" y="1957"/>
                  </a:lnTo>
                  <a:lnTo>
                    <a:pt x="27" y="1820"/>
                  </a:lnTo>
                  <a:lnTo>
                    <a:pt x="17" y="1685"/>
                  </a:lnTo>
                  <a:lnTo>
                    <a:pt x="9" y="1555"/>
                  </a:lnTo>
                  <a:lnTo>
                    <a:pt x="4" y="1426"/>
                  </a:lnTo>
                  <a:lnTo>
                    <a:pt x="0" y="1301"/>
                  </a:lnTo>
                  <a:lnTo>
                    <a:pt x="0" y="1183"/>
                  </a:lnTo>
                  <a:lnTo>
                    <a:pt x="0" y="1066"/>
                  </a:lnTo>
                  <a:lnTo>
                    <a:pt x="4" y="955"/>
                  </a:lnTo>
                  <a:lnTo>
                    <a:pt x="9" y="850"/>
                  </a:lnTo>
                  <a:lnTo>
                    <a:pt x="13" y="751"/>
                  </a:lnTo>
                  <a:lnTo>
                    <a:pt x="18" y="657"/>
                  </a:lnTo>
                  <a:lnTo>
                    <a:pt x="25" y="570"/>
                  </a:lnTo>
                  <a:lnTo>
                    <a:pt x="33" y="491"/>
                  </a:lnTo>
                  <a:lnTo>
                    <a:pt x="40" y="417"/>
                  </a:lnTo>
                  <a:lnTo>
                    <a:pt x="46" y="353"/>
                  </a:lnTo>
                  <a:lnTo>
                    <a:pt x="53" y="295"/>
                  </a:lnTo>
                  <a:lnTo>
                    <a:pt x="60" y="247"/>
                  </a:lnTo>
                  <a:lnTo>
                    <a:pt x="66" y="208"/>
                  </a:lnTo>
                  <a:lnTo>
                    <a:pt x="69" y="177"/>
                  </a:lnTo>
                  <a:lnTo>
                    <a:pt x="73" y="157"/>
                  </a:lnTo>
                  <a:lnTo>
                    <a:pt x="74" y="145"/>
                  </a:lnTo>
                  <a:lnTo>
                    <a:pt x="129" y="153"/>
                  </a:lnTo>
                  <a:lnTo>
                    <a:pt x="155" y="139"/>
                  </a:lnTo>
                  <a:lnTo>
                    <a:pt x="184" y="124"/>
                  </a:lnTo>
                  <a:lnTo>
                    <a:pt x="217" y="107"/>
                  </a:lnTo>
                  <a:lnTo>
                    <a:pt x="253" y="89"/>
                  </a:lnTo>
                  <a:lnTo>
                    <a:pt x="291" y="73"/>
                  </a:lnTo>
                  <a:lnTo>
                    <a:pt x="331" y="56"/>
                  </a:lnTo>
                  <a:lnTo>
                    <a:pt x="370" y="41"/>
                  </a:lnTo>
                  <a:lnTo>
                    <a:pt x="411" y="28"/>
                  </a:lnTo>
                  <a:lnTo>
                    <a:pt x="452" y="17"/>
                  </a:lnTo>
                  <a:lnTo>
                    <a:pt x="493" y="9"/>
                  </a:lnTo>
                  <a:lnTo>
                    <a:pt x="533" y="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0"/>
            <p:cNvSpPr>
              <a:spLocks/>
            </p:cNvSpPr>
            <p:nvPr/>
          </p:nvSpPr>
          <p:spPr bwMode="auto">
            <a:xfrm>
              <a:off x="6945313" y="2779713"/>
              <a:ext cx="76200" cy="234950"/>
            </a:xfrm>
            <a:custGeom>
              <a:avLst/>
              <a:gdLst>
                <a:gd name="T0" fmla="*/ 5 w 95"/>
                <a:gd name="T1" fmla="*/ 0 h 295"/>
                <a:gd name="T2" fmla="*/ 95 w 95"/>
                <a:gd name="T3" fmla="*/ 11 h 295"/>
                <a:gd name="T4" fmla="*/ 82 w 95"/>
                <a:gd name="T5" fmla="*/ 293 h 295"/>
                <a:gd name="T6" fmla="*/ 67 w 95"/>
                <a:gd name="T7" fmla="*/ 295 h 295"/>
                <a:gd name="T8" fmla="*/ 69 w 95"/>
                <a:gd name="T9" fmla="*/ 239 h 295"/>
                <a:gd name="T10" fmla="*/ 0 w 95"/>
                <a:gd name="T11" fmla="*/ 235 h 295"/>
                <a:gd name="T12" fmla="*/ 5 w 95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95">
                  <a:moveTo>
                    <a:pt x="5" y="0"/>
                  </a:moveTo>
                  <a:lnTo>
                    <a:pt x="95" y="11"/>
                  </a:lnTo>
                  <a:lnTo>
                    <a:pt x="82" y="293"/>
                  </a:lnTo>
                  <a:lnTo>
                    <a:pt x="67" y="295"/>
                  </a:lnTo>
                  <a:lnTo>
                    <a:pt x="69" y="239"/>
                  </a:lnTo>
                  <a:lnTo>
                    <a:pt x="0" y="23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1"/>
            <p:cNvSpPr>
              <a:spLocks/>
            </p:cNvSpPr>
            <p:nvPr/>
          </p:nvSpPr>
          <p:spPr bwMode="auto">
            <a:xfrm>
              <a:off x="6983413" y="1322388"/>
              <a:ext cx="228600" cy="423863"/>
            </a:xfrm>
            <a:custGeom>
              <a:avLst/>
              <a:gdLst>
                <a:gd name="T0" fmla="*/ 289 w 289"/>
                <a:gd name="T1" fmla="*/ 0 h 535"/>
                <a:gd name="T2" fmla="*/ 279 w 289"/>
                <a:gd name="T3" fmla="*/ 432 h 535"/>
                <a:gd name="T4" fmla="*/ 0 w 289"/>
                <a:gd name="T5" fmla="*/ 535 h 535"/>
                <a:gd name="T6" fmla="*/ 6 w 289"/>
                <a:gd name="T7" fmla="*/ 115 h 535"/>
                <a:gd name="T8" fmla="*/ 289 w 289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535">
                  <a:moveTo>
                    <a:pt x="289" y="0"/>
                  </a:moveTo>
                  <a:lnTo>
                    <a:pt x="279" y="432"/>
                  </a:lnTo>
                  <a:lnTo>
                    <a:pt x="0" y="535"/>
                  </a:lnTo>
                  <a:lnTo>
                    <a:pt x="6" y="11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2"/>
            <p:cNvSpPr>
              <a:spLocks/>
            </p:cNvSpPr>
            <p:nvPr/>
          </p:nvSpPr>
          <p:spPr bwMode="auto">
            <a:xfrm>
              <a:off x="6818313" y="711200"/>
              <a:ext cx="625475" cy="744538"/>
            </a:xfrm>
            <a:custGeom>
              <a:avLst/>
              <a:gdLst>
                <a:gd name="T0" fmla="*/ 390 w 788"/>
                <a:gd name="T1" fmla="*/ 3 h 939"/>
                <a:gd name="T2" fmla="*/ 464 w 788"/>
                <a:gd name="T3" fmla="*/ 18 h 939"/>
                <a:gd name="T4" fmla="*/ 520 w 788"/>
                <a:gd name="T5" fmla="*/ 43 h 939"/>
                <a:gd name="T6" fmla="*/ 558 w 788"/>
                <a:gd name="T7" fmla="*/ 73 h 939"/>
                <a:gd name="T8" fmla="*/ 581 w 788"/>
                <a:gd name="T9" fmla="*/ 101 h 939"/>
                <a:gd name="T10" fmla="*/ 594 w 788"/>
                <a:gd name="T11" fmla="*/ 122 h 939"/>
                <a:gd name="T12" fmla="*/ 597 w 788"/>
                <a:gd name="T13" fmla="*/ 130 h 939"/>
                <a:gd name="T14" fmla="*/ 599 w 788"/>
                <a:gd name="T15" fmla="*/ 153 h 939"/>
                <a:gd name="T16" fmla="*/ 604 w 788"/>
                <a:gd name="T17" fmla="*/ 211 h 939"/>
                <a:gd name="T18" fmla="*/ 609 w 788"/>
                <a:gd name="T19" fmla="*/ 297 h 939"/>
                <a:gd name="T20" fmla="*/ 615 w 788"/>
                <a:gd name="T21" fmla="*/ 399 h 939"/>
                <a:gd name="T22" fmla="*/ 643 w 788"/>
                <a:gd name="T23" fmla="*/ 361 h 939"/>
                <a:gd name="T24" fmla="*/ 683 w 788"/>
                <a:gd name="T25" fmla="*/ 336 h 939"/>
                <a:gd name="T26" fmla="*/ 734 w 788"/>
                <a:gd name="T27" fmla="*/ 334 h 939"/>
                <a:gd name="T28" fmla="*/ 768 w 788"/>
                <a:gd name="T29" fmla="*/ 361 h 939"/>
                <a:gd name="T30" fmla="*/ 786 w 788"/>
                <a:gd name="T31" fmla="*/ 407 h 939"/>
                <a:gd name="T32" fmla="*/ 786 w 788"/>
                <a:gd name="T33" fmla="*/ 463 h 939"/>
                <a:gd name="T34" fmla="*/ 770 w 788"/>
                <a:gd name="T35" fmla="*/ 522 h 939"/>
                <a:gd name="T36" fmla="*/ 737 w 788"/>
                <a:gd name="T37" fmla="*/ 572 h 939"/>
                <a:gd name="T38" fmla="*/ 689 w 788"/>
                <a:gd name="T39" fmla="*/ 604 h 939"/>
                <a:gd name="T40" fmla="*/ 627 w 788"/>
                <a:gd name="T41" fmla="*/ 611 h 939"/>
                <a:gd name="T42" fmla="*/ 630 w 788"/>
                <a:gd name="T43" fmla="*/ 685 h 939"/>
                <a:gd name="T44" fmla="*/ 630 w 788"/>
                <a:gd name="T45" fmla="*/ 740 h 939"/>
                <a:gd name="T46" fmla="*/ 614 w 788"/>
                <a:gd name="T47" fmla="*/ 795 h 939"/>
                <a:gd name="T48" fmla="*/ 569 w 788"/>
                <a:gd name="T49" fmla="*/ 843 h 939"/>
                <a:gd name="T50" fmla="*/ 505 w 788"/>
                <a:gd name="T51" fmla="*/ 881 h 939"/>
                <a:gd name="T52" fmla="*/ 431 w 788"/>
                <a:gd name="T53" fmla="*/ 909 h 939"/>
                <a:gd name="T54" fmla="*/ 355 w 788"/>
                <a:gd name="T55" fmla="*/ 929 h 939"/>
                <a:gd name="T56" fmla="*/ 288 w 788"/>
                <a:gd name="T57" fmla="*/ 939 h 939"/>
                <a:gd name="T58" fmla="*/ 199 w 788"/>
                <a:gd name="T59" fmla="*/ 929 h 939"/>
                <a:gd name="T60" fmla="*/ 120 w 788"/>
                <a:gd name="T61" fmla="*/ 894 h 939"/>
                <a:gd name="T62" fmla="*/ 56 w 788"/>
                <a:gd name="T63" fmla="*/ 845 h 939"/>
                <a:gd name="T64" fmla="*/ 14 w 788"/>
                <a:gd name="T65" fmla="*/ 794 h 939"/>
                <a:gd name="T66" fmla="*/ 4 w 788"/>
                <a:gd name="T67" fmla="*/ 749 h 939"/>
                <a:gd name="T68" fmla="*/ 0 w 788"/>
                <a:gd name="T69" fmla="*/ 674 h 939"/>
                <a:gd name="T70" fmla="*/ 4 w 788"/>
                <a:gd name="T71" fmla="*/ 576 h 939"/>
                <a:gd name="T72" fmla="*/ 14 w 788"/>
                <a:gd name="T73" fmla="*/ 466 h 939"/>
                <a:gd name="T74" fmla="*/ 25 w 788"/>
                <a:gd name="T75" fmla="*/ 351 h 939"/>
                <a:gd name="T76" fmla="*/ 37 w 788"/>
                <a:gd name="T77" fmla="*/ 239 h 939"/>
                <a:gd name="T78" fmla="*/ 50 w 788"/>
                <a:gd name="T79" fmla="*/ 143 h 939"/>
                <a:gd name="T80" fmla="*/ 60 w 788"/>
                <a:gd name="T81" fmla="*/ 69 h 939"/>
                <a:gd name="T82" fmla="*/ 64 w 788"/>
                <a:gd name="T83" fmla="*/ 28 h 939"/>
                <a:gd name="T84" fmla="*/ 66 w 788"/>
                <a:gd name="T85" fmla="*/ 23 h 939"/>
                <a:gd name="T86" fmla="*/ 69 w 788"/>
                <a:gd name="T87" fmla="*/ 23 h 939"/>
                <a:gd name="T88" fmla="*/ 88 w 788"/>
                <a:gd name="T89" fmla="*/ 22 h 939"/>
                <a:gd name="T90" fmla="*/ 124 w 788"/>
                <a:gd name="T91" fmla="*/ 18 h 939"/>
                <a:gd name="T92" fmla="*/ 191 w 788"/>
                <a:gd name="T93" fmla="*/ 12 h 939"/>
                <a:gd name="T94" fmla="*/ 293 w 788"/>
                <a:gd name="T95" fmla="*/ 3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8" h="939">
                  <a:moveTo>
                    <a:pt x="344" y="0"/>
                  </a:moveTo>
                  <a:lnTo>
                    <a:pt x="390" y="3"/>
                  </a:lnTo>
                  <a:lnTo>
                    <a:pt x="429" y="8"/>
                  </a:lnTo>
                  <a:lnTo>
                    <a:pt x="464" y="18"/>
                  </a:lnTo>
                  <a:lnTo>
                    <a:pt x="494" y="30"/>
                  </a:lnTo>
                  <a:lnTo>
                    <a:pt x="520" y="43"/>
                  </a:lnTo>
                  <a:lnTo>
                    <a:pt x="540" y="58"/>
                  </a:lnTo>
                  <a:lnTo>
                    <a:pt x="558" y="73"/>
                  </a:lnTo>
                  <a:lnTo>
                    <a:pt x="571" y="87"/>
                  </a:lnTo>
                  <a:lnTo>
                    <a:pt x="581" y="101"/>
                  </a:lnTo>
                  <a:lnTo>
                    <a:pt x="589" y="114"/>
                  </a:lnTo>
                  <a:lnTo>
                    <a:pt x="594" y="122"/>
                  </a:lnTo>
                  <a:lnTo>
                    <a:pt x="597" y="129"/>
                  </a:lnTo>
                  <a:lnTo>
                    <a:pt x="597" y="130"/>
                  </a:lnTo>
                  <a:lnTo>
                    <a:pt x="597" y="137"/>
                  </a:lnTo>
                  <a:lnTo>
                    <a:pt x="599" y="153"/>
                  </a:lnTo>
                  <a:lnTo>
                    <a:pt x="600" y="178"/>
                  </a:lnTo>
                  <a:lnTo>
                    <a:pt x="604" y="211"/>
                  </a:lnTo>
                  <a:lnTo>
                    <a:pt x="605" y="252"/>
                  </a:lnTo>
                  <a:lnTo>
                    <a:pt x="609" y="297"/>
                  </a:lnTo>
                  <a:lnTo>
                    <a:pt x="612" y="346"/>
                  </a:lnTo>
                  <a:lnTo>
                    <a:pt x="615" y="399"/>
                  </a:lnTo>
                  <a:lnTo>
                    <a:pt x="627" y="379"/>
                  </a:lnTo>
                  <a:lnTo>
                    <a:pt x="643" y="361"/>
                  </a:lnTo>
                  <a:lnTo>
                    <a:pt x="661" y="346"/>
                  </a:lnTo>
                  <a:lnTo>
                    <a:pt x="683" y="336"/>
                  </a:lnTo>
                  <a:lnTo>
                    <a:pt x="706" y="331"/>
                  </a:lnTo>
                  <a:lnTo>
                    <a:pt x="734" y="334"/>
                  </a:lnTo>
                  <a:lnTo>
                    <a:pt x="753" y="344"/>
                  </a:lnTo>
                  <a:lnTo>
                    <a:pt x="768" y="361"/>
                  </a:lnTo>
                  <a:lnTo>
                    <a:pt x="780" y="382"/>
                  </a:lnTo>
                  <a:lnTo>
                    <a:pt x="786" y="407"/>
                  </a:lnTo>
                  <a:lnTo>
                    <a:pt x="788" y="433"/>
                  </a:lnTo>
                  <a:lnTo>
                    <a:pt x="786" y="463"/>
                  </a:lnTo>
                  <a:lnTo>
                    <a:pt x="780" y="493"/>
                  </a:lnTo>
                  <a:lnTo>
                    <a:pt x="770" y="522"/>
                  </a:lnTo>
                  <a:lnTo>
                    <a:pt x="755" y="548"/>
                  </a:lnTo>
                  <a:lnTo>
                    <a:pt x="737" y="572"/>
                  </a:lnTo>
                  <a:lnTo>
                    <a:pt x="714" y="591"/>
                  </a:lnTo>
                  <a:lnTo>
                    <a:pt x="689" y="604"/>
                  </a:lnTo>
                  <a:lnTo>
                    <a:pt x="660" y="611"/>
                  </a:lnTo>
                  <a:lnTo>
                    <a:pt x="627" y="611"/>
                  </a:lnTo>
                  <a:lnTo>
                    <a:pt x="628" y="649"/>
                  </a:lnTo>
                  <a:lnTo>
                    <a:pt x="630" y="685"/>
                  </a:lnTo>
                  <a:lnTo>
                    <a:pt x="630" y="715"/>
                  </a:lnTo>
                  <a:lnTo>
                    <a:pt x="630" y="740"/>
                  </a:lnTo>
                  <a:lnTo>
                    <a:pt x="627" y="768"/>
                  </a:lnTo>
                  <a:lnTo>
                    <a:pt x="614" y="795"/>
                  </a:lnTo>
                  <a:lnTo>
                    <a:pt x="594" y="820"/>
                  </a:lnTo>
                  <a:lnTo>
                    <a:pt x="569" y="843"/>
                  </a:lnTo>
                  <a:lnTo>
                    <a:pt x="540" y="863"/>
                  </a:lnTo>
                  <a:lnTo>
                    <a:pt x="505" y="881"/>
                  </a:lnTo>
                  <a:lnTo>
                    <a:pt x="469" y="896"/>
                  </a:lnTo>
                  <a:lnTo>
                    <a:pt x="431" y="909"/>
                  </a:lnTo>
                  <a:lnTo>
                    <a:pt x="393" y="919"/>
                  </a:lnTo>
                  <a:lnTo>
                    <a:pt x="355" y="929"/>
                  </a:lnTo>
                  <a:lnTo>
                    <a:pt x="321" y="934"/>
                  </a:lnTo>
                  <a:lnTo>
                    <a:pt x="288" y="939"/>
                  </a:lnTo>
                  <a:lnTo>
                    <a:pt x="244" y="937"/>
                  </a:lnTo>
                  <a:lnTo>
                    <a:pt x="199" y="929"/>
                  </a:lnTo>
                  <a:lnTo>
                    <a:pt x="158" y="914"/>
                  </a:lnTo>
                  <a:lnTo>
                    <a:pt x="120" y="894"/>
                  </a:lnTo>
                  <a:lnTo>
                    <a:pt x="86" y="870"/>
                  </a:lnTo>
                  <a:lnTo>
                    <a:pt x="56" y="845"/>
                  </a:lnTo>
                  <a:lnTo>
                    <a:pt x="32" y="819"/>
                  </a:lnTo>
                  <a:lnTo>
                    <a:pt x="14" y="794"/>
                  </a:lnTo>
                  <a:lnTo>
                    <a:pt x="7" y="776"/>
                  </a:lnTo>
                  <a:lnTo>
                    <a:pt x="4" y="749"/>
                  </a:lnTo>
                  <a:lnTo>
                    <a:pt x="0" y="715"/>
                  </a:lnTo>
                  <a:lnTo>
                    <a:pt x="0" y="674"/>
                  </a:lnTo>
                  <a:lnTo>
                    <a:pt x="2" y="628"/>
                  </a:lnTo>
                  <a:lnTo>
                    <a:pt x="4" y="576"/>
                  </a:lnTo>
                  <a:lnTo>
                    <a:pt x="9" y="522"/>
                  </a:lnTo>
                  <a:lnTo>
                    <a:pt x="14" y="466"/>
                  </a:lnTo>
                  <a:lnTo>
                    <a:pt x="18" y="409"/>
                  </a:lnTo>
                  <a:lnTo>
                    <a:pt x="25" y="351"/>
                  </a:lnTo>
                  <a:lnTo>
                    <a:pt x="30" y="293"/>
                  </a:lnTo>
                  <a:lnTo>
                    <a:pt x="37" y="239"/>
                  </a:lnTo>
                  <a:lnTo>
                    <a:pt x="43" y="190"/>
                  </a:lnTo>
                  <a:lnTo>
                    <a:pt x="50" y="143"/>
                  </a:lnTo>
                  <a:lnTo>
                    <a:pt x="55" y="104"/>
                  </a:lnTo>
                  <a:lnTo>
                    <a:pt x="60" y="69"/>
                  </a:lnTo>
                  <a:lnTo>
                    <a:pt x="63" y="45"/>
                  </a:lnTo>
                  <a:lnTo>
                    <a:pt x="64" y="28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9" y="23"/>
                  </a:lnTo>
                  <a:lnTo>
                    <a:pt x="76" y="22"/>
                  </a:lnTo>
                  <a:lnTo>
                    <a:pt x="88" y="22"/>
                  </a:lnTo>
                  <a:lnTo>
                    <a:pt x="102" y="20"/>
                  </a:lnTo>
                  <a:lnTo>
                    <a:pt x="124" y="18"/>
                  </a:lnTo>
                  <a:lnTo>
                    <a:pt x="153" y="15"/>
                  </a:lnTo>
                  <a:lnTo>
                    <a:pt x="191" y="12"/>
                  </a:lnTo>
                  <a:lnTo>
                    <a:pt x="237" y="8"/>
                  </a:lnTo>
                  <a:lnTo>
                    <a:pt x="293" y="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FAE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3"/>
            <p:cNvSpPr>
              <a:spLocks/>
            </p:cNvSpPr>
            <p:nvPr/>
          </p:nvSpPr>
          <p:spPr bwMode="auto">
            <a:xfrm>
              <a:off x="7319963" y="1011238"/>
              <a:ext cx="96838" cy="150813"/>
            </a:xfrm>
            <a:custGeom>
              <a:avLst/>
              <a:gdLst>
                <a:gd name="T0" fmla="*/ 70 w 123"/>
                <a:gd name="T1" fmla="*/ 0 h 191"/>
                <a:gd name="T2" fmla="*/ 88 w 123"/>
                <a:gd name="T3" fmla="*/ 4 h 191"/>
                <a:gd name="T4" fmla="*/ 103 w 123"/>
                <a:gd name="T5" fmla="*/ 12 h 191"/>
                <a:gd name="T6" fmla="*/ 115 w 123"/>
                <a:gd name="T7" fmla="*/ 27 h 191"/>
                <a:gd name="T8" fmla="*/ 121 w 123"/>
                <a:gd name="T9" fmla="*/ 46 h 191"/>
                <a:gd name="T10" fmla="*/ 123 w 123"/>
                <a:gd name="T11" fmla="*/ 69 h 191"/>
                <a:gd name="T12" fmla="*/ 121 w 123"/>
                <a:gd name="T13" fmla="*/ 94 h 191"/>
                <a:gd name="T14" fmla="*/ 115 w 123"/>
                <a:gd name="T15" fmla="*/ 119 h 191"/>
                <a:gd name="T16" fmla="*/ 105 w 123"/>
                <a:gd name="T17" fmla="*/ 144 h 191"/>
                <a:gd name="T18" fmla="*/ 92 w 123"/>
                <a:gd name="T19" fmla="*/ 163 h 191"/>
                <a:gd name="T20" fmla="*/ 74 w 123"/>
                <a:gd name="T21" fmla="*/ 180 h 191"/>
                <a:gd name="T22" fmla="*/ 54 w 123"/>
                <a:gd name="T23" fmla="*/ 190 h 191"/>
                <a:gd name="T24" fmla="*/ 29 w 123"/>
                <a:gd name="T25" fmla="*/ 191 h 191"/>
                <a:gd name="T26" fmla="*/ 37 w 123"/>
                <a:gd name="T27" fmla="*/ 175 h 191"/>
                <a:gd name="T28" fmla="*/ 41 w 123"/>
                <a:gd name="T29" fmla="*/ 155 h 191"/>
                <a:gd name="T30" fmla="*/ 37 w 123"/>
                <a:gd name="T31" fmla="*/ 135 h 191"/>
                <a:gd name="T32" fmla="*/ 29 w 123"/>
                <a:gd name="T33" fmla="*/ 117 h 191"/>
                <a:gd name="T34" fmla="*/ 16 w 123"/>
                <a:gd name="T35" fmla="*/ 101 h 191"/>
                <a:gd name="T36" fmla="*/ 0 w 123"/>
                <a:gd name="T37" fmla="*/ 89 h 191"/>
                <a:gd name="T38" fmla="*/ 1 w 123"/>
                <a:gd name="T39" fmla="*/ 81 h 191"/>
                <a:gd name="T40" fmla="*/ 5 w 123"/>
                <a:gd name="T41" fmla="*/ 71 h 191"/>
                <a:gd name="T42" fmla="*/ 11 w 123"/>
                <a:gd name="T43" fmla="*/ 56 h 191"/>
                <a:gd name="T44" fmla="*/ 18 w 123"/>
                <a:gd name="T45" fmla="*/ 41 h 191"/>
                <a:gd name="T46" fmla="*/ 28 w 123"/>
                <a:gd name="T47" fmla="*/ 27 h 191"/>
                <a:gd name="T48" fmla="*/ 39 w 123"/>
                <a:gd name="T49" fmla="*/ 13 h 191"/>
                <a:gd name="T50" fmla="*/ 54 w 123"/>
                <a:gd name="T51" fmla="*/ 5 h 191"/>
                <a:gd name="T52" fmla="*/ 70 w 123"/>
                <a:gd name="T5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" h="191">
                  <a:moveTo>
                    <a:pt x="70" y="0"/>
                  </a:moveTo>
                  <a:lnTo>
                    <a:pt x="88" y="4"/>
                  </a:lnTo>
                  <a:lnTo>
                    <a:pt x="103" y="12"/>
                  </a:lnTo>
                  <a:lnTo>
                    <a:pt x="115" y="27"/>
                  </a:lnTo>
                  <a:lnTo>
                    <a:pt x="121" y="46"/>
                  </a:lnTo>
                  <a:lnTo>
                    <a:pt x="123" y="69"/>
                  </a:lnTo>
                  <a:lnTo>
                    <a:pt x="121" y="94"/>
                  </a:lnTo>
                  <a:lnTo>
                    <a:pt x="115" y="119"/>
                  </a:lnTo>
                  <a:lnTo>
                    <a:pt x="105" y="144"/>
                  </a:lnTo>
                  <a:lnTo>
                    <a:pt x="92" y="163"/>
                  </a:lnTo>
                  <a:lnTo>
                    <a:pt x="74" y="180"/>
                  </a:lnTo>
                  <a:lnTo>
                    <a:pt x="54" y="190"/>
                  </a:lnTo>
                  <a:lnTo>
                    <a:pt x="29" y="191"/>
                  </a:lnTo>
                  <a:lnTo>
                    <a:pt x="37" y="175"/>
                  </a:lnTo>
                  <a:lnTo>
                    <a:pt x="41" y="155"/>
                  </a:lnTo>
                  <a:lnTo>
                    <a:pt x="37" y="135"/>
                  </a:lnTo>
                  <a:lnTo>
                    <a:pt x="29" y="117"/>
                  </a:lnTo>
                  <a:lnTo>
                    <a:pt x="16" y="101"/>
                  </a:lnTo>
                  <a:lnTo>
                    <a:pt x="0" y="89"/>
                  </a:lnTo>
                  <a:lnTo>
                    <a:pt x="1" y="81"/>
                  </a:lnTo>
                  <a:lnTo>
                    <a:pt x="5" y="71"/>
                  </a:lnTo>
                  <a:lnTo>
                    <a:pt x="11" y="56"/>
                  </a:lnTo>
                  <a:lnTo>
                    <a:pt x="18" y="41"/>
                  </a:lnTo>
                  <a:lnTo>
                    <a:pt x="28" y="27"/>
                  </a:lnTo>
                  <a:lnTo>
                    <a:pt x="39" y="13"/>
                  </a:lnTo>
                  <a:lnTo>
                    <a:pt x="54" y="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4"/>
            <p:cNvSpPr>
              <a:spLocks/>
            </p:cNvSpPr>
            <p:nvPr/>
          </p:nvSpPr>
          <p:spPr bwMode="auto">
            <a:xfrm>
              <a:off x="6743700" y="444500"/>
              <a:ext cx="709613" cy="641350"/>
            </a:xfrm>
            <a:custGeom>
              <a:avLst/>
              <a:gdLst>
                <a:gd name="T0" fmla="*/ 492 w 894"/>
                <a:gd name="T1" fmla="*/ 2 h 807"/>
                <a:gd name="T2" fmla="*/ 582 w 894"/>
                <a:gd name="T3" fmla="*/ 32 h 807"/>
                <a:gd name="T4" fmla="*/ 648 w 894"/>
                <a:gd name="T5" fmla="*/ 73 h 807"/>
                <a:gd name="T6" fmla="*/ 687 w 894"/>
                <a:gd name="T7" fmla="*/ 116 h 807"/>
                <a:gd name="T8" fmla="*/ 704 w 894"/>
                <a:gd name="T9" fmla="*/ 152 h 807"/>
                <a:gd name="T10" fmla="*/ 710 w 894"/>
                <a:gd name="T11" fmla="*/ 173 h 807"/>
                <a:gd name="T12" fmla="*/ 713 w 894"/>
                <a:gd name="T13" fmla="*/ 175 h 807"/>
                <a:gd name="T14" fmla="*/ 741 w 894"/>
                <a:gd name="T15" fmla="*/ 176 h 807"/>
                <a:gd name="T16" fmla="*/ 786 w 894"/>
                <a:gd name="T17" fmla="*/ 183 h 807"/>
                <a:gd name="T18" fmla="*/ 833 w 894"/>
                <a:gd name="T19" fmla="*/ 198 h 807"/>
                <a:gd name="T20" fmla="*/ 875 w 894"/>
                <a:gd name="T21" fmla="*/ 224 h 807"/>
                <a:gd name="T22" fmla="*/ 894 w 894"/>
                <a:gd name="T23" fmla="*/ 265 h 807"/>
                <a:gd name="T24" fmla="*/ 891 w 894"/>
                <a:gd name="T25" fmla="*/ 316 h 807"/>
                <a:gd name="T26" fmla="*/ 878 w 894"/>
                <a:gd name="T27" fmla="*/ 386 h 807"/>
                <a:gd name="T28" fmla="*/ 856 w 894"/>
                <a:gd name="T29" fmla="*/ 463 h 807"/>
                <a:gd name="T30" fmla="*/ 833 w 894"/>
                <a:gd name="T31" fmla="*/ 539 h 807"/>
                <a:gd name="T32" fmla="*/ 810 w 894"/>
                <a:gd name="T33" fmla="*/ 605 h 807"/>
                <a:gd name="T34" fmla="*/ 794 w 894"/>
                <a:gd name="T35" fmla="*/ 652 h 807"/>
                <a:gd name="T36" fmla="*/ 787 w 894"/>
                <a:gd name="T37" fmla="*/ 669 h 807"/>
                <a:gd name="T38" fmla="*/ 776 w 894"/>
                <a:gd name="T39" fmla="*/ 672 h 807"/>
                <a:gd name="T40" fmla="*/ 750 w 894"/>
                <a:gd name="T41" fmla="*/ 684 h 807"/>
                <a:gd name="T42" fmla="*/ 730 w 894"/>
                <a:gd name="T43" fmla="*/ 707 h 807"/>
                <a:gd name="T44" fmla="*/ 710 w 894"/>
                <a:gd name="T45" fmla="*/ 807 h 807"/>
                <a:gd name="T46" fmla="*/ 663 w 894"/>
                <a:gd name="T47" fmla="*/ 522 h 807"/>
                <a:gd name="T48" fmla="*/ 649 w 894"/>
                <a:gd name="T49" fmla="*/ 514 h 807"/>
                <a:gd name="T50" fmla="*/ 620 w 894"/>
                <a:gd name="T51" fmla="*/ 491 h 807"/>
                <a:gd name="T52" fmla="*/ 589 w 894"/>
                <a:gd name="T53" fmla="*/ 451 h 807"/>
                <a:gd name="T54" fmla="*/ 569 w 894"/>
                <a:gd name="T55" fmla="*/ 397 h 807"/>
                <a:gd name="T56" fmla="*/ 564 w 894"/>
                <a:gd name="T57" fmla="*/ 366 h 807"/>
                <a:gd name="T58" fmla="*/ 538 w 894"/>
                <a:gd name="T59" fmla="*/ 377 h 807"/>
                <a:gd name="T60" fmla="*/ 492 w 894"/>
                <a:gd name="T61" fmla="*/ 394 h 807"/>
                <a:gd name="T62" fmla="*/ 432 w 894"/>
                <a:gd name="T63" fmla="*/ 412 h 807"/>
                <a:gd name="T64" fmla="*/ 367 w 894"/>
                <a:gd name="T65" fmla="*/ 425 h 807"/>
                <a:gd name="T66" fmla="*/ 330 w 894"/>
                <a:gd name="T67" fmla="*/ 430 h 807"/>
                <a:gd name="T68" fmla="*/ 283 w 894"/>
                <a:gd name="T69" fmla="*/ 435 h 807"/>
                <a:gd name="T70" fmla="*/ 227 w 894"/>
                <a:gd name="T71" fmla="*/ 433 h 807"/>
                <a:gd name="T72" fmla="*/ 166 w 894"/>
                <a:gd name="T73" fmla="*/ 425 h 807"/>
                <a:gd name="T74" fmla="*/ 110 w 894"/>
                <a:gd name="T75" fmla="*/ 405 h 807"/>
                <a:gd name="T76" fmla="*/ 59 w 894"/>
                <a:gd name="T77" fmla="*/ 372 h 807"/>
                <a:gd name="T78" fmla="*/ 21 w 894"/>
                <a:gd name="T79" fmla="*/ 321 h 807"/>
                <a:gd name="T80" fmla="*/ 2 w 894"/>
                <a:gd name="T81" fmla="*/ 249 h 807"/>
                <a:gd name="T82" fmla="*/ 2 w 894"/>
                <a:gd name="T83" fmla="*/ 206 h 807"/>
                <a:gd name="T84" fmla="*/ 15 w 894"/>
                <a:gd name="T85" fmla="*/ 227 h 807"/>
                <a:gd name="T86" fmla="*/ 39 w 894"/>
                <a:gd name="T87" fmla="*/ 259 h 807"/>
                <a:gd name="T88" fmla="*/ 72 w 894"/>
                <a:gd name="T89" fmla="*/ 287 h 807"/>
                <a:gd name="T90" fmla="*/ 113 w 894"/>
                <a:gd name="T91" fmla="*/ 303 h 807"/>
                <a:gd name="T92" fmla="*/ 104 w 894"/>
                <a:gd name="T93" fmla="*/ 297 h 807"/>
                <a:gd name="T94" fmla="*/ 81 w 894"/>
                <a:gd name="T95" fmla="*/ 280 h 807"/>
                <a:gd name="T96" fmla="*/ 54 w 894"/>
                <a:gd name="T97" fmla="*/ 251 h 807"/>
                <a:gd name="T98" fmla="*/ 35 w 894"/>
                <a:gd name="T99" fmla="*/ 211 h 807"/>
                <a:gd name="T100" fmla="*/ 28 w 894"/>
                <a:gd name="T101" fmla="*/ 160 h 807"/>
                <a:gd name="T102" fmla="*/ 46 w 894"/>
                <a:gd name="T103" fmla="*/ 97 h 807"/>
                <a:gd name="T104" fmla="*/ 67 w 894"/>
                <a:gd name="T105" fmla="*/ 66 h 807"/>
                <a:gd name="T106" fmla="*/ 67 w 894"/>
                <a:gd name="T107" fmla="*/ 84 h 807"/>
                <a:gd name="T108" fmla="*/ 71 w 894"/>
                <a:gd name="T109" fmla="*/ 109 h 807"/>
                <a:gd name="T110" fmla="*/ 84 w 894"/>
                <a:gd name="T111" fmla="*/ 130 h 807"/>
                <a:gd name="T112" fmla="*/ 113 w 894"/>
                <a:gd name="T113" fmla="*/ 137 h 807"/>
                <a:gd name="T114" fmla="*/ 155 w 894"/>
                <a:gd name="T115" fmla="*/ 120 h 807"/>
                <a:gd name="T116" fmla="*/ 212 w 894"/>
                <a:gd name="T117" fmla="*/ 88 h 807"/>
                <a:gd name="T118" fmla="*/ 283 w 894"/>
                <a:gd name="T119" fmla="*/ 50 h 807"/>
                <a:gd name="T120" fmla="*/ 363 w 894"/>
                <a:gd name="T121" fmla="*/ 17 h 807"/>
                <a:gd name="T122" fmla="*/ 449 w 894"/>
                <a:gd name="T123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4" h="807">
                  <a:moveTo>
                    <a:pt x="449" y="0"/>
                  </a:moveTo>
                  <a:lnTo>
                    <a:pt x="492" y="2"/>
                  </a:lnTo>
                  <a:lnTo>
                    <a:pt x="534" y="12"/>
                  </a:lnTo>
                  <a:lnTo>
                    <a:pt x="582" y="32"/>
                  </a:lnTo>
                  <a:lnTo>
                    <a:pt x="620" y="51"/>
                  </a:lnTo>
                  <a:lnTo>
                    <a:pt x="648" y="73"/>
                  </a:lnTo>
                  <a:lnTo>
                    <a:pt x="671" y="94"/>
                  </a:lnTo>
                  <a:lnTo>
                    <a:pt x="687" y="116"/>
                  </a:lnTo>
                  <a:lnTo>
                    <a:pt x="697" y="135"/>
                  </a:lnTo>
                  <a:lnTo>
                    <a:pt x="704" y="152"/>
                  </a:lnTo>
                  <a:lnTo>
                    <a:pt x="709" y="163"/>
                  </a:lnTo>
                  <a:lnTo>
                    <a:pt x="710" y="173"/>
                  </a:lnTo>
                  <a:lnTo>
                    <a:pt x="710" y="175"/>
                  </a:lnTo>
                  <a:lnTo>
                    <a:pt x="713" y="175"/>
                  </a:lnTo>
                  <a:lnTo>
                    <a:pt x="725" y="176"/>
                  </a:lnTo>
                  <a:lnTo>
                    <a:pt x="741" y="176"/>
                  </a:lnTo>
                  <a:lnTo>
                    <a:pt x="763" y="180"/>
                  </a:lnTo>
                  <a:lnTo>
                    <a:pt x="786" y="183"/>
                  </a:lnTo>
                  <a:lnTo>
                    <a:pt x="810" y="190"/>
                  </a:lnTo>
                  <a:lnTo>
                    <a:pt x="833" y="198"/>
                  </a:lnTo>
                  <a:lnTo>
                    <a:pt x="856" y="209"/>
                  </a:lnTo>
                  <a:lnTo>
                    <a:pt x="875" y="224"/>
                  </a:lnTo>
                  <a:lnTo>
                    <a:pt x="888" y="242"/>
                  </a:lnTo>
                  <a:lnTo>
                    <a:pt x="894" y="265"/>
                  </a:lnTo>
                  <a:lnTo>
                    <a:pt x="894" y="288"/>
                  </a:lnTo>
                  <a:lnTo>
                    <a:pt x="891" y="316"/>
                  </a:lnTo>
                  <a:lnTo>
                    <a:pt x="886" y="349"/>
                  </a:lnTo>
                  <a:lnTo>
                    <a:pt x="878" y="386"/>
                  </a:lnTo>
                  <a:lnTo>
                    <a:pt x="868" y="423"/>
                  </a:lnTo>
                  <a:lnTo>
                    <a:pt x="856" y="463"/>
                  </a:lnTo>
                  <a:lnTo>
                    <a:pt x="845" y="501"/>
                  </a:lnTo>
                  <a:lnTo>
                    <a:pt x="833" y="539"/>
                  </a:lnTo>
                  <a:lnTo>
                    <a:pt x="822" y="573"/>
                  </a:lnTo>
                  <a:lnTo>
                    <a:pt x="810" y="605"/>
                  </a:lnTo>
                  <a:lnTo>
                    <a:pt x="802" y="631"/>
                  </a:lnTo>
                  <a:lnTo>
                    <a:pt x="794" y="652"/>
                  </a:lnTo>
                  <a:lnTo>
                    <a:pt x="789" y="664"/>
                  </a:lnTo>
                  <a:lnTo>
                    <a:pt x="787" y="669"/>
                  </a:lnTo>
                  <a:lnTo>
                    <a:pt x="784" y="670"/>
                  </a:lnTo>
                  <a:lnTo>
                    <a:pt x="776" y="672"/>
                  </a:lnTo>
                  <a:lnTo>
                    <a:pt x="763" y="677"/>
                  </a:lnTo>
                  <a:lnTo>
                    <a:pt x="750" y="684"/>
                  </a:lnTo>
                  <a:lnTo>
                    <a:pt x="738" y="695"/>
                  </a:lnTo>
                  <a:lnTo>
                    <a:pt x="730" y="707"/>
                  </a:lnTo>
                  <a:lnTo>
                    <a:pt x="727" y="723"/>
                  </a:lnTo>
                  <a:lnTo>
                    <a:pt x="710" y="807"/>
                  </a:lnTo>
                  <a:lnTo>
                    <a:pt x="663" y="807"/>
                  </a:lnTo>
                  <a:lnTo>
                    <a:pt x="663" y="522"/>
                  </a:lnTo>
                  <a:lnTo>
                    <a:pt x="659" y="521"/>
                  </a:lnTo>
                  <a:lnTo>
                    <a:pt x="649" y="514"/>
                  </a:lnTo>
                  <a:lnTo>
                    <a:pt x="636" y="504"/>
                  </a:lnTo>
                  <a:lnTo>
                    <a:pt x="620" y="491"/>
                  </a:lnTo>
                  <a:lnTo>
                    <a:pt x="603" y="473"/>
                  </a:lnTo>
                  <a:lnTo>
                    <a:pt x="589" y="451"/>
                  </a:lnTo>
                  <a:lnTo>
                    <a:pt x="577" y="425"/>
                  </a:lnTo>
                  <a:lnTo>
                    <a:pt x="569" y="397"/>
                  </a:lnTo>
                  <a:lnTo>
                    <a:pt x="569" y="364"/>
                  </a:lnTo>
                  <a:lnTo>
                    <a:pt x="564" y="366"/>
                  </a:lnTo>
                  <a:lnTo>
                    <a:pt x="554" y="371"/>
                  </a:lnTo>
                  <a:lnTo>
                    <a:pt x="538" y="377"/>
                  </a:lnTo>
                  <a:lnTo>
                    <a:pt x="516" y="386"/>
                  </a:lnTo>
                  <a:lnTo>
                    <a:pt x="492" y="394"/>
                  </a:lnTo>
                  <a:lnTo>
                    <a:pt x="464" y="404"/>
                  </a:lnTo>
                  <a:lnTo>
                    <a:pt x="432" y="412"/>
                  </a:lnTo>
                  <a:lnTo>
                    <a:pt x="399" y="420"/>
                  </a:lnTo>
                  <a:lnTo>
                    <a:pt x="367" y="425"/>
                  </a:lnTo>
                  <a:lnTo>
                    <a:pt x="350" y="428"/>
                  </a:lnTo>
                  <a:lnTo>
                    <a:pt x="330" y="430"/>
                  </a:lnTo>
                  <a:lnTo>
                    <a:pt x="307" y="433"/>
                  </a:lnTo>
                  <a:lnTo>
                    <a:pt x="283" y="435"/>
                  </a:lnTo>
                  <a:lnTo>
                    <a:pt x="255" y="435"/>
                  </a:lnTo>
                  <a:lnTo>
                    <a:pt x="227" y="433"/>
                  </a:lnTo>
                  <a:lnTo>
                    <a:pt x="196" y="430"/>
                  </a:lnTo>
                  <a:lnTo>
                    <a:pt x="166" y="425"/>
                  </a:lnTo>
                  <a:lnTo>
                    <a:pt x="138" y="417"/>
                  </a:lnTo>
                  <a:lnTo>
                    <a:pt x="110" y="405"/>
                  </a:lnTo>
                  <a:lnTo>
                    <a:pt x="84" y="390"/>
                  </a:lnTo>
                  <a:lnTo>
                    <a:pt x="59" y="372"/>
                  </a:lnTo>
                  <a:lnTo>
                    <a:pt x="39" y="349"/>
                  </a:lnTo>
                  <a:lnTo>
                    <a:pt x="21" y="321"/>
                  </a:lnTo>
                  <a:lnTo>
                    <a:pt x="8" y="287"/>
                  </a:lnTo>
                  <a:lnTo>
                    <a:pt x="2" y="249"/>
                  </a:lnTo>
                  <a:lnTo>
                    <a:pt x="0" y="203"/>
                  </a:lnTo>
                  <a:lnTo>
                    <a:pt x="2" y="206"/>
                  </a:lnTo>
                  <a:lnTo>
                    <a:pt x="7" y="216"/>
                  </a:lnTo>
                  <a:lnTo>
                    <a:pt x="15" y="227"/>
                  </a:lnTo>
                  <a:lnTo>
                    <a:pt x="26" y="242"/>
                  </a:lnTo>
                  <a:lnTo>
                    <a:pt x="39" y="259"/>
                  </a:lnTo>
                  <a:lnTo>
                    <a:pt x="56" y="274"/>
                  </a:lnTo>
                  <a:lnTo>
                    <a:pt x="72" y="287"/>
                  </a:lnTo>
                  <a:lnTo>
                    <a:pt x="92" y="298"/>
                  </a:lnTo>
                  <a:lnTo>
                    <a:pt x="113" y="303"/>
                  </a:lnTo>
                  <a:lnTo>
                    <a:pt x="112" y="302"/>
                  </a:lnTo>
                  <a:lnTo>
                    <a:pt x="104" y="297"/>
                  </a:lnTo>
                  <a:lnTo>
                    <a:pt x="94" y="290"/>
                  </a:lnTo>
                  <a:lnTo>
                    <a:pt x="81" y="280"/>
                  </a:lnTo>
                  <a:lnTo>
                    <a:pt x="67" y="267"/>
                  </a:lnTo>
                  <a:lnTo>
                    <a:pt x="54" y="251"/>
                  </a:lnTo>
                  <a:lnTo>
                    <a:pt x="43" y="232"/>
                  </a:lnTo>
                  <a:lnTo>
                    <a:pt x="35" y="211"/>
                  </a:lnTo>
                  <a:lnTo>
                    <a:pt x="28" y="186"/>
                  </a:lnTo>
                  <a:lnTo>
                    <a:pt x="28" y="160"/>
                  </a:lnTo>
                  <a:lnTo>
                    <a:pt x="35" y="130"/>
                  </a:lnTo>
                  <a:lnTo>
                    <a:pt x="46" y="97"/>
                  </a:lnTo>
                  <a:lnTo>
                    <a:pt x="69" y="63"/>
                  </a:lnTo>
                  <a:lnTo>
                    <a:pt x="67" y="66"/>
                  </a:lnTo>
                  <a:lnTo>
                    <a:pt x="67" y="73"/>
                  </a:lnTo>
                  <a:lnTo>
                    <a:pt x="67" y="84"/>
                  </a:lnTo>
                  <a:lnTo>
                    <a:pt x="67" y="96"/>
                  </a:lnTo>
                  <a:lnTo>
                    <a:pt x="71" y="109"/>
                  </a:lnTo>
                  <a:lnTo>
                    <a:pt x="76" y="122"/>
                  </a:lnTo>
                  <a:lnTo>
                    <a:pt x="84" y="130"/>
                  </a:lnTo>
                  <a:lnTo>
                    <a:pt x="97" y="137"/>
                  </a:lnTo>
                  <a:lnTo>
                    <a:pt x="113" y="137"/>
                  </a:lnTo>
                  <a:lnTo>
                    <a:pt x="132" y="132"/>
                  </a:lnTo>
                  <a:lnTo>
                    <a:pt x="155" y="120"/>
                  </a:lnTo>
                  <a:lnTo>
                    <a:pt x="181" y="106"/>
                  </a:lnTo>
                  <a:lnTo>
                    <a:pt x="212" y="88"/>
                  </a:lnTo>
                  <a:lnTo>
                    <a:pt x="245" y="69"/>
                  </a:lnTo>
                  <a:lnTo>
                    <a:pt x="283" y="50"/>
                  </a:lnTo>
                  <a:lnTo>
                    <a:pt x="322" y="32"/>
                  </a:lnTo>
                  <a:lnTo>
                    <a:pt x="363" y="17"/>
                  </a:lnTo>
                  <a:lnTo>
                    <a:pt x="406" y="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B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5"/>
            <p:cNvSpPr>
              <a:spLocks/>
            </p:cNvSpPr>
            <p:nvPr/>
          </p:nvSpPr>
          <p:spPr bwMode="auto">
            <a:xfrm>
              <a:off x="7048500" y="847725"/>
              <a:ext cx="160338" cy="74613"/>
            </a:xfrm>
            <a:custGeom>
              <a:avLst/>
              <a:gdLst>
                <a:gd name="T0" fmla="*/ 105 w 202"/>
                <a:gd name="T1" fmla="*/ 0 h 96"/>
                <a:gd name="T2" fmla="*/ 138 w 202"/>
                <a:gd name="T3" fmla="*/ 4 h 96"/>
                <a:gd name="T4" fmla="*/ 172 w 202"/>
                <a:gd name="T5" fmla="*/ 15 h 96"/>
                <a:gd name="T6" fmla="*/ 189 w 202"/>
                <a:gd name="T7" fmla="*/ 25 h 96"/>
                <a:gd name="T8" fmla="*/ 199 w 202"/>
                <a:gd name="T9" fmla="*/ 37 h 96"/>
                <a:gd name="T10" fmla="*/ 202 w 202"/>
                <a:gd name="T11" fmla="*/ 51 h 96"/>
                <a:gd name="T12" fmla="*/ 202 w 202"/>
                <a:gd name="T13" fmla="*/ 65 h 96"/>
                <a:gd name="T14" fmla="*/ 199 w 202"/>
                <a:gd name="T15" fmla="*/ 76 h 96"/>
                <a:gd name="T16" fmla="*/ 194 w 202"/>
                <a:gd name="T17" fmla="*/ 86 h 96"/>
                <a:gd name="T18" fmla="*/ 190 w 202"/>
                <a:gd name="T19" fmla="*/ 94 h 96"/>
                <a:gd name="T20" fmla="*/ 189 w 202"/>
                <a:gd name="T21" fmla="*/ 96 h 96"/>
                <a:gd name="T22" fmla="*/ 176 w 202"/>
                <a:gd name="T23" fmla="*/ 81 h 96"/>
                <a:gd name="T24" fmla="*/ 158 w 202"/>
                <a:gd name="T25" fmla="*/ 70 h 96"/>
                <a:gd name="T26" fmla="*/ 136 w 202"/>
                <a:gd name="T27" fmla="*/ 63 h 96"/>
                <a:gd name="T28" fmla="*/ 113 w 202"/>
                <a:gd name="T29" fmla="*/ 60 h 96"/>
                <a:gd name="T30" fmla="*/ 90 w 202"/>
                <a:gd name="T31" fmla="*/ 58 h 96"/>
                <a:gd name="T32" fmla="*/ 67 w 202"/>
                <a:gd name="T33" fmla="*/ 60 h 96"/>
                <a:gd name="T34" fmla="*/ 49 w 202"/>
                <a:gd name="T35" fmla="*/ 61 h 96"/>
                <a:gd name="T36" fmla="*/ 33 w 202"/>
                <a:gd name="T37" fmla="*/ 63 h 96"/>
                <a:gd name="T38" fmla="*/ 23 w 202"/>
                <a:gd name="T39" fmla="*/ 65 h 96"/>
                <a:gd name="T40" fmla="*/ 18 w 202"/>
                <a:gd name="T41" fmla="*/ 65 h 96"/>
                <a:gd name="T42" fmla="*/ 8 w 202"/>
                <a:gd name="T43" fmla="*/ 60 h 96"/>
                <a:gd name="T44" fmla="*/ 1 w 202"/>
                <a:gd name="T45" fmla="*/ 53 h 96"/>
                <a:gd name="T46" fmla="*/ 0 w 202"/>
                <a:gd name="T47" fmla="*/ 43 h 96"/>
                <a:gd name="T48" fmla="*/ 1 w 202"/>
                <a:gd name="T49" fmla="*/ 32 h 96"/>
                <a:gd name="T50" fmla="*/ 6 w 202"/>
                <a:gd name="T51" fmla="*/ 22 h 96"/>
                <a:gd name="T52" fmla="*/ 16 w 202"/>
                <a:gd name="T53" fmla="*/ 14 h 96"/>
                <a:gd name="T54" fmla="*/ 24 w 202"/>
                <a:gd name="T55" fmla="*/ 9 h 96"/>
                <a:gd name="T56" fmla="*/ 46 w 202"/>
                <a:gd name="T57" fmla="*/ 4 h 96"/>
                <a:gd name="T58" fmla="*/ 74 w 202"/>
                <a:gd name="T59" fmla="*/ 0 h 96"/>
                <a:gd name="T60" fmla="*/ 105 w 202"/>
                <a:gd name="T6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" h="96">
                  <a:moveTo>
                    <a:pt x="105" y="0"/>
                  </a:moveTo>
                  <a:lnTo>
                    <a:pt x="138" y="4"/>
                  </a:lnTo>
                  <a:lnTo>
                    <a:pt x="172" y="15"/>
                  </a:lnTo>
                  <a:lnTo>
                    <a:pt x="189" y="25"/>
                  </a:lnTo>
                  <a:lnTo>
                    <a:pt x="199" y="37"/>
                  </a:lnTo>
                  <a:lnTo>
                    <a:pt x="202" y="51"/>
                  </a:lnTo>
                  <a:lnTo>
                    <a:pt x="202" y="65"/>
                  </a:lnTo>
                  <a:lnTo>
                    <a:pt x="199" y="76"/>
                  </a:lnTo>
                  <a:lnTo>
                    <a:pt x="194" y="86"/>
                  </a:lnTo>
                  <a:lnTo>
                    <a:pt x="190" y="94"/>
                  </a:lnTo>
                  <a:lnTo>
                    <a:pt x="189" y="96"/>
                  </a:lnTo>
                  <a:lnTo>
                    <a:pt x="176" y="81"/>
                  </a:lnTo>
                  <a:lnTo>
                    <a:pt x="158" y="70"/>
                  </a:lnTo>
                  <a:lnTo>
                    <a:pt x="136" y="63"/>
                  </a:lnTo>
                  <a:lnTo>
                    <a:pt x="113" y="60"/>
                  </a:lnTo>
                  <a:lnTo>
                    <a:pt x="90" y="58"/>
                  </a:lnTo>
                  <a:lnTo>
                    <a:pt x="67" y="60"/>
                  </a:lnTo>
                  <a:lnTo>
                    <a:pt x="49" y="61"/>
                  </a:lnTo>
                  <a:lnTo>
                    <a:pt x="33" y="63"/>
                  </a:lnTo>
                  <a:lnTo>
                    <a:pt x="23" y="65"/>
                  </a:lnTo>
                  <a:lnTo>
                    <a:pt x="18" y="65"/>
                  </a:lnTo>
                  <a:lnTo>
                    <a:pt x="8" y="60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2"/>
                  </a:lnTo>
                  <a:lnTo>
                    <a:pt x="6" y="22"/>
                  </a:lnTo>
                  <a:lnTo>
                    <a:pt x="16" y="14"/>
                  </a:lnTo>
                  <a:lnTo>
                    <a:pt x="24" y="9"/>
                  </a:lnTo>
                  <a:lnTo>
                    <a:pt x="46" y="4"/>
                  </a:lnTo>
                  <a:lnTo>
                    <a:pt x="7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B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6"/>
            <p:cNvSpPr>
              <a:spLocks/>
            </p:cNvSpPr>
            <p:nvPr/>
          </p:nvSpPr>
          <p:spPr bwMode="auto">
            <a:xfrm>
              <a:off x="6840538" y="849313"/>
              <a:ext cx="144463" cy="66675"/>
            </a:xfrm>
            <a:custGeom>
              <a:avLst/>
              <a:gdLst>
                <a:gd name="T0" fmla="*/ 99 w 183"/>
                <a:gd name="T1" fmla="*/ 0 h 84"/>
                <a:gd name="T2" fmla="*/ 127 w 183"/>
                <a:gd name="T3" fmla="*/ 2 h 84"/>
                <a:gd name="T4" fmla="*/ 152 w 183"/>
                <a:gd name="T5" fmla="*/ 3 h 84"/>
                <a:gd name="T6" fmla="*/ 168 w 183"/>
                <a:gd name="T7" fmla="*/ 8 h 84"/>
                <a:gd name="T8" fmla="*/ 178 w 183"/>
                <a:gd name="T9" fmla="*/ 17 h 84"/>
                <a:gd name="T10" fmla="*/ 183 w 183"/>
                <a:gd name="T11" fmla="*/ 28 h 84"/>
                <a:gd name="T12" fmla="*/ 183 w 183"/>
                <a:gd name="T13" fmla="*/ 40 h 84"/>
                <a:gd name="T14" fmla="*/ 180 w 183"/>
                <a:gd name="T15" fmla="*/ 51 h 84"/>
                <a:gd name="T16" fmla="*/ 171 w 183"/>
                <a:gd name="T17" fmla="*/ 59 h 84"/>
                <a:gd name="T18" fmla="*/ 160 w 183"/>
                <a:gd name="T19" fmla="*/ 64 h 84"/>
                <a:gd name="T20" fmla="*/ 155 w 183"/>
                <a:gd name="T21" fmla="*/ 63 h 84"/>
                <a:gd name="T22" fmla="*/ 143 w 183"/>
                <a:gd name="T23" fmla="*/ 59 h 84"/>
                <a:gd name="T24" fmla="*/ 127 w 183"/>
                <a:gd name="T25" fmla="*/ 56 h 84"/>
                <a:gd name="T26" fmla="*/ 107 w 183"/>
                <a:gd name="T27" fmla="*/ 53 h 84"/>
                <a:gd name="T28" fmla="*/ 84 w 183"/>
                <a:gd name="T29" fmla="*/ 53 h 84"/>
                <a:gd name="T30" fmla="*/ 61 w 183"/>
                <a:gd name="T31" fmla="*/ 53 h 84"/>
                <a:gd name="T32" fmla="*/ 40 w 183"/>
                <a:gd name="T33" fmla="*/ 58 h 84"/>
                <a:gd name="T34" fmla="*/ 20 w 183"/>
                <a:gd name="T35" fmla="*/ 68 h 84"/>
                <a:gd name="T36" fmla="*/ 5 w 183"/>
                <a:gd name="T37" fmla="*/ 84 h 84"/>
                <a:gd name="T38" fmla="*/ 5 w 183"/>
                <a:gd name="T39" fmla="*/ 81 h 84"/>
                <a:gd name="T40" fmla="*/ 4 w 183"/>
                <a:gd name="T41" fmla="*/ 74 h 84"/>
                <a:gd name="T42" fmla="*/ 2 w 183"/>
                <a:gd name="T43" fmla="*/ 64 h 84"/>
                <a:gd name="T44" fmla="*/ 0 w 183"/>
                <a:gd name="T45" fmla="*/ 51 h 84"/>
                <a:gd name="T46" fmla="*/ 4 w 183"/>
                <a:gd name="T47" fmla="*/ 38 h 84"/>
                <a:gd name="T48" fmla="*/ 9 w 183"/>
                <a:gd name="T49" fmla="*/ 26 h 84"/>
                <a:gd name="T50" fmla="*/ 20 w 183"/>
                <a:gd name="T51" fmla="*/ 15 h 84"/>
                <a:gd name="T52" fmla="*/ 36 w 183"/>
                <a:gd name="T53" fmla="*/ 8 h 84"/>
                <a:gd name="T54" fmla="*/ 69 w 183"/>
                <a:gd name="T55" fmla="*/ 3 h 84"/>
                <a:gd name="T56" fmla="*/ 99 w 183"/>
                <a:gd name="T5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84">
                  <a:moveTo>
                    <a:pt x="99" y="0"/>
                  </a:moveTo>
                  <a:lnTo>
                    <a:pt x="127" y="2"/>
                  </a:lnTo>
                  <a:lnTo>
                    <a:pt x="152" y="3"/>
                  </a:lnTo>
                  <a:lnTo>
                    <a:pt x="168" y="8"/>
                  </a:lnTo>
                  <a:lnTo>
                    <a:pt x="178" y="17"/>
                  </a:lnTo>
                  <a:lnTo>
                    <a:pt x="183" y="28"/>
                  </a:lnTo>
                  <a:lnTo>
                    <a:pt x="183" y="40"/>
                  </a:lnTo>
                  <a:lnTo>
                    <a:pt x="180" y="51"/>
                  </a:lnTo>
                  <a:lnTo>
                    <a:pt x="171" y="59"/>
                  </a:lnTo>
                  <a:lnTo>
                    <a:pt x="160" y="64"/>
                  </a:lnTo>
                  <a:lnTo>
                    <a:pt x="155" y="63"/>
                  </a:lnTo>
                  <a:lnTo>
                    <a:pt x="143" y="59"/>
                  </a:lnTo>
                  <a:lnTo>
                    <a:pt x="127" y="56"/>
                  </a:lnTo>
                  <a:lnTo>
                    <a:pt x="107" y="53"/>
                  </a:lnTo>
                  <a:lnTo>
                    <a:pt x="84" y="53"/>
                  </a:lnTo>
                  <a:lnTo>
                    <a:pt x="61" y="53"/>
                  </a:lnTo>
                  <a:lnTo>
                    <a:pt x="40" y="58"/>
                  </a:lnTo>
                  <a:lnTo>
                    <a:pt x="20" y="68"/>
                  </a:lnTo>
                  <a:lnTo>
                    <a:pt x="5" y="84"/>
                  </a:lnTo>
                  <a:lnTo>
                    <a:pt x="5" y="81"/>
                  </a:lnTo>
                  <a:lnTo>
                    <a:pt x="4" y="74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20" y="15"/>
                  </a:lnTo>
                  <a:lnTo>
                    <a:pt x="36" y="8"/>
                  </a:lnTo>
                  <a:lnTo>
                    <a:pt x="69" y="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3B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7"/>
            <p:cNvSpPr>
              <a:spLocks/>
            </p:cNvSpPr>
            <p:nvPr/>
          </p:nvSpPr>
          <p:spPr bwMode="auto">
            <a:xfrm>
              <a:off x="7127875" y="938213"/>
              <a:ext cx="52388" cy="85725"/>
            </a:xfrm>
            <a:custGeom>
              <a:avLst/>
              <a:gdLst>
                <a:gd name="T0" fmla="*/ 33 w 66"/>
                <a:gd name="T1" fmla="*/ 0 h 109"/>
                <a:gd name="T2" fmla="*/ 46 w 66"/>
                <a:gd name="T3" fmla="*/ 5 h 109"/>
                <a:gd name="T4" fmla="*/ 56 w 66"/>
                <a:gd name="T5" fmla="*/ 16 h 109"/>
                <a:gd name="T6" fmla="*/ 62 w 66"/>
                <a:gd name="T7" fmla="*/ 33 h 109"/>
                <a:gd name="T8" fmla="*/ 66 w 66"/>
                <a:gd name="T9" fmla="*/ 54 h 109"/>
                <a:gd name="T10" fmla="*/ 62 w 66"/>
                <a:gd name="T11" fmla="*/ 76 h 109"/>
                <a:gd name="T12" fmla="*/ 56 w 66"/>
                <a:gd name="T13" fmla="*/ 94 h 109"/>
                <a:gd name="T14" fmla="*/ 46 w 66"/>
                <a:gd name="T15" fmla="*/ 105 h 109"/>
                <a:gd name="T16" fmla="*/ 33 w 66"/>
                <a:gd name="T17" fmla="*/ 109 h 109"/>
                <a:gd name="T18" fmla="*/ 21 w 66"/>
                <a:gd name="T19" fmla="*/ 105 h 109"/>
                <a:gd name="T20" fmla="*/ 10 w 66"/>
                <a:gd name="T21" fmla="*/ 94 h 109"/>
                <a:gd name="T22" fmla="*/ 3 w 66"/>
                <a:gd name="T23" fmla="*/ 76 h 109"/>
                <a:gd name="T24" fmla="*/ 0 w 66"/>
                <a:gd name="T25" fmla="*/ 54 h 109"/>
                <a:gd name="T26" fmla="*/ 3 w 66"/>
                <a:gd name="T27" fmla="*/ 33 h 109"/>
                <a:gd name="T28" fmla="*/ 10 w 66"/>
                <a:gd name="T29" fmla="*/ 16 h 109"/>
                <a:gd name="T30" fmla="*/ 21 w 66"/>
                <a:gd name="T31" fmla="*/ 5 h 109"/>
                <a:gd name="T32" fmla="*/ 33 w 66"/>
                <a:gd name="T3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109">
                  <a:moveTo>
                    <a:pt x="33" y="0"/>
                  </a:moveTo>
                  <a:lnTo>
                    <a:pt x="46" y="5"/>
                  </a:lnTo>
                  <a:lnTo>
                    <a:pt x="56" y="16"/>
                  </a:lnTo>
                  <a:lnTo>
                    <a:pt x="62" y="33"/>
                  </a:lnTo>
                  <a:lnTo>
                    <a:pt x="66" y="54"/>
                  </a:lnTo>
                  <a:lnTo>
                    <a:pt x="62" y="76"/>
                  </a:lnTo>
                  <a:lnTo>
                    <a:pt x="56" y="94"/>
                  </a:lnTo>
                  <a:lnTo>
                    <a:pt x="46" y="105"/>
                  </a:lnTo>
                  <a:lnTo>
                    <a:pt x="33" y="109"/>
                  </a:lnTo>
                  <a:lnTo>
                    <a:pt x="21" y="105"/>
                  </a:lnTo>
                  <a:lnTo>
                    <a:pt x="10" y="94"/>
                  </a:lnTo>
                  <a:lnTo>
                    <a:pt x="3" y="76"/>
                  </a:lnTo>
                  <a:lnTo>
                    <a:pt x="0" y="54"/>
                  </a:lnTo>
                  <a:lnTo>
                    <a:pt x="3" y="33"/>
                  </a:lnTo>
                  <a:lnTo>
                    <a:pt x="10" y="16"/>
                  </a:lnTo>
                  <a:lnTo>
                    <a:pt x="21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8"/>
            <p:cNvSpPr>
              <a:spLocks/>
            </p:cNvSpPr>
            <p:nvPr/>
          </p:nvSpPr>
          <p:spPr bwMode="auto">
            <a:xfrm>
              <a:off x="6919913" y="938213"/>
              <a:ext cx="50800" cy="85725"/>
            </a:xfrm>
            <a:custGeom>
              <a:avLst/>
              <a:gdLst>
                <a:gd name="T0" fmla="*/ 31 w 64"/>
                <a:gd name="T1" fmla="*/ 0 h 109"/>
                <a:gd name="T2" fmla="*/ 44 w 64"/>
                <a:gd name="T3" fmla="*/ 5 h 109"/>
                <a:gd name="T4" fmla="*/ 54 w 64"/>
                <a:gd name="T5" fmla="*/ 16 h 109"/>
                <a:gd name="T6" fmla="*/ 62 w 64"/>
                <a:gd name="T7" fmla="*/ 33 h 109"/>
                <a:gd name="T8" fmla="*/ 64 w 64"/>
                <a:gd name="T9" fmla="*/ 54 h 109"/>
                <a:gd name="T10" fmla="*/ 62 w 64"/>
                <a:gd name="T11" fmla="*/ 76 h 109"/>
                <a:gd name="T12" fmla="*/ 54 w 64"/>
                <a:gd name="T13" fmla="*/ 94 h 109"/>
                <a:gd name="T14" fmla="*/ 44 w 64"/>
                <a:gd name="T15" fmla="*/ 105 h 109"/>
                <a:gd name="T16" fmla="*/ 31 w 64"/>
                <a:gd name="T17" fmla="*/ 109 h 109"/>
                <a:gd name="T18" fmla="*/ 19 w 64"/>
                <a:gd name="T19" fmla="*/ 105 h 109"/>
                <a:gd name="T20" fmla="*/ 8 w 64"/>
                <a:gd name="T21" fmla="*/ 94 h 109"/>
                <a:gd name="T22" fmla="*/ 1 w 64"/>
                <a:gd name="T23" fmla="*/ 76 h 109"/>
                <a:gd name="T24" fmla="*/ 0 w 64"/>
                <a:gd name="T25" fmla="*/ 54 h 109"/>
                <a:gd name="T26" fmla="*/ 1 w 64"/>
                <a:gd name="T27" fmla="*/ 33 h 109"/>
                <a:gd name="T28" fmla="*/ 8 w 64"/>
                <a:gd name="T29" fmla="*/ 16 h 109"/>
                <a:gd name="T30" fmla="*/ 19 w 64"/>
                <a:gd name="T31" fmla="*/ 5 h 109"/>
                <a:gd name="T32" fmla="*/ 31 w 64"/>
                <a:gd name="T3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9">
                  <a:moveTo>
                    <a:pt x="31" y="0"/>
                  </a:moveTo>
                  <a:lnTo>
                    <a:pt x="44" y="5"/>
                  </a:lnTo>
                  <a:lnTo>
                    <a:pt x="54" y="16"/>
                  </a:lnTo>
                  <a:lnTo>
                    <a:pt x="62" y="33"/>
                  </a:lnTo>
                  <a:lnTo>
                    <a:pt x="64" y="54"/>
                  </a:lnTo>
                  <a:lnTo>
                    <a:pt x="62" y="76"/>
                  </a:lnTo>
                  <a:lnTo>
                    <a:pt x="54" y="94"/>
                  </a:lnTo>
                  <a:lnTo>
                    <a:pt x="44" y="105"/>
                  </a:lnTo>
                  <a:lnTo>
                    <a:pt x="31" y="109"/>
                  </a:lnTo>
                  <a:lnTo>
                    <a:pt x="19" y="105"/>
                  </a:lnTo>
                  <a:lnTo>
                    <a:pt x="8" y="94"/>
                  </a:lnTo>
                  <a:lnTo>
                    <a:pt x="1" y="76"/>
                  </a:lnTo>
                  <a:lnTo>
                    <a:pt x="0" y="54"/>
                  </a:lnTo>
                  <a:lnTo>
                    <a:pt x="1" y="33"/>
                  </a:lnTo>
                  <a:lnTo>
                    <a:pt x="8" y="16"/>
                  </a:lnTo>
                  <a:lnTo>
                    <a:pt x="1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9"/>
            <p:cNvSpPr>
              <a:spLocks/>
            </p:cNvSpPr>
            <p:nvPr/>
          </p:nvSpPr>
          <p:spPr bwMode="auto">
            <a:xfrm>
              <a:off x="6929438" y="938213"/>
              <a:ext cx="114300" cy="242888"/>
            </a:xfrm>
            <a:custGeom>
              <a:avLst/>
              <a:gdLst>
                <a:gd name="T0" fmla="*/ 105 w 143"/>
                <a:gd name="T1" fmla="*/ 0 h 308"/>
                <a:gd name="T2" fmla="*/ 143 w 143"/>
                <a:gd name="T3" fmla="*/ 308 h 308"/>
                <a:gd name="T4" fmla="*/ 0 w 143"/>
                <a:gd name="T5" fmla="*/ 280 h 308"/>
                <a:gd name="T6" fmla="*/ 105 w 143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08">
                  <a:moveTo>
                    <a:pt x="105" y="0"/>
                  </a:moveTo>
                  <a:lnTo>
                    <a:pt x="143" y="308"/>
                  </a:lnTo>
                  <a:lnTo>
                    <a:pt x="0" y="28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0"/>
            <p:cNvSpPr>
              <a:spLocks/>
            </p:cNvSpPr>
            <p:nvPr/>
          </p:nvSpPr>
          <p:spPr bwMode="auto">
            <a:xfrm>
              <a:off x="6948488" y="1203325"/>
              <a:ext cx="231775" cy="104775"/>
            </a:xfrm>
            <a:custGeom>
              <a:avLst/>
              <a:gdLst>
                <a:gd name="T0" fmla="*/ 291 w 291"/>
                <a:gd name="T1" fmla="*/ 0 h 130"/>
                <a:gd name="T2" fmla="*/ 289 w 291"/>
                <a:gd name="T3" fmla="*/ 3 h 130"/>
                <a:gd name="T4" fmla="*/ 286 w 291"/>
                <a:gd name="T5" fmla="*/ 15 h 130"/>
                <a:gd name="T6" fmla="*/ 279 w 291"/>
                <a:gd name="T7" fmla="*/ 30 h 130"/>
                <a:gd name="T8" fmla="*/ 268 w 291"/>
                <a:gd name="T9" fmla="*/ 48 h 130"/>
                <a:gd name="T10" fmla="*/ 253 w 291"/>
                <a:gd name="T11" fmla="*/ 67 h 130"/>
                <a:gd name="T12" fmla="*/ 235 w 291"/>
                <a:gd name="T13" fmla="*/ 87 h 130"/>
                <a:gd name="T14" fmla="*/ 210 w 291"/>
                <a:gd name="T15" fmla="*/ 104 h 130"/>
                <a:gd name="T16" fmla="*/ 181 w 291"/>
                <a:gd name="T17" fmla="*/ 119 h 130"/>
                <a:gd name="T18" fmla="*/ 144 w 291"/>
                <a:gd name="T19" fmla="*/ 128 h 130"/>
                <a:gd name="T20" fmla="*/ 113 w 291"/>
                <a:gd name="T21" fmla="*/ 130 h 130"/>
                <a:gd name="T22" fmla="*/ 85 w 291"/>
                <a:gd name="T23" fmla="*/ 125 h 130"/>
                <a:gd name="T24" fmla="*/ 62 w 291"/>
                <a:gd name="T25" fmla="*/ 117 h 130"/>
                <a:gd name="T26" fmla="*/ 44 w 291"/>
                <a:gd name="T27" fmla="*/ 105 h 130"/>
                <a:gd name="T28" fmla="*/ 29 w 291"/>
                <a:gd name="T29" fmla="*/ 91 h 130"/>
                <a:gd name="T30" fmla="*/ 18 w 291"/>
                <a:gd name="T31" fmla="*/ 76 h 130"/>
                <a:gd name="T32" fmla="*/ 10 w 291"/>
                <a:gd name="T33" fmla="*/ 63 h 130"/>
                <a:gd name="T34" fmla="*/ 3 w 291"/>
                <a:gd name="T35" fmla="*/ 51 h 130"/>
                <a:gd name="T36" fmla="*/ 0 w 291"/>
                <a:gd name="T37" fmla="*/ 43 h 130"/>
                <a:gd name="T38" fmla="*/ 0 w 291"/>
                <a:gd name="T39" fmla="*/ 39 h 130"/>
                <a:gd name="T40" fmla="*/ 291 w 291"/>
                <a:gd name="T4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130">
                  <a:moveTo>
                    <a:pt x="291" y="0"/>
                  </a:moveTo>
                  <a:lnTo>
                    <a:pt x="289" y="3"/>
                  </a:lnTo>
                  <a:lnTo>
                    <a:pt x="286" y="15"/>
                  </a:lnTo>
                  <a:lnTo>
                    <a:pt x="279" y="30"/>
                  </a:lnTo>
                  <a:lnTo>
                    <a:pt x="268" y="48"/>
                  </a:lnTo>
                  <a:lnTo>
                    <a:pt x="253" y="67"/>
                  </a:lnTo>
                  <a:lnTo>
                    <a:pt x="235" y="87"/>
                  </a:lnTo>
                  <a:lnTo>
                    <a:pt x="210" y="104"/>
                  </a:lnTo>
                  <a:lnTo>
                    <a:pt x="181" y="119"/>
                  </a:lnTo>
                  <a:lnTo>
                    <a:pt x="144" y="128"/>
                  </a:lnTo>
                  <a:lnTo>
                    <a:pt x="113" y="130"/>
                  </a:lnTo>
                  <a:lnTo>
                    <a:pt x="85" y="125"/>
                  </a:lnTo>
                  <a:lnTo>
                    <a:pt x="62" y="117"/>
                  </a:lnTo>
                  <a:lnTo>
                    <a:pt x="44" y="105"/>
                  </a:lnTo>
                  <a:lnTo>
                    <a:pt x="29" y="91"/>
                  </a:lnTo>
                  <a:lnTo>
                    <a:pt x="18" y="76"/>
                  </a:lnTo>
                  <a:lnTo>
                    <a:pt x="10" y="63"/>
                  </a:lnTo>
                  <a:lnTo>
                    <a:pt x="3" y="51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1"/>
            <p:cNvSpPr>
              <a:spLocks/>
            </p:cNvSpPr>
            <p:nvPr/>
          </p:nvSpPr>
          <p:spPr bwMode="auto">
            <a:xfrm>
              <a:off x="6670675" y="1597025"/>
              <a:ext cx="908050" cy="1127125"/>
            </a:xfrm>
            <a:custGeom>
              <a:avLst/>
              <a:gdLst>
                <a:gd name="T0" fmla="*/ 407 w 1142"/>
                <a:gd name="T1" fmla="*/ 9 h 1419"/>
                <a:gd name="T2" fmla="*/ 447 w 1142"/>
                <a:gd name="T3" fmla="*/ 44 h 1419"/>
                <a:gd name="T4" fmla="*/ 473 w 1142"/>
                <a:gd name="T5" fmla="*/ 84 h 1419"/>
                <a:gd name="T6" fmla="*/ 489 w 1142"/>
                <a:gd name="T7" fmla="*/ 117 h 1419"/>
                <a:gd name="T8" fmla="*/ 494 w 1142"/>
                <a:gd name="T9" fmla="*/ 131 h 1419"/>
                <a:gd name="T10" fmla="*/ 726 w 1142"/>
                <a:gd name="T11" fmla="*/ 3 h 1419"/>
                <a:gd name="T12" fmla="*/ 869 w 1142"/>
                <a:gd name="T13" fmla="*/ 14 h 1419"/>
                <a:gd name="T14" fmla="*/ 986 w 1142"/>
                <a:gd name="T15" fmla="*/ 29 h 1419"/>
                <a:gd name="T16" fmla="*/ 1071 w 1142"/>
                <a:gd name="T17" fmla="*/ 42 h 1419"/>
                <a:gd name="T18" fmla="*/ 1124 w 1142"/>
                <a:gd name="T19" fmla="*/ 54 h 1419"/>
                <a:gd name="T20" fmla="*/ 1142 w 1142"/>
                <a:gd name="T21" fmla="*/ 57 h 1419"/>
                <a:gd name="T22" fmla="*/ 757 w 1142"/>
                <a:gd name="T23" fmla="*/ 1378 h 1419"/>
                <a:gd name="T24" fmla="*/ 739 w 1142"/>
                <a:gd name="T25" fmla="*/ 1384 h 1419"/>
                <a:gd name="T26" fmla="*/ 703 w 1142"/>
                <a:gd name="T27" fmla="*/ 1398 h 1419"/>
                <a:gd name="T28" fmla="*/ 641 w 1142"/>
                <a:gd name="T29" fmla="*/ 1409 h 1419"/>
                <a:gd name="T30" fmla="*/ 550 w 1142"/>
                <a:gd name="T31" fmla="*/ 1417 h 1419"/>
                <a:gd name="T32" fmla="*/ 412 w 1142"/>
                <a:gd name="T33" fmla="*/ 1417 h 1419"/>
                <a:gd name="T34" fmla="*/ 274 w 1142"/>
                <a:gd name="T35" fmla="*/ 1406 h 1419"/>
                <a:gd name="T36" fmla="*/ 171 w 1142"/>
                <a:gd name="T37" fmla="*/ 1389 h 1419"/>
                <a:gd name="T38" fmla="*/ 103 w 1142"/>
                <a:gd name="T39" fmla="*/ 1371 h 1419"/>
                <a:gd name="T40" fmla="*/ 69 w 1142"/>
                <a:gd name="T41" fmla="*/ 1360 h 1419"/>
                <a:gd name="T42" fmla="*/ 59 w 1142"/>
                <a:gd name="T43" fmla="*/ 1297 h 1419"/>
                <a:gd name="T44" fmla="*/ 49 w 1142"/>
                <a:gd name="T45" fmla="*/ 1159 h 1419"/>
                <a:gd name="T46" fmla="*/ 41 w 1142"/>
                <a:gd name="T47" fmla="*/ 1006 h 1419"/>
                <a:gd name="T48" fmla="*/ 31 w 1142"/>
                <a:gd name="T49" fmla="*/ 843 h 1419"/>
                <a:gd name="T50" fmla="*/ 23 w 1142"/>
                <a:gd name="T51" fmla="*/ 681 h 1419"/>
                <a:gd name="T52" fmla="*/ 16 w 1142"/>
                <a:gd name="T53" fmla="*/ 527 h 1419"/>
                <a:gd name="T54" fmla="*/ 9 w 1142"/>
                <a:gd name="T55" fmla="*/ 387 h 1419"/>
                <a:gd name="T56" fmla="*/ 6 w 1142"/>
                <a:gd name="T57" fmla="*/ 270 h 1419"/>
                <a:gd name="T58" fmla="*/ 1 w 1142"/>
                <a:gd name="T59" fmla="*/ 186 h 1419"/>
                <a:gd name="T60" fmla="*/ 0 w 1142"/>
                <a:gd name="T61" fmla="*/ 140 h 1419"/>
                <a:gd name="T62" fmla="*/ 0 w 1142"/>
                <a:gd name="T63" fmla="*/ 31 h 1419"/>
                <a:gd name="T64" fmla="*/ 263 w 1142"/>
                <a:gd name="T65" fmla="*/ 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2" h="1419">
                  <a:moveTo>
                    <a:pt x="383" y="0"/>
                  </a:moveTo>
                  <a:lnTo>
                    <a:pt x="407" y="9"/>
                  </a:lnTo>
                  <a:lnTo>
                    <a:pt x="429" y="26"/>
                  </a:lnTo>
                  <a:lnTo>
                    <a:pt x="447" y="44"/>
                  </a:lnTo>
                  <a:lnTo>
                    <a:pt x="462" y="64"/>
                  </a:lnTo>
                  <a:lnTo>
                    <a:pt x="473" y="84"/>
                  </a:lnTo>
                  <a:lnTo>
                    <a:pt x="483" y="102"/>
                  </a:lnTo>
                  <a:lnTo>
                    <a:pt x="489" y="117"/>
                  </a:lnTo>
                  <a:lnTo>
                    <a:pt x="494" y="126"/>
                  </a:lnTo>
                  <a:lnTo>
                    <a:pt x="494" y="131"/>
                  </a:lnTo>
                  <a:lnTo>
                    <a:pt x="644" y="0"/>
                  </a:lnTo>
                  <a:lnTo>
                    <a:pt x="726" y="3"/>
                  </a:lnTo>
                  <a:lnTo>
                    <a:pt x="802" y="9"/>
                  </a:lnTo>
                  <a:lnTo>
                    <a:pt x="869" y="14"/>
                  </a:lnTo>
                  <a:lnTo>
                    <a:pt x="932" y="23"/>
                  </a:lnTo>
                  <a:lnTo>
                    <a:pt x="986" y="29"/>
                  </a:lnTo>
                  <a:lnTo>
                    <a:pt x="1032" y="36"/>
                  </a:lnTo>
                  <a:lnTo>
                    <a:pt x="1071" y="42"/>
                  </a:lnTo>
                  <a:lnTo>
                    <a:pt x="1101" y="49"/>
                  </a:lnTo>
                  <a:lnTo>
                    <a:pt x="1124" y="54"/>
                  </a:lnTo>
                  <a:lnTo>
                    <a:pt x="1137" y="57"/>
                  </a:lnTo>
                  <a:lnTo>
                    <a:pt x="1142" y="57"/>
                  </a:lnTo>
                  <a:lnTo>
                    <a:pt x="759" y="1376"/>
                  </a:lnTo>
                  <a:lnTo>
                    <a:pt x="757" y="1378"/>
                  </a:lnTo>
                  <a:lnTo>
                    <a:pt x="751" y="1381"/>
                  </a:lnTo>
                  <a:lnTo>
                    <a:pt x="739" y="1384"/>
                  </a:lnTo>
                  <a:lnTo>
                    <a:pt x="725" y="1391"/>
                  </a:lnTo>
                  <a:lnTo>
                    <a:pt x="703" y="1398"/>
                  </a:lnTo>
                  <a:lnTo>
                    <a:pt x="675" y="1404"/>
                  </a:lnTo>
                  <a:lnTo>
                    <a:pt x="641" y="1409"/>
                  </a:lnTo>
                  <a:lnTo>
                    <a:pt x="600" y="1414"/>
                  </a:lnTo>
                  <a:lnTo>
                    <a:pt x="550" y="1417"/>
                  </a:lnTo>
                  <a:lnTo>
                    <a:pt x="494" y="1419"/>
                  </a:lnTo>
                  <a:lnTo>
                    <a:pt x="412" y="1417"/>
                  </a:lnTo>
                  <a:lnTo>
                    <a:pt x="338" y="1412"/>
                  </a:lnTo>
                  <a:lnTo>
                    <a:pt x="274" y="1406"/>
                  </a:lnTo>
                  <a:lnTo>
                    <a:pt x="218" y="1398"/>
                  </a:lnTo>
                  <a:lnTo>
                    <a:pt x="171" y="1389"/>
                  </a:lnTo>
                  <a:lnTo>
                    <a:pt x="133" y="1380"/>
                  </a:lnTo>
                  <a:lnTo>
                    <a:pt x="103" y="1371"/>
                  </a:lnTo>
                  <a:lnTo>
                    <a:pt x="82" y="1365"/>
                  </a:lnTo>
                  <a:lnTo>
                    <a:pt x="69" y="1360"/>
                  </a:lnTo>
                  <a:lnTo>
                    <a:pt x="64" y="1358"/>
                  </a:lnTo>
                  <a:lnTo>
                    <a:pt x="59" y="1297"/>
                  </a:lnTo>
                  <a:lnTo>
                    <a:pt x="54" y="1231"/>
                  </a:lnTo>
                  <a:lnTo>
                    <a:pt x="49" y="1159"/>
                  </a:lnTo>
                  <a:lnTo>
                    <a:pt x="46" y="1083"/>
                  </a:lnTo>
                  <a:lnTo>
                    <a:pt x="41" y="1006"/>
                  </a:lnTo>
                  <a:lnTo>
                    <a:pt x="36" y="925"/>
                  </a:lnTo>
                  <a:lnTo>
                    <a:pt x="31" y="843"/>
                  </a:lnTo>
                  <a:lnTo>
                    <a:pt x="28" y="762"/>
                  </a:lnTo>
                  <a:lnTo>
                    <a:pt x="23" y="681"/>
                  </a:lnTo>
                  <a:lnTo>
                    <a:pt x="19" y="602"/>
                  </a:lnTo>
                  <a:lnTo>
                    <a:pt x="16" y="527"/>
                  </a:lnTo>
                  <a:lnTo>
                    <a:pt x="13" y="454"/>
                  </a:lnTo>
                  <a:lnTo>
                    <a:pt x="9" y="387"/>
                  </a:lnTo>
                  <a:lnTo>
                    <a:pt x="8" y="326"/>
                  </a:lnTo>
                  <a:lnTo>
                    <a:pt x="6" y="270"/>
                  </a:lnTo>
                  <a:lnTo>
                    <a:pt x="3" y="224"/>
                  </a:lnTo>
                  <a:lnTo>
                    <a:pt x="1" y="186"/>
                  </a:lnTo>
                  <a:lnTo>
                    <a:pt x="1" y="15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31"/>
                  </a:lnTo>
                  <a:lnTo>
                    <a:pt x="134" y="16"/>
                  </a:lnTo>
                  <a:lnTo>
                    <a:pt x="263" y="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2"/>
            <p:cNvSpPr>
              <a:spLocks/>
            </p:cNvSpPr>
            <p:nvPr/>
          </p:nvSpPr>
          <p:spPr bwMode="auto">
            <a:xfrm>
              <a:off x="7405688" y="1643063"/>
              <a:ext cx="292100" cy="887413"/>
            </a:xfrm>
            <a:custGeom>
              <a:avLst/>
              <a:gdLst>
                <a:gd name="T0" fmla="*/ 217 w 368"/>
                <a:gd name="T1" fmla="*/ 0 h 1118"/>
                <a:gd name="T2" fmla="*/ 368 w 368"/>
                <a:gd name="T3" fmla="*/ 1036 h 1118"/>
                <a:gd name="T4" fmla="*/ 184 w 368"/>
                <a:gd name="T5" fmla="*/ 1118 h 1118"/>
                <a:gd name="T6" fmla="*/ 0 w 368"/>
                <a:gd name="T7" fmla="*/ 41 h 1118"/>
                <a:gd name="T8" fmla="*/ 217 w 368"/>
                <a:gd name="T9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1118">
                  <a:moveTo>
                    <a:pt x="217" y="0"/>
                  </a:moveTo>
                  <a:lnTo>
                    <a:pt x="368" y="1036"/>
                  </a:lnTo>
                  <a:lnTo>
                    <a:pt x="184" y="1118"/>
                  </a:lnTo>
                  <a:lnTo>
                    <a:pt x="0" y="4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3"/>
            <p:cNvSpPr>
              <a:spLocks/>
            </p:cNvSpPr>
            <p:nvPr/>
          </p:nvSpPr>
          <p:spPr bwMode="auto">
            <a:xfrm>
              <a:off x="6253163" y="1622425"/>
              <a:ext cx="455613" cy="728663"/>
            </a:xfrm>
            <a:custGeom>
              <a:avLst/>
              <a:gdLst>
                <a:gd name="T0" fmla="*/ 526 w 573"/>
                <a:gd name="T1" fmla="*/ 0 h 919"/>
                <a:gd name="T2" fmla="*/ 573 w 573"/>
                <a:gd name="T3" fmla="*/ 400 h 919"/>
                <a:gd name="T4" fmla="*/ 572 w 573"/>
                <a:gd name="T5" fmla="*/ 403 h 919"/>
                <a:gd name="T6" fmla="*/ 565 w 573"/>
                <a:gd name="T7" fmla="*/ 415 h 919"/>
                <a:gd name="T8" fmla="*/ 554 w 573"/>
                <a:gd name="T9" fmla="*/ 430 h 919"/>
                <a:gd name="T10" fmla="*/ 540 w 573"/>
                <a:gd name="T11" fmla="*/ 451 h 919"/>
                <a:gd name="T12" fmla="*/ 522 w 573"/>
                <a:gd name="T13" fmla="*/ 477 h 919"/>
                <a:gd name="T14" fmla="*/ 503 w 573"/>
                <a:gd name="T15" fmla="*/ 507 h 919"/>
                <a:gd name="T16" fmla="*/ 480 w 573"/>
                <a:gd name="T17" fmla="*/ 538 h 919"/>
                <a:gd name="T18" fmla="*/ 455 w 573"/>
                <a:gd name="T19" fmla="*/ 573 h 919"/>
                <a:gd name="T20" fmla="*/ 429 w 573"/>
                <a:gd name="T21" fmla="*/ 611 h 919"/>
                <a:gd name="T22" fmla="*/ 402 w 573"/>
                <a:gd name="T23" fmla="*/ 647 h 919"/>
                <a:gd name="T24" fmla="*/ 374 w 573"/>
                <a:gd name="T25" fmla="*/ 685 h 919"/>
                <a:gd name="T26" fmla="*/ 345 w 573"/>
                <a:gd name="T27" fmla="*/ 723 h 919"/>
                <a:gd name="T28" fmla="*/ 317 w 573"/>
                <a:gd name="T29" fmla="*/ 759 h 919"/>
                <a:gd name="T30" fmla="*/ 289 w 573"/>
                <a:gd name="T31" fmla="*/ 792 h 919"/>
                <a:gd name="T32" fmla="*/ 263 w 573"/>
                <a:gd name="T33" fmla="*/ 825 h 919"/>
                <a:gd name="T34" fmla="*/ 238 w 573"/>
                <a:gd name="T35" fmla="*/ 853 h 919"/>
                <a:gd name="T36" fmla="*/ 213 w 573"/>
                <a:gd name="T37" fmla="*/ 878 h 919"/>
                <a:gd name="T38" fmla="*/ 192 w 573"/>
                <a:gd name="T39" fmla="*/ 897 h 919"/>
                <a:gd name="T40" fmla="*/ 172 w 573"/>
                <a:gd name="T41" fmla="*/ 910 h 919"/>
                <a:gd name="T42" fmla="*/ 157 w 573"/>
                <a:gd name="T43" fmla="*/ 919 h 919"/>
                <a:gd name="T44" fmla="*/ 143 w 573"/>
                <a:gd name="T45" fmla="*/ 919 h 919"/>
                <a:gd name="T46" fmla="*/ 128 w 573"/>
                <a:gd name="T47" fmla="*/ 909 h 919"/>
                <a:gd name="T48" fmla="*/ 110 w 573"/>
                <a:gd name="T49" fmla="*/ 889 h 919"/>
                <a:gd name="T50" fmla="*/ 93 w 573"/>
                <a:gd name="T51" fmla="*/ 863 h 919"/>
                <a:gd name="T52" fmla="*/ 75 w 573"/>
                <a:gd name="T53" fmla="*/ 828 h 919"/>
                <a:gd name="T54" fmla="*/ 55 w 573"/>
                <a:gd name="T55" fmla="*/ 789 h 919"/>
                <a:gd name="T56" fmla="*/ 37 w 573"/>
                <a:gd name="T57" fmla="*/ 744 h 919"/>
                <a:gd name="T58" fmla="*/ 18 w 573"/>
                <a:gd name="T59" fmla="*/ 695 h 919"/>
                <a:gd name="T60" fmla="*/ 0 w 573"/>
                <a:gd name="T61" fmla="*/ 644 h 919"/>
                <a:gd name="T62" fmla="*/ 77 w 573"/>
                <a:gd name="T63" fmla="*/ 561 h 919"/>
                <a:gd name="T64" fmla="*/ 156 w 573"/>
                <a:gd name="T65" fmla="*/ 479 h 919"/>
                <a:gd name="T66" fmla="*/ 195 w 573"/>
                <a:gd name="T67" fmla="*/ 552 h 919"/>
                <a:gd name="T68" fmla="*/ 526 w 573"/>
                <a:gd name="T69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3" h="919">
                  <a:moveTo>
                    <a:pt x="526" y="0"/>
                  </a:moveTo>
                  <a:lnTo>
                    <a:pt x="573" y="400"/>
                  </a:lnTo>
                  <a:lnTo>
                    <a:pt x="572" y="403"/>
                  </a:lnTo>
                  <a:lnTo>
                    <a:pt x="565" y="415"/>
                  </a:lnTo>
                  <a:lnTo>
                    <a:pt x="554" y="430"/>
                  </a:lnTo>
                  <a:lnTo>
                    <a:pt x="540" y="451"/>
                  </a:lnTo>
                  <a:lnTo>
                    <a:pt x="522" y="477"/>
                  </a:lnTo>
                  <a:lnTo>
                    <a:pt x="503" y="507"/>
                  </a:lnTo>
                  <a:lnTo>
                    <a:pt x="480" y="538"/>
                  </a:lnTo>
                  <a:lnTo>
                    <a:pt x="455" y="573"/>
                  </a:lnTo>
                  <a:lnTo>
                    <a:pt x="429" y="611"/>
                  </a:lnTo>
                  <a:lnTo>
                    <a:pt x="402" y="647"/>
                  </a:lnTo>
                  <a:lnTo>
                    <a:pt x="374" y="685"/>
                  </a:lnTo>
                  <a:lnTo>
                    <a:pt x="345" y="723"/>
                  </a:lnTo>
                  <a:lnTo>
                    <a:pt x="317" y="759"/>
                  </a:lnTo>
                  <a:lnTo>
                    <a:pt x="289" y="792"/>
                  </a:lnTo>
                  <a:lnTo>
                    <a:pt x="263" y="825"/>
                  </a:lnTo>
                  <a:lnTo>
                    <a:pt x="238" y="853"/>
                  </a:lnTo>
                  <a:lnTo>
                    <a:pt x="213" y="878"/>
                  </a:lnTo>
                  <a:lnTo>
                    <a:pt x="192" y="897"/>
                  </a:lnTo>
                  <a:lnTo>
                    <a:pt x="172" y="910"/>
                  </a:lnTo>
                  <a:lnTo>
                    <a:pt x="157" y="919"/>
                  </a:lnTo>
                  <a:lnTo>
                    <a:pt x="143" y="919"/>
                  </a:lnTo>
                  <a:lnTo>
                    <a:pt x="128" y="909"/>
                  </a:lnTo>
                  <a:lnTo>
                    <a:pt x="110" y="889"/>
                  </a:lnTo>
                  <a:lnTo>
                    <a:pt x="93" y="863"/>
                  </a:lnTo>
                  <a:lnTo>
                    <a:pt x="75" y="828"/>
                  </a:lnTo>
                  <a:lnTo>
                    <a:pt x="55" y="789"/>
                  </a:lnTo>
                  <a:lnTo>
                    <a:pt x="37" y="744"/>
                  </a:lnTo>
                  <a:lnTo>
                    <a:pt x="18" y="695"/>
                  </a:lnTo>
                  <a:lnTo>
                    <a:pt x="0" y="644"/>
                  </a:lnTo>
                  <a:lnTo>
                    <a:pt x="77" y="561"/>
                  </a:lnTo>
                  <a:lnTo>
                    <a:pt x="156" y="479"/>
                  </a:lnTo>
                  <a:lnTo>
                    <a:pt x="195" y="552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4"/>
            <p:cNvSpPr>
              <a:spLocks/>
            </p:cNvSpPr>
            <p:nvPr/>
          </p:nvSpPr>
          <p:spPr bwMode="auto">
            <a:xfrm>
              <a:off x="6704013" y="2690813"/>
              <a:ext cx="96838" cy="73025"/>
            </a:xfrm>
            <a:custGeom>
              <a:avLst/>
              <a:gdLst>
                <a:gd name="T0" fmla="*/ 21 w 121"/>
                <a:gd name="T1" fmla="*/ 0 h 92"/>
                <a:gd name="T2" fmla="*/ 26 w 121"/>
                <a:gd name="T3" fmla="*/ 2 h 92"/>
                <a:gd name="T4" fmla="*/ 31 w 121"/>
                <a:gd name="T5" fmla="*/ 4 h 92"/>
                <a:gd name="T6" fmla="*/ 42 w 121"/>
                <a:gd name="T7" fmla="*/ 7 h 92"/>
                <a:gd name="T8" fmla="*/ 62 w 121"/>
                <a:gd name="T9" fmla="*/ 13 h 92"/>
                <a:gd name="T10" fmla="*/ 88 w 121"/>
                <a:gd name="T11" fmla="*/ 20 h 92"/>
                <a:gd name="T12" fmla="*/ 121 w 121"/>
                <a:gd name="T13" fmla="*/ 28 h 92"/>
                <a:gd name="T14" fmla="*/ 107 w 121"/>
                <a:gd name="T15" fmla="*/ 92 h 92"/>
                <a:gd name="T16" fmla="*/ 74 w 121"/>
                <a:gd name="T17" fmla="*/ 84 h 92"/>
                <a:gd name="T18" fmla="*/ 49 w 121"/>
                <a:gd name="T19" fmla="*/ 78 h 92"/>
                <a:gd name="T20" fmla="*/ 29 w 121"/>
                <a:gd name="T21" fmla="*/ 71 h 92"/>
                <a:gd name="T22" fmla="*/ 16 w 121"/>
                <a:gd name="T23" fmla="*/ 66 h 92"/>
                <a:gd name="T24" fmla="*/ 11 w 121"/>
                <a:gd name="T25" fmla="*/ 64 h 92"/>
                <a:gd name="T26" fmla="*/ 3 w 121"/>
                <a:gd name="T27" fmla="*/ 59 h 92"/>
                <a:gd name="T28" fmla="*/ 0 w 121"/>
                <a:gd name="T29" fmla="*/ 51 h 92"/>
                <a:gd name="T30" fmla="*/ 0 w 121"/>
                <a:gd name="T31" fmla="*/ 41 h 92"/>
                <a:gd name="T32" fmla="*/ 1 w 121"/>
                <a:gd name="T33" fmla="*/ 27 h 92"/>
                <a:gd name="T34" fmla="*/ 1 w 121"/>
                <a:gd name="T35" fmla="*/ 22 h 92"/>
                <a:gd name="T36" fmla="*/ 3 w 121"/>
                <a:gd name="T37" fmla="*/ 15 h 92"/>
                <a:gd name="T38" fmla="*/ 6 w 121"/>
                <a:gd name="T39" fmla="*/ 10 h 92"/>
                <a:gd name="T40" fmla="*/ 8 w 121"/>
                <a:gd name="T41" fmla="*/ 7 h 92"/>
                <a:gd name="T42" fmla="*/ 11 w 121"/>
                <a:gd name="T43" fmla="*/ 4 h 92"/>
                <a:gd name="T44" fmla="*/ 16 w 121"/>
                <a:gd name="T45" fmla="*/ 0 h 92"/>
                <a:gd name="T46" fmla="*/ 21 w 121"/>
                <a:gd name="T4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1" h="92">
                  <a:moveTo>
                    <a:pt x="21" y="0"/>
                  </a:moveTo>
                  <a:lnTo>
                    <a:pt x="26" y="2"/>
                  </a:lnTo>
                  <a:lnTo>
                    <a:pt x="31" y="4"/>
                  </a:lnTo>
                  <a:lnTo>
                    <a:pt x="42" y="7"/>
                  </a:lnTo>
                  <a:lnTo>
                    <a:pt x="62" y="13"/>
                  </a:lnTo>
                  <a:lnTo>
                    <a:pt x="88" y="20"/>
                  </a:lnTo>
                  <a:lnTo>
                    <a:pt x="121" y="28"/>
                  </a:lnTo>
                  <a:lnTo>
                    <a:pt x="107" y="92"/>
                  </a:lnTo>
                  <a:lnTo>
                    <a:pt x="74" y="84"/>
                  </a:lnTo>
                  <a:lnTo>
                    <a:pt x="49" y="78"/>
                  </a:lnTo>
                  <a:lnTo>
                    <a:pt x="29" y="71"/>
                  </a:lnTo>
                  <a:lnTo>
                    <a:pt x="16" y="66"/>
                  </a:lnTo>
                  <a:lnTo>
                    <a:pt x="11" y="64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5"/>
            <p:cNvSpPr>
              <a:spLocks/>
            </p:cNvSpPr>
            <p:nvPr/>
          </p:nvSpPr>
          <p:spPr bwMode="auto">
            <a:xfrm>
              <a:off x="6832600" y="2720975"/>
              <a:ext cx="307975" cy="68263"/>
            </a:xfrm>
            <a:custGeom>
              <a:avLst/>
              <a:gdLst>
                <a:gd name="T0" fmla="*/ 7 w 388"/>
                <a:gd name="T1" fmla="*/ 0 h 87"/>
                <a:gd name="T2" fmla="*/ 55 w 388"/>
                <a:gd name="T3" fmla="*/ 7 h 87"/>
                <a:gd name="T4" fmla="*/ 109 w 388"/>
                <a:gd name="T5" fmla="*/ 13 h 87"/>
                <a:gd name="T6" fmla="*/ 166 w 388"/>
                <a:gd name="T7" fmla="*/ 17 h 87"/>
                <a:gd name="T8" fmla="*/ 242 w 388"/>
                <a:gd name="T9" fmla="*/ 18 h 87"/>
                <a:gd name="T10" fmla="*/ 314 w 388"/>
                <a:gd name="T11" fmla="*/ 18 h 87"/>
                <a:gd name="T12" fmla="*/ 382 w 388"/>
                <a:gd name="T13" fmla="*/ 15 h 87"/>
                <a:gd name="T14" fmla="*/ 383 w 388"/>
                <a:gd name="T15" fmla="*/ 48 h 87"/>
                <a:gd name="T16" fmla="*/ 388 w 388"/>
                <a:gd name="T17" fmla="*/ 81 h 87"/>
                <a:gd name="T18" fmla="*/ 316 w 388"/>
                <a:gd name="T19" fmla="*/ 86 h 87"/>
                <a:gd name="T20" fmla="*/ 237 w 388"/>
                <a:gd name="T21" fmla="*/ 87 h 87"/>
                <a:gd name="T22" fmla="*/ 163 w 388"/>
                <a:gd name="T23" fmla="*/ 86 h 87"/>
                <a:gd name="T24" fmla="*/ 104 w 388"/>
                <a:gd name="T25" fmla="*/ 82 h 87"/>
                <a:gd name="T26" fmla="*/ 50 w 388"/>
                <a:gd name="T27" fmla="*/ 76 h 87"/>
                <a:gd name="T28" fmla="*/ 0 w 388"/>
                <a:gd name="T29" fmla="*/ 68 h 87"/>
                <a:gd name="T30" fmla="*/ 5 w 388"/>
                <a:gd name="T31" fmla="*/ 33 h 87"/>
                <a:gd name="T32" fmla="*/ 7 w 388"/>
                <a:gd name="T3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87">
                  <a:moveTo>
                    <a:pt x="7" y="0"/>
                  </a:moveTo>
                  <a:lnTo>
                    <a:pt x="55" y="7"/>
                  </a:lnTo>
                  <a:lnTo>
                    <a:pt x="109" y="13"/>
                  </a:lnTo>
                  <a:lnTo>
                    <a:pt x="166" y="17"/>
                  </a:lnTo>
                  <a:lnTo>
                    <a:pt x="242" y="18"/>
                  </a:lnTo>
                  <a:lnTo>
                    <a:pt x="314" y="18"/>
                  </a:lnTo>
                  <a:lnTo>
                    <a:pt x="382" y="15"/>
                  </a:lnTo>
                  <a:lnTo>
                    <a:pt x="383" y="48"/>
                  </a:lnTo>
                  <a:lnTo>
                    <a:pt x="388" y="81"/>
                  </a:lnTo>
                  <a:lnTo>
                    <a:pt x="316" y="86"/>
                  </a:lnTo>
                  <a:lnTo>
                    <a:pt x="237" y="87"/>
                  </a:lnTo>
                  <a:lnTo>
                    <a:pt x="163" y="86"/>
                  </a:lnTo>
                  <a:lnTo>
                    <a:pt x="104" y="82"/>
                  </a:lnTo>
                  <a:lnTo>
                    <a:pt x="50" y="76"/>
                  </a:lnTo>
                  <a:lnTo>
                    <a:pt x="0" y="68"/>
                  </a:lnTo>
                  <a:lnTo>
                    <a:pt x="5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6"/>
            <p:cNvSpPr>
              <a:spLocks/>
            </p:cNvSpPr>
            <p:nvPr/>
          </p:nvSpPr>
          <p:spPr bwMode="auto">
            <a:xfrm>
              <a:off x="7169150" y="2708275"/>
              <a:ext cx="120650" cy="71438"/>
            </a:xfrm>
            <a:custGeom>
              <a:avLst/>
              <a:gdLst>
                <a:gd name="T0" fmla="*/ 133 w 151"/>
                <a:gd name="T1" fmla="*/ 0 h 91"/>
                <a:gd name="T2" fmla="*/ 136 w 151"/>
                <a:gd name="T3" fmla="*/ 0 h 91"/>
                <a:gd name="T4" fmla="*/ 139 w 151"/>
                <a:gd name="T5" fmla="*/ 2 h 91"/>
                <a:gd name="T6" fmla="*/ 143 w 151"/>
                <a:gd name="T7" fmla="*/ 5 h 91"/>
                <a:gd name="T8" fmla="*/ 144 w 151"/>
                <a:gd name="T9" fmla="*/ 8 h 91"/>
                <a:gd name="T10" fmla="*/ 146 w 151"/>
                <a:gd name="T11" fmla="*/ 12 h 91"/>
                <a:gd name="T12" fmla="*/ 148 w 151"/>
                <a:gd name="T13" fmla="*/ 17 h 91"/>
                <a:gd name="T14" fmla="*/ 149 w 151"/>
                <a:gd name="T15" fmla="*/ 22 h 91"/>
                <a:gd name="T16" fmla="*/ 149 w 151"/>
                <a:gd name="T17" fmla="*/ 28 h 91"/>
                <a:gd name="T18" fmla="*/ 151 w 151"/>
                <a:gd name="T19" fmla="*/ 40 h 91"/>
                <a:gd name="T20" fmla="*/ 151 w 151"/>
                <a:gd name="T21" fmla="*/ 50 h 91"/>
                <a:gd name="T22" fmla="*/ 148 w 151"/>
                <a:gd name="T23" fmla="*/ 58 h 91"/>
                <a:gd name="T24" fmla="*/ 141 w 151"/>
                <a:gd name="T25" fmla="*/ 61 h 91"/>
                <a:gd name="T26" fmla="*/ 77 w 151"/>
                <a:gd name="T27" fmla="*/ 79 h 91"/>
                <a:gd name="T28" fmla="*/ 6 w 151"/>
                <a:gd name="T29" fmla="*/ 91 h 91"/>
                <a:gd name="T30" fmla="*/ 0 w 151"/>
                <a:gd name="T31" fmla="*/ 27 h 91"/>
                <a:gd name="T32" fmla="*/ 67 w 151"/>
                <a:gd name="T33" fmla="*/ 17 h 91"/>
                <a:gd name="T34" fmla="*/ 128 w 151"/>
                <a:gd name="T35" fmla="*/ 2 h 91"/>
                <a:gd name="T36" fmla="*/ 133 w 151"/>
                <a:gd name="T3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91">
                  <a:moveTo>
                    <a:pt x="133" y="0"/>
                  </a:moveTo>
                  <a:lnTo>
                    <a:pt x="136" y="0"/>
                  </a:lnTo>
                  <a:lnTo>
                    <a:pt x="139" y="2"/>
                  </a:lnTo>
                  <a:lnTo>
                    <a:pt x="143" y="5"/>
                  </a:lnTo>
                  <a:lnTo>
                    <a:pt x="144" y="8"/>
                  </a:lnTo>
                  <a:lnTo>
                    <a:pt x="146" y="12"/>
                  </a:lnTo>
                  <a:lnTo>
                    <a:pt x="148" y="17"/>
                  </a:lnTo>
                  <a:lnTo>
                    <a:pt x="149" y="22"/>
                  </a:lnTo>
                  <a:lnTo>
                    <a:pt x="149" y="28"/>
                  </a:lnTo>
                  <a:lnTo>
                    <a:pt x="151" y="40"/>
                  </a:lnTo>
                  <a:lnTo>
                    <a:pt x="151" y="50"/>
                  </a:lnTo>
                  <a:lnTo>
                    <a:pt x="148" y="58"/>
                  </a:lnTo>
                  <a:lnTo>
                    <a:pt x="141" y="61"/>
                  </a:lnTo>
                  <a:lnTo>
                    <a:pt x="77" y="79"/>
                  </a:lnTo>
                  <a:lnTo>
                    <a:pt x="6" y="91"/>
                  </a:lnTo>
                  <a:lnTo>
                    <a:pt x="0" y="27"/>
                  </a:lnTo>
                  <a:lnTo>
                    <a:pt x="67" y="17"/>
                  </a:lnTo>
                  <a:lnTo>
                    <a:pt x="128" y="2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7"/>
            <p:cNvSpPr>
              <a:spLocks noEditPoints="1"/>
            </p:cNvSpPr>
            <p:nvPr/>
          </p:nvSpPr>
          <p:spPr bwMode="auto">
            <a:xfrm>
              <a:off x="6929438" y="2724150"/>
              <a:ext cx="120650" cy="73025"/>
            </a:xfrm>
            <a:custGeom>
              <a:avLst/>
              <a:gdLst>
                <a:gd name="T0" fmla="*/ 25 w 151"/>
                <a:gd name="T1" fmla="*/ 16 h 92"/>
                <a:gd name="T2" fmla="*/ 25 w 151"/>
                <a:gd name="T3" fmla="*/ 71 h 92"/>
                <a:gd name="T4" fmla="*/ 127 w 151"/>
                <a:gd name="T5" fmla="*/ 77 h 92"/>
                <a:gd name="T6" fmla="*/ 127 w 151"/>
                <a:gd name="T7" fmla="*/ 18 h 92"/>
                <a:gd name="T8" fmla="*/ 25 w 151"/>
                <a:gd name="T9" fmla="*/ 16 h 92"/>
                <a:gd name="T10" fmla="*/ 0 w 151"/>
                <a:gd name="T11" fmla="*/ 0 h 92"/>
                <a:gd name="T12" fmla="*/ 151 w 151"/>
                <a:gd name="T13" fmla="*/ 3 h 92"/>
                <a:gd name="T14" fmla="*/ 151 w 151"/>
                <a:gd name="T15" fmla="*/ 92 h 92"/>
                <a:gd name="T16" fmla="*/ 0 w 151"/>
                <a:gd name="T17" fmla="*/ 82 h 92"/>
                <a:gd name="T18" fmla="*/ 0 w 151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92">
                  <a:moveTo>
                    <a:pt x="25" y="16"/>
                  </a:moveTo>
                  <a:lnTo>
                    <a:pt x="25" y="71"/>
                  </a:lnTo>
                  <a:lnTo>
                    <a:pt x="127" y="77"/>
                  </a:lnTo>
                  <a:lnTo>
                    <a:pt x="127" y="18"/>
                  </a:lnTo>
                  <a:lnTo>
                    <a:pt x="25" y="16"/>
                  </a:lnTo>
                  <a:close/>
                  <a:moveTo>
                    <a:pt x="0" y="0"/>
                  </a:moveTo>
                  <a:lnTo>
                    <a:pt x="151" y="3"/>
                  </a:lnTo>
                  <a:lnTo>
                    <a:pt x="151" y="9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C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38"/>
            <p:cNvSpPr>
              <a:spLocks/>
            </p:cNvSpPr>
            <p:nvPr/>
          </p:nvSpPr>
          <p:spPr bwMode="auto">
            <a:xfrm>
              <a:off x="6461125" y="4506913"/>
              <a:ext cx="460375" cy="212725"/>
            </a:xfrm>
            <a:custGeom>
              <a:avLst/>
              <a:gdLst>
                <a:gd name="T0" fmla="*/ 385 w 580"/>
                <a:gd name="T1" fmla="*/ 0 h 268"/>
                <a:gd name="T2" fmla="*/ 460 w 580"/>
                <a:gd name="T3" fmla="*/ 31 h 268"/>
                <a:gd name="T4" fmla="*/ 450 w 580"/>
                <a:gd name="T5" fmla="*/ 51 h 268"/>
                <a:gd name="T6" fmla="*/ 580 w 580"/>
                <a:gd name="T7" fmla="*/ 41 h 268"/>
                <a:gd name="T8" fmla="*/ 580 w 580"/>
                <a:gd name="T9" fmla="*/ 242 h 268"/>
                <a:gd name="T10" fmla="*/ 424 w 580"/>
                <a:gd name="T11" fmla="*/ 249 h 268"/>
                <a:gd name="T12" fmla="*/ 424 w 580"/>
                <a:gd name="T13" fmla="*/ 226 h 268"/>
                <a:gd name="T14" fmla="*/ 362 w 580"/>
                <a:gd name="T15" fmla="*/ 242 h 268"/>
                <a:gd name="T16" fmla="*/ 301 w 580"/>
                <a:gd name="T17" fmla="*/ 255 h 268"/>
                <a:gd name="T18" fmla="*/ 245 w 580"/>
                <a:gd name="T19" fmla="*/ 264 h 268"/>
                <a:gd name="T20" fmla="*/ 192 w 580"/>
                <a:gd name="T21" fmla="*/ 267 h 268"/>
                <a:gd name="T22" fmla="*/ 146 w 580"/>
                <a:gd name="T23" fmla="*/ 268 h 268"/>
                <a:gd name="T24" fmla="*/ 104 w 580"/>
                <a:gd name="T25" fmla="*/ 267 h 268"/>
                <a:gd name="T26" fmla="*/ 67 w 580"/>
                <a:gd name="T27" fmla="*/ 265 h 268"/>
                <a:gd name="T28" fmla="*/ 39 w 580"/>
                <a:gd name="T29" fmla="*/ 260 h 268"/>
                <a:gd name="T30" fmla="*/ 18 w 580"/>
                <a:gd name="T31" fmla="*/ 257 h 268"/>
                <a:gd name="T32" fmla="*/ 5 w 580"/>
                <a:gd name="T33" fmla="*/ 255 h 268"/>
                <a:gd name="T34" fmla="*/ 0 w 580"/>
                <a:gd name="T35" fmla="*/ 254 h 268"/>
                <a:gd name="T36" fmla="*/ 3 w 580"/>
                <a:gd name="T37" fmla="*/ 232 h 268"/>
                <a:gd name="T38" fmla="*/ 18 w 580"/>
                <a:gd name="T39" fmla="*/ 211 h 268"/>
                <a:gd name="T40" fmla="*/ 41 w 580"/>
                <a:gd name="T41" fmla="*/ 191 h 268"/>
                <a:gd name="T42" fmla="*/ 72 w 580"/>
                <a:gd name="T43" fmla="*/ 171 h 268"/>
                <a:gd name="T44" fmla="*/ 107 w 580"/>
                <a:gd name="T45" fmla="*/ 153 h 268"/>
                <a:gd name="T46" fmla="*/ 145 w 580"/>
                <a:gd name="T47" fmla="*/ 137 h 268"/>
                <a:gd name="T48" fmla="*/ 184 w 580"/>
                <a:gd name="T49" fmla="*/ 122 h 268"/>
                <a:gd name="T50" fmla="*/ 222 w 580"/>
                <a:gd name="T51" fmla="*/ 110 h 268"/>
                <a:gd name="T52" fmla="*/ 253 w 580"/>
                <a:gd name="T53" fmla="*/ 99 h 268"/>
                <a:gd name="T54" fmla="*/ 281 w 580"/>
                <a:gd name="T55" fmla="*/ 84 h 268"/>
                <a:gd name="T56" fmla="*/ 307 w 580"/>
                <a:gd name="T57" fmla="*/ 69 h 268"/>
                <a:gd name="T58" fmla="*/ 330 w 580"/>
                <a:gd name="T59" fmla="*/ 53 h 268"/>
                <a:gd name="T60" fmla="*/ 348 w 580"/>
                <a:gd name="T61" fmla="*/ 36 h 268"/>
                <a:gd name="T62" fmla="*/ 363 w 580"/>
                <a:gd name="T63" fmla="*/ 21 h 268"/>
                <a:gd name="T64" fmla="*/ 375 w 580"/>
                <a:gd name="T65" fmla="*/ 10 h 268"/>
                <a:gd name="T66" fmla="*/ 381 w 580"/>
                <a:gd name="T67" fmla="*/ 3 h 268"/>
                <a:gd name="T68" fmla="*/ 385 w 580"/>
                <a:gd name="T6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0" h="268">
                  <a:moveTo>
                    <a:pt x="385" y="0"/>
                  </a:moveTo>
                  <a:lnTo>
                    <a:pt x="460" y="31"/>
                  </a:lnTo>
                  <a:lnTo>
                    <a:pt x="450" y="51"/>
                  </a:lnTo>
                  <a:lnTo>
                    <a:pt x="580" y="41"/>
                  </a:lnTo>
                  <a:lnTo>
                    <a:pt x="580" y="242"/>
                  </a:lnTo>
                  <a:lnTo>
                    <a:pt x="424" y="249"/>
                  </a:lnTo>
                  <a:lnTo>
                    <a:pt x="424" y="226"/>
                  </a:lnTo>
                  <a:lnTo>
                    <a:pt x="362" y="242"/>
                  </a:lnTo>
                  <a:lnTo>
                    <a:pt x="301" y="255"/>
                  </a:lnTo>
                  <a:lnTo>
                    <a:pt x="245" y="264"/>
                  </a:lnTo>
                  <a:lnTo>
                    <a:pt x="192" y="267"/>
                  </a:lnTo>
                  <a:lnTo>
                    <a:pt x="146" y="268"/>
                  </a:lnTo>
                  <a:lnTo>
                    <a:pt x="104" y="267"/>
                  </a:lnTo>
                  <a:lnTo>
                    <a:pt x="67" y="265"/>
                  </a:lnTo>
                  <a:lnTo>
                    <a:pt x="39" y="260"/>
                  </a:lnTo>
                  <a:lnTo>
                    <a:pt x="18" y="257"/>
                  </a:lnTo>
                  <a:lnTo>
                    <a:pt x="5" y="255"/>
                  </a:lnTo>
                  <a:lnTo>
                    <a:pt x="0" y="254"/>
                  </a:lnTo>
                  <a:lnTo>
                    <a:pt x="3" y="232"/>
                  </a:lnTo>
                  <a:lnTo>
                    <a:pt x="18" y="211"/>
                  </a:lnTo>
                  <a:lnTo>
                    <a:pt x="41" y="191"/>
                  </a:lnTo>
                  <a:lnTo>
                    <a:pt x="72" y="171"/>
                  </a:lnTo>
                  <a:lnTo>
                    <a:pt x="107" y="153"/>
                  </a:lnTo>
                  <a:lnTo>
                    <a:pt x="145" y="137"/>
                  </a:lnTo>
                  <a:lnTo>
                    <a:pt x="184" y="122"/>
                  </a:lnTo>
                  <a:lnTo>
                    <a:pt x="222" y="110"/>
                  </a:lnTo>
                  <a:lnTo>
                    <a:pt x="253" y="99"/>
                  </a:lnTo>
                  <a:lnTo>
                    <a:pt x="281" y="84"/>
                  </a:lnTo>
                  <a:lnTo>
                    <a:pt x="307" y="69"/>
                  </a:lnTo>
                  <a:lnTo>
                    <a:pt x="330" y="53"/>
                  </a:lnTo>
                  <a:lnTo>
                    <a:pt x="348" y="36"/>
                  </a:lnTo>
                  <a:lnTo>
                    <a:pt x="363" y="21"/>
                  </a:lnTo>
                  <a:lnTo>
                    <a:pt x="375" y="10"/>
                  </a:lnTo>
                  <a:lnTo>
                    <a:pt x="381" y="3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9"/>
            <p:cNvSpPr>
              <a:spLocks/>
            </p:cNvSpPr>
            <p:nvPr/>
          </p:nvSpPr>
          <p:spPr bwMode="auto">
            <a:xfrm>
              <a:off x="6461125" y="4667250"/>
              <a:ext cx="460375" cy="52388"/>
            </a:xfrm>
            <a:custGeom>
              <a:avLst/>
              <a:gdLst>
                <a:gd name="T0" fmla="*/ 580 w 580"/>
                <a:gd name="T1" fmla="*/ 0 h 65"/>
                <a:gd name="T2" fmla="*/ 580 w 580"/>
                <a:gd name="T3" fmla="*/ 39 h 65"/>
                <a:gd name="T4" fmla="*/ 424 w 580"/>
                <a:gd name="T5" fmla="*/ 46 h 65"/>
                <a:gd name="T6" fmla="*/ 424 w 580"/>
                <a:gd name="T7" fmla="*/ 23 h 65"/>
                <a:gd name="T8" fmla="*/ 362 w 580"/>
                <a:gd name="T9" fmla="*/ 39 h 65"/>
                <a:gd name="T10" fmla="*/ 301 w 580"/>
                <a:gd name="T11" fmla="*/ 52 h 65"/>
                <a:gd name="T12" fmla="*/ 245 w 580"/>
                <a:gd name="T13" fmla="*/ 61 h 65"/>
                <a:gd name="T14" fmla="*/ 192 w 580"/>
                <a:gd name="T15" fmla="*/ 64 h 65"/>
                <a:gd name="T16" fmla="*/ 146 w 580"/>
                <a:gd name="T17" fmla="*/ 65 h 65"/>
                <a:gd name="T18" fmla="*/ 104 w 580"/>
                <a:gd name="T19" fmla="*/ 64 h 65"/>
                <a:gd name="T20" fmla="*/ 67 w 580"/>
                <a:gd name="T21" fmla="*/ 62 h 65"/>
                <a:gd name="T22" fmla="*/ 39 w 580"/>
                <a:gd name="T23" fmla="*/ 57 h 65"/>
                <a:gd name="T24" fmla="*/ 18 w 580"/>
                <a:gd name="T25" fmla="*/ 54 h 65"/>
                <a:gd name="T26" fmla="*/ 5 w 580"/>
                <a:gd name="T27" fmla="*/ 52 h 65"/>
                <a:gd name="T28" fmla="*/ 0 w 580"/>
                <a:gd name="T29" fmla="*/ 51 h 65"/>
                <a:gd name="T30" fmla="*/ 0 w 580"/>
                <a:gd name="T31" fmla="*/ 42 h 65"/>
                <a:gd name="T32" fmla="*/ 2 w 580"/>
                <a:gd name="T33" fmla="*/ 36 h 65"/>
                <a:gd name="T34" fmla="*/ 8 w 580"/>
                <a:gd name="T35" fmla="*/ 37 h 65"/>
                <a:gd name="T36" fmla="*/ 23 w 580"/>
                <a:gd name="T37" fmla="*/ 42 h 65"/>
                <a:gd name="T38" fmla="*/ 43 w 580"/>
                <a:gd name="T39" fmla="*/ 47 h 65"/>
                <a:gd name="T40" fmla="*/ 67 w 580"/>
                <a:gd name="T41" fmla="*/ 52 h 65"/>
                <a:gd name="T42" fmla="*/ 100 w 580"/>
                <a:gd name="T43" fmla="*/ 56 h 65"/>
                <a:gd name="T44" fmla="*/ 138 w 580"/>
                <a:gd name="T45" fmla="*/ 56 h 65"/>
                <a:gd name="T46" fmla="*/ 182 w 580"/>
                <a:gd name="T47" fmla="*/ 54 h 65"/>
                <a:gd name="T48" fmla="*/ 233 w 580"/>
                <a:gd name="T49" fmla="*/ 47 h 65"/>
                <a:gd name="T50" fmla="*/ 289 w 580"/>
                <a:gd name="T51" fmla="*/ 36 h 65"/>
                <a:gd name="T52" fmla="*/ 347 w 580"/>
                <a:gd name="T53" fmla="*/ 23 h 65"/>
                <a:gd name="T54" fmla="*/ 399 w 580"/>
                <a:gd name="T55" fmla="*/ 13 h 65"/>
                <a:gd name="T56" fmla="*/ 445 w 580"/>
                <a:gd name="T57" fmla="*/ 8 h 65"/>
                <a:gd name="T58" fmla="*/ 487 w 580"/>
                <a:gd name="T59" fmla="*/ 3 h 65"/>
                <a:gd name="T60" fmla="*/ 523 w 580"/>
                <a:gd name="T61" fmla="*/ 1 h 65"/>
                <a:gd name="T62" fmla="*/ 554 w 580"/>
                <a:gd name="T63" fmla="*/ 1 h 65"/>
                <a:gd name="T64" fmla="*/ 580 w 580"/>
                <a:gd name="T6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65">
                  <a:moveTo>
                    <a:pt x="580" y="0"/>
                  </a:moveTo>
                  <a:lnTo>
                    <a:pt x="580" y="39"/>
                  </a:lnTo>
                  <a:lnTo>
                    <a:pt x="424" y="46"/>
                  </a:lnTo>
                  <a:lnTo>
                    <a:pt x="424" y="23"/>
                  </a:lnTo>
                  <a:lnTo>
                    <a:pt x="362" y="39"/>
                  </a:lnTo>
                  <a:lnTo>
                    <a:pt x="301" y="52"/>
                  </a:lnTo>
                  <a:lnTo>
                    <a:pt x="245" y="61"/>
                  </a:lnTo>
                  <a:lnTo>
                    <a:pt x="192" y="64"/>
                  </a:lnTo>
                  <a:lnTo>
                    <a:pt x="146" y="65"/>
                  </a:lnTo>
                  <a:lnTo>
                    <a:pt x="104" y="64"/>
                  </a:lnTo>
                  <a:lnTo>
                    <a:pt x="67" y="62"/>
                  </a:lnTo>
                  <a:lnTo>
                    <a:pt x="39" y="57"/>
                  </a:lnTo>
                  <a:lnTo>
                    <a:pt x="18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8" y="37"/>
                  </a:lnTo>
                  <a:lnTo>
                    <a:pt x="23" y="42"/>
                  </a:lnTo>
                  <a:lnTo>
                    <a:pt x="43" y="47"/>
                  </a:lnTo>
                  <a:lnTo>
                    <a:pt x="67" y="52"/>
                  </a:lnTo>
                  <a:lnTo>
                    <a:pt x="100" y="56"/>
                  </a:lnTo>
                  <a:lnTo>
                    <a:pt x="138" y="56"/>
                  </a:lnTo>
                  <a:lnTo>
                    <a:pt x="182" y="54"/>
                  </a:lnTo>
                  <a:lnTo>
                    <a:pt x="233" y="47"/>
                  </a:lnTo>
                  <a:lnTo>
                    <a:pt x="289" y="36"/>
                  </a:lnTo>
                  <a:lnTo>
                    <a:pt x="347" y="23"/>
                  </a:lnTo>
                  <a:lnTo>
                    <a:pt x="399" y="13"/>
                  </a:lnTo>
                  <a:lnTo>
                    <a:pt x="445" y="8"/>
                  </a:lnTo>
                  <a:lnTo>
                    <a:pt x="487" y="3"/>
                  </a:lnTo>
                  <a:lnTo>
                    <a:pt x="523" y="1"/>
                  </a:lnTo>
                  <a:lnTo>
                    <a:pt x="554" y="1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A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40"/>
            <p:cNvSpPr>
              <a:spLocks noChangeShapeType="1"/>
            </p:cNvSpPr>
            <p:nvPr/>
          </p:nvSpPr>
          <p:spPr bwMode="auto">
            <a:xfrm>
              <a:off x="6727825" y="4545013"/>
              <a:ext cx="1588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41"/>
            <p:cNvSpPr>
              <a:spLocks noChangeShapeType="1"/>
            </p:cNvSpPr>
            <p:nvPr/>
          </p:nvSpPr>
          <p:spPr bwMode="auto">
            <a:xfrm>
              <a:off x="6729413" y="4546600"/>
              <a:ext cx="9525" cy="4763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42"/>
            <p:cNvSpPr>
              <a:spLocks noChangeShapeType="1"/>
            </p:cNvSpPr>
            <p:nvPr/>
          </p:nvSpPr>
          <p:spPr bwMode="auto">
            <a:xfrm>
              <a:off x="6738938" y="4551363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3"/>
            <p:cNvSpPr>
              <a:spLocks noChangeShapeType="1"/>
            </p:cNvSpPr>
            <p:nvPr/>
          </p:nvSpPr>
          <p:spPr bwMode="auto">
            <a:xfrm>
              <a:off x="6751638" y="4560888"/>
              <a:ext cx="14288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44"/>
            <p:cNvSpPr>
              <a:spLocks noChangeShapeType="1"/>
            </p:cNvSpPr>
            <p:nvPr/>
          </p:nvSpPr>
          <p:spPr bwMode="auto">
            <a:xfrm>
              <a:off x="6765925" y="4575175"/>
              <a:ext cx="17463" cy="190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45"/>
            <p:cNvSpPr>
              <a:spLocks noChangeShapeType="1"/>
            </p:cNvSpPr>
            <p:nvPr/>
          </p:nvSpPr>
          <p:spPr bwMode="auto">
            <a:xfrm>
              <a:off x="6699250" y="4557713"/>
              <a:ext cx="3175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46"/>
            <p:cNvSpPr>
              <a:spLocks noChangeShapeType="1"/>
            </p:cNvSpPr>
            <p:nvPr/>
          </p:nvSpPr>
          <p:spPr bwMode="auto">
            <a:xfrm>
              <a:off x="6702425" y="4559300"/>
              <a:ext cx="7938" cy="317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47"/>
            <p:cNvSpPr>
              <a:spLocks noChangeShapeType="1"/>
            </p:cNvSpPr>
            <p:nvPr/>
          </p:nvSpPr>
          <p:spPr bwMode="auto">
            <a:xfrm>
              <a:off x="6710363" y="4562475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48"/>
            <p:cNvSpPr>
              <a:spLocks noChangeShapeType="1"/>
            </p:cNvSpPr>
            <p:nvPr/>
          </p:nvSpPr>
          <p:spPr bwMode="auto">
            <a:xfrm>
              <a:off x="6723063" y="4572000"/>
              <a:ext cx="15875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49"/>
            <p:cNvSpPr>
              <a:spLocks noChangeShapeType="1"/>
            </p:cNvSpPr>
            <p:nvPr/>
          </p:nvSpPr>
          <p:spPr bwMode="auto">
            <a:xfrm>
              <a:off x="6738938" y="4586288"/>
              <a:ext cx="15875" cy="2063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50"/>
            <p:cNvSpPr>
              <a:spLocks noChangeShapeType="1"/>
            </p:cNvSpPr>
            <p:nvPr/>
          </p:nvSpPr>
          <p:spPr bwMode="auto">
            <a:xfrm>
              <a:off x="6669088" y="4570413"/>
              <a:ext cx="4763" cy="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51"/>
            <p:cNvSpPr>
              <a:spLocks noChangeShapeType="1"/>
            </p:cNvSpPr>
            <p:nvPr/>
          </p:nvSpPr>
          <p:spPr bwMode="auto">
            <a:xfrm>
              <a:off x="6673850" y="4570413"/>
              <a:ext cx="9525" cy="63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52"/>
            <p:cNvSpPr>
              <a:spLocks noChangeShapeType="1"/>
            </p:cNvSpPr>
            <p:nvPr/>
          </p:nvSpPr>
          <p:spPr bwMode="auto">
            <a:xfrm>
              <a:off x="6683375" y="4576763"/>
              <a:ext cx="12700" cy="793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53"/>
            <p:cNvSpPr>
              <a:spLocks noChangeShapeType="1"/>
            </p:cNvSpPr>
            <p:nvPr/>
          </p:nvSpPr>
          <p:spPr bwMode="auto">
            <a:xfrm>
              <a:off x="6696075" y="4584700"/>
              <a:ext cx="14288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54"/>
            <p:cNvSpPr>
              <a:spLocks noChangeShapeType="1"/>
            </p:cNvSpPr>
            <p:nvPr/>
          </p:nvSpPr>
          <p:spPr bwMode="auto">
            <a:xfrm>
              <a:off x="6710363" y="4598988"/>
              <a:ext cx="17463" cy="2063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55"/>
            <p:cNvSpPr>
              <a:spLocks/>
            </p:cNvSpPr>
            <p:nvPr/>
          </p:nvSpPr>
          <p:spPr bwMode="auto">
            <a:xfrm>
              <a:off x="7307263" y="4538663"/>
              <a:ext cx="460375" cy="212725"/>
            </a:xfrm>
            <a:custGeom>
              <a:avLst/>
              <a:gdLst>
                <a:gd name="T0" fmla="*/ 195 w 578"/>
                <a:gd name="T1" fmla="*/ 0 h 268"/>
                <a:gd name="T2" fmla="*/ 197 w 578"/>
                <a:gd name="T3" fmla="*/ 1 h 268"/>
                <a:gd name="T4" fmla="*/ 204 w 578"/>
                <a:gd name="T5" fmla="*/ 9 h 268"/>
                <a:gd name="T6" fmla="*/ 215 w 578"/>
                <a:gd name="T7" fmla="*/ 21 h 268"/>
                <a:gd name="T8" fmla="*/ 230 w 578"/>
                <a:gd name="T9" fmla="*/ 36 h 268"/>
                <a:gd name="T10" fmla="*/ 250 w 578"/>
                <a:gd name="T11" fmla="*/ 52 h 268"/>
                <a:gd name="T12" fmla="*/ 271 w 578"/>
                <a:gd name="T13" fmla="*/ 69 h 268"/>
                <a:gd name="T14" fmla="*/ 297 w 578"/>
                <a:gd name="T15" fmla="*/ 84 h 268"/>
                <a:gd name="T16" fmla="*/ 325 w 578"/>
                <a:gd name="T17" fmla="*/ 98 h 268"/>
                <a:gd name="T18" fmla="*/ 357 w 578"/>
                <a:gd name="T19" fmla="*/ 110 h 268"/>
                <a:gd name="T20" fmla="*/ 394 w 578"/>
                <a:gd name="T21" fmla="*/ 121 h 268"/>
                <a:gd name="T22" fmla="*/ 434 w 578"/>
                <a:gd name="T23" fmla="*/ 136 h 268"/>
                <a:gd name="T24" fmla="*/ 472 w 578"/>
                <a:gd name="T25" fmla="*/ 153 h 268"/>
                <a:gd name="T26" fmla="*/ 508 w 578"/>
                <a:gd name="T27" fmla="*/ 171 h 268"/>
                <a:gd name="T28" fmla="*/ 537 w 578"/>
                <a:gd name="T29" fmla="*/ 191 h 268"/>
                <a:gd name="T30" fmla="*/ 560 w 578"/>
                <a:gd name="T31" fmla="*/ 210 h 268"/>
                <a:gd name="T32" fmla="*/ 575 w 578"/>
                <a:gd name="T33" fmla="*/ 232 h 268"/>
                <a:gd name="T34" fmla="*/ 578 w 578"/>
                <a:gd name="T35" fmla="*/ 253 h 268"/>
                <a:gd name="T36" fmla="*/ 575 w 578"/>
                <a:gd name="T37" fmla="*/ 255 h 268"/>
                <a:gd name="T38" fmla="*/ 560 w 578"/>
                <a:gd name="T39" fmla="*/ 256 h 268"/>
                <a:gd name="T40" fmla="*/ 539 w 578"/>
                <a:gd name="T41" fmla="*/ 260 h 268"/>
                <a:gd name="T42" fmla="*/ 511 w 578"/>
                <a:gd name="T43" fmla="*/ 263 h 268"/>
                <a:gd name="T44" fmla="*/ 475 w 578"/>
                <a:gd name="T45" fmla="*/ 266 h 268"/>
                <a:gd name="T46" fmla="*/ 434 w 578"/>
                <a:gd name="T47" fmla="*/ 268 h 268"/>
                <a:gd name="T48" fmla="*/ 386 w 578"/>
                <a:gd name="T49" fmla="*/ 266 h 268"/>
                <a:gd name="T50" fmla="*/ 334 w 578"/>
                <a:gd name="T51" fmla="*/ 263 h 268"/>
                <a:gd name="T52" fmla="*/ 278 w 578"/>
                <a:gd name="T53" fmla="*/ 255 h 268"/>
                <a:gd name="T54" fmla="*/ 217 w 578"/>
                <a:gd name="T55" fmla="*/ 242 h 268"/>
                <a:gd name="T56" fmla="*/ 154 w 578"/>
                <a:gd name="T57" fmla="*/ 224 h 268"/>
                <a:gd name="T58" fmla="*/ 154 w 578"/>
                <a:gd name="T59" fmla="*/ 248 h 268"/>
                <a:gd name="T60" fmla="*/ 0 w 578"/>
                <a:gd name="T61" fmla="*/ 242 h 268"/>
                <a:gd name="T62" fmla="*/ 0 w 578"/>
                <a:gd name="T63" fmla="*/ 41 h 268"/>
                <a:gd name="T64" fmla="*/ 128 w 578"/>
                <a:gd name="T65" fmla="*/ 51 h 268"/>
                <a:gd name="T66" fmla="*/ 118 w 578"/>
                <a:gd name="T67" fmla="*/ 31 h 268"/>
                <a:gd name="T68" fmla="*/ 195 w 578"/>
                <a:gd name="T6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268">
                  <a:moveTo>
                    <a:pt x="195" y="0"/>
                  </a:moveTo>
                  <a:lnTo>
                    <a:pt x="197" y="1"/>
                  </a:lnTo>
                  <a:lnTo>
                    <a:pt x="204" y="9"/>
                  </a:lnTo>
                  <a:lnTo>
                    <a:pt x="215" y="21"/>
                  </a:lnTo>
                  <a:lnTo>
                    <a:pt x="230" y="36"/>
                  </a:lnTo>
                  <a:lnTo>
                    <a:pt x="250" y="52"/>
                  </a:lnTo>
                  <a:lnTo>
                    <a:pt x="271" y="69"/>
                  </a:lnTo>
                  <a:lnTo>
                    <a:pt x="297" y="84"/>
                  </a:lnTo>
                  <a:lnTo>
                    <a:pt x="325" y="98"/>
                  </a:lnTo>
                  <a:lnTo>
                    <a:pt x="357" y="110"/>
                  </a:lnTo>
                  <a:lnTo>
                    <a:pt x="394" y="121"/>
                  </a:lnTo>
                  <a:lnTo>
                    <a:pt x="434" y="136"/>
                  </a:lnTo>
                  <a:lnTo>
                    <a:pt x="472" y="153"/>
                  </a:lnTo>
                  <a:lnTo>
                    <a:pt x="508" y="171"/>
                  </a:lnTo>
                  <a:lnTo>
                    <a:pt x="537" y="191"/>
                  </a:lnTo>
                  <a:lnTo>
                    <a:pt x="560" y="210"/>
                  </a:lnTo>
                  <a:lnTo>
                    <a:pt x="575" y="232"/>
                  </a:lnTo>
                  <a:lnTo>
                    <a:pt x="578" y="253"/>
                  </a:lnTo>
                  <a:lnTo>
                    <a:pt x="575" y="255"/>
                  </a:lnTo>
                  <a:lnTo>
                    <a:pt x="560" y="256"/>
                  </a:lnTo>
                  <a:lnTo>
                    <a:pt x="539" y="260"/>
                  </a:lnTo>
                  <a:lnTo>
                    <a:pt x="511" y="263"/>
                  </a:lnTo>
                  <a:lnTo>
                    <a:pt x="475" y="266"/>
                  </a:lnTo>
                  <a:lnTo>
                    <a:pt x="434" y="268"/>
                  </a:lnTo>
                  <a:lnTo>
                    <a:pt x="386" y="266"/>
                  </a:lnTo>
                  <a:lnTo>
                    <a:pt x="334" y="263"/>
                  </a:lnTo>
                  <a:lnTo>
                    <a:pt x="278" y="255"/>
                  </a:lnTo>
                  <a:lnTo>
                    <a:pt x="217" y="242"/>
                  </a:lnTo>
                  <a:lnTo>
                    <a:pt x="154" y="224"/>
                  </a:lnTo>
                  <a:lnTo>
                    <a:pt x="154" y="248"/>
                  </a:lnTo>
                  <a:lnTo>
                    <a:pt x="0" y="242"/>
                  </a:lnTo>
                  <a:lnTo>
                    <a:pt x="0" y="41"/>
                  </a:lnTo>
                  <a:lnTo>
                    <a:pt x="128" y="51"/>
                  </a:lnTo>
                  <a:lnTo>
                    <a:pt x="118" y="3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6"/>
            <p:cNvSpPr>
              <a:spLocks/>
            </p:cNvSpPr>
            <p:nvPr/>
          </p:nvSpPr>
          <p:spPr bwMode="auto">
            <a:xfrm>
              <a:off x="7307263" y="4699000"/>
              <a:ext cx="460375" cy="52388"/>
            </a:xfrm>
            <a:custGeom>
              <a:avLst/>
              <a:gdLst>
                <a:gd name="T0" fmla="*/ 0 w 578"/>
                <a:gd name="T1" fmla="*/ 0 h 66"/>
                <a:gd name="T2" fmla="*/ 26 w 578"/>
                <a:gd name="T3" fmla="*/ 2 h 66"/>
                <a:gd name="T4" fmla="*/ 57 w 578"/>
                <a:gd name="T5" fmla="*/ 2 h 66"/>
                <a:gd name="T6" fmla="*/ 94 w 578"/>
                <a:gd name="T7" fmla="*/ 3 h 66"/>
                <a:gd name="T8" fmla="*/ 135 w 578"/>
                <a:gd name="T9" fmla="*/ 8 h 66"/>
                <a:gd name="T10" fmla="*/ 181 w 578"/>
                <a:gd name="T11" fmla="*/ 13 h 66"/>
                <a:gd name="T12" fmla="*/ 232 w 578"/>
                <a:gd name="T13" fmla="*/ 23 h 66"/>
                <a:gd name="T14" fmla="*/ 289 w 578"/>
                <a:gd name="T15" fmla="*/ 35 h 66"/>
                <a:gd name="T16" fmla="*/ 345 w 578"/>
                <a:gd name="T17" fmla="*/ 48 h 66"/>
                <a:gd name="T18" fmla="*/ 396 w 578"/>
                <a:gd name="T19" fmla="*/ 54 h 66"/>
                <a:gd name="T20" fmla="*/ 440 w 578"/>
                <a:gd name="T21" fmla="*/ 56 h 66"/>
                <a:gd name="T22" fmla="*/ 478 w 578"/>
                <a:gd name="T23" fmla="*/ 56 h 66"/>
                <a:gd name="T24" fmla="*/ 511 w 578"/>
                <a:gd name="T25" fmla="*/ 53 h 66"/>
                <a:gd name="T26" fmla="*/ 537 w 578"/>
                <a:gd name="T27" fmla="*/ 48 h 66"/>
                <a:gd name="T28" fmla="*/ 557 w 578"/>
                <a:gd name="T29" fmla="*/ 43 h 66"/>
                <a:gd name="T30" fmla="*/ 570 w 578"/>
                <a:gd name="T31" fmla="*/ 38 h 66"/>
                <a:gd name="T32" fmla="*/ 578 w 578"/>
                <a:gd name="T33" fmla="*/ 36 h 66"/>
                <a:gd name="T34" fmla="*/ 578 w 578"/>
                <a:gd name="T35" fmla="*/ 43 h 66"/>
                <a:gd name="T36" fmla="*/ 578 w 578"/>
                <a:gd name="T37" fmla="*/ 51 h 66"/>
                <a:gd name="T38" fmla="*/ 575 w 578"/>
                <a:gd name="T39" fmla="*/ 53 h 66"/>
                <a:gd name="T40" fmla="*/ 560 w 578"/>
                <a:gd name="T41" fmla="*/ 54 h 66"/>
                <a:gd name="T42" fmla="*/ 539 w 578"/>
                <a:gd name="T43" fmla="*/ 58 h 66"/>
                <a:gd name="T44" fmla="*/ 511 w 578"/>
                <a:gd name="T45" fmla="*/ 61 h 66"/>
                <a:gd name="T46" fmla="*/ 475 w 578"/>
                <a:gd name="T47" fmla="*/ 64 h 66"/>
                <a:gd name="T48" fmla="*/ 434 w 578"/>
                <a:gd name="T49" fmla="*/ 66 h 66"/>
                <a:gd name="T50" fmla="*/ 386 w 578"/>
                <a:gd name="T51" fmla="*/ 64 h 66"/>
                <a:gd name="T52" fmla="*/ 334 w 578"/>
                <a:gd name="T53" fmla="*/ 61 h 66"/>
                <a:gd name="T54" fmla="*/ 278 w 578"/>
                <a:gd name="T55" fmla="*/ 53 h 66"/>
                <a:gd name="T56" fmla="*/ 217 w 578"/>
                <a:gd name="T57" fmla="*/ 40 h 66"/>
                <a:gd name="T58" fmla="*/ 154 w 578"/>
                <a:gd name="T59" fmla="*/ 22 h 66"/>
                <a:gd name="T60" fmla="*/ 154 w 578"/>
                <a:gd name="T61" fmla="*/ 46 h 66"/>
                <a:gd name="T62" fmla="*/ 0 w 578"/>
                <a:gd name="T63" fmla="*/ 40 h 66"/>
                <a:gd name="T64" fmla="*/ 0 w 578"/>
                <a:gd name="T6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8" h="66">
                  <a:moveTo>
                    <a:pt x="0" y="0"/>
                  </a:moveTo>
                  <a:lnTo>
                    <a:pt x="26" y="2"/>
                  </a:lnTo>
                  <a:lnTo>
                    <a:pt x="57" y="2"/>
                  </a:lnTo>
                  <a:lnTo>
                    <a:pt x="94" y="3"/>
                  </a:lnTo>
                  <a:lnTo>
                    <a:pt x="135" y="8"/>
                  </a:lnTo>
                  <a:lnTo>
                    <a:pt x="181" y="13"/>
                  </a:lnTo>
                  <a:lnTo>
                    <a:pt x="232" y="23"/>
                  </a:lnTo>
                  <a:lnTo>
                    <a:pt x="289" y="35"/>
                  </a:lnTo>
                  <a:lnTo>
                    <a:pt x="345" y="48"/>
                  </a:lnTo>
                  <a:lnTo>
                    <a:pt x="396" y="54"/>
                  </a:lnTo>
                  <a:lnTo>
                    <a:pt x="440" y="56"/>
                  </a:lnTo>
                  <a:lnTo>
                    <a:pt x="478" y="56"/>
                  </a:lnTo>
                  <a:lnTo>
                    <a:pt x="511" y="53"/>
                  </a:lnTo>
                  <a:lnTo>
                    <a:pt x="537" y="48"/>
                  </a:lnTo>
                  <a:lnTo>
                    <a:pt x="557" y="43"/>
                  </a:lnTo>
                  <a:lnTo>
                    <a:pt x="570" y="38"/>
                  </a:lnTo>
                  <a:lnTo>
                    <a:pt x="578" y="36"/>
                  </a:lnTo>
                  <a:lnTo>
                    <a:pt x="578" y="43"/>
                  </a:lnTo>
                  <a:lnTo>
                    <a:pt x="578" y="51"/>
                  </a:lnTo>
                  <a:lnTo>
                    <a:pt x="575" y="53"/>
                  </a:lnTo>
                  <a:lnTo>
                    <a:pt x="560" y="54"/>
                  </a:lnTo>
                  <a:lnTo>
                    <a:pt x="539" y="58"/>
                  </a:lnTo>
                  <a:lnTo>
                    <a:pt x="511" y="61"/>
                  </a:lnTo>
                  <a:lnTo>
                    <a:pt x="475" y="64"/>
                  </a:lnTo>
                  <a:lnTo>
                    <a:pt x="434" y="66"/>
                  </a:lnTo>
                  <a:lnTo>
                    <a:pt x="386" y="64"/>
                  </a:lnTo>
                  <a:lnTo>
                    <a:pt x="334" y="61"/>
                  </a:lnTo>
                  <a:lnTo>
                    <a:pt x="278" y="53"/>
                  </a:lnTo>
                  <a:lnTo>
                    <a:pt x="217" y="40"/>
                  </a:lnTo>
                  <a:lnTo>
                    <a:pt x="154" y="22"/>
                  </a:lnTo>
                  <a:lnTo>
                    <a:pt x="154" y="46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57"/>
            <p:cNvSpPr>
              <a:spLocks noChangeShapeType="1"/>
            </p:cNvSpPr>
            <p:nvPr/>
          </p:nvSpPr>
          <p:spPr bwMode="auto">
            <a:xfrm flipH="1">
              <a:off x="7497763" y="4576763"/>
              <a:ext cx="4763" cy="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58"/>
            <p:cNvSpPr>
              <a:spLocks noChangeShapeType="1"/>
            </p:cNvSpPr>
            <p:nvPr/>
          </p:nvSpPr>
          <p:spPr bwMode="auto">
            <a:xfrm flipH="1">
              <a:off x="7489825" y="4576763"/>
              <a:ext cx="7938" cy="63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59"/>
            <p:cNvSpPr>
              <a:spLocks noChangeShapeType="1"/>
            </p:cNvSpPr>
            <p:nvPr/>
          </p:nvSpPr>
          <p:spPr bwMode="auto">
            <a:xfrm flipH="1">
              <a:off x="7477125" y="4583113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60"/>
            <p:cNvSpPr>
              <a:spLocks noChangeShapeType="1"/>
            </p:cNvSpPr>
            <p:nvPr/>
          </p:nvSpPr>
          <p:spPr bwMode="auto">
            <a:xfrm flipH="1">
              <a:off x="7461250" y="4592638"/>
              <a:ext cx="15875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61"/>
            <p:cNvSpPr>
              <a:spLocks noChangeShapeType="1"/>
            </p:cNvSpPr>
            <p:nvPr/>
          </p:nvSpPr>
          <p:spPr bwMode="auto">
            <a:xfrm flipH="1">
              <a:off x="7446963" y="4606925"/>
              <a:ext cx="14288" cy="190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62"/>
            <p:cNvSpPr>
              <a:spLocks noChangeShapeType="1"/>
            </p:cNvSpPr>
            <p:nvPr/>
          </p:nvSpPr>
          <p:spPr bwMode="auto">
            <a:xfrm flipH="1">
              <a:off x="7526338" y="4589463"/>
              <a:ext cx="3175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63"/>
            <p:cNvSpPr>
              <a:spLocks noChangeShapeType="1"/>
            </p:cNvSpPr>
            <p:nvPr/>
          </p:nvSpPr>
          <p:spPr bwMode="auto">
            <a:xfrm flipH="1">
              <a:off x="7518400" y="4591050"/>
              <a:ext cx="7938" cy="317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Line 64"/>
            <p:cNvSpPr>
              <a:spLocks noChangeShapeType="1"/>
            </p:cNvSpPr>
            <p:nvPr/>
          </p:nvSpPr>
          <p:spPr bwMode="auto">
            <a:xfrm flipH="1">
              <a:off x="7505700" y="4594225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65"/>
            <p:cNvSpPr>
              <a:spLocks noChangeShapeType="1"/>
            </p:cNvSpPr>
            <p:nvPr/>
          </p:nvSpPr>
          <p:spPr bwMode="auto">
            <a:xfrm flipH="1">
              <a:off x="7489825" y="4603750"/>
              <a:ext cx="15875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66"/>
            <p:cNvSpPr>
              <a:spLocks noChangeShapeType="1"/>
            </p:cNvSpPr>
            <p:nvPr/>
          </p:nvSpPr>
          <p:spPr bwMode="auto">
            <a:xfrm flipH="1">
              <a:off x="7473950" y="4618038"/>
              <a:ext cx="15875" cy="190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67"/>
            <p:cNvSpPr>
              <a:spLocks noChangeShapeType="1"/>
            </p:cNvSpPr>
            <p:nvPr/>
          </p:nvSpPr>
          <p:spPr bwMode="auto">
            <a:xfrm flipH="1">
              <a:off x="7554913" y="4600575"/>
              <a:ext cx="3175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68"/>
            <p:cNvSpPr>
              <a:spLocks noChangeShapeType="1"/>
            </p:cNvSpPr>
            <p:nvPr/>
          </p:nvSpPr>
          <p:spPr bwMode="auto">
            <a:xfrm flipH="1">
              <a:off x="7546975" y="4602163"/>
              <a:ext cx="7938" cy="4763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Line 69"/>
            <p:cNvSpPr>
              <a:spLocks noChangeShapeType="1"/>
            </p:cNvSpPr>
            <p:nvPr/>
          </p:nvSpPr>
          <p:spPr bwMode="auto">
            <a:xfrm flipH="1">
              <a:off x="7534275" y="4606925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70"/>
            <p:cNvSpPr>
              <a:spLocks noChangeShapeType="1"/>
            </p:cNvSpPr>
            <p:nvPr/>
          </p:nvSpPr>
          <p:spPr bwMode="auto">
            <a:xfrm flipH="1">
              <a:off x="7518400" y="4616450"/>
              <a:ext cx="15875" cy="1270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71"/>
            <p:cNvSpPr>
              <a:spLocks noChangeShapeType="1"/>
            </p:cNvSpPr>
            <p:nvPr/>
          </p:nvSpPr>
          <p:spPr bwMode="auto">
            <a:xfrm flipH="1">
              <a:off x="7502525" y="4629150"/>
              <a:ext cx="15875" cy="222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72"/>
            <p:cNvSpPr>
              <a:spLocks/>
            </p:cNvSpPr>
            <p:nvPr/>
          </p:nvSpPr>
          <p:spPr bwMode="auto">
            <a:xfrm>
              <a:off x="7064375" y="1597025"/>
              <a:ext cx="98425" cy="104775"/>
            </a:xfrm>
            <a:custGeom>
              <a:avLst/>
              <a:gdLst>
                <a:gd name="T0" fmla="*/ 43 w 125"/>
                <a:gd name="T1" fmla="*/ 0 h 131"/>
                <a:gd name="T2" fmla="*/ 125 w 125"/>
                <a:gd name="T3" fmla="*/ 41 h 131"/>
                <a:gd name="T4" fmla="*/ 0 w 125"/>
                <a:gd name="T5" fmla="*/ 131 h 131"/>
                <a:gd name="T6" fmla="*/ 43 w 125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31">
                  <a:moveTo>
                    <a:pt x="43" y="0"/>
                  </a:moveTo>
                  <a:lnTo>
                    <a:pt x="125" y="41"/>
                  </a:lnTo>
                  <a:lnTo>
                    <a:pt x="0" y="13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2D0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3"/>
            <p:cNvSpPr>
              <a:spLocks/>
            </p:cNvSpPr>
            <p:nvPr/>
          </p:nvSpPr>
          <p:spPr bwMode="auto">
            <a:xfrm>
              <a:off x="7013575" y="1604963"/>
              <a:ext cx="50800" cy="96838"/>
            </a:xfrm>
            <a:custGeom>
              <a:avLst/>
              <a:gdLst>
                <a:gd name="T0" fmla="*/ 59 w 64"/>
                <a:gd name="T1" fmla="*/ 0 h 122"/>
                <a:gd name="T2" fmla="*/ 64 w 64"/>
                <a:gd name="T3" fmla="*/ 122 h 122"/>
                <a:gd name="T4" fmla="*/ 0 w 64"/>
                <a:gd name="T5" fmla="*/ 33 h 122"/>
                <a:gd name="T6" fmla="*/ 59 w 64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22">
                  <a:moveTo>
                    <a:pt x="59" y="0"/>
                  </a:moveTo>
                  <a:lnTo>
                    <a:pt x="64" y="122"/>
                  </a:lnTo>
                  <a:lnTo>
                    <a:pt x="0" y="3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2D0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4"/>
            <p:cNvSpPr>
              <a:spLocks/>
            </p:cNvSpPr>
            <p:nvPr/>
          </p:nvSpPr>
          <p:spPr bwMode="auto">
            <a:xfrm>
              <a:off x="6911975" y="1528763"/>
              <a:ext cx="147638" cy="177800"/>
            </a:xfrm>
            <a:custGeom>
              <a:avLst/>
              <a:gdLst>
                <a:gd name="T0" fmla="*/ 56 w 187"/>
                <a:gd name="T1" fmla="*/ 0 h 226"/>
                <a:gd name="T2" fmla="*/ 187 w 187"/>
                <a:gd name="T3" fmla="*/ 97 h 226"/>
                <a:gd name="T4" fmla="*/ 97 w 187"/>
                <a:gd name="T5" fmla="*/ 226 h 226"/>
                <a:gd name="T6" fmla="*/ 0 w 187"/>
                <a:gd name="T7" fmla="*/ 83 h 226"/>
                <a:gd name="T8" fmla="*/ 56 w 187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26">
                  <a:moveTo>
                    <a:pt x="56" y="0"/>
                  </a:moveTo>
                  <a:lnTo>
                    <a:pt x="187" y="97"/>
                  </a:lnTo>
                  <a:lnTo>
                    <a:pt x="97" y="226"/>
                  </a:lnTo>
                  <a:lnTo>
                    <a:pt x="0" y="8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5"/>
            <p:cNvSpPr>
              <a:spLocks/>
            </p:cNvSpPr>
            <p:nvPr/>
          </p:nvSpPr>
          <p:spPr bwMode="auto">
            <a:xfrm>
              <a:off x="7097713" y="1522413"/>
              <a:ext cx="160338" cy="184150"/>
            </a:xfrm>
            <a:custGeom>
              <a:avLst/>
              <a:gdLst>
                <a:gd name="T0" fmla="*/ 153 w 202"/>
                <a:gd name="T1" fmla="*/ 0 h 232"/>
                <a:gd name="T2" fmla="*/ 202 w 202"/>
                <a:gd name="T3" fmla="*/ 85 h 232"/>
                <a:gd name="T4" fmla="*/ 68 w 202"/>
                <a:gd name="T5" fmla="*/ 232 h 232"/>
                <a:gd name="T6" fmla="*/ 0 w 202"/>
                <a:gd name="T7" fmla="*/ 94 h 232"/>
                <a:gd name="T8" fmla="*/ 153 w 20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32">
                  <a:moveTo>
                    <a:pt x="153" y="0"/>
                  </a:moveTo>
                  <a:lnTo>
                    <a:pt x="202" y="85"/>
                  </a:lnTo>
                  <a:lnTo>
                    <a:pt x="68" y="232"/>
                  </a:lnTo>
                  <a:lnTo>
                    <a:pt x="0" y="9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6"/>
            <p:cNvSpPr>
              <a:spLocks/>
            </p:cNvSpPr>
            <p:nvPr/>
          </p:nvSpPr>
          <p:spPr bwMode="auto">
            <a:xfrm>
              <a:off x="6892925" y="1633538"/>
              <a:ext cx="234950" cy="931863"/>
            </a:xfrm>
            <a:custGeom>
              <a:avLst/>
              <a:gdLst>
                <a:gd name="T0" fmla="*/ 184 w 296"/>
                <a:gd name="T1" fmla="*/ 0 h 1172"/>
                <a:gd name="T2" fmla="*/ 215 w 296"/>
                <a:gd name="T3" fmla="*/ 3 h 1172"/>
                <a:gd name="T4" fmla="*/ 242 w 296"/>
                <a:gd name="T5" fmla="*/ 5 h 1172"/>
                <a:gd name="T6" fmla="*/ 263 w 296"/>
                <a:gd name="T7" fmla="*/ 3 h 1172"/>
                <a:gd name="T8" fmla="*/ 276 w 296"/>
                <a:gd name="T9" fmla="*/ 1 h 1172"/>
                <a:gd name="T10" fmla="*/ 281 w 296"/>
                <a:gd name="T11" fmla="*/ 0 h 1172"/>
                <a:gd name="T12" fmla="*/ 296 w 296"/>
                <a:gd name="T13" fmla="*/ 33 h 1172"/>
                <a:gd name="T14" fmla="*/ 252 w 296"/>
                <a:gd name="T15" fmla="*/ 125 h 1172"/>
                <a:gd name="T16" fmla="*/ 229 w 296"/>
                <a:gd name="T17" fmla="*/ 1068 h 1172"/>
                <a:gd name="T18" fmla="*/ 99 w 296"/>
                <a:gd name="T19" fmla="*/ 1172 h 1172"/>
                <a:gd name="T20" fmla="*/ 0 w 296"/>
                <a:gd name="T21" fmla="*/ 1047 h 1172"/>
                <a:gd name="T22" fmla="*/ 184 w 296"/>
                <a:gd name="T23" fmla="*/ 115 h 1172"/>
                <a:gd name="T24" fmla="*/ 158 w 296"/>
                <a:gd name="T25" fmla="*/ 38 h 1172"/>
                <a:gd name="T26" fmla="*/ 184 w 296"/>
                <a:gd name="T2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6" h="1172">
                  <a:moveTo>
                    <a:pt x="184" y="0"/>
                  </a:moveTo>
                  <a:lnTo>
                    <a:pt x="215" y="3"/>
                  </a:lnTo>
                  <a:lnTo>
                    <a:pt x="242" y="5"/>
                  </a:lnTo>
                  <a:lnTo>
                    <a:pt x="263" y="3"/>
                  </a:lnTo>
                  <a:lnTo>
                    <a:pt x="276" y="1"/>
                  </a:lnTo>
                  <a:lnTo>
                    <a:pt x="281" y="0"/>
                  </a:lnTo>
                  <a:lnTo>
                    <a:pt x="296" y="33"/>
                  </a:lnTo>
                  <a:lnTo>
                    <a:pt x="252" y="125"/>
                  </a:lnTo>
                  <a:lnTo>
                    <a:pt x="229" y="1068"/>
                  </a:lnTo>
                  <a:lnTo>
                    <a:pt x="99" y="1172"/>
                  </a:lnTo>
                  <a:lnTo>
                    <a:pt x="0" y="1047"/>
                  </a:lnTo>
                  <a:lnTo>
                    <a:pt x="184" y="115"/>
                  </a:lnTo>
                  <a:lnTo>
                    <a:pt x="158" y="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D53F6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7"/>
            <p:cNvSpPr>
              <a:spLocks/>
            </p:cNvSpPr>
            <p:nvPr/>
          </p:nvSpPr>
          <p:spPr bwMode="auto">
            <a:xfrm>
              <a:off x="7132638" y="1943100"/>
              <a:ext cx="287338" cy="249238"/>
            </a:xfrm>
            <a:custGeom>
              <a:avLst/>
              <a:gdLst>
                <a:gd name="T0" fmla="*/ 19 w 361"/>
                <a:gd name="T1" fmla="*/ 0 h 313"/>
                <a:gd name="T2" fmla="*/ 361 w 361"/>
                <a:gd name="T3" fmla="*/ 25 h 313"/>
                <a:gd name="T4" fmla="*/ 361 w 361"/>
                <a:gd name="T5" fmla="*/ 30 h 313"/>
                <a:gd name="T6" fmla="*/ 361 w 361"/>
                <a:gd name="T7" fmla="*/ 38 h 313"/>
                <a:gd name="T8" fmla="*/ 360 w 361"/>
                <a:gd name="T9" fmla="*/ 54 h 313"/>
                <a:gd name="T10" fmla="*/ 356 w 361"/>
                <a:gd name="T11" fmla="*/ 72 h 313"/>
                <a:gd name="T12" fmla="*/ 353 w 361"/>
                <a:gd name="T13" fmla="*/ 95 h 313"/>
                <a:gd name="T14" fmla="*/ 346 w 361"/>
                <a:gd name="T15" fmla="*/ 122 h 313"/>
                <a:gd name="T16" fmla="*/ 340 w 361"/>
                <a:gd name="T17" fmla="*/ 150 h 313"/>
                <a:gd name="T18" fmla="*/ 330 w 361"/>
                <a:gd name="T19" fmla="*/ 178 h 313"/>
                <a:gd name="T20" fmla="*/ 318 w 361"/>
                <a:gd name="T21" fmla="*/ 204 h 313"/>
                <a:gd name="T22" fmla="*/ 305 w 361"/>
                <a:gd name="T23" fmla="*/ 230 h 313"/>
                <a:gd name="T24" fmla="*/ 289 w 361"/>
                <a:gd name="T25" fmla="*/ 255 h 313"/>
                <a:gd name="T26" fmla="*/ 269 w 361"/>
                <a:gd name="T27" fmla="*/ 277 h 313"/>
                <a:gd name="T28" fmla="*/ 246 w 361"/>
                <a:gd name="T29" fmla="*/ 295 h 313"/>
                <a:gd name="T30" fmla="*/ 220 w 361"/>
                <a:gd name="T31" fmla="*/ 306 h 313"/>
                <a:gd name="T32" fmla="*/ 190 w 361"/>
                <a:gd name="T33" fmla="*/ 313 h 313"/>
                <a:gd name="T34" fmla="*/ 157 w 361"/>
                <a:gd name="T35" fmla="*/ 313 h 313"/>
                <a:gd name="T36" fmla="*/ 120 w 361"/>
                <a:gd name="T37" fmla="*/ 306 h 313"/>
                <a:gd name="T38" fmla="*/ 87 w 361"/>
                <a:gd name="T39" fmla="*/ 293 h 313"/>
                <a:gd name="T40" fmla="*/ 62 w 361"/>
                <a:gd name="T41" fmla="*/ 278 h 313"/>
                <a:gd name="T42" fmla="*/ 41 w 361"/>
                <a:gd name="T43" fmla="*/ 258 h 313"/>
                <a:gd name="T44" fmla="*/ 26 w 361"/>
                <a:gd name="T45" fmla="*/ 235 h 313"/>
                <a:gd name="T46" fmla="*/ 14 w 361"/>
                <a:gd name="T47" fmla="*/ 212 h 313"/>
                <a:gd name="T48" fmla="*/ 6 w 361"/>
                <a:gd name="T49" fmla="*/ 186 h 313"/>
                <a:gd name="T50" fmla="*/ 1 w 361"/>
                <a:gd name="T51" fmla="*/ 160 h 313"/>
                <a:gd name="T52" fmla="*/ 0 w 361"/>
                <a:gd name="T53" fmla="*/ 133 h 313"/>
                <a:gd name="T54" fmla="*/ 0 w 361"/>
                <a:gd name="T55" fmla="*/ 107 h 313"/>
                <a:gd name="T56" fmla="*/ 1 w 361"/>
                <a:gd name="T57" fmla="*/ 82 h 313"/>
                <a:gd name="T58" fmla="*/ 4 w 361"/>
                <a:gd name="T59" fmla="*/ 61 h 313"/>
                <a:gd name="T60" fmla="*/ 8 w 361"/>
                <a:gd name="T61" fmla="*/ 39 h 313"/>
                <a:gd name="T62" fmla="*/ 13 w 361"/>
                <a:gd name="T63" fmla="*/ 23 h 313"/>
                <a:gd name="T64" fmla="*/ 16 w 361"/>
                <a:gd name="T65" fmla="*/ 10 h 313"/>
                <a:gd name="T66" fmla="*/ 18 w 361"/>
                <a:gd name="T67" fmla="*/ 2 h 313"/>
                <a:gd name="T68" fmla="*/ 19 w 361"/>
                <a:gd name="T6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1" h="313">
                  <a:moveTo>
                    <a:pt x="19" y="0"/>
                  </a:moveTo>
                  <a:lnTo>
                    <a:pt x="361" y="25"/>
                  </a:lnTo>
                  <a:lnTo>
                    <a:pt x="361" y="30"/>
                  </a:lnTo>
                  <a:lnTo>
                    <a:pt x="361" y="38"/>
                  </a:lnTo>
                  <a:lnTo>
                    <a:pt x="360" y="54"/>
                  </a:lnTo>
                  <a:lnTo>
                    <a:pt x="356" y="72"/>
                  </a:lnTo>
                  <a:lnTo>
                    <a:pt x="353" y="95"/>
                  </a:lnTo>
                  <a:lnTo>
                    <a:pt x="346" y="122"/>
                  </a:lnTo>
                  <a:lnTo>
                    <a:pt x="340" y="150"/>
                  </a:lnTo>
                  <a:lnTo>
                    <a:pt x="330" y="178"/>
                  </a:lnTo>
                  <a:lnTo>
                    <a:pt x="318" y="204"/>
                  </a:lnTo>
                  <a:lnTo>
                    <a:pt x="305" y="230"/>
                  </a:lnTo>
                  <a:lnTo>
                    <a:pt x="289" y="255"/>
                  </a:lnTo>
                  <a:lnTo>
                    <a:pt x="269" y="277"/>
                  </a:lnTo>
                  <a:lnTo>
                    <a:pt x="246" y="295"/>
                  </a:lnTo>
                  <a:lnTo>
                    <a:pt x="220" y="306"/>
                  </a:lnTo>
                  <a:lnTo>
                    <a:pt x="190" y="313"/>
                  </a:lnTo>
                  <a:lnTo>
                    <a:pt x="157" y="313"/>
                  </a:lnTo>
                  <a:lnTo>
                    <a:pt x="120" y="306"/>
                  </a:lnTo>
                  <a:lnTo>
                    <a:pt x="87" y="293"/>
                  </a:lnTo>
                  <a:lnTo>
                    <a:pt x="62" y="278"/>
                  </a:lnTo>
                  <a:lnTo>
                    <a:pt x="41" y="258"/>
                  </a:lnTo>
                  <a:lnTo>
                    <a:pt x="26" y="235"/>
                  </a:lnTo>
                  <a:lnTo>
                    <a:pt x="14" y="212"/>
                  </a:lnTo>
                  <a:lnTo>
                    <a:pt x="6" y="186"/>
                  </a:lnTo>
                  <a:lnTo>
                    <a:pt x="1" y="160"/>
                  </a:lnTo>
                  <a:lnTo>
                    <a:pt x="0" y="133"/>
                  </a:lnTo>
                  <a:lnTo>
                    <a:pt x="0" y="107"/>
                  </a:lnTo>
                  <a:lnTo>
                    <a:pt x="1" y="82"/>
                  </a:lnTo>
                  <a:lnTo>
                    <a:pt x="4" y="61"/>
                  </a:lnTo>
                  <a:lnTo>
                    <a:pt x="8" y="39"/>
                  </a:lnTo>
                  <a:lnTo>
                    <a:pt x="13" y="23"/>
                  </a:lnTo>
                  <a:lnTo>
                    <a:pt x="16" y="10"/>
                  </a:lnTo>
                  <a:lnTo>
                    <a:pt x="18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8"/>
            <p:cNvSpPr>
              <a:spLocks/>
            </p:cNvSpPr>
            <p:nvPr/>
          </p:nvSpPr>
          <p:spPr bwMode="auto">
            <a:xfrm>
              <a:off x="7353300" y="1843088"/>
              <a:ext cx="34925" cy="204788"/>
            </a:xfrm>
            <a:custGeom>
              <a:avLst/>
              <a:gdLst>
                <a:gd name="T0" fmla="*/ 33 w 45"/>
                <a:gd name="T1" fmla="*/ 0 h 259"/>
                <a:gd name="T2" fmla="*/ 38 w 45"/>
                <a:gd name="T3" fmla="*/ 5 h 259"/>
                <a:gd name="T4" fmla="*/ 41 w 45"/>
                <a:gd name="T5" fmla="*/ 18 h 259"/>
                <a:gd name="T6" fmla="*/ 43 w 45"/>
                <a:gd name="T7" fmla="*/ 40 h 259"/>
                <a:gd name="T8" fmla="*/ 45 w 45"/>
                <a:gd name="T9" fmla="*/ 66 h 259"/>
                <a:gd name="T10" fmla="*/ 45 w 45"/>
                <a:gd name="T11" fmla="*/ 96 h 259"/>
                <a:gd name="T12" fmla="*/ 43 w 45"/>
                <a:gd name="T13" fmla="*/ 127 h 259"/>
                <a:gd name="T14" fmla="*/ 40 w 45"/>
                <a:gd name="T15" fmla="*/ 160 h 259"/>
                <a:gd name="T16" fmla="*/ 37 w 45"/>
                <a:gd name="T17" fmla="*/ 190 h 259"/>
                <a:gd name="T18" fmla="*/ 33 w 45"/>
                <a:gd name="T19" fmla="*/ 216 h 259"/>
                <a:gd name="T20" fmla="*/ 28 w 45"/>
                <a:gd name="T21" fmla="*/ 239 h 259"/>
                <a:gd name="T22" fmla="*/ 22 w 45"/>
                <a:gd name="T23" fmla="*/ 254 h 259"/>
                <a:gd name="T24" fmla="*/ 17 w 45"/>
                <a:gd name="T25" fmla="*/ 259 h 259"/>
                <a:gd name="T26" fmla="*/ 15 w 45"/>
                <a:gd name="T27" fmla="*/ 254 h 259"/>
                <a:gd name="T28" fmla="*/ 15 w 45"/>
                <a:gd name="T29" fmla="*/ 241 h 259"/>
                <a:gd name="T30" fmla="*/ 15 w 45"/>
                <a:gd name="T31" fmla="*/ 219 h 259"/>
                <a:gd name="T32" fmla="*/ 17 w 45"/>
                <a:gd name="T33" fmla="*/ 188 h 259"/>
                <a:gd name="T34" fmla="*/ 22 w 45"/>
                <a:gd name="T35" fmla="*/ 148 h 259"/>
                <a:gd name="T36" fmla="*/ 0 w 45"/>
                <a:gd name="T37" fmla="*/ 147 h 259"/>
                <a:gd name="T38" fmla="*/ 0 w 45"/>
                <a:gd name="T39" fmla="*/ 142 h 259"/>
                <a:gd name="T40" fmla="*/ 0 w 45"/>
                <a:gd name="T41" fmla="*/ 129 h 259"/>
                <a:gd name="T42" fmla="*/ 4 w 45"/>
                <a:gd name="T43" fmla="*/ 109 h 259"/>
                <a:gd name="T44" fmla="*/ 5 w 45"/>
                <a:gd name="T45" fmla="*/ 86 h 259"/>
                <a:gd name="T46" fmla="*/ 9 w 45"/>
                <a:gd name="T47" fmla="*/ 63 h 259"/>
                <a:gd name="T48" fmla="*/ 14 w 45"/>
                <a:gd name="T49" fmla="*/ 40 h 259"/>
                <a:gd name="T50" fmla="*/ 18 w 45"/>
                <a:gd name="T51" fmla="*/ 20 h 259"/>
                <a:gd name="T52" fmla="*/ 25 w 45"/>
                <a:gd name="T53" fmla="*/ 7 h 259"/>
                <a:gd name="T54" fmla="*/ 33 w 45"/>
                <a:gd name="T5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259">
                  <a:moveTo>
                    <a:pt x="33" y="0"/>
                  </a:moveTo>
                  <a:lnTo>
                    <a:pt x="38" y="5"/>
                  </a:lnTo>
                  <a:lnTo>
                    <a:pt x="41" y="18"/>
                  </a:lnTo>
                  <a:lnTo>
                    <a:pt x="43" y="40"/>
                  </a:lnTo>
                  <a:lnTo>
                    <a:pt x="45" y="66"/>
                  </a:lnTo>
                  <a:lnTo>
                    <a:pt x="45" y="96"/>
                  </a:lnTo>
                  <a:lnTo>
                    <a:pt x="43" y="127"/>
                  </a:lnTo>
                  <a:lnTo>
                    <a:pt x="40" y="160"/>
                  </a:lnTo>
                  <a:lnTo>
                    <a:pt x="37" y="190"/>
                  </a:lnTo>
                  <a:lnTo>
                    <a:pt x="33" y="216"/>
                  </a:lnTo>
                  <a:lnTo>
                    <a:pt x="28" y="239"/>
                  </a:lnTo>
                  <a:lnTo>
                    <a:pt x="22" y="254"/>
                  </a:lnTo>
                  <a:lnTo>
                    <a:pt x="17" y="259"/>
                  </a:lnTo>
                  <a:lnTo>
                    <a:pt x="15" y="254"/>
                  </a:lnTo>
                  <a:lnTo>
                    <a:pt x="15" y="241"/>
                  </a:lnTo>
                  <a:lnTo>
                    <a:pt x="15" y="219"/>
                  </a:lnTo>
                  <a:lnTo>
                    <a:pt x="17" y="188"/>
                  </a:lnTo>
                  <a:lnTo>
                    <a:pt x="22" y="148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29"/>
                  </a:lnTo>
                  <a:lnTo>
                    <a:pt x="4" y="109"/>
                  </a:lnTo>
                  <a:lnTo>
                    <a:pt x="5" y="86"/>
                  </a:lnTo>
                  <a:lnTo>
                    <a:pt x="9" y="63"/>
                  </a:lnTo>
                  <a:lnTo>
                    <a:pt x="14" y="40"/>
                  </a:lnTo>
                  <a:lnTo>
                    <a:pt x="18" y="20"/>
                  </a:lnTo>
                  <a:lnTo>
                    <a:pt x="25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53F6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9"/>
            <p:cNvSpPr>
              <a:spLocks/>
            </p:cNvSpPr>
            <p:nvPr/>
          </p:nvSpPr>
          <p:spPr bwMode="auto">
            <a:xfrm>
              <a:off x="7024688" y="1651000"/>
              <a:ext cx="103188" cy="74613"/>
            </a:xfrm>
            <a:custGeom>
              <a:avLst/>
              <a:gdLst>
                <a:gd name="T0" fmla="*/ 125 w 130"/>
                <a:gd name="T1" fmla="*/ 0 h 94"/>
                <a:gd name="T2" fmla="*/ 130 w 130"/>
                <a:gd name="T3" fmla="*/ 12 h 94"/>
                <a:gd name="T4" fmla="*/ 104 w 130"/>
                <a:gd name="T5" fmla="*/ 64 h 94"/>
                <a:gd name="T6" fmla="*/ 18 w 130"/>
                <a:gd name="T7" fmla="*/ 94 h 94"/>
                <a:gd name="T8" fmla="*/ 18 w 130"/>
                <a:gd name="T9" fmla="*/ 94 h 94"/>
                <a:gd name="T10" fmla="*/ 0 w 130"/>
                <a:gd name="T11" fmla="*/ 43 h 94"/>
                <a:gd name="T12" fmla="*/ 125 w 130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94">
                  <a:moveTo>
                    <a:pt x="125" y="0"/>
                  </a:moveTo>
                  <a:lnTo>
                    <a:pt x="130" y="12"/>
                  </a:lnTo>
                  <a:lnTo>
                    <a:pt x="104" y="6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0" y="4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80"/>
            <p:cNvSpPr>
              <a:spLocks/>
            </p:cNvSpPr>
            <p:nvPr/>
          </p:nvSpPr>
          <p:spPr bwMode="auto">
            <a:xfrm>
              <a:off x="7015163" y="1766888"/>
              <a:ext cx="76200" cy="73025"/>
            </a:xfrm>
            <a:custGeom>
              <a:avLst/>
              <a:gdLst>
                <a:gd name="T0" fmla="*/ 95 w 95"/>
                <a:gd name="T1" fmla="*/ 0 h 90"/>
                <a:gd name="T2" fmla="*/ 93 w 95"/>
                <a:gd name="T3" fmla="*/ 59 h 90"/>
                <a:gd name="T4" fmla="*/ 0 w 95"/>
                <a:gd name="T5" fmla="*/ 90 h 90"/>
                <a:gd name="T6" fmla="*/ 13 w 95"/>
                <a:gd name="T7" fmla="*/ 29 h 90"/>
                <a:gd name="T8" fmla="*/ 95 w 9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0">
                  <a:moveTo>
                    <a:pt x="95" y="0"/>
                  </a:moveTo>
                  <a:lnTo>
                    <a:pt x="93" y="59"/>
                  </a:lnTo>
                  <a:lnTo>
                    <a:pt x="0" y="90"/>
                  </a:lnTo>
                  <a:lnTo>
                    <a:pt x="13" y="2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81"/>
            <p:cNvSpPr>
              <a:spLocks/>
            </p:cNvSpPr>
            <p:nvPr/>
          </p:nvSpPr>
          <p:spPr bwMode="auto">
            <a:xfrm>
              <a:off x="6992938" y="1874838"/>
              <a:ext cx="95250" cy="79375"/>
            </a:xfrm>
            <a:custGeom>
              <a:avLst/>
              <a:gdLst>
                <a:gd name="T0" fmla="*/ 120 w 120"/>
                <a:gd name="T1" fmla="*/ 0 h 100"/>
                <a:gd name="T2" fmla="*/ 118 w 120"/>
                <a:gd name="T3" fmla="*/ 59 h 100"/>
                <a:gd name="T4" fmla="*/ 0 w 120"/>
                <a:gd name="T5" fmla="*/ 100 h 100"/>
                <a:gd name="T6" fmla="*/ 13 w 120"/>
                <a:gd name="T7" fmla="*/ 38 h 100"/>
                <a:gd name="T8" fmla="*/ 120 w 12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0">
                  <a:moveTo>
                    <a:pt x="120" y="0"/>
                  </a:moveTo>
                  <a:lnTo>
                    <a:pt x="118" y="59"/>
                  </a:lnTo>
                  <a:lnTo>
                    <a:pt x="0" y="100"/>
                  </a:lnTo>
                  <a:lnTo>
                    <a:pt x="13" y="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2"/>
            <p:cNvSpPr>
              <a:spLocks/>
            </p:cNvSpPr>
            <p:nvPr/>
          </p:nvSpPr>
          <p:spPr bwMode="auto">
            <a:xfrm>
              <a:off x="6970713" y="1981200"/>
              <a:ext cx="115888" cy="87313"/>
            </a:xfrm>
            <a:custGeom>
              <a:avLst/>
              <a:gdLst>
                <a:gd name="T0" fmla="*/ 144 w 144"/>
                <a:gd name="T1" fmla="*/ 0 h 108"/>
                <a:gd name="T2" fmla="*/ 143 w 144"/>
                <a:gd name="T3" fmla="*/ 59 h 108"/>
                <a:gd name="T4" fmla="*/ 0 w 144"/>
                <a:gd name="T5" fmla="*/ 108 h 108"/>
                <a:gd name="T6" fmla="*/ 11 w 144"/>
                <a:gd name="T7" fmla="*/ 46 h 108"/>
                <a:gd name="T8" fmla="*/ 144 w 144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8">
                  <a:moveTo>
                    <a:pt x="144" y="0"/>
                  </a:moveTo>
                  <a:lnTo>
                    <a:pt x="143" y="59"/>
                  </a:lnTo>
                  <a:lnTo>
                    <a:pt x="0" y="108"/>
                  </a:lnTo>
                  <a:lnTo>
                    <a:pt x="11" y="4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3"/>
            <p:cNvSpPr>
              <a:spLocks/>
            </p:cNvSpPr>
            <p:nvPr/>
          </p:nvSpPr>
          <p:spPr bwMode="auto">
            <a:xfrm>
              <a:off x="6948488" y="2089150"/>
              <a:ext cx="134938" cy="92075"/>
            </a:xfrm>
            <a:custGeom>
              <a:avLst/>
              <a:gdLst>
                <a:gd name="T0" fmla="*/ 169 w 169"/>
                <a:gd name="T1" fmla="*/ 0 h 117"/>
                <a:gd name="T2" fmla="*/ 167 w 169"/>
                <a:gd name="T3" fmla="*/ 57 h 117"/>
                <a:gd name="T4" fmla="*/ 0 w 169"/>
                <a:gd name="T5" fmla="*/ 117 h 117"/>
                <a:gd name="T6" fmla="*/ 11 w 169"/>
                <a:gd name="T7" fmla="*/ 54 h 117"/>
                <a:gd name="T8" fmla="*/ 169 w 16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7">
                  <a:moveTo>
                    <a:pt x="169" y="0"/>
                  </a:moveTo>
                  <a:lnTo>
                    <a:pt x="167" y="57"/>
                  </a:lnTo>
                  <a:lnTo>
                    <a:pt x="0" y="117"/>
                  </a:lnTo>
                  <a:lnTo>
                    <a:pt x="11" y="5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4"/>
            <p:cNvSpPr>
              <a:spLocks/>
            </p:cNvSpPr>
            <p:nvPr/>
          </p:nvSpPr>
          <p:spPr bwMode="auto">
            <a:xfrm>
              <a:off x="6926263" y="2195513"/>
              <a:ext cx="153988" cy="100013"/>
            </a:xfrm>
            <a:custGeom>
              <a:avLst/>
              <a:gdLst>
                <a:gd name="T0" fmla="*/ 196 w 196"/>
                <a:gd name="T1" fmla="*/ 0 h 125"/>
                <a:gd name="T2" fmla="*/ 194 w 196"/>
                <a:gd name="T3" fmla="*/ 57 h 125"/>
                <a:gd name="T4" fmla="*/ 0 w 196"/>
                <a:gd name="T5" fmla="*/ 125 h 125"/>
                <a:gd name="T6" fmla="*/ 13 w 196"/>
                <a:gd name="T7" fmla="*/ 62 h 125"/>
                <a:gd name="T8" fmla="*/ 196 w 19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25">
                  <a:moveTo>
                    <a:pt x="196" y="0"/>
                  </a:moveTo>
                  <a:lnTo>
                    <a:pt x="194" y="57"/>
                  </a:lnTo>
                  <a:lnTo>
                    <a:pt x="0" y="125"/>
                  </a:lnTo>
                  <a:lnTo>
                    <a:pt x="13" y="6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5"/>
            <p:cNvSpPr>
              <a:spLocks/>
            </p:cNvSpPr>
            <p:nvPr/>
          </p:nvSpPr>
          <p:spPr bwMode="auto">
            <a:xfrm>
              <a:off x="6904038" y="2303463"/>
              <a:ext cx="174625" cy="106363"/>
            </a:xfrm>
            <a:custGeom>
              <a:avLst/>
              <a:gdLst>
                <a:gd name="T0" fmla="*/ 221 w 221"/>
                <a:gd name="T1" fmla="*/ 0 h 133"/>
                <a:gd name="T2" fmla="*/ 219 w 221"/>
                <a:gd name="T3" fmla="*/ 57 h 133"/>
                <a:gd name="T4" fmla="*/ 0 w 221"/>
                <a:gd name="T5" fmla="*/ 133 h 133"/>
                <a:gd name="T6" fmla="*/ 12 w 221"/>
                <a:gd name="T7" fmla="*/ 72 h 133"/>
                <a:gd name="T8" fmla="*/ 221 w 221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33">
                  <a:moveTo>
                    <a:pt x="221" y="0"/>
                  </a:moveTo>
                  <a:lnTo>
                    <a:pt x="219" y="57"/>
                  </a:lnTo>
                  <a:lnTo>
                    <a:pt x="0" y="133"/>
                  </a:lnTo>
                  <a:lnTo>
                    <a:pt x="12" y="7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6"/>
            <p:cNvSpPr>
              <a:spLocks/>
            </p:cNvSpPr>
            <p:nvPr/>
          </p:nvSpPr>
          <p:spPr bwMode="auto">
            <a:xfrm>
              <a:off x="6897688" y="2409825"/>
              <a:ext cx="177800" cy="98425"/>
            </a:xfrm>
            <a:custGeom>
              <a:avLst/>
              <a:gdLst>
                <a:gd name="T0" fmla="*/ 223 w 223"/>
                <a:gd name="T1" fmla="*/ 0 h 123"/>
                <a:gd name="T2" fmla="*/ 223 w 223"/>
                <a:gd name="T3" fmla="*/ 57 h 123"/>
                <a:gd name="T4" fmla="*/ 34 w 223"/>
                <a:gd name="T5" fmla="*/ 123 h 123"/>
                <a:gd name="T6" fmla="*/ 0 w 223"/>
                <a:gd name="T7" fmla="*/ 77 h 123"/>
                <a:gd name="T8" fmla="*/ 223 w 223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23">
                  <a:moveTo>
                    <a:pt x="223" y="0"/>
                  </a:moveTo>
                  <a:lnTo>
                    <a:pt x="223" y="57"/>
                  </a:lnTo>
                  <a:lnTo>
                    <a:pt x="34" y="123"/>
                  </a:lnTo>
                  <a:lnTo>
                    <a:pt x="0" y="77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7"/>
            <p:cNvSpPr>
              <a:spLocks/>
            </p:cNvSpPr>
            <p:nvPr/>
          </p:nvSpPr>
          <p:spPr bwMode="auto">
            <a:xfrm>
              <a:off x="7500938" y="2371725"/>
              <a:ext cx="223838" cy="177800"/>
            </a:xfrm>
            <a:custGeom>
              <a:avLst/>
              <a:gdLst>
                <a:gd name="T0" fmla="*/ 261 w 283"/>
                <a:gd name="T1" fmla="*/ 0 h 224"/>
                <a:gd name="T2" fmla="*/ 283 w 283"/>
                <a:gd name="T3" fmla="*/ 137 h 224"/>
                <a:gd name="T4" fmla="*/ 38 w 283"/>
                <a:gd name="T5" fmla="*/ 224 h 224"/>
                <a:gd name="T6" fmla="*/ 0 w 283"/>
                <a:gd name="T7" fmla="*/ 76 h 224"/>
                <a:gd name="T8" fmla="*/ 261 w 283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24">
                  <a:moveTo>
                    <a:pt x="261" y="0"/>
                  </a:moveTo>
                  <a:lnTo>
                    <a:pt x="283" y="137"/>
                  </a:lnTo>
                  <a:lnTo>
                    <a:pt x="38" y="224"/>
                  </a:lnTo>
                  <a:lnTo>
                    <a:pt x="0" y="7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8"/>
            <p:cNvSpPr>
              <a:spLocks/>
            </p:cNvSpPr>
            <p:nvPr/>
          </p:nvSpPr>
          <p:spPr bwMode="auto">
            <a:xfrm>
              <a:off x="6208713" y="1963738"/>
              <a:ext cx="200025" cy="290513"/>
            </a:xfrm>
            <a:custGeom>
              <a:avLst/>
              <a:gdLst>
                <a:gd name="T0" fmla="*/ 184 w 251"/>
                <a:gd name="T1" fmla="*/ 0 h 365"/>
                <a:gd name="T2" fmla="*/ 251 w 251"/>
                <a:gd name="T3" fmla="*/ 105 h 365"/>
                <a:gd name="T4" fmla="*/ 250 w 251"/>
                <a:gd name="T5" fmla="*/ 110 h 365"/>
                <a:gd name="T6" fmla="*/ 245 w 251"/>
                <a:gd name="T7" fmla="*/ 122 h 365"/>
                <a:gd name="T8" fmla="*/ 235 w 251"/>
                <a:gd name="T9" fmla="*/ 140 h 365"/>
                <a:gd name="T10" fmla="*/ 223 w 251"/>
                <a:gd name="T11" fmla="*/ 163 h 365"/>
                <a:gd name="T12" fmla="*/ 208 w 251"/>
                <a:gd name="T13" fmla="*/ 189 h 365"/>
                <a:gd name="T14" fmla="*/ 192 w 251"/>
                <a:gd name="T15" fmla="*/ 217 h 365"/>
                <a:gd name="T16" fmla="*/ 176 w 251"/>
                <a:gd name="T17" fmla="*/ 247 h 365"/>
                <a:gd name="T18" fmla="*/ 156 w 251"/>
                <a:gd name="T19" fmla="*/ 276 h 365"/>
                <a:gd name="T20" fmla="*/ 136 w 251"/>
                <a:gd name="T21" fmla="*/ 304 h 365"/>
                <a:gd name="T22" fmla="*/ 116 w 251"/>
                <a:gd name="T23" fmla="*/ 329 h 365"/>
                <a:gd name="T24" fmla="*/ 95 w 251"/>
                <a:gd name="T25" fmla="*/ 350 h 365"/>
                <a:gd name="T26" fmla="*/ 77 w 251"/>
                <a:gd name="T27" fmla="*/ 365 h 365"/>
                <a:gd name="T28" fmla="*/ 0 w 251"/>
                <a:gd name="T29" fmla="*/ 182 h 365"/>
                <a:gd name="T30" fmla="*/ 184 w 251"/>
                <a:gd name="T3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65">
                  <a:moveTo>
                    <a:pt x="184" y="0"/>
                  </a:moveTo>
                  <a:lnTo>
                    <a:pt x="251" y="105"/>
                  </a:lnTo>
                  <a:lnTo>
                    <a:pt x="250" y="110"/>
                  </a:lnTo>
                  <a:lnTo>
                    <a:pt x="245" y="122"/>
                  </a:lnTo>
                  <a:lnTo>
                    <a:pt x="235" y="140"/>
                  </a:lnTo>
                  <a:lnTo>
                    <a:pt x="223" y="163"/>
                  </a:lnTo>
                  <a:lnTo>
                    <a:pt x="208" y="189"/>
                  </a:lnTo>
                  <a:lnTo>
                    <a:pt x="192" y="217"/>
                  </a:lnTo>
                  <a:lnTo>
                    <a:pt x="176" y="247"/>
                  </a:lnTo>
                  <a:lnTo>
                    <a:pt x="156" y="276"/>
                  </a:lnTo>
                  <a:lnTo>
                    <a:pt x="136" y="304"/>
                  </a:lnTo>
                  <a:lnTo>
                    <a:pt x="116" y="329"/>
                  </a:lnTo>
                  <a:lnTo>
                    <a:pt x="95" y="350"/>
                  </a:lnTo>
                  <a:lnTo>
                    <a:pt x="77" y="365"/>
                  </a:lnTo>
                  <a:lnTo>
                    <a:pt x="0" y="18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0990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17354" y="2218028"/>
            <a:ext cx="1069745" cy="1300824"/>
            <a:chOff x="1524000" y="1962150"/>
            <a:chExt cx="1367181" cy="1676400"/>
          </a:xfrm>
        </p:grpSpPr>
        <p:sp>
          <p:nvSpPr>
            <p:cNvPr id="6" name="Isosceles Triangle 5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73868" y="1998362"/>
            <a:ext cx="1069745" cy="1520490"/>
            <a:chOff x="1524000" y="1962150"/>
            <a:chExt cx="1367181" cy="1676400"/>
          </a:xfrm>
        </p:grpSpPr>
        <p:sp>
          <p:nvSpPr>
            <p:cNvPr id="9" name="Isosceles Triangle 8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30381" y="1911951"/>
            <a:ext cx="1069745" cy="1606901"/>
            <a:chOff x="1524000" y="1962150"/>
            <a:chExt cx="1367181" cy="1676400"/>
          </a:xfrm>
        </p:grpSpPr>
        <p:sp>
          <p:nvSpPr>
            <p:cNvPr id="12" name="Isosceles Triangle 11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86895" y="2283466"/>
            <a:ext cx="1069745" cy="1235386"/>
            <a:chOff x="1524000" y="1962150"/>
            <a:chExt cx="1367181" cy="1676400"/>
          </a:xfrm>
        </p:grpSpPr>
        <p:sp>
          <p:nvSpPr>
            <p:cNvPr id="15" name="Isosceles Triangle 14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717354" y="3518852"/>
            <a:ext cx="3639286" cy="956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5526" y="194102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2040" y="172136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8553" y="155875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55067" y="201521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0969" y="36960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87483" y="36960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43996" y="36960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0510" y="36960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6357" y="4257586"/>
            <a:ext cx="40380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</a:t>
            </a:r>
          </a:p>
        </p:txBody>
      </p:sp>
      <p:pic>
        <p:nvPicPr>
          <p:cNvPr id="27" name="Picture Placeholder 2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3" r="213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579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6976" y="263471"/>
            <a:ext cx="8710048" cy="3298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74700" sx="95000" sy="95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8" b="33418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1508501" y="553819"/>
            <a:ext cx="6126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EASE YOUR BUSINESS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9722" y="1679501"/>
            <a:ext cx="558455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nisi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8100" y="1404780"/>
            <a:ext cx="1447800" cy="6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688597" y="3943350"/>
            <a:ext cx="1766806" cy="457200"/>
          </a:xfrm>
          <a:prstGeom prst="roundRect">
            <a:avLst>
              <a:gd name="adj" fmla="val 50000"/>
            </a:avLst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08032" y="4002673"/>
            <a:ext cx="1127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Let’s Start</a:t>
            </a:r>
          </a:p>
        </p:txBody>
      </p:sp>
    </p:spTree>
    <p:extLst>
      <p:ext uri="{BB962C8B-B14F-4D97-AF65-F5344CB8AC3E}">
        <p14:creationId xmlns:p14="http://schemas.microsoft.com/office/powerpoint/2010/main" val="232518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4097144" y="2419350"/>
            <a:ext cx="949713" cy="2724150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12880" y="3601034"/>
            <a:ext cx="470826" cy="15424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9"/>
          <p:cNvSpPr/>
          <p:nvPr/>
        </p:nvSpPr>
        <p:spPr>
          <a:xfrm flipH="1">
            <a:off x="2082702" y="2889276"/>
            <a:ext cx="2101024" cy="949246"/>
          </a:xfrm>
          <a:custGeom>
            <a:avLst/>
            <a:gdLst/>
            <a:ahLst/>
            <a:cxnLst/>
            <a:rect l="l" t="t" r="r" b="b"/>
            <a:pathLst>
              <a:path w="2529870" h="1143000">
                <a:moveTo>
                  <a:pt x="1958370" y="0"/>
                </a:moveTo>
                <a:lnTo>
                  <a:pt x="1958370" y="285750"/>
                </a:lnTo>
                <a:lnTo>
                  <a:pt x="301058" y="285750"/>
                </a:lnTo>
                <a:lnTo>
                  <a:pt x="0" y="857250"/>
                </a:lnTo>
                <a:lnTo>
                  <a:pt x="1958370" y="857250"/>
                </a:lnTo>
                <a:lnTo>
                  <a:pt x="1958370" y="1143000"/>
                </a:lnTo>
                <a:lnTo>
                  <a:pt x="2529870" y="5715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10"/>
          <p:cNvSpPr/>
          <p:nvPr/>
        </p:nvSpPr>
        <p:spPr>
          <a:xfrm flipH="1">
            <a:off x="3031948" y="3480335"/>
            <a:ext cx="1463138" cy="949246"/>
          </a:xfrm>
          <a:custGeom>
            <a:avLst/>
            <a:gdLst/>
            <a:ahLst/>
            <a:cxnLst/>
            <a:rect l="l" t="t" r="r" b="b"/>
            <a:pathLst>
              <a:path w="1761784" h="1143000">
                <a:moveTo>
                  <a:pt x="1190284" y="0"/>
                </a:moveTo>
                <a:lnTo>
                  <a:pt x="1190284" y="285750"/>
                </a:lnTo>
                <a:lnTo>
                  <a:pt x="301057" y="285750"/>
                </a:lnTo>
                <a:lnTo>
                  <a:pt x="0" y="857250"/>
                </a:lnTo>
                <a:lnTo>
                  <a:pt x="1190284" y="857250"/>
                </a:lnTo>
                <a:lnTo>
                  <a:pt x="1190284" y="1143000"/>
                </a:lnTo>
                <a:lnTo>
                  <a:pt x="1761784" y="571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24260" y="4188381"/>
            <a:ext cx="470826" cy="95511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4960295" y="3601034"/>
            <a:ext cx="470826" cy="15424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9"/>
          <p:cNvSpPr/>
          <p:nvPr/>
        </p:nvSpPr>
        <p:spPr>
          <a:xfrm>
            <a:off x="4960275" y="2889276"/>
            <a:ext cx="2101024" cy="949246"/>
          </a:xfrm>
          <a:custGeom>
            <a:avLst/>
            <a:gdLst/>
            <a:ahLst/>
            <a:cxnLst/>
            <a:rect l="l" t="t" r="r" b="b"/>
            <a:pathLst>
              <a:path w="2529870" h="1143000">
                <a:moveTo>
                  <a:pt x="1958370" y="0"/>
                </a:moveTo>
                <a:lnTo>
                  <a:pt x="1958370" y="285750"/>
                </a:lnTo>
                <a:lnTo>
                  <a:pt x="301058" y="285750"/>
                </a:lnTo>
                <a:lnTo>
                  <a:pt x="0" y="857250"/>
                </a:lnTo>
                <a:lnTo>
                  <a:pt x="1958370" y="857250"/>
                </a:lnTo>
                <a:lnTo>
                  <a:pt x="1958370" y="1143000"/>
                </a:lnTo>
                <a:lnTo>
                  <a:pt x="2529870" y="5715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0"/>
          <p:cNvSpPr/>
          <p:nvPr/>
        </p:nvSpPr>
        <p:spPr>
          <a:xfrm>
            <a:off x="4648914" y="3480335"/>
            <a:ext cx="1463138" cy="949246"/>
          </a:xfrm>
          <a:custGeom>
            <a:avLst/>
            <a:gdLst/>
            <a:ahLst/>
            <a:cxnLst/>
            <a:rect l="l" t="t" r="r" b="b"/>
            <a:pathLst>
              <a:path w="1761784" h="1143000">
                <a:moveTo>
                  <a:pt x="1190284" y="0"/>
                </a:moveTo>
                <a:lnTo>
                  <a:pt x="1190284" y="285750"/>
                </a:lnTo>
                <a:lnTo>
                  <a:pt x="301057" y="285750"/>
                </a:lnTo>
                <a:lnTo>
                  <a:pt x="0" y="857250"/>
                </a:lnTo>
                <a:lnTo>
                  <a:pt x="1190284" y="857250"/>
                </a:lnTo>
                <a:lnTo>
                  <a:pt x="1190284" y="1143000"/>
                </a:lnTo>
                <a:lnTo>
                  <a:pt x="1761784" y="5715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00"/>
          <p:cNvSpPr>
            <a:spLocks noEditPoints="1"/>
          </p:cNvSpPr>
          <p:nvPr/>
        </p:nvSpPr>
        <p:spPr bwMode="auto">
          <a:xfrm>
            <a:off x="2356816" y="3230775"/>
            <a:ext cx="212510" cy="266247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" name="Group 17"/>
          <p:cNvGrpSpPr/>
          <p:nvPr/>
        </p:nvGrpSpPr>
        <p:grpSpPr>
          <a:xfrm>
            <a:off x="3345053" y="3850323"/>
            <a:ext cx="244264" cy="254034"/>
            <a:chOff x="3313125" y="3403631"/>
            <a:chExt cx="468530" cy="487270"/>
          </a:xfrm>
        </p:grpSpPr>
        <p:sp>
          <p:nvSpPr>
            <p:cNvPr id="19" name="Freeform 434"/>
            <p:cNvSpPr>
              <a:spLocks/>
            </p:cNvSpPr>
            <p:nvPr/>
          </p:nvSpPr>
          <p:spPr bwMode="auto">
            <a:xfrm>
              <a:off x="3500537" y="3403631"/>
              <a:ext cx="281118" cy="4872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2"/>
                </a:cxn>
                <a:cxn ang="0">
                  <a:pos x="89" y="57"/>
                </a:cxn>
                <a:cxn ang="0">
                  <a:pos x="90" y="59"/>
                </a:cxn>
                <a:cxn ang="0">
                  <a:pos x="90" y="61"/>
                </a:cxn>
                <a:cxn ang="0">
                  <a:pos x="89" y="63"/>
                </a:cxn>
                <a:cxn ang="0">
                  <a:pos x="87" y="64"/>
                </a:cxn>
                <a:cxn ang="0">
                  <a:pos x="85" y="65"/>
                </a:cxn>
                <a:cxn ang="0">
                  <a:pos x="106" y="103"/>
                </a:cxn>
                <a:cxn ang="0">
                  <a:pos x="107" y="105"/>
                </a:cxn>
                <a:cxn ang="0">
                  <a:pos x="107" y="107"/>
                </a:cxn>
                <a:cxn ang="0">
                  <a:pos x="106" y="109"/>
                </a:cxn>
                <a:cxn ang="0">
                  <a:pos x="105" y="111"/>
                </a:cxn>
                <a:cxn ang="0">
                  <a:pos x="103" y="111"/>
                </a:cxn>
                <a:cxn ang="0">
                  <a:pos x="119" y="146"/>
                </a:cxn>
                <a:cxn ang="0">
                  <a:pos x="120" y="148"/>
                </a:cxn>
                <a:cxn ang="0">
                  <a:pos x="120" y="150"/>
                </a:cxn>
                <a:cxn ang="0">
                  <a:pos x="119" y="152"/>
                </a:cxn>
                <a:cxn ang="0">
                  <a:pos x="117" y="153"/>
                </a:cxn>
                <a:cxn ang="0">
                  <a:pos x="115" y="154"/>
                </a:cxn>
                <a:cxn ang="0">
                  <a:pos x="65" y="203"/>
                </a:cxn>
                <a:cxn ang="0">
                  <a:pos x="64" y="205"/>
                </a:cxn>
                <a:cxn ang="0">
                  <a:pos x="63" y="207"/>
                </a:cxn>
                <a:cxn ang="0">
                  <a:pos x="60" y="208"/>
                </a:cxn>
                <a:cxn ang="0">
                  <a:pos x="28" y="207"/>
                </a:cxn>
                <a:cxn ang="0">
                  <a:pos x="26" y="206"/>
                </a:cxn>
                <a:cxn ang="0">
                  <a:pos x="25" y="204"/>
                </a:cxn>
                <a:cxn ang="0">
                  <a:pos x="25" y="173"/>
                </a:cxn>
                <a:cxn ang="0">
                  <a:pos x="31" y="173"/>
                </a:cxn>
                <a:cxn ang="0">
                  <a:pos x="34" y="172"/>
                </a:cxn>
                <a:cxn ang="0">
                  <a:pos x="37" y="169"/>
                </a:cxn>
                <a:cxn ang="0">
                  <a:pos x="40" y="166"/>
                </a:cxn>
                <a:cxn ang="0">
                  <a:pos x="41" y="163"/>
                </a:cxn>
                <a:cxn ang="0">
                  <a:pos x="40" y="159"/>
                </a:cxn>
                <a:cxn ang="0">
                  <a:pos x="39" y="155"/>
                </a:cxn>
                <a:cxn ang="0">
                  <a:pos x="25" y="138"/>
                </a:cxn>
                <a:cxn ang="0">
                  <a:pos x="27" y="137"/>
                </a:cxn>
                <a:cxn ang="0">
                  <a:pos x="29" y="134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31" y="124"/>
                </a:cxn>
                <a:cxn ang="0">
                  <a:pos x="29" y="121"/>
                </a:cxn>
                <a:cxn ang="0">
                  <a:pos x="14" y="100"/>
                </a:cxn>
                <a:cxn ang="0">
                  <a:pos x="16" y="97"/>
                </a:cxn>
                <a:cxn ang="0">
                  <a:pos x="17" y="93"/>
                </a:cxn>
                <a:cxn ang="0">
                  <a:pos x="17" y="90"/>
                </a:cxn>
                <a:cxn ang="0">
                  <a:pos x="16" y="86"/>
                </a:cxn>
                <a:cxn ang="0">
                  <a:pos x="7" y="73"/>
                </a:cxn>
                <a:cxn ang="0">
                  <a:pos x="5" y="65"/>
                </a:cxn>
                <a:cxn ang="0">
                  <a:pos x="3" y="64"/>
                </a:cxn>
                <a:cxn ang="0">
                  <a:pos x="1" y="63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2" y="2"/>
                </a:cxn>
                <a:cxn ang="0">
                  <a:pos x="44" y="0"/>
                </a:cxn>
              </a:cxnLst>
              <a:rect l="0" t="0" r="r" b="b"/>
              <a:pathLst>
                <a:path w="120" h="208">
                  <a:moveTo>
                    <a:pt x="45" y="0"/>
                  </a:moveTo>
                  <a:lnTo>
                    <a:pt x="46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90" y="59"/>
                  </a:lnTo>
                  <a:lnTo>
                    <a:pt x="90" y="60"/>
                  </a:lnTo>
                  <a:lnTo>
                    <a:pt x="90" y="61"/>
                  </a:lnTo>
                  <a:lnTo>
                    <a:pt x="89" y="62"/>
                  </a:lnTo>
                  <a:lnTo>
                    <a:pt x="89" y="63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5"/>
                  </a:lnTo>
                  <a:lnTo>
                    <a:pt x="76" y="65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6" y="109"/>
                  </a:lnTo>
                  <a:lnTo>
                    <a:pt x="106" y="110"/>
                  </a:lnTo>
                  <a:lnTo>
                    <a:pt x="105" y="111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90" y="111"/>
                  </a:lnTo>
                  <a:lnTo>
                    <a:pt x="119" y="146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65" y="154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4" y="205"/>
                  </a:lnTo>
                  <a:lnTo>
                    <a:pt x="64" y="206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8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7" y="207"/>
                  </a:lnTo>
                  <a:lnTo>
                    <a:pt x="26" y="206"/>
                  </a:lnTo>
                  <a:lnTo>
                    <a:pt x="25" y="205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5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2"/>
                  </a:lnTo>
                  <a:lnTo>
                    <a:pt x="34" y="172"/>
                  </a:lnTo>
                  <a:lnTo>
                    <a:pt x="36" y="171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39" y="155"/>
                  </a:lnTo>
                  <a:lnTo>
                    <a:pt x="38" y="154"/>
                  </a:lnTo>
                  <a:lnTo>
                    <a:pt x="25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8" y="136"/>
                  </a:lnTo>
                  <a:lnTo>
                    <a:pt x="29" y="134"/>
                  </a:lnTo>
                  <a:lnTo>
                    <a:pt x="30" y="133"/>
                  </a:lnTo>
                  <a:lnTo>
                    <a:pt x="31" y="131"/>
                  </a:lnTo>
                  <a:lnTo>
                    <a:pt x="31" y="129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1" y="124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13" y="101"/>
                  </a:lnTo>
                  <a:lnTo>
                    <a:pt x="14" y="100"/>
                  </a:lnTo>
                  <a:lnTo>
                    <a:pt x="15" y="99"/>
                  </a:lnTo>
                  <a:lnTo>
                    <a:pt x="16" y="97"/>
                  </a:lnTo>
                  <a:lnTo>
                    <a:pt x="17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5" y="65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435"/>
            <p:cNvSpPr>
              <a:spLocks/>
            </p:cNvSpPr>
            <p:nvPr/>
          </p:nvSpPr>
          <p:spPr bwMode="auto">
            <a:xfrm>
              <a:off x="3313125" y="3511393"/>
              <a:ext cx="267062" cy="37950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9" y="1"/>
                </a:cxn>
                <a:cxn ang="0">
                  <a:pos x="90" y="44"/>
                </a:cxn>
                <a:cxn ang="0">
                  <a:pos x="91" y="46"/>
                </a:cxn>
                <a:cxn ang="0">
                  <a:pos x="90" y="48"/>
                </a:cxn>
                <a:cxn ang="0">
                  <a:pos x="89" y="50"/>
                </a:cxn>
                <a:cxn ang="0">
                  <a:pos x="87" y="50"/>
                </a:cxn>
                <a:cxn ang="0">
                  <a:pos x="81" y="51"/>
                </a:cxn>
                <a:cxn ang="0">
                  <a:pos x="104" y="80"/>
                </a:cxn>
                <a:cxn ang="0">
                  <a:pos x="104" y="82"/>
                </a:cxn>
                <a:cxn ang="0">
                  <a:pos x="104" y="84"/>
                </a:cxn>
                <a:cxn ang="0">
                  <a:pos x="102" y="86"/>
                </a:cxn>
                <a:cxn ang="0">
                  <a:pos x="101" y="86"/>
                </a:cxn>
                <a:cxn ang="0">
                  <a:pos x="92" y="87"/>
                </a:cxn>
                <a:cxn ang="0">
                  <a:pos x="113" y="113"/>
                </a:cxn>
                <a:cxn ang="0">
                  <a:pos x="114" y="115"/>
                </a:cxn>
                <a:cxn ang="0">
                  <a:pos x="113" y="117"/>
                </a:cxn>
                <a:cxn ang="0">
                  <a:pos x="112" y="119"/>
                </a:cxn>
                <a:cxn ang="0">
                  <a:pos x="110" y="120"/>
                </a:cxn>
                <a:cxn ang="0">
                  <a:pos x="73" y="120"/>
                </a:cxn>
                <a:cxn ang="0">
                  <a:pos x="72" y="158"/>
                </a:cxn>
                <a:cxn ang="0">
                  <a:pos x="71" y="160"/>
                </a:cxn>
                <a:cxn ang="0">
                  <a:pos x="69" y="161"/>
                </a:cxn>
                <a:cxn ang="0">
                  <a:pos x="46" y="162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41" y="157"/>
                </a:cxn>
                <a:cxn ang="0">
                  <a:pos x="5" y="120"/>
                </a:cxn>
                <a:cxn ang="0">
                  <a:pos x="3" y="119"/>
                </a:cxn>
                <a:cxn ang="0">
                  <a:pos x="1" y="118"/>
                </a:cxn>
                <a:cxn ang="0">
                  <a:pos x="0" y="116"/>
                </a:cxn>
                <a:cxn ang="0">
                  <a:pos x="0" y="114"/>
                </a:cxn>
                <a:cxn ang="0">
                  <a:pos x="1" y="112"/>
                </a:cxn>
                <a:cxn ang="0">
                  <a:pos x="14" y="87"/>
                </a:cxn>
                <a:cxn ang="0">
                  <a:pos x="12" y="86"/>
                </a:cxn>
                <a:cxn ang="0">
                  <a:pos x="11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79"/>
                </a:cxn>
                <a:cxn ang="0">
                  <a:pos x="28" y="51"/>
                </a:cxn>
                <a:cxn ang="0">
                  <a:pos x="26" y="50"/>
                </a:cxn>
                <a:cxn ang="0">
                  <a:pos x="24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4" y="43"/>
                </a:cxn>
                <a:cxn ang="0">
                  <a:pos x="55" y="1"/>
                </a:cxn>
                <a:cxn ang="0">
                  <a:pos x="57" y="0"/>
                </a:cxn>
              </a:cxnLst>
              <a:rect l="0" t="0" r="r" b="b"/>
              <a:pathLst>
                <a:path w="114" h="162">
                  <a:moveTo>
                    <a:pt x="57" y="0"/>
                  </a:move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5"/>
                  </a:lnTo>
                  <a:lnTo>
                    <a:pt x="91" y="46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1" y="51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1" y="86"/>
                  </a:lnTo>
                  <a:lnTo>
                    <a:pt x="99" y="87"/>
                  </a:lnTo>
                  <a:lnTo>
                    <a:pt x="92" y="87"/>
                  </a:lnTo>
                  <a:lnTo>
                    <a:pt x="113" y="112"/>
                  </a:lnTo>
                  <a:lnTo>
                    <a:pt x="113" y="113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73" y="120"/>
                  </a:lnTo>
                  <a:lnTo>
                    <a:pt x="73" y="157"/>
                  </a:lnTo>
                  <a:lnTo>
                    <a:pt x="72" y="158"/>
                  </a:lnTo>
                  <a:lnTo>
                    <a:pt x="72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46" y="162"/>
                  </a:lnTo>
                  <a:lnTo>
                    <a:pt x="45" y="161"/>
                  </a:lnTo>
                  <a:lnTo>
                    <a:pt x="44" y="161"/>
                  </a:lnTo>
                  <a:lnTo>
                    <a:pt x="43" y="160"/>
                  </a:lnTo>
                  <a:lnTo>
                    <a:pt x="42" y="159"/>
                  </a:lnTo>
                  <a:lnTo>
                    <a:pt x="41" y="158"/>
                  </a:lnTo>
                  <a:lnTo>
                    <a:pt x="41" y="157"/>
                  </a:lnTo>
                  <a:lnTo>
                    <a:pt x="41" y="120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1" y="112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33" y="51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45670" y="3850320"/>
            <a:ext cx="250372" cy="254038"/>
            <a:chOff x="5356490" y="3403629"/>
            <a:chExt cx="480241" cy="487272"/>
          </a:xfrm>
        </p:grpSpPr>
        <p:sp>
          <p:nvSpPr>
            <p:cNvPr id="22" name="Freeform 244"/>
            <p:cNvSpPr>
              <a:spLocks noEditPoints="1"/>
            </p:cNvSpPr>
            <p:nvPr/>
          </p:nvSpPr>
          <p:spPr bwMode="auto">
            <a:xfrm>
              <a:off x="5356490" y="3403629"/>
              <a:ext cx="475556" cy="330314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42" y="36"/>
                </a:cxn>
                <a:cxn ang="0">
                  <a:pos x="102" y="0"/>
                </a:cxn>
                <a:cxn ang="0">
                  <a:pos x="104" y="1"/>
                </a:cxn>
                <a:cxn ang="0">
                  <a:pos x="196" y="14"/>
                </a:cxn>
                <a:cxn ang="0">
                  <a:pos x="198" y="14"/>
                </a:cxn>
                <a:cxn ang="0">
                  <a:pos x="200" y="15"/>
                </a:cxn>
                <a:cxn ang="0">
                  <a:pos x="202" y="17"/>
                </a:cxn>
                <a:cxn ang="0">
                  <a:pos x="203" y="20"/>
                </a:cxn>
                <a:cxn ang="0">
                  <a:pos x="203" y="124"/>
                </a:cxn>
                <a:cxn ang="0">
                  <a:pos x="202" y="126"/>
                </a:cxn>
                <a:cxn ang="0">
                  <a:pos x="200" y="128"/>
                </a:cxn>
                <a:cxn ang="0">
                  <a:pos x="170" y="137"/>
                </a:cxn>
                <a:cxn ang="0">
                  <a:pos x="171" y="133"/>
                </a:cxn>
                <a:cxn ang="0">
                  <a:pos x="173" y="125"/>
                </a:cxn>
                <a:cxn ang="0">
                  <a:pos x="192" y="27"/>
                </a:cxn>
                <a:cxn ang="0">
                  <a:pos x="161" y="81"/>
                </a:cxn>
                <a:cxn ang="0">
                  <a:pos x="156" y="76"/>
                </a:cxn>
                <a:cxn ang="0">
                  <a:pos x="150" y="72"/>
                </a:cxn>
                <a:cxn ang="0">
                  <a:pos x="107" y="15"/>
                </a:cxn>
                <a:cxn ang="0">
                  <a:pos x="103" y="68"/>
                </a:cxn>
                <a:cxn ang="0">
                  <a:pos x="96" y="72"/>
                </a:cxn>
                <a:cxn ang="0">
                  <a:pos x="53" y="36"/>
                </a:cxn>
                <a:cxn ang="0">
                  <a:pos x="72" y="117"/>
                </a:cxn>
                <a:cxn ang="0">
                  <a:pos x="73" y="125"/>
                </a:cxn>
                <a:cxn ang="0">
                  <a:pos x="50" y="140"/>
                </a:cxn>
                <a:cxn ang="0">
                  <a:pos x="47" y="141"/>
                </a:cxn>
                <a:cxn ang="0">
                  <a:pos x="45" y="140"/>
                </a:cxn>
                <a:cxn ang="0">
                  <a:pos x="2" y="121"/>
                </a:cxn>
                <a:cxn ang="0">
                  <a:pos x="1" y="119"/>
                </a:cxn>
                <a:cxn ang="0">
                  <a:pos x="0" y="116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8" y="8"/>
                </a:cxn>
                <a:cxn ang="0">
                  <a:pos x="99" y="1"/>
                </a:cxn>
                <a:cxn ang="0">
                  <a:pos x="102" y="0"/>
                </a:cxn>
              </a:cxnLst>
              <a:rect l="0" t="0" r="r" b="b"/>
              <a:pathLst>
                <a:path w="203" h="141">
                  <a:moveTo>
                    <a:pt x="11" y="22"/>
                  </a:moveTo>
                  <a:lnTo>
                    <a:pt x="11" y="113"/>
                  </a:lnTo>
                  <a:lnTo>
                    <a:pt x="42" y="127"/>
                  </a:lnTo>
                  <a:lnTo>
                    <a:pt x="42" y="36"/>
                  </a:lnTo>
                  <a:lnTo>
                    <a:pt x="11" y="22"/>
                  </a:lnTo>
                  <a:close/>
                  <a:moveTo>
                    <a:pt x="102" y="0"/>
                  </a:moveTo>
                  <a:lnTo>
                    <a:pt x="103" y="0"/>
                  </a:lnTo>
                  <a:lnTo>
                    <a:pt x="104" y="1"/>
                  </a:lnTo>
                  <a:lnTo>
                    <a:pt x="156" y="27"/>
                  </a:lnTo>
                  <a:lnTo>
                    <a:pt x="196" y="14"/>
                  </a:lnTo>
                  <a:lnTo>
                    <a:pt x="197" y="14"/>
                  </a:lnTo>
                  <a:lnTo>
                    <a:pt x="198" y="14"/>
                  </a:lnTo>
                  <a:lnTo>
                    <a:pt x="199" y="14"/>
                  </a:lnTo>
                  <a:lnTo>
                    <a:pt x="200" y="15"/>
                  </a:lnTo>
                  <a:lnTo>
                    <a:pt x="201" y="16"/>
                  </a:lnTo>
                  <a:lnTo>
                    <a:pt x="202" y="17"/>
                  </a:lnTo>
                  <a:lnTo>
                    <a:pt x="203" y="18"/>
                  </a:lnTo>
                  <a:lnTo>
                    <a:pt x="203" y="20"/>
                  </a:lnTo>
                  <a:lnTo>
                    <a:pt x="203" y="123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2" y="126"/>
                  </a:lnTo>
                  <a:lnTo>
                    <a:pt x="201" y="127"/>
                  </a:lnTo>
                  <a:lnTo>
                    <a:pt x="200" y="128"/>
                  </a:lnTo>
                  <a:lnTo>
                    <a:pt x="199" y="128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1" y="133"/>
                  </a:lnTo>
                  <a:lnTo>
                    <a:pt x="172" y="129"/>
                  </a:lnTo>
                  <a:lnTo>
                    <a:pt x="173" y="125"/>
                  </a:lnTo>
                  <a:lnTo>
                    <a:pt x="192" y="119"/>
                  </a:lnTo>
                  <a:lnTo>
                    <a:pt x="192" y="27"/>
                  </a:lnTo>
                  <a:lnTo>
                    <a:pt x="161" y="37"/>
                  </a:lnTo>
                  <a:lnTo>
                    <a:pt x="161" y="81"/>
                  </a:lnTo>
                  <a:lnTo>
                    <a:pt x="159" y="78"/>
                  </a:lnTo>
                  <a:lnTo>
                    <a:pt x="156" y="76"/>
                  </a:lnTo>
                  <a:lnTo>
                    <a:pt x="153" y="7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07" y="15"/>
                  </a:lnTo>
                  <a:lnTo>
                    <a:pt x="107" y="67"/>
                  </a:lnTo>
                  <a:lnTo>
                    <a:pt x="103" y="68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96" y="15"/>
                  </a:lnTo>
                  <a:lnTo>
                    <a:pt x="53" y="36"/>
                  </a:lnTo>
                  <a:lnTo>
                    <a:pt x="53" y="126"/>
                  </a:lnTo>
                  <a:lnTo>
                    <a:pt x="72" y="117"/>
                  </a:lnTo>
                  <a:lnTo>
                    <a:pt x="73" y="121"/>
                  </a:lnTo>
                  <a:lnTo>
                    <a:pt x="73" y="125"/>
                  </a:lnTo>
                  <a:lnTo>
                    <a:pt x="74" y="128"/>
                  </a:lnTo>
                  <a:lnTo>
                    <a:pt x="50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5" y="140"/>
                  </a:lnTo>
                  <a:lnTo>
                    <a:pt x="3" y="121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47" y="26"/>
                  </a:lnTo>
                  <a:lnTo>
                    <a:pt x="99" y="1"/>
                  </a:lnTo>
                  <a:lnTo>
                    <a:pt x="10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245"/>
            <p:cNvSpPr>
              <a:spLocks/>
            </p:cNvSpPr>
            <p:nvPr/>
          </p:nvSpPr>
          <p:spPr bwMode="auto">
            <a:xfrm>
              <a:off x="5698516" y="3743314"/>
              <a:ext cx="138215" cy="14758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33"/>
                </a:cxn>
                <a:cxn ang="0">
                  <a:pos x="55" y="35"/>
                </a:cxn>
                <a:cxn ang="0">
                  <a:pos x="57" y="37"/>
                </a:cxn>
                <a:cxn ang="0">
                  <a:pos x="58" y="39"/>
                </a:cxn>
                <a:cxn ang="0">
                  <a:pos x="58" y="41"/>
                </a:cxn>
                <a:cxn ang="0">
                  <a:pos x="59" y="44"/>
                </a:cxn>
                <a:cxn ang="0">
                  <a:pos x="59" y="46"/>
                </a:cxn>
                <a:cxn ang="0">
                  <a:pos x="59" y="48"/>
                </a:cxn>
                <a:cxn ang="0">
                  <a:pos x="58" y="51"/>
                </a:cxn>
                <a:cxn ang="0">
                  <a:pos x="57" y="53"/>
                </a:cxn>
                <a:cxn ang="0">
                  <a:pos x="56" y="55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51" y="60"/>
                </a:cxn>
                <a:cxn ang="0">
                  <a:pos x="49" y="61"/>
                </a:cxn>
                <a:cxn ang="0">
                  <a:pos x="47" y="61"/>
                </a:cxn>
                <a:cxn ang="0">
                  <a:pos x="46" y="62"/>
                </a:cxn>
                <a:cxn ang="0">
                  <a:pos x="44" y="62"/>
                </a:cxn>
                <a:cxn ang="0">
                  <a:pos x="41" y="63"/>
                </a:cxn>
                <a:cxn ang="0">
                  <a:pos x="40" y="62"/>
                </a:cxn>
                <a:cxn ang="0">
                  <a:pos x="37" y="62"/>
                </a:cxn>
                <a:cxn ang="0">
                  <a:pos x="35" y="61"/>
                </a:cxn>
                <a:cxn ang="0">
                  <a:pos x="33" y="60"/>
                </a:cxn>
                <a:cxn ang="0">
                  <a:pos x="31" y="59"/>
                </a:cxn>
                <a:cxn ang="0">
                  <a:pos x="29" y="57"/>
                </a:cxn>
                <a:cxn ang="0">
                  <a:pos x="28" y="56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6" y="16"/>
                </a:cxn>
                <a:cxn ang="0">
                  <a:pos x="9" y="13"/>
                </a:cxn>
                <a:cxn ang="0">
                  <a:pos x="12" y="11"/>
                </a:cxn>
                <a:cxn ang="0">
                  <a:pos x="15" y="9"/>
                </a:cxn>
                <a:cxn ang="0">
                  <a:pos x="18" y="6"/>
                </a:cxn>
                <a:cxn ang="0">
                  <a:pos x="20" y="3"/>
                </a:cxn>
                <a:cxn ang="0">
                  <a:pos x="22" y="0"/>
                </a:cxn>
              </a:cxnLst>
              <a:rect l="0" t="0" r="r" b="b"/>
              <a:pathLst>
                <a:path w="59" h="63">
                  <a:moveTo>
                    <a:pt x="22" y="0"/>
                  </a:moveTo>
                  <a:lnTo>
                    <a:pt x="54" y="33"/>
                  </a:lnTo>
                  <a:lnTo>
                    <a:pt x="55" y="35"/>
                  </a:lnTo>
                  <a:lnTo>
                    <a:pt x="57" y="37"/>
                  </a:lnTo>
                  <a:lnTo>
                    <a:pt x="58" y="39"/>
                  </a:lnTo>
                  <a:lnTo>
                    <a:pt x="58" y="41"/>
                  </a:lnTo>
                  <a:lnTo>
                    <a:pt x="59" y="44"/>
                  </a:lnTo>
                  <a:lnTo>
                    <a:pt x="59" y="46"/>
                  </a:lnTo>
                  <a:lnTo>
                    <a:pt x="59" y="48"/>
                  </a:lnTo>
                  <a:lnTo>
                    <a:pt x="58" y="51"/>
                  </a:lnTo>
                  <a:lnTo>
                    <a:pt x="57" y="53"/>
                  </a:lnTo>
                  <a:lnTo>
                    <a:pt x="56" y="55"/>
                  </a:lnTo>
                  <a:lnTo>
                    <a:pt x="54" y="57"/>
                  </a:lnTo>
                  <a:lnTo>
                    <a:pt x="53" y="58"/>
                  </a:lnTo>
                  <a:lnTo>
                    <a:pt x="51" y="60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1" y="63"/>
                  </a:lnTo>
                  <a:lnTo>
                    <a:pt x="40" y="62"/>
                  </a:lnTo>
                  <a:lnTo>
                    <a:pt x="37" y="62"/>
                  </a:lnTo>
                  <a:lnTo>
                    <a:pt x="35" y="61"/>
                  </a:lnTo>
                  <a:lnTo>
                    <a:pt x="33" y="60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246"/>
            <p:cNvSpPr>
              <a:spLocks noEditPoints="1"/>
            </p:cNvSpPr>
            <p:nvPr/>
          </p:nvSpPr>
          <p:spPr bwMode="auto">
            <a:xfrm>
              <a:off x="5541558" y="3569958"/>
              <a:ext cx="206153" cy="206153"/>
            </a:xfrm>
            <a:custGeom>
              <a:avLst/>
              <a:gdLst/>
              <a:ahLst/>
              <a:cxnLst>
                <a:cxn ang="0">
                  <a:pos x="38" y="15"/>
                </a:cxn>
                <a:cxn ang="0">
                  <a:pos x="30" y="18"/>
                </a:cxn>
                <a:cxn ang="0">
                  <a:pos x="23" y="24"/>
                </a:cxn>
                <a:cxn ang="0">
                  <a:pos x="18" y="32"/>
                </a:cxn>
                <a:cxn ang="0">
                  <a:pos x="15" y="40"/>
                </a:cxn>
                <a:cxn ang="0">
                  <a:pos x="15" y="49"/>
                </a:cxn>
                <a:cxn ang="0">
                  <a:pos x="18" y="58"/>
                </a:cxn>
                <a:cxn ang="0">
                  <a:pos x="24" y="65"/>
                </a:cxn>
                <a:cxn ang="0">
                  <a:pos x="31" y="70"/>
                </a:cxn>
                <a:cxn ang="0">
                  <a:pos x="39" y="73"/>
                </a:cxn>
                <a:cxn ang="0">
                  <a:pos x="47" y="73"/>
                </a:cxn>
                <a:cxn ang="0">
                  <a:pos x="56" y="71"/>
                </a:cxn>
                <a:cxn ang="0">
                  <a:pos x="63" y="66"/>
                </a:cxn>
                <a:cxn ang="0">
                  <a:pos x="69" y="59"/>
                </a:cxn>
                <a:cxn ang="0">
                  <a:pos x="73" y="51"/>
                </a:cxn>
                <a:cxn ang="0">
                  <a:pos x="73" y="42"/>
                </a:cxn>
                <a:cxn ang="0">
                  <a:pos x="71" y="33"/>
                </a:cxn>
                <a:cxn ang="0">
                  <a:pos x="66" y="25"/>
                </a:cxn>
                <a:cxn ang="0">
                  <a:pos x="60" y="19"/>
                </a:cxn>
                <a:cxn ang="0">
                  <a:pos x="52" y="16"/>
                </a:cxn>
                <a:cxn ang="0">
                  <a:pos x="44" y="15"/>
                </a:cxn>
                <a:cxn ang="0">
                  <a:pos x="51" y="0"/>
                </a:cxn>
                <a:cxn ang="0">
                  <a:pos x="61" y="3"/>
                </a:cxn>
                <a:cxn ang="0">
                  <a:pos x="70" y="8"/>
                </a:cxn>
                <a:cxn ang="0">
                  <a:pos x="78" y="15"/>
                </a:cxn>
                <a:cxn ang="0">
                  <a:pos x="84" y="25"/>
                </a:cxn>
                <a:cxn ang="0">
                  <a:pos x="87" y="35"/>
                </a:cxn>
                <a:cxn ang="0">
                  <a:pos x="88" y="46"/>
                </a:cxn>
                <a:cxn ang="0">
                  <a:pos x="87" y="56"/>
                </a:cxn>
                <a:cxn ang="0">
                  <a:pos x="82" y="66"/>
                </a:cxn>
                <a:cxn ang="0">
                  <a:pos x="76" y="75"/>
                </a:cxn>
                <a:cxn ang="0">
                  <a:pos x="67" y="82"/>
                </a:cxn>
                <a:cxn ang="0">
                  <a:pos x="58" y="86"/>
                </a:cxn>
                <a:cxn ang="0">
                  <a:pos x="48" y="88"/>
                </a:cxn>
                <a:cxn ang="0">
                  <a:pos x="37" y="88"/>
                </a:cxn>
                <a:cxn ang="0">
                  <a:pos x="28" y="85"/>
                </a:cxn>
                <a:cxn ang="0">
                  <a:pos x="19" y="80"/>
                </a:cxn>
                <a:cxn ang="0">
                  <a:pos x="11" y="73"/>
                </a:cxn>
                <a:cxn ang="0">
                  <a:pos x="5" y="64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2" y="32"/>
                </a:cxn>
                <a:cxn ang="0">
                  <a:pos x="6" y="22"/>
                </a:cxn>
                <a:cxn ang="0">
                  <a:pos x="13" y="13"/>
                </a:cxn>
                <a:cxn ang="0">
                  <a:pos x="21" y="6"/>
                </a:cxn>
                <a:cxn ang="0">
                  <a:pos x="31" y="2"/>
                </a:cxn>
                <a:cxn ang="0">
                  <a:pos x="41" y="0"/>
                </a:cxn>
              </a:cxnLst>
              <a:rect l="0" t="0" r="r" b="b"/>
              <a:pathLst>
                <a:path w="88" h="88">
                  <a:moveTo>
                    <a:pt x="44" y="15"/>
                  </a:moveTo>
                  <a:lnTo>
                    <a:pt x="41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3" y="17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7" y="35"/>
                  </a:lnTo>
                  <a:lnTo>
                    <a:pt x="16" y="37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5" y="49"/>
                  </a:lnTo>
                  <a:lnTo>
                    <a:pt x="16" y="52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0" y="61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8" y="69"/>
                  </a:lnTo>
                  <a:lnTo>
                    <a:pt x="31" y="70"/>
                  </a:lnTo>
                  <a:lnTo>
                    <a:pt x="33" y="71"/>
                  </a:lnTo>
                  <a:lnTo>
                    <a:pt x="36" y="72"/>
                  </a:lnTo>
                  <a:lnTo>
                    <a:pt x="39" y="73"/>
                  </a:lnTo>
                  <a:lnTo>
                    <a:pt x="41" y="73"/>
                  </a:lnTo>
                  <a:lnTo>
                    <a:pt x="44" y="73"/>
                  </a:lnTo>
                  <a:lnTo>
                    <a:pt x="47" y="73"/>
                  </a:lnTo>
                  <a:lnTo>
                    <a:pt x="50" y="73"/>
                  </a:lnTo>
                  <a:lnTo>
                    <a:pt x="53" y="72"/>
                  </a:lnTo>
                  <a:lnTo>
                    <a:pt x="56" y="71"/>
                  </a:lnTo>
                  <a:lnTo>
                    <a:pt x="58" y="70"/>
                  </a:lnTo>
                  <a:lnTo>
                    <a:pt x="61" y="68"/>
                  </a:lnTo>
                  <a:lnTo>
                    <a:pt x="63" y="66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59"/>
                  </a:lnTo>
                  <a:lnTo>
                    <a:pt x="71" y="57"/>
                  </a:lnTo>
                  <a:lnTo>
                    <a:pt x="72" y="54"/>
                  </a:lnTo>
                  <a:lnTo>
                    <a:pt x="73" y="51"/>
                  </a:lnTo>
                  <a:lnTo>
                    <a:pt x="73" y="48"/>
                  </a:lnTo>
                  <a:lnTo>
                    <a:pt x="73" y="45"/>
                  </a:lnTo>
                  <a:lnTo>
                    <a:pt x="73" y="42"/>
                  </a:lnTo>
                  <a:lnTo>
                    <a:pt x="73" y="39"/>
                  </a:lnTo>
                  <a:lnTo>
                    <a:pt x="72" y="36"/>
                  </a:lnTo>
                  <a:lnTo>
                    <a:pt x="71" y="33"/>
                  </a:lnTo>
                  <a:lnTo>
                    <a:pt x="70" y="30"/>
                  </a:lnTo>
                  <a:lnTo>
                    <a:pt x="68" y="28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5" y="17"/>
                  </a:lnTo>
                  <a:lnTo>
                    <a:pt x="52" y="16"/>
                  </a:lnTo>
                  <a:lnTo>
                    <a:pt x="50" y="15"/>
                  </a:lnTo>
                  <a:lnTo>
                    <a:pt x="47" y="15"/>
                  </a:lnTo>
                  <a:lnTo>
                    <a:pt x="44" y="15"/>
                  </a:lnTo>
                  <a:close/>
                  <a:moveTo>
                    <a:pt x="44" y="0"/>
                  </a:moveTo>
                  <a:lnTo>
                    <a:pt x="48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4" y="5"/>
                  </a:lnTo>
                  <a:lnTo>
                    <a:pt x="67" y="6"/>
                  </a:lnTo>
                  <a:lnTo>
                    <a:pt x="70" y="8"/>
                  </a:lnTo>
                  <a:lnTo>
                    <a:pt x="73" y="10"/>
                  </a:lnTo>
                  <a:lnTo>
                    <a:pt x="75" y="13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21"/>
                  </a:lnTo>
                  <a:lnTo>
                    <a:pt x="84" y="25"/>
                  </a:lnTo>
                  <a:lnTo>
                    <a:pt x="85" y="28"/>
                  </a:lnTo>
                  <a:lnTo>
                    <a:pt x="86" y="31"/>
                  </a:lnTo>
                  <a:lnTo>
                    <a:pt x="87" y="35"/>
                  </a:lnTo>
                  <a:lnTo>
                    <a:pt x="88" y="39"/>
                  </a:lnTo>
                  <a:lnTo>
                    <a:pt x="88" y="42"/>
                  </a:lnTo>
                  <a:lnTo>
                    <a:pt x="88" y="46"/>
                  </a:lnTo>
                  <a:lnTo>
                    <a:pt x="88" y="49"/>
                  </a:lnTo>
                  <a:lnTo>
                    <a:pt x="87" y="53"/>
                  </a:lnTo>
                  <a:lnTo>
                    <a:pt x="87" y="56"/>
                  </a:lnTo>
                  <a:lnTo>
                    <a:pt x="85" y="60"/>
                  </a:lnTo>
                  <a:lnTo>
                    <a:pt x="84" y="63"/>
                  </a:lnTo>
                  <a:lnTo>
                    <a:pt x="82" y="66"/>
                  </a:lnTo>
                  <a:lnTo>
                    <a:pt x="80" y="69"/>
                  </a:lnTo>
                  <a:lnTo>
                    <a:pt x="78" y="72"/>
                  </a:lnTo>
                  <a:lnTo>
                    <a:pt x="76" y="75"/>
                  </a:lnTo>
                  <a:lnTo>
                    <a:pt x="73" y="78"/>
                  </a:lnTo>
                  <a:lnTo>
                    <a:pt x="70" y="80"/>
                  </a:lnTo>
                  <a:lnTo>
                    <a:pt x="67" y="82"/>
                  </a:lnTo>
                  <a:lnTo>
                    <a:pt x="64" y="84"/>
                  </a:lnTo>
                  <a:lnTo>
                    <a:pt x="61" y="85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51" y="88"/>
                  </a:lnTo>
                  <a:lnTo>
                    <a:pt x="48" y="88"/>
                  </a:lnTo>
                  <a:lnTo>
                    <a:pt x="44" y="88"/>
                  </a:lnTo>
                  <a:lnTo>
                    <a:pt x="41" y="88"/>
                  </a:lnTo>
                  <a:lnTo>
                    <a:pt x="37" y="88"/>
                  </a:lnTo>
                  <a:lnTo>
                    <a:pt x="34" y="87"/>
                  </a:lnTo>
                  <a:lnTo>
                    <a:pt x="31" y="86"/>
                  </a:lnTo>
                  <a:lnTo>
                    <a:pt x="28" y="85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3" y="76"/>
                  </a:lnTo>
                  <a:lnTo>
                    <a:pt x="11" y="73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5" y="64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2" y="32"/>
                  </a:lnTo>
                  <a:lnTo>
                    <a:pt x="3" y="29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8" y="8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7"/>
            <p:cNvSpPr>
              <a:spLocks/>
            </p:cNvSpPr>
            <p:nvPr/>
          </p:nvSpPr>
          <p:spPr bwMode="auto">
            <a:xfrm>
              <a:off x="5595440" y="3633208"/>
              <a:ext cx="37482" cy="7496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2" y="11"/>
                </a:cxn>
                <a:cxn ang="0">
                  <a:pos x="11" y="13"/>
                </a:cxn>
                <a:cxn ang="0">
                  <a:pos x="10" y="15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0" y="20"/>
                </a:cxn>
                <a:cxn ang="0">
                  <a:pos x="11" y="21"/>
                </a:cxn>
                <a:cxn ang="0">
                  <a:pos x="12" y="23"/>
                </a:cxn>
                <a:cxn ang="0">
                  <a:pos x="13" y="24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14" y="29"/>
                </a:cxn>
                <a:cxn ang="0">
                  <a:pos x="14" y="30"/>
                </a:cxn>
                <a:cxn ang="0">
                  <a:pos x="13" y="31"/>
                </a:cxn>
                <a:cxn ang="0">
                  <a:pos x="12" y="31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9" y="32"/>
                </a:cxn>
                <a:cxn ang="0">
                  <a:pos x="8" y="32"/>
                </a:cxn>
                <a:cxn ang="0">
                  <a:pos x="7" y="32"/>
                </a:cxn>
                <a:cxn ang="0">
                  <a:pos x="6" y="32"/>
                </a:cxn>
                <a:cxn ang="0">
                  <a:pos x="5" y="31"/>
                </a:cxn>
                <a:cxn ang="0">
                  <a:pos x="4" y="29"/>
                </a:cxn>
                <a:cxn ang="0">
                  <a:pos x="2" y="26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11" y="0"/>
                </a:cxn>
              </a:cxnLst>
              <a:rect l="0" t="0" r="r" b="b"/>
              <a:pathLst>
                <a:path w="16" h="32">
                  <a:moveTo>
                    <a:pt x="11" y="0"/>
                  </a:move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33776" y="3185157"/>
            <a:ext cx="304755" cy="298807"/>
            <a:chOff x="7366384" y="3333750"/>
            <a:chExt cx="584557" cy="573149"/>
          </a:xfrm>
        </p:grpSpPr>
        <p:sp>
          <p:nvSpPr>
            <p:cNvPr id="27" name="Freeform 363"/>
            <p:cNvSpPr>
              <a:spLocks noEditPoints="1"/>
            </p:cNvSpPr>
            <p:nvPr/>
          </p:nvSpPr>
          <p:spPr bwMode="auto">
            <a:xfrm>
              <a:off x="7511811" y="3490581"/>
              <a:ext cx="290852" cy="416318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364"/>
            <p:cNvSpPr>
              <a:spLocks/>
            </p:cNvSpPr>
            <p:nvPr/>
          </p:nvSpPr>
          <p:spPr bwMode="auto">
            <a:xfrm>
              <a:off x="7366384" y="3613196"/>
              <a:ext cx="114060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65"/>
            <p:cNvSpPr>
              <a:spLocks/>
            </p:cNvSpPr>
            <p:nvPr/>
          </p:nvSpPr>
          <p:spPr bwMode="auto">
            <a:xfrm>
              <a:off x="7839732" y="3613196"/>
              <a:ext cx="111209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366"/>
            <p:cNvSpPr>
              <a:spLocks/>
            </p:cNvSpPr>
            <p:nvPr/>
          </p:nvSpPr>
          <p:spPr bwMode="auto">
            <a:xfrm>
              <a:off x="7400602" y="3710147"/>
              <a:ext cx="105506" cy="712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67"/>
            <p:cNvSpPr>
              <a:spLocks/>
            </p:cNvSpPr>
            <p:nvPr/>
          </p:nvSpPr>
          <p:spPr bwMode="auto">
            <a:xfrm>
              <a:off x="7814069" y="3473472"/>
              <a:ext cx="102654" cy="712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68"/>
            <p:cNvSpPr>
              <a:spLocks/>
            </p:cNvSpPr>
            <p:nvPr/>
          </p:nvSpPr>
          <p:spPr bwMode="auto">
            <a:xfrm>
              <a:off x="7742781" y="3367968"/>
              <a:ext cx="68436" cy="10550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69"/>
            <p:cNvSpPr>
              <a:spLocks/>
            </p:cNvSpPr>
            <p:nvPr/>
          </p:nvSpPr>
          <p:spPr bwMode="auto">
            <a:xfrm>
              <a:off x="7645830" y="3333750"/>
              <a:ext cx="25664" cy="114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70"/>
            <p:cNvSpPr>
              <a:spLocks/>
            </p:cNvSpPr>
            <p:nvPr/>
          </p:nvSpPr>
          <p:spPr bwMode="auto">
            <a:xfrm>
              <a:off x="7506108" y="3367968"/>
              <a:ext cx="71288" cy="10550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71"/>
            <p:cNvSpPr>
              <a:spLocks/>
            </p:cNvSpPr>
            <p:nvPr/>
          </p:nvSpPr>
          <p:spPr bwMode="auto">
            <a:xfrm>
              <a:off x="7814069" y="3712998"/>
              <a:ext cx="102654" cy="71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2"/>
            <p:cNvSpPr>
              <a:spLocks/>
            </p:cNvSpPr>
            <p:nvPr/>
          </p:nvSpPr>
          <p:spPr bwMode="auto">
            <a:xfrm>
              <a:off x="7400602" y="3473472"/>
              <a:ext cx="105506" cy="712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21623" y="2755146"/>
            <a:ext cx="300754" cy="250262"/>
            <a:chOff x="11764963" y="1333500"/>
            <a:chExt cx="434975" cy="361950"/>
          </a:xfrm>
          <a:solidFill>
            <a:schemeClr val="bg1"/>
          </a:solidFill>
        </p:grpSpPr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11891963" y="160337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12042775" y="1603375"/>
              <a:ext cx="90488" cy="92075"/>
            </a:xfrm>
            <a:custGeom>
              <a:avLst/>
              <a:gdLst>
                <a:gd name="T0" fmla="*/ 12 w 24"/>
                <a:gd name="T1" fmla="*/ 8 h 24"/>
                <a:gd name="T2" fmla="*/ 16 w 24"/>
                <a:gd name="T3" fmla="*/ 12 h 24"/>
                <a:gd name="T4" fmla="*/ 12 w 24"/>
                <a:gd name="T5" fmla="*/ 16 h 24"/>
                <a:gd name="T6" fmla="*/ 8 w 24"/>
                <a:gd name="T7" fmla="*/ 12 h 24"/>
                <a:gd name="T8" fmla="*/ 12 w 24"/>
                <a:gd name="T9" fmla="*/ 8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8"/>
                  </a:move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1764963" y="1333500"/>
              <a:ext cx="404813" cy="246062"/>
            </a:xfrm>
            <a:custGeom>
              <a:avLst/>
              <a:gdLst>
                <a:gd name="T0" fmla="*/ 37 w 108"/>
                <a:gd name="T1" fmla="*/ 56 h 64"/>
                <a:gd name="T2" fmla="*/ 26 w 108"/>
                <a:gd name="T3" fmla="*/ 0 h 64"/>
                <a:gd name="T4" fmla="*/ 16 w 108"/>
                <a:gd name="T5" fmla="*/ 0 h 64"/>
                <a:gd name="T6" fmla="*/ 4 w 108"/>
                <a:gd name="T7" fmla="*/ 0 h 64"/>
                <a:gd name="T8" fmla="*/ 4 w 108"/>
                <a:gd name="T9" fmla="*/ 0 h 64"/>
                <a:gd name="T10" fmla="*/ 0 w 108"/>
                <a:gd name="T11" fmla="*/ 4 h 64"/>
                <a:gd name="T12" fmla="*/ 4 w 108"/>
                <a:gd name="T13" fmla="*/ 8 h 64"/>
                <a:gd name="T14" fmla="*/ 4 w 108"/>
                <a:gd name="T15" fmla="*/ 8 h 64"/>
                <a:gd name="T16" fmla="*/ 19 w 108"/>
                <a:gd name="T17" fmla="*/ 8 h 64"/>
                <a:gd name="T18" fmla="*/ 30 w 108"/>
                <a:gd name="T19" fmla="*/ 64 h 64"/>
                <a:gd name="T20" fmla="*/ 42 w 108"/>
                <a:gd name="T21" fmla="*/ 64 h 64"/>
                <a:gd name="T22" fmla="*/ 104 w 108"/>
                <a:gd name="T23" fmla="*/ 64 h 64"/>
                <a:gd name="T24" fmla="*/ 104 w 108"/>
                <a:gd name="T25" fmla="*/ 64 h 64"/>
                <a:gd name="T26" fmla="*/ 104 w 108"/>
                <a:gd name="T27" fmla="*/ 64 h 64"/>
                <a:gd name="T28" fmla="*/ 104 w 108"/>
                <a:gd name="T29" fmla="*/ 64 h 64"/>
                <a:gd name="T30" fmla="*/ 104 w 108"/>
                <a:gd name="T31" fmla="*/ 64 h 64"/>
                <a:gd name="T32" fmla="*/ 108 w 108"/>
                <a:gd name="T33" fmla="*/ 60 h 64"/>
                <a:gd name="T34" fmla="*/ 104 w 108"/>
                <a:gd name="T35" fmla="*/ 56 h 64"/>
                <a:gd name="T36" fmla="*/ 37 w 10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4">
                  <a:moveTo>
                    <a:pt x="37" y="5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4"/>
                    <a:pt x="108" y="62"/>
                    <a:pt x="108" y="60"/>
                  </a:cubicBezTo>
                  <a:cubicBezTo>
                    <a:pt x="108" y="58"/>
                    <a:pt x="106" y="56"/>
                    <a:pt x="104" y="56"/>
                  </a:cubicBezTo>
                  <a:lnTo>
                    <a:pt x="3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11899900" y="1363663"/>
              <a:ext cx="300038" cy="153987"/>
            </a:xfrm>
            <a:custGeom>
              <a:avLst/>
              <a:gdLst>
                <a:gd name="T0" fmla="*/ 68 w 80"/>
                <a:gd name="T1" fmla="*/ 32 h 40"/>
                <a:gd name="T2" fmla="*/ 12 w 80"/>
                <a:gd name="T3" fmla="*/ 32 h 40"/>
                <a:gd name="T4" fmla="*/ 8 w 80"/>
                <a:gd name="T5" fmla="*/ 36 h 40"/>
                <a:gd name="T6" fmla="*/ 12 w 80"/>
                <a:gd name="T7" fmla="*/ 40 h 40"/>
                <a:gd name="T8" fmla="*/ 68 w 80"/>
                <a:gd name="T9" fmla="*/ 40 h 40"/>
                <a:gd name="T10" fmla="*/ 72 w 80"/>
                <a:gd name="T11" fmla="*/ 36 h 40"/>
                <a:gd name="T12" fmla="*/ 68 w 80"/>
                <a:gd name="T13" fmla="*/ 32 h 40"/>
                <a:gd name="T14" fmla="*/ 72 w 80"/>
                <a:gd name="T15" fmla="*/ 16 h 40"/>
                <a:gd name="T16" fmla="*/ 8 w 80"/>
                <a:gd name="T17" fmla="*/ 16 h 40"/>
                <a:gd name="T18" fmla="*/ 4 w 80"/>
                <a:gd name="T19" fmla="*/ 20 h 40"/>
                <a:gd name="T20" fmla="*/ 8 w 80"/>
                <a:gd name="T21" fmla="*/ 24 h 40"/>
                <a:gd name="T22" fmla="*/ 72 w 80"/>
                <a:gd name="T23" fmla="*/ 24 h 40"/>
                <a:gd name="T24" fmla="*/ 76 w 80"/>
                <a:gd name="T25" fmla="*/ 20 h 40"/>
                <a:gd name="T26" fmla="*/ 72 w 80"/>
                <a:gd name="T27" fmla="*/ 16 h 40"/>
                <a:gd name="T28" fmla="*/ 76 w 80"/>
                <a:gd name="T29" fmla="*/ 0 h 40"/>
                <a:gd name="T30" fmla="*/ 4 w 80"/>
                <a:gd name="T31" fmla="*/ 0 h 40"/>
                <a:gd name="T32" fmla="*/ 0 w 80"/>
                <a:gd name="T33" fmla="*/ 4 h 40"/>
                <a:gd name="T34" fmla="*/ 4 w 80"/>
                <a:gd name="T35" fmla="*/ 8 h 40"/>
                <a:gd name="T36" fmla="*/ 76 w 80"/>
                <a:gd name="T37" fmla="*/ 8 h 40"/>
                <a:gd name="T38" fmla="*/ 80 w 80"/>
                <a:gd name="T39" fmla="*/ 4 h 40"/>
                <a:gd name="T40" fmla="*/ 76 w 80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40">
                  <a:moveTo>
                    <a:pt x="6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0" y="32"/>
                    <a:pt x="8" y="34"/>
                    <a:pt x="8" y="36"/>
                  </a:cubicBezTo>
                  <a:cubicBezTo>
                    <a:pt x="8" y="38"/>
                    <a:pt x="10" y="40"/>
                    <a:pt x="1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0"/>
                    <a:pt x="72" y="38"/>
                    <a:pt x="72" y="36"/>
                  </a:cubicBezTo>
                  <a:cubicBezTo>
                    <a:pt x="72" y="34"/>
                    <a:pt x="70" y="32"/>
                    <a:pt x="68" y="32"/>
                  </a:cubicBezTo>
                  <a:close/>
                  <a:moveTo>
                    <a:pt x="72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4" y="18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4"/>
                    <a:pt x="76" y="22"/>
                    <a:pt x="76" y="20"/>
                  </a:cubicBezTo>
                  <a:cubicBezTo>
                    <a:pt x="76" y="18"/>
                    <a:pt x="74" y="16"/>
                    <a:pt x="72" y="16"/>
                  </a:cubicBezTo>
                  <a:close/>
                  <a:moveTo>
                    <a:pt x="7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6"/>
                    <a:pt x="80" y="4"/>
                  </a:cubicBezTo>
                  <a:cubicBezTo>
                    <a:pt x="80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308581" y="4111248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08582" y="4309109"/>
            <a:ext cx="17781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73662" y="4139461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57238" y="4337322"/>
            <a:ext cx="1778180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49670" y="2964886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49671" y="3162747"/>
            <a:ext cx="17781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2573" y="2952628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6149" y="3150489"/>
            <a:ext cx="1778180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682909" y="1452515"/>
            <a:ext cx="1778180" cy="769812"/>
            <a:chOff x="6553199" y="4178230"/>
            <a:chExt cx="1778180" cy="769812"/>
          </a:xfrm>
        </p:grpSpPr>
        <p:sp>
          <p:nvSpPr>
            <p:cNvPr id="60" name="TextBox 59"/>
            <p:cNvSpPr txBox="1"/>
            <p:nvPr/>
          </p:nvSpPr>
          <p:spPr>
            <a:xfrm>
              <a:off x="6811411" y="4178230"/>
              <a:ext cx="1261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 Title here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53199" y="4376091"/>
              <a:ext cx="1778180" cy="57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Excepteur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sint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occaecat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cupidatat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non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proident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 flipH="1">
            <a:off x="4648914" y="4188381"/>
            <a:ext cx="470826" cy="9551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29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877532" y="2343150"/>
            <a:ext cx="4000414" cy="22753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724400" y="1038517"/>
            <a:ext cx="4343400" cy="3819233"/>
          </a:xfrm>
          <a:custGeom>
            <a:avLst/>
            <a:gdLst/>
            <a:ahLst/>
            <a:cxnLst/>
            <a:rect l="l" t="t" r="r" b="b"/>
            <a:pathLst>
              <a:path w="4343400" h="3819233">
                <a:moveTo>
                  <a:pt x="2913436" y="347516"/>
                </a:moveTo>
                <a:cubicBezTo>
                  <a:pt x="2474663" y="347516"/>
                  <a:pt x="2119465" y="702776"/>
                  <a:pt x="2119465" y="1141627"/>
                </a:cubicBezTo>
                <a:cubicBezTo>
                  <a:pt x="2119465" y="1204320"/>
                  <a:pt x="2129912" y="1267013"/>
                  <a:pt x="2140359" y="1319257"/>
                </a:cubicBezTo>
                <a:cubicBezTo>
                  <a:pt x="1482200" y="1287911"/>
                  <a:pt x="907616" y="974446"/>
                  <a:pt x="510631" y="493800"/>
                </a:cubicBezTo>
                <a:cubicBezTo>
                  <a:pt x="447949" y="608737"/>
                  <a:pt x="406161" y="744572"/>
                  <a:pt x="406161" y="890855"/>
                </a:cubicBezTo>
                <a:cubicBezTo>
                  <a:pt x="406161" y="1162525"/>
                  <a:pt x="541972" y="1402848"/>
                  <a:pt x="761358" y="1549132"/>
                </a:cubicBezTo>
                <a:cubicBezTo>
                  <a:pt x="625547" y="1549132"/>
                  <a:pt x="510631" y="1507336"/>
                  <a:pt x="406161" y="1455092"/>
                </a:cubicBezTo>
                <a:lnTo>
                  <a:pt x="397020" y="1455092"/>
                </a:lnTo>
                <a:cubicBezTo>
                  <a:pt x="395714" y="1455092"/>
                  <a:pt x="395714" y="1455092"/>
                  <a:pt x="395714" y="1455092"/>
                </a:cubicBezTo>
                <a:cubicBezTo>
                  <a:pt x="395714" y="1841699"/>
                  <a:pt x="677782" y="2165612"/>
                  <a:pt x="1032980" y="2238754"/>
                </a:cubicBezTo>
                <a:cubicBezTo>
                  <a:pt x="970298" y="2249203"/>
                  <a:pt x="897169" y="2259652"/>
                  <a:pt x="824040" y="2259652"/>
                </a:cubicBezTo>
                <a:cubicBezTo>
                  <a:pt x="771805" y="2259652"/>
                  <a:pt x="730017" y="2259652"/>
                  <a:pt x="677782" y="2249203"/>
                </a:cubicBezTo>
                <a:cubicBezTo>
                  <a:pt x="782252" y="2562668"/>
                  <a:pt x="1064321" y="2792542"/>
                  <a:pt x="1409071" y="2792542"/>
                </a:cubicBezTo>
                <a:cubicBezTo>
                  <a:pt x="1147896" y="3001519"/>
                  <a:pt x="803146" y="3137353"/>
                  <a:pt x="437502" y="3137353"/>
                </a:cubicBezTo>
                <a:cubicBezTo>
                  <a:pt x="374820" y="3137353"/>
                  <a:pt x="312138" y="3126905"/>
                  <a:pt x="249456" y="3116456"/>
                </a:cubicBezTo>
                <a:cubicBezTo>
                  <a:pt x="594207" y="3346330"/>
                  <a:pt x="1012086" y="3471716"/>
                  <a:pt x="1450859" y="3471716"/>
                </a:cubicBezTo>
                <a:cubicBezTo>
                  <a:pt x="2902989" y="3471716"/>
                  <a:pt x="3696959" y="2270101"/>
                  <a:pt x="3696959" y="1235667"/>
                </a:cubicBezTo>
                <a:cubicBezTo>
                  <a:pt x="3696959" y="1193871"/>
                  <a:pt x="3696959" y="1162525"/>
                  <a:pt x="3696959" y="1131178"/>
                </a:cubicBezTo>
                <a:cubicBezTo>
                  <a:pt x="3853664" y="1016241"/>
                  <a:pt x="3989474" y="880406"/>
                  <a:pt x="4093944" y="723674"/>
                </a:cubicBezTo>
                <a:cubicBezTo>
                  <a:pt x="3947686" y="786367"/>
                  <a:pt x="3801429" y="828162"/>
                  <a:pt x="3634277" y="849060"/>
                </a:cubicBezTo>
                <a:cubicBezTo>
                  <a:pt x="3801429" y="744572"/>
                  <a:pt x="3926792" y="598288"/>
                  <a:pt x="3989474" y="410209"/>
                </a:cubicBezTo>
                <a:cubicBezTo>
                  <a:pt x="3832770" y="504249"/>
                  <a:pt x="3665618" y="566941"/>
                  <a:pt x="3488019" y="598288"/>
                </a:cubicBezTo>
                <a:cubicBezTo>
                  <a:pt x="3341762" y="452004"/>
                  <a:pt x="3132822" y="347516"/>
                  <a:pt x="2913436" y="347516"/>
                </a:cubicBezTo>
                <a:close/>
                <a:moveTo>
                  <a:pt x="0" y="0"/>
                </a:moveTo>
                <a:lnTo>
                  <a:pt x="4343400" y="0"/>
                </a:lnTo>
                <a:lnTo>
                  <a:pt x="4343400" y="3819233"/>
                </a:lnTo>
                <a:lnTo>
                  <a:pt x="0" y="3819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>
            <a:off x="4973856" y="1386033"/>
            <a:ext cx="3844488" cy="3124200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402092" y="2756439"/>
            <a:ext cx="988016" cy="988016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266700" sx="106000" sy="106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496063" y="2988837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97</a:t>
            </a:r>
            <a:r>
              <a:rPr lang="en-US" sz="2800" baseline="300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938" y="188595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234.000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05129" y="1956260"/>
            <a:ext cx="195396" cy="228712"/>
            <a:chOff x="3857625" y="428625"/>
            <a:chExt cx="344488" cy="4032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Freeform 31"/>
            <p:cNvSpPr>
              <a:spLocks noEditPoints="1"/>
            </p:cNvSpPr>
            <p:nvPr/>
          </p:nvSpPr>
          <p:spPr bwMode="auto">
            <a:xfrm>
              <a:off x="3937000" y="428625"/>
              <a:ext cx="185738" cy="227013"/>
            </a:xfrm>
            <a:custGeom>
              <a:avLst/>
              <a:gdLst/>
              <a:ahLst/>
              <a:cxnLst>
                <a:cxn ang="0">
                  <a:pos x="30" y="44"/>
                </a:cxn>
                <a:cxn ang="0">
                  <a:pos x="19" y="48"/>
                </a:cxn>
                <a:cxn ang="0">
                  <a:pos x="12" y="55"/>
                </a:cxn>
                <a:cxn ang="0">
                  <a:pos x="9" y="66"/>
                </a:cxn>
                <a:cxn ang="0">
                  <a:pos x="10" y="86"/>
                </a:cxn>
                <a:cxn ang="0">
                  <a:pos x="14" y="101"/>
                </a:cxn>
                <a:cxn ang="0">
                  <a:pos x="21" y="112"/>
                </a:cxn>
                <a:cxn ang="0">
                  <a:pos x="29" y="120"/>
                </a:cxn>
                <a:cxn ang="0">
                  <a:pos x="41" y="129"/>
                </a:cxn>
                <a:cxn ang="0">
                  <a:pos x="53" y="134"/>
                </a:cxn>
                <a:cxn ang="0">
                  <a:pos x="60" y="135"/>
                </a:cxn>
                <a:cxn ang="0">
                  <a:pos x="70" y="132"/>
                </a:cxn>
                <a:cxn ang="0">
                  <a:pos x="82" y="125"/>
                </a:cxn>
                <a:cxn ang="0">
                  <a:pos x="92" y="117"/>
                </a:cxn>
                <a:cxn ang="0">
                  <a:pos x="100" y="107"/>
                </a:cxn>
                <a:cxn ang="0">
                  <a:pos x="106" y="93"/>
                </a:cxn>
                <a:cxn ang="0">
                  <a:pos x="109" y="77"/>
                </a:cxn>
                <a:cxn ang="0">
                  <a:pos x="103" y="59"/>
                </a:cxn>
                <a:cxn ang="0">
                  <a:pos x="83" y="62"/>
                </a:cxn>
                <a:cxn ang="0">
                  <a:pos x="68" y="60"/>
                </a:cxn>
                <a:cxn ang="0">
                  <a:pos x="57" y="57"/>
                </a:cxn>
                <a:cxn ang="0">
                  <a:pos x="49" y="53"/>
                </a:cxn>
                <a:cxn ang="0">
                  <a:pos x="44" y="48"/>
                </a:cxn>
                <a:cxn ang="0">
                  <a:pos x="42" y="45"/>
                </a:cxn>
                <a:cxn ang="0">
                  <a:pos x="41" y="43"/>
                </a:cxn>
                <a:cxn ang="0">
                  <a:pos x="74" y="1"/>
                </a:cxn>
                <a:cxn ang="0">
                  <a:pos x="90" y="6"/>
                </a:cxn>
                <a:cxn ang="0">
                  <a:pos x="102" y="14"/>
                </a:cxn>
                <a:cxn ang="0">
                  <a:pos x="109" y="24"/>
                </a:cxn>
                <a:cxn ang="0">
                  <a:pos x="114" y="37"/>
                </a:cxn>
                <a:cxn ang="0">
                  <a:pos x="116" y="51"/>
                </a:cxn>
                <a:cxn ang="0">
                  <a:pos x="117" y="68"/>
                </a:cxn>
                <a:cxn ang="0">
                  <a:pos x="116" y="88"/>
                </a:cxn>
                <a:cxn ang="0">
                  <a:pos x="110" y="105"/>
                </a:cxn>
                <a:cxn ang="0">
                  <a:pos x="101" y="119"/>
                </a:cxn>
                <a:cxn ang="0">
                  <a:pos x="90" y="130"/>
                </a:cxn>
                <a:cxn ang="0">
                  <a:pos x="79" y="138"/>
                </a:cxn>
                <a:cxn ang="0">
                  <a:pos x="68" y="142"/>
                </a:cxn>
                <a:cxn ang="0">
                  <a:pos x="59" y="143"/>
                </a:cxn>
                <a:cxn ang="0">
                  <a:pos x="50" y="142"/>
                </a:cxn>
                <a:cxn ang="0">
                  <a:pos x="39" y="138"/>
                </a:cxn>
                <a:cxn ang="0">
                  <a:pos x="27" y="130"/>
                </a:cxn>
                <a:cxn ang="0">
                  <a:pos x="16" y="119"/>
                </a:cxn>
                <a:cxn ang="0">
                  <a:pos x="7" y="105"/>
                </a:cxn>
                <a:cxn ang="0">
                  <a:pos x="2" y="88"/>
                </a:cxn>
                <a:cxn ang="0">
                  <a:pos x="0" y="68"/>
                </a:cxn>
                <a:cxn ang="0">
                  <a:pos x="1" y="51"/>
                </a:cxn>
                <a:cxn ang="0">
                  <a:pos x="3" y="37"/>
                </a:cxn>
                <a:cxn ang="0">
                  <a:pos x="8" y="24"/>
                </a:cxn>
                <a:cxn ang="0">
                  <a:pos x="16" y="14"/>
                </a:cxn>
                <a:cxn ang="0">
                  <a:pos x="27" y="6"/>
                </a:cxn>
                <a:cxn ang="0">
                  <a:pos x="43" y="1"/>
                </a:cxn>
              </a:cxnLst>
              <a:rect l="0" t="0" r="r" b="b"/>
              <a:pathLst>
                <a:path w="117" h="143">
                  <a:moveTo>
                    <a:pt x="41" y="43"/>
                  </a:moveTo>
                  <a:lnTo>
                    <a:pt x="37" y="43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7" y="45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19" y="48"/>
                  </a:lnTo>
                  <a:lnTo>
                    <a:pt x="17" y="50"/>
                  </a:lnTo>
                  <a:lnTo>
                    <a:pt x="15" y="51"/>
                  </a:lnTo>
                  <a:lnTo>
                    <a:pt x="14" y="53"/>
                  </a:lnTo>
                  <a:lnTo>
                    <a:pt x="12" y="55"/>
                  </a:lnTo>
                  <a:lnTo>
                    <a:pt x="11" y="56"/>
                  </a:lnTo>
                  <a:lnTo>
                    <a:pt x="10" y="58"/>
                  </a:lnTo>
                  <a:lnTo>
                    <a:pt x="9" y="60"/>
                  </a:lnTo>
                  <a:lnTo>
                    <a:pt x="9" y="66"/>
                  </a:lnTo>
                  <a:lnTo>
                    <a:pt x="9" y="72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10" y="86"/>
                  </a:lnTo>
                  <a:lnTo>
                    <a:pt x="11" y="90"/>
                  </a:lnTo>
                  <a:lnTo>
                    <a:pt x="12" y="93"/>
                  </a:lnTo>
                  <a:lnTo>
                    <a:pt x="13" y="97"/>
                  </a:lnTo>
                  <a:lnTo>
                    <a:pt x="14" y="101"/>
                  </a:lnTo>
                  <a:lnTo>
                    <a:pt x="16" y="104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21" y="112"/>
                  </a:lnTo>
                  <a:lnTo>
                    <a:pt x="23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9" y="120"/>
                  </a:lnTo>
                  <a:lnTo>
                    <a:pt x="32" y="123"/>
                  </a:lnTo>
                  <a:lnTo>
                    <a:pt x="35" y="125"/>
                  </a:lnTo>
                  <a:lnTo>
                    <a:pt x="38" y="128"/>
                  </a:lnTo>
                  <a:lnTo>
                    <a:pt x="41" y="129"/>
                  </a:lnTo>
                  <a:lnTo>
                    <a:pt x="44" y="131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57" y="135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5" y="134"/>
                  </a:lnTo>
                  <a:lnTo>
                    <a:pt x="67" y="133"/>
                  </a:lnTo>
                  <a:lnTo>
                    <a:pt x="70" y="132"/>
                  </a:lnTo>
                  <a:lnTo>
                    <a:pt x="73" y="131"/>
                  </a:lnTo>
                  <a:lnTo>
                    <a:pt x="76" y="129"/>
                  </a:lnTo>
                  <a:lnTo>
                    <a:pt x="79" y="128"/>
                  </a:lnTo>
                  <a:lnTo>
                    <a:pt x="82" y="125"/>
                  </a:lnTo>
                  <a:lnTo>
                    <a:pt x="86" y="123"/>
                  </a:lnTo>
                  <a:lnTo>
                    <a:pt x="89" y="120"/>
                  </a:lnTo>
                  <a:lnTo>
                    <a:pt x="91" y="119"/>
                  </a:lnTo>
                  <a:lnTo>
                    <a:pt x="92" y="117"/>
                  </a:lnTo>
                  <a:lnTo>
                    <a:pt x="94" y="114"/>
                  </a:lnTo>
                  <a:lnTo>
                    <a:pt x="96" y="112"/>
                  </a:lnTo>
                  <a:lnTo>
                    <a:pt x="98" y="109"/>
                  </a:lnTo>
                  <a:lnTo>
                    <a:pt x="100" y="107"/>
                  </a:lnTo>
                  <a:lnTo>
                    <a:pt x="101" y="104"/>
                  </a:lnTo>
                  <a:lnTo>
                    <a:pt x="103" y="101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7" y="86"/>
                  </a:lnTo>
                  <a:lnTo>
                    <a:pt x="108" y="81"/>
                  </a:lnTo>
                  <a:lnTo>
                    <a:pt x="109" y="77"/>
                  </a:lnTo>
                  <a:lnTo>
                    <a:pt x="109" y="72"/>
                  </a:lnTo>
                  <a:lnTo>
                    <a:pt x="109" y="65"/>
                  </a:lnTo>
                  <a:lnTo>
                    <a:pt x="108" y="58"/>
                  </a:lnTo>
                  <a:lnTo>
                    <a:pt x="103" y="59"/>
                  </a:lnTo>
                  <a:lnTo>
                    <a:pt x="97" y="60"/>
                  </a:lnTo>
                  <a:lnTo>
                    <a:pt x="92" y="61"/>
                  </a:lnTo>
                  <a:lnTo>
                    <a:pt x="88" y="61"/>
                  </a:lnTo>
                  <a:lnTo>
                    <a:pt x="83" y="62"/>
                  </a:lnTo>
                  <a:lnTo>
                    <a:pt x="79" y="62"/>
                  </a:lnTo>
                  <a:lnTo>
                    <a:pt x="75" y="61"/>
                  </a:lnTo>
                  <a:lnTo>
                    <a:pt x="72" y="61"/>
                  </a:lnTo>
                  <a:lnTo>
                    <a:pt x="68" y="60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9" y="58"/>
                  </a:lnTo>
                  <a:lnTo>
                    <a:pt x="57" y="57"/>
                  </a:lnTo>
                  <a:lnTo>
                    <a:pt x="55" y="56"/>
                  </a:lnTo>
                  <a:lnTo>
                    <a:pt x="53" y="55"/>
                  </a:lnTo>
                  <a:lnTo>
                    <a:pt x="51" y="54"/>
                  </a:lnTo>
                  <a:lnTo>
                    <a:pt x="49" y="53"/>
                  </a:lnTo>
                  <a:lnTo>
                    <a:pt x="48" y="51"/>
                  </a:lnTo>
                  <a:lnTo>
                    <a:pt x="46" y="50"/>
                  </a:lnTo>
                  <a:lnTo>
                    <a:pt x="45" y="49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9" y="0"/>
                  </a:moveTo>
                  <a:lnTo>
                    <a:pt x="64" y="0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79" y="2"/>
                  </a:lnTo>
                  <a:lnTo>
                    <a:pt x="83" y="3"/>
                  </a:lnTo>
                  <a:lnTo>
                    <a:pt x="87" y="4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08" y="21"/>
                  </a:lnTo>
                  <a:lnTo>
                    <a:pt x="109" y="24"/>
                  </a:lnTo>
                  <a:lnTo>
                    <a:pt x="111" y="27"/>
                  </a:lnTo>
                  <a:lnTo>
                    <a:pt x="112" y="30"/>
                  </a:lnTo>
                  <a:lnTo>
                    <a:pt x="113" y="33"/>
                  </a:lnTo>
                  <a:lnTo>
                    <a:pt x="114" y="37"/>
                  </a:lnTo>
                  <a:lnTo>
                    <a:pt x="115" y="40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6" y="51"/>
                  </a:lnTo>
                  <a:lnTo>
                    <a:pt x="117" y="55"/>
                  </a:lnTo>
                  <a:lnTo>
                    <a:pt x="117" y="59"/>
                  </a:lnTo>
                  <a:lnTo>
                    <a:pt x="117" y="63"/>
                  </a:lnTo>
                  <a:lnTo>
                    <a:pt x="117" y="68"/>
                  </a:lnTo>
                  <a:lnTo>
                    <a:pt x="117" y="72"/>
                  </a:lnTo>
                  <a:lnTo>
                    <a:pt x="117" y="77"/>
                  </a:lnTo>
                  <a:lnTo>
                    <a:pt x="117" y="83"/>
                  </a:lnTo>
                  <a:lnTo>
                    <a:pt x="116" y="88"/>
                  </a:lnTo>
                  <a:lnTo>
                    <a:pt x="115" y="92"/>
                  </a:lnTo>
                  <a:lnTo>
                    <a:pt x="113" y="97"/>
                  </a:lnTo>
                  <a:lnTo>
                    <a:pt x="112" y="101"/>
                  </a:lnTo>
                  <a:lnTo>
                    <a:pt x="110" y="105"/>
                  </a:lnTo>
                  <a:lnTo>
                    <a:pt x="108" y="109"/>
                  </a:lnTo>
                  <a:lnTo>
                    <a:pt x="106" y="113"/>
                  </a:lnTo>
                  <a:lnTo>
                    <a:pt x="104" y="116"/>
                  </a:lnTo>
                  <a:lnTo>
                    <a:pt x="101" y="119"/>
                  </a:lnTo>
                  <a:lnTo>
                    <a:pt x="99" y="122"/>
                  </a:lnTo>
                  <a:lnTo>
                    <a:pt x="96" y="125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7" y="132"/>
                  </a:lnTo>
                  <a:lnTo>
                    <a:pt x="84" y="134"/>
                  </a:lnTo>
                  <a:lnTo>
                    <a:pt x="82" y="136"/>
                  </a:lnTo>
                  <a:lnTo>
                    <a:pt x="79" y="138"/>
                  </a:lnTo>
                  <a:lnTo>
                    <a:pt x="76" y="139"/>
                  </a:lnTo>
                  <a:lnTo>
                    <a:pt x="73" y="140"/>
                  </a:lnTo>
                  <a:lnTo>
                    <a:pt x="70" y="141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7" y="141"/>
                  </a:lnTo>
                  <a:lnTo>
                    <a:pt x="44" y="140"/>
                  </a:lnTo>
                  <a:lnTo>
                    <a:pt x="41" y="139"/>
                  </a:lnTo>
                  <a:lnTo>
                    <a:pt x="39" y="138"/>
                  </a:lnTo>
                  <a:lnTo>
                    <a:pt x="36" y="136"/>
                  </a:lnTo>
                  <a:lnTo>
                    <a:pt x="33" y="134"/>
                  </a:lnTo>
                  <a:lnTo>
                    <a:pt x="30" y="132"/>
                  </a:lnTo>
                  <a:lnTo>
                    <a:pt x="27" y="130"/>
                  </a:lnTo>
                  <a:lnTo>
                    <a:pt x="24" y="128"/>
                  </a:lnTo>
                  <a:lnTo>
                    <a:pt x="21" y="125"/>
                  </a:lnTo>
                  <a:lnTo>
                    <a:pt x="19" y="122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11" y="113"/>
                  </a:lnTo>
                  <a:lnTo>
                    <a:pt x="9" y="109"/>
                  </a:lnTo>
                  <a:lnTo>
                    <a:pt x="7" y="105"/>
                  </a:lnTo>
                  <a:lnTo>
                    <a:pt x="6" y="101"/>
                  </a:lnTo>
                  <a:lnTo>
                    <a:pt x="4" y="97"/>
                  </a:lnTo>
                  <a:lnTo>
                    <a:pt x="3" y="92"/>
                  </a:lnTo>
                  <a:lnTo>
                    <a:pt x="2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6" y="27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3857625" y="646113"/>
              <a:ext cx="344488" cy="185738"/>
            </a:xfrm>
            <a:custGeom>
              <a:avLst/>
              <a:gdLst/>
              <a:ahLst/>
              <a:cxnLst>
                <a:cxn ang="0">
                  <a:pos x="79" y="72"/>
                </a:cxn>
                <a:cxn ang="0">
                  <a:pos x="79" y="77"/>
                </a:cxn>
                <a:cxn ang="0">
                  <a:pos x="97" y="85"/>
                </a:cxn>
                <a:cxn ang="0">
                  <a:pos x="98" y="80"/>
                </a:cxn>
                <a:cxn ang="0">
                  <a:pos x="97" y="69"/>
                </a:cxn>
                <a:cxn ang="0">
                  <a:pos x="98" y="65"/>
                </a:cxn>
                <a:cxn ang="0">
                  <a:pos x="97" y="64"/>
                </a:cxn>
                <a:cxn ang="0">
                  <a:pos x="120" y="64"/>
                </a:cxn>
                <a:cxn ang="0">
                  <a:pos x="120" y="69"/>
                </a:cxn>
                <a:cxn ang="0">
                  <a:pos x="120" y="80"/>
                </a:cxn>
                <a:cxn ang="0">
                  <a:pos x="120" y="84"/>
                </a:cxn>
                <a:cxn ang="0">
                  <a:pos x="121" y="85"/>
                </a:cxn>
                <a:cxn ang="0">
                  <a:pos x="139" y="73"/>
                </a:cxn>
                <a:cxn ang="0">
                  <a:pos x="121" y="64"/>
                </a:cxn>
                <a:cxn ang="0">
                  <a:pos x="110" y="59"/>
                </a:cxn>
                <a:cxn ang="0">
                  <a:pos x="103" y="86"/>
                </a:cxn>
                <a:cxn ang="0">
                  <a:pos x="107" y="86"/>
                </a:cxn>
                <a:cxn ang="0">
                  <a:pos x="115" y="59"/>
                </a:cxn>
                <a:cxn ang="0">
                  <a:pos x="115" y="58"/>
                </a:cxn>
                <a:cxn ang="0">
                  <a:pos x="81" y="4"/>
                </a:cxn>
                <a:cxn ang="0">
                  <a:pos x="99" y="12"/>
                </a:cxn>
                <a:cxn ang="0">
                  <a:pos x="117" y="12"/>
                </a:cxn>
                <a:cxn ang="0">
                  <a:pos x="133" y="6"/>
                </a:cxn>
                <a:cxn ang="0">
                  <a:pos x="144" y="0"/>
                </a:cxn>
                <a:cxn ang="0">
                  <a:pos x="153" y="4"/>
                </a:cxn>
                <a:cxn ang="0">
                  <a:pos x="169" y="13"/>
                </a:cxn>
                <a:cxn ang="0">
                  <a:pos x="185" y="22"/>
                </a:cxn>
                <a:cxn ang="0">
                  <a:pos x="196" y="29"/>
                </a:cxn>
                <a:cxn ang="0">
                  <a:pos x="206" y="42"/>
                </a:cxn>
                <a:cxn ang="0">
                  <a:pos x="213" y="60"/>
                </a:cxn>
                <a:cxn ang="0">
                  <a:pos x="217" y="80"/>
                </a:cxn>
                <a:cxn ang="0">
                  <a:pos x="217" y="83"/>
                </a:cxn>
                <a:cxn ang="0">
                  <a:pos x="214" y="87"/>
                </a:cxn>
                <a:cxn ang="0">
                  <a:pos x="207" y="94"/>
                </a:cxn>
                <a:cxn ang="0">
                  <a:pos x="196" y="102"/>
                </a:cxn>
                <a:cxn ang="0">
                  <a:pos x="177" y="109"/>
                </a:cxn>
                <a:cxn ang="0">
                  <a:pos x="152" y="114"/>
                </a:cxn>
                <a:cxn ang="0">
                  <a:pos x="117" y="117"/>
                </a:cxn>
                <a:cxn ang="0">
                  <a:pos x="78" y="116"/>
                </a:cxn>
                <a:cxn ang="0">
                  <a:pos x="49" y="111"/>
                </a:cxn>
                <a:cxn ang="0">
                  <a:pos x="28" y="105"/>
                </a:cxn>
                <a:cxn ang="0">
                  <a:pos x="14" y="97"/>
                </a:cxn>
                <a:cxn ang="0">
                  <a:pos x="6" y="90"/>
                </a:cxn>
                <a:cxn ang="0">
                  <a:pos x="1" y="84"/>
                </a:cxn>
                <a:cxn ang="0">
                  <a:pos x="0" y="82"/>
                </a:cxn>
                <a:cxn ang="0">
                  <a:pos x="1" y="74"/>
                </a:cxn>
                <a:cxn ang="0">
                  <a:pos x="5" y="59"/>
                </a:cxn>
                <a:cxn ang="0">
                  <a:pos x="11" y="41"/>
                </a:cxn>
                <a:cxn ang="0">
                  <a:pos x="22" y="29"/>
                </a:cxn>
                <a:cxn ang="0">
                  <a:pos x="33" y="22"/>
                </a:cxn>
                <a:cxn ang="0">
                  <a:pos x="49" y="13"/>
                </a:cxn>
                <a:cxn ang="0">
                  <a:pos x="65" y="4"/>
                </a:cxn>
                <a:cxn ang="0">
                  <a:pos x="74" y="0"/>
                </a:cxn>
              </a:cxnLst>
              <a:rect l="0" t="0" r="r" b="b"/>
              <a:pathLst>
                <a:path w="217" h="117">
                  <a:moveTo>
                    <a:pt x="97" y="64"/>
                  </a:moveTo>
                  <a:lnTo>
                    <a:pt x="97" y="64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9"/>
                  </a:lnTo>
                  <a:lnTo>
                    <a:pt x="86" y="74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4"/>
                  </a:lnTo>
                  <a:close/>
                  <a:moveTo>
                    <a:pt x="120" y="64"/>
                  </a:move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32" y="74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1" y="85"/>
                  </a:lnTo>
                  <a:lnTo>
                    <a:pt x="121" y="85"/>
                  </a:lnTo>
                  <a:lnTo>
                    <a:pt x="138" y="77"/>
                  </a:lnTo>
                  <a:lnTo>
                    <a:pt x="138" y="77"/>
                  </a:lnTo>
                  <a:lnTo>
                    <a:pt x="138" y="76"/>
                  </a:lnTo>
                  <a:lnTo>
                    <a:pt x="139" y="76"/>
                  </a:lnTo>
                  <a:lnTo>
                    <a:pt x="139" y="73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21" y="64"/>
                  </a:lnTo>
                  <a:lnTo>
                    <a:pt x="120" y="64"/>
                  </a:lnTo>
                  <a:close/>
                  <a:moveTo>
                    <a:pt x="111" y="58"/>
                  </a:moveTo>
                  <a:lnTo>
                    <a:pt x="111" y="58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1" y="58"/>
                  </a:lnTo>
                  <a:close/>
                  <a:moveTo>
                    <a:pt x="74" y="0"/>
                  </a:moveTo>
                  <a:lnTo>
                    <a:pt x="75" y="0"/>
                  </a:lnTo>
                  <a:lnTo>
                    <a:pt x="77" y="1"/>
                  </a:lnTo>
                  <a:lnTo>
                    <a:pt x="81" y="4"/>
                  </a:lnTo>
                  <a:lnTo>
                    <a:pt x="85" y="6"/>
                  </a:lnTo>
                  <a:lnTo>
                    <a:pt x="89" y="8"/>
                  </a:lnTo>
                  <a:lnTo>
                    <a:pt x="93" y="10"/>
                  </a:lnTo>
                  <a:lnTo>
                    <a:pt x="98" y="11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9" y="32"/>
                  </a:lnTo>
                  <a:lnTo>
                    <a:pt x="116" y="13"/>
                  </a:lnTo>
                  <a:lnTo>
                    <a:pt x="117" y="12"/>
                  </a:lnTo>
                  <a:lnTo>
                    <a:pt x="118" y="12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28" y="8"/>
                  </a:lnTo>
                  <a:lnTo>
                    <a:pt x="133" y="6"/>
                  </a:lnTo>
                  <a:lnTo>
                    <a:pt x="137" y="4"/>
                  </a:lnTo>
                  <a:lnTo>
                    <a:pt x="141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0" y="3"/>
                  </a:lnTo>
                  <a:lnTo>
                    <a:pt x="153" y="4"/>
                  </a:lnTo>
                  <a:lnTo>
                    <a:pt x="156" y="6"/>
                  </a:lnTo>
                  <a:lnTo>
                    <a:pt x="159" y="8"/>
                  </a:lnTo>
                  <a:lnTo>
                    <a:pt x="162" y="9"/>
                  </a:lnTo>
                  <a:lnTo>
                    <a:pt x="166" y="11"/>
                  </a:lnTo>
                  <a:lnTo>
                    <a:pt x="169" y="13"/>
                  </a:lnTo>
                  <a:lnTo>
                    <a:pt x="172" y="15"/>
                  </a:lnTo>
                  <a:lnTo>
                    <a:pt x="175" y="17"/>
                  </a:lnTo>
                  <a:lnTo>
                    <a:pt x="179" y="18"/>
                  </a:lnTo>
                  <a:lnTo>
                    <a:pt x="182" y="20"/>
                  </a:lnTo>
                  <a:lnTo>
                    <a:pt x="185" y="22"/>
                  </a:lnTo>
                  <a:lnTo>
                    <a:pt x="187" y="23"/>
                  </a:lnTo>
                  <a:lnTo>
                    <a:pt x="190" y="25"/>
                  </a:lnTo>
                  <a:lnTo>
                    <a:pt x="192" y="26"/>
                  </a:lnTo>
                  <a:lnTo>
                    <a:pt x="194" y="28"/>
                  </a:lnTo>
                  <a:lnTo>
                    <a:pt x="196" y="29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3" y="35"/>
                  </a:lnTo>
                  <a:lnTo>
                    <a:pt x="204" y="38"/>
                  </a:lnTo>
                  <a:lnTo>
                    <a:pt x="206" y="42"/>
                  </a:lnTo>
                  <a:lnTo>
                    <a:pt x="208" y="45"/>
                  </a:lnTo>
                  <a:lnTo>
                    <a:pt x="209" y="49"/>
                  </a:lnTo>
                  <a:lnTo>
                    <a:pt x="211" y="52"/>
                  </a:lnTo>
                  <a:lnTo>
                    <a:pt x="212" y="56"/>
                  </a:lnTo>
                  <a:lnTo>
                    <a:pt x="213" y="60"/>
                  </a:lnTo>
                  <a:lnTo>
                    <a:pt x="214" y="64"/>
                  </a:lnTo>
                  <a:lnTo>
                    <a:pt x="215" y="68"/>
                  </a:lnTo>
                  <a:lnTo>
                    <a:pt x="216" y="72"/>
                  </a:lnTo>
                  <a:lnTo>
                    <a:pt x="217" y="76"/>
                  </a:lnTo>
                  <a:lnTo>
                    <a:pt x="217" y="80"/>
                  </a:lnTo>
                  <a:lnTo>
                    <a:pt x="217" y="81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3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5" y="85"/>
                  </a:lnTo>
                  <a:lnTo>
                    <a:pt x="215" y="86"/>
                  </a:lnTo>
                  <a:lnTo>
                    <a:pt x="214" y="87"/>
                  </a:lnTo>
                  <a:lnTo>
                    <a:pt x="213" y="89"/>
                  </a:lnTo>
                  <a:lnTo>
                    <a:pt x="212" y="90"/>
                  </a:lnTo>
                  <a:lnTo>
                    <a:pt x="210" y="91"/>
                  </a:lnTo>
                  <a:lnTo>
                    <a:pt x="209" y="93"/>
                  </a:lnTo>
                  <a:lnTo>
                    <a:pt x="207" y="94"/>
                  </a:lnTo>
                  <a:lnTo>
                    <a:pt x="205" y="95"/>
                  </a:lnTo>
                  <a:lnTo>
                    <a:pt x="203" y="97"/>
                  </a:lnTo>
                  <a:lnTo>
                    <a:pt x="201" y="98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2" y="103"/>
                  </a:lnTo>
                  <a:lnTo>
                    <a:pt x="189" y="105"/>
                  </a:lnTo>
                  <a:lnTo>
                    <a:pt x="185" y="106"/>
                  </a:lnTo>
                  <a:lnTo>
                    <a:pt x="182" y="107"/>
                  </a:lnTo>
                  <a:lnTo>
                    <a:pt x="177" y="109"/>
                  </a:lnTo>
                  <a:lnTo>
                    <a:pt x="173" y="110"/>
                  </a:lnTo>
                  <a:lnTo>
                    <a:pt x="168" y="111"/>
                  </a:lnTo>
                  <a:lnTo>
                    <a:pt x="163" y="112"/>
                  </a:lnTo>
                  <a:lnTo>
                    <a:pt x="157" y="113"/>
                  </a:lnTo>
                  <a:lnTo>
                    <a:pt x="152" y="114"/>
                  </a:lnTo>
                  <a:lnTo>
                    <a:pt x="145" y="115"/>
                  </a:lnTo>
                  <a:lnTo>
                    <a:pt x="139" y="116"/>
                  </a:lnTo>
                  <a:lnTo>
                    <a:pt x="132" y="116"/>
                  </a:lnTo>
                  <a:lnTo>
                    <a:pt x="125" y="117"/>
                  </a:lnTo>
                  <a:lnTo>
                    <a:pt x="117" y="117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93" y="117"/>
                  </a:lnTo>
                  <a:lnTo>
                    <a:pt x="85" y="116"/>
                  </a:lnTo>
                  <a:lnTo>
                    <a:pt x="78" y="116"/>
                  </a:lnTo>
                  <a:lnTo>
                    <a:pt x="72" y="115"/>
                  </a:lnTo>
                  <a:lnTo>
                    <a:pt x="66" y="114"/>
                  </a:lnTo>
                  <a:lnTo>
                    <a:pt x="60" y="113"/>
                  </a:lnTo>
                  <a:lnTo>
                    <a:pt x="54" y="112"/>
                  </a:lnTo>
                  <a:lnTo>
                    <a:pt x="49" y="111"/>
                  </a:lnTo>
                  <a:lnTo>
                    <a:pt x="44" y="110"/>
                  </a:lnTo>
                  <a:lnTo>
                    <a:pt x="40" y="109"/>
                  </a:lnTo>
                  <a:lnTo>
                    <a:pt x="36" y="107"/>
                  </a:lnTo>
                  <a:lnTo>
                    <a:pt x="32" y="106"/>
                  </a:lnTo>
                  <a:lnTo>
                    <a:pt x="28" y="105"/>
                  </a:lnTo>
                  <a:lnTo>
                    <a:pt x="25" y="103"/>
                  </a:lnTo>
                  <a:lnTo>
                    <a:pt x="22" y="102"/>
                  </a:lnTo>
                  <a:lnTo>
                    <a:pt x="19" y="100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2" y="95"/>
                  </a:lnTo>
                  <a:lnTo>
                    <a:pt x="10" y="94"/>
                  </a:lnTo>
                  <a:lnTo>
                    <a:pt x="8" y="93"/>
                  </a:lnTo>
                  <a:lnTo>
                    <a:pt x="7" y="91"/>
                  </a:lnTo>
                  <a:lnTo>
                    <a:pt x="6" y="90"/>
                  </a:lnTo>
                  <a:lnTo>
                    <a:pt x="5" y="89"/>
                  </a:lnTo>
                  <a:lnTo>
                    <a:pt x="4" y="87"/>
                  </a:lnTo>
                  <a:lnTo>
                    <a:pt x="3" y="86"/>
                  </a:lnTo>
                  <a:lnTo>
                    <a:pt x="2" y="85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1" y="77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7" y="52"/>
                  </a:lnTo>
                  <a:lnTo>
                    <a:pt x="8" y="48"/>
                  </a:lnTo>
                  <a:lnTo>
                    <a:pt x="10" y="45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5" y="35"/>
                  </a:lnTo>
                  <a:lnTo>
                    <a:pt x="17" y="33"/>
                  </a:lnTo>
                  <a:lnTo>
                    <a:pt x="19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6" y="20"/>
                  </a:lnTo>
                  <a:lnTo>
                    <a:pt x="39" y="18"/>
                  </a:lnTo>
                  <a:lnTo>
                    <a:pt x="42" y="17"/>
                  </a:lnTo>
                  <a:lnTo>
                    <a:pt x="45" y="15"/>
                  </a:lnTo>
                  <a:lnTo>
                    <a:pt x="49" y="13"/>
                  </a:lnTo>
                  <a:lnTo>
                    <a:pt x="52" y="11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2" y="6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33"/>
            <p:cNvSpPr>
              <a:spLocks noEditPoints="1"/>
            </p:cNvSpPr>
            <p:nvPr/>
          </p:nvSpPr>
          <p:spPr bwMode="auto">
            <a:xfrm>
              <a:off x="3959225" y="530225"/>
              <a:ext cx="142875" cy="49213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54" y="7"/>
                </a:cxn>
                <a:cxn ang="0">
                  <a:pos x="52" y="9"/>
                </a:cxn>
                <a:cxn ang="0">
                  <a:pos x="52" y="12"/>
                </a:cxn>
                <a:cxn ang="0">
                  <a:pos x="55" y="21"/>
                </a:cxn>
                <a:cxn ang="0">
                  <a:pos x="64" y="26"/>
                </a:cxn>
                <a:cxn ang="0">
                  <a:pos x="76" y="25"/>
                </a:cxn>
                <a:cxn ang="0">
                  <a:pos x="82" y="20"/>
                </a:cxn>
                <a:cxn ang="0">
                  <a:pos x="83" y="13"/>
                </a:cxn>
                <a:cxn ang="0">
                  <a:pos x="81" y="7"/>
                </a:cxn>
                <a:cxn ang="0">
                  <a:pos x="76" y="5"/>
                </a:cxn>
                <a:cxn ang="0">
                  <a:pos x="14" y="5"/>
                </a:cxn>
                <a:cxn ang="0">
                  <a:pos x="8" y="7"/>
                </a:cxn>
                <a:cxn ang="0">
                  <a:pos x="7" y="13"/>
                </a:cxn>
                <a:cxn ang="0">
                  <a:pos x="8" y="20"/>
                </a:cxn>
                <a:cxn ang="0">
                  <a:pos x="14" y="25"/>
                </a:cxn>
                <a:cxn ang="0">
                  <a:pos x="26" y="26"/>
                </a:cxn>
                <a:cxn ang="0">
                  <a:pos x="34" y="21"/>
                </a:cxn>
                <a:cxn ang="0">
                  <a:pos x="37" y="12"/>
                </a:cxn>
                <a:cxn ang="0">
                  <a:pos x="37" y="9"/>
                </a:cxn>
                <a:cxn ang="0">
                  <a:pos x="35" y="7"/>
                </a:cxn>
                <a:cxn ang="0">
                  <a:pos x="26" y="5"/>
                </a:cxn>
                <a:cxn ang="0">
                  <a:pos x="22" y="0"/>
                </a:cxn>
                <a:cxn ang="0">
                  <a:pos x="33" y="1"/>
                </a:cxn>
                <a:cxn ang="0">
                  <a:pos x="40" y="4"/>
                </a:cxn>
                <a:cxn ang="0">
                  <a:pos x="45" y="5"/>
                </a:cxn>
                <a:cxn ang="0">
                  <a:pos x="50" y="3"/>
                </a:cxn>
                <a:cxn ang="0">
                  <a:pos x="58" y="1"/>
                </a:cxn>
                <a:cxn ang="0">
                  <a:pos x="71" y="0"/>
                </a:cxn>
                <a:cxn ang="0">
                  <a:pos x="87" y="2"/>
                </a:cxn>
                <a:cxn ang="0">
                  <a:pos x="89" y="4"/>
                </a:cxn>
                <a:cxn ang="0">
                  <a:pos x="90" y="8"/>
                </a:cxn>
                <a:cxn ang="0">
                  <a:pos x="89" y="11"/>
                </a:cxn>
                <a:cxn ang="0">
                  <a:pos x="88" y="12"/>
                </a:cxn>
                <a:cxn ang="0">
                  <a:pos x="87" y="20"/>
                </a:cxn>
                <a:cxn ang="0">
                  <a:pos x="84" y="26"/>
                </a:cxn>
                <a:cxn ang="0">
                  <a:pos x="78" y="29"/>
                </a:cxn>
                <a:cxn ang="0">
                  <a:pos x="67" y="30"/>
                </a:cxn>
                <a:cxn ang="0">
                  <a:pos x="56" y="28"/>
                </a:cxn>
                <a:cxn ang="0">
                  <a:pos x="50" y="21"/>
                </a:cxn>
                <a:cxn ang="0">
                  <a:pos x="47" y="14"/>
                </a:cxn>
                <a:cxn ang="0">
                  <a:pos x="46" y="12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0" y="21"/>
                </a:cxn>
                <a:cxn ang="0">
                  <a:pos x="33" y="28"/>
                </a:cxn>
                <a:cxn ang="0">
                  <a:pos x="22" y="30"/>
                </a:cxn>
                <a:cxn ang="0">
                  <a:pos x="12" y="29"/>
                </a:cxn>
                <a:cxn ang="0">
                  <a:pos x="6" y="26"/>
                </a:cxn>
                <a:cxn ang="0">
                  <a:pos x="3" y="20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14" y="0"/>
                </a:cxn>
              </a:cxnLst>
              <a:rect l="0" t="0" r="r" b="b"/>
              <a:pathLst>
                <a:path w="90" h="31">
                  <a:moveTo>
                    <a:pt x="71" y="5"/>
                  </a:moveTo>
                  <a:lnTo>
                    <a:pt x="69" y="5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4" y="18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59" y="24"/>
                  </a:lnTo>
                  <a:lnTo>
                    <a:pt x="61" y="25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76" y="25"/>
                  </a:lnTo>
                  <a:lnTo>
                    <a:pt x="78" y="25"/>
                  </a:lnTo>
                  <a:lnTo>
                    <a:pt x="79" y="24"/>
                  </a:lnTo>
                  <a:lnTo>
                    <a:pt x="80" y="23"/>
                  </a:lnTo>
                  <a:lnTo>
                    <a:pt x="81" y="21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7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2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1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79" y="6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1" y="5"/>
                  </a:lnTo>
                  <a:close/>
                  <a:moveTo>
                    <a:pt x="18" y="5"/>
                  </a:moveTo>
                  <a:lnTo>
                    <a:pt x="16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close/>
                  <a:moveTo>
                    <a:pt x="18" y="0"/>
                  </a:moveTo>
                  <a:lnTo>
                    <a:pt x="22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7" y="16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6"/>
                  </a:lnTo>
                  <a:lnTo>
                    <a:pt x="83" y="27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79" y="29"/>
                  </a:lnTo>
                  <a:lnTo>
                    <a:pt x="78" y="29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1" y="30"/>
                  </a:lnTo>
                  <a:lnTo>
                    <a:pt x="69" y="31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0" y="29"/>
                  </a:lnTo>
                  <a:lnTo>
                    <a:pt x="58" y="29"/>
                  </a:lnTo>
                  <a:lnTo>
                    <a:pt x="56" y="28"/>
                  </a:lnTo>
                  <a:lnTo>
                    <a:pt x="54" y="27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3" y="28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436018" y="188595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$5,000.00</a:t>
            </a:r>
          </a:p>
        </p:txBody>
      </p:sp>
      <p:grpSp>
        <p:nvGrpSpPr>
          <p:cNvPr id="54" name="Group 53"/>
          <p:cNvGrpSpPr/>
          <p:nvPr/>
        </p:nvGrpSpPr>
        <p:grpSpPr>
          <a:xfrm rot="20700000">
            <a:off x="2164077" y="1997411"/>
            <a:ext cx="255186" cy="146410"/>
            <a:chOff x="7779638" y="1072086"/>
            <a:chExt cx="436722" cy="25056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7829045" y="1124140"/>
              <a:ext cx="117342" cy="146456"/>
            </a:xfrm>
            <a:custGeom>
              <a:avLst/>
              <a:gdLst>
                <a:gd name="T0" fmla="*/ 40 w 56"/>
                <a:gd name="T1" fmla="*/ 35 h 70"/>
                <a:gd name="T2" fmla="*/ 56 w 56"/>
                <a:gd name="T3" fmla="*/ 0 h 70"/>
                <a:gd name="T4" fmla="*/ 20 w 56"/>
                <a:gd name="T5" fmla="*/ 0 h 70"/>
                <a:gd name="T6" fmla="*/ 0 w 56"/>
                <a:gd name="T7" fmla="*/ 19 h 70"/>
                <a:gd name="T8" fmla="*/ 0 w 56"/>
                <a:gd name="T9" fmla="*/ 51 h 70"/>
                <a:gd name="T10" fmla="*/ 20 w 56"/>
                <a:gd name="T11" fmla="*/ 70 h 70"/>
                <a:gd name="T12" fmla="*/ 56 w 56"/>
                <a:gd name="T13" fmla="*/ 70 h 70"/>
                <a:gd name="T14" fmla="*/ 40 w 56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0">
                  <a:moveTo>
                    <a:pt x="40" y="35"/>
                  </a:moveTo>
                  <a:cubicBezTo>
                    <a:pt x="40" y="21"/>
                    <a:pt x="46" y="8"/>
                    <a:pt x="5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0"/>
                    <a:pt x="10" y="17"/>
                    <a:pt x="0" y="1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52"/>
                    <a:pt x="18" y="60"/>
                    <a:pt x="20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6" y="62"/>
                    <a:pt x="40" y="49"/>
                    <a:pt x="4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8049611" y="1124140"/>
              <a:ext cx="114695" cy="146456"/>
            </a:xfrm>
            <a:custGeom>
              <a:avLst/>
              <a:gdLst>
                <a:gd name="T0" fmla="*/ 35 w 55"/>
                <a:gd name="T1" fmla="*/ 0 h 70"/>
                <a:gd name="T2" fmla="*/ 0 w 55"/>
                <a:gd name="T3" fmla="*/ 0 h 70"/>
                <a:gd name="T4" fmla="*/ 15 w 55"/>
                <a:gd name="T5" fmla="*/ 35 h 70"/>
                <a:gd name="T6" fmla="*/ 0 w 55"/>
                <a:gd name="T7" fmla="*/ 70 h 70"/>
                <a:gd name="T8" fmla="*/ 35 w 55"/>
                <a:gd name="T9" fmla="*/ 70 h 70"/>
                <a:gd name="T10" fmla="*/ 55 w 55"/>
                <a:gd name="T11" fmla="*/ 51 h 70"/>
                <a:gd name="T12" fmla="*/ 55 w 55"/>
                <a:gd name="T13" fmla="*/ 19 h 70"/>
                <a:gd name="T14" fmla="*/ 35 w 5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7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"/>
                    <a:pt x="15" y="21"/>
                    <a:pt x="15" y="35"/>
                  </a:cubicBezTo>
                  <a:cubicBezTo>
                    <a:pt x="15" y="49"/>
                    <a:pt x="9" y="62"/>
                    <a:pt x="0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60"/>
                    <a:pt x="45" y="52"/>
                    <a:pt x="55" y="5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45" y="17"/>
                    <a:pt x="37" y="1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8"/>
            <p:cNvSpPr>
              <a:spLocks noEditPoints="1"/>
            </p:cNvSpPr>
            <p:nvPr/>
          </p:nvSpPr>
          <p:spPr bwMode="auto">
            <a:xfrm>
              <a:off x="7932270" y="1124140"/>
              <a:ext cx="129693" cy="146456"/>
            </a:xfrm>
            <a:custGeom>
              <a:avLst/>
              <a:gdLst>
                <a:gd name="T0" fmla="*/ 31 w 62"/>
                <a:gd name="T1" fmla="*/ 0 h 70"/>
                <a:gd name="T2" fmla="*/ 0 w 62"/>
                <a:gd name="T3" fmla="*/ 35 h 70"/>
                <a:gd name="T4" fmla="*/ 31 w 62"/>
                <a:gd name="T5" fmla="*/ 70 h 70"/>
                <a:gd name="T6" fmla="*/ 62 w 62"/>
                <a:gd name="T7" fmla="*/ 35 h 70"/>
                <a:gd name="T8" fmla="*/ 31 w 62"/>
                <a:gd name="T9" fmla="*/ 0 h 70"/>
                <a:gd name="T10" fmla="*/ 34 w 62"/>
                <a:gd name="T11" fmla="*/ 54 h 70"/>
                <a:gd name="T12" fmla="*/ 34 w 62"/>
                <a:gd name="T13" fmla="*/ 61 h 70"/>
                <a:gd name="T14" fmla="*/ 28 w 62"/>
                <a:gd name="T15" fmla="*/ 61 h 70"/>
                <a:gd name="T16" fmla="*/ 28 w 62"/>
                <a:gd name="T17" fmla="*/ 55 h 70"/>
                <a:gd name="T18" fmla="*/ 17 w 62"/>
                <a:gd name="T19" fmla="*/ 52 h 70"/>
                <a:gd name="T20" fmla="*/ 19 w 62"/>
                <a:gd name="T21" fmla="*/ 45 h 70"/>
                <a:gd name="T22" fmla="*/ 29 w 62"/>
                <a:gd name="T23" fmla="*/ 47 h 70"/>
                <a:gd name="T24" fmla="*/ 36 w 62"/>
                <a:gd name="T25" fmla="*/ 43 h 70"/>
                <a:gd name="T26" fmla="*/ 29 w 62"/>
                <a:gd name="T27" fmla="*/ 38 h 70"/>
                <a:gd name="T28" fmla="*/ 18 w 62"/>
                <a:gd name="T29" fmla="*/ 26 h 70"/>
                <a:gd name="T30" fmla="*/ 28 w 62"/>
                <a:gd name="T31" fmla="*/ 15 h 70"/>
                <a:gd name="T32" fmla="*/ 28 w 62"/>
                <a:gd name="T33" fmla="*/ 9 h 70"/>
                <a:gd name="T34" fmla="*/ 34 w 62"/>
                <a:gd name="T35" fmla="*/ 9 h 70"/>
                <a:gd name="T36" fmla="*/ 34 w 62"/>
                <a:gd name="T37" fmla="*/ 15 h 70"/>
                <a:gd name="T38" fmla="*/ 44 w 62"/>
                <a:gd name="T39" fmla="*/ 17 h 70"/>
                <a:gd name="T40" fmla="*/ 42 w 62"/>
                <a:gd name="T41" fmla="*/ 24 h 70"/>
                <a:gd name="T42" fmla="*/ 33 w 62"/>
                <a:gd name="T43" fmla="*/ 22 h 70"/>
                <a:gd name="T44" fmla="*/ 27 w 62"/>
                <a:gd name="T45" fmla="*/ 25 h 70"/>
                <a:gd name="T46" fmla="*/ 35 w 62"/>
                <a:gd name="T47" fmla="*/ 31 h 70"/>
                <a:gd name="T48" fmla="*/ 45 w 62"/>
                <a:gd name="T49" fmla="*/ 43 h 70"/>
                <a:gd name="T50" fmla="*/ 34 w 62"/>
                <a:gd name="T51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70">
                  <a:moveTo>
                    <a:pt x="31" y="0"/>
                  </a:moveTo>
                  <a:cubicBezTo>
                    <a:pt x="14" y="0"/>
                    <a:pt x="0" y="15"/>
                    <a:pt x="0" y="35"/>
                  </a:cubicBezTo>
                  <a:cubicBezTo>
                    <a:pt x="0" y="54"/>
                    <a:pt x="14" y="70"/>
                    <a:pt x="31" y="70"/>
                  </a:cubicBezTo>
                  <a:cubicBezTo>
                    <a:pt x="48" y="70"/>
                    <a:pt x="62" y="54"/>
                    <a:pt x="62" y="35"/>
                  </a:cubicBezTo>
                  <a:cubicBezTo>
                    <a:pt x="62" y="15"/>
                    <a:pt x="48" y="0"/>
                    <a:pt x="31" y="0"/>
                  </a:cubicBezTo>
                  <a:close/>
                  <a:moveTo>
                    <a:pt x="34" y="54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4" y="54"/>
                    <a:pt x="20" y="53"/>
                    <a:pt x="17" y="5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6"/>
                    <a:pt x="25" y="47"/>
                    <a:pt x="29" y="47"/>
                  </a:cubicBezTo>
                  <a:cubicBezTo>
                    <a:pt x="33" y="47"/>
                    <a:pt x="36" y="46"/>
                    <a:pt x="36" y="43"/>
                  </a:cubicBezTo>
                  <a:cubicBezTo>
                    <a:pt x="36" y="41"/>
                    <a:pt x="34" y="40"/>
                    <a:pt x="29" y="38"/>
                  </a:cubicBezTo>
                  <a:cubicBezTo>
                    <a:pt x="22" y="36"/>
                    <a:pt x="18" y="33"/>
                    <a:pt x="18" y="26"/>
                  </a:cubicBezTo>
                  <a:cubicBezTo>
                    <a:pt x="18" y="21"/>
                    <a:pt x="21" y="16"/>
                    <a:pt x="28" y="1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8" y="15"/>
                    <a:pt x="41" y="16"/>
                    <a:pt x="44" y="17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0" y="23"/>
                    <a:pt x="37" y="22"/>
                    <a:pt x="33" y="22"/>
                  </a:cubicBezTo>
                  <a:cubicBezTo>
                    <a:pt x="28" y="22"/>
                    <a:pt x="27" y="24"/>
                    <a:pt x="27" y="25"/>
                  </a:cubicBezTo>
                  <a:cubicBezTo>
                    <a:pt x="27" y="27"/>
                    <a:pt x="29" y="29"/>
                    <a:pt x="35" y="31"/>
                  </a:cubicBezTo>
                  <a:cubicBezTo>
                    <a:pt x="42" y="33"/>
                    <a:pt x="45" y="37"/>
                    <a:pt x="45" y="43"/>
                  </a:cubicBezTo>
                  <a:cubicBezTo>
                    <a:pt x="45" y="48"/>
                    <a:pt x="41" y="53"/>
                    <a:pt x="3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19"/>
            <p:cNvSpPr>
              <a:spLocks noEditPoints="1"/>
            </p:cNvSpPr>
            <p:nvPr/>
          </p:nvSpPr>
          <p:spPr bwMode="auto">
            <a:xfrm>
              <a:off x="7779638" y="1072086"/>
              <a:ext cx="436722" cy="250564"/>
            </a:xfrm>
            <a:custGeom>
              <a:avLst/>
              <a:gdLst>
                <a:gd name="T0" fmla="*/ 192 w 209"/>
                <a:gd name="T1" fmla="*/ 0 h 120"/>
                <a:gd name="T2" fmla="*/ 16 w 209"/>
                <a:gd name="T3" fmla="*/ 0 h 120"/>
                <a:gd name="T4" fmla="*/ 0 w 209"/>
                <a:gd name="T5" fmla="*/ 17 h 120"/>
                <a:gd name="T6" fmla="*/ 0 w 209"/>
                <a:gd name="T7" fmla="*/ 103 h 120"/>
                <a:gd name="T8" fmla="*/ 16 w 209"/>
                <a:gd name="T9" fmla="*/ 120 h 120"/>
                <a:gd name="T10" fmla="*/ 192 w 209"/>
                <a:gd name="T11" fmla="*/ 120 h 120"/>
                <a:gd name="T12" fmla="*/ 209 w 209"/>
                <a:gd name="T13" fmla="*/ 103 h 120"/>
                <a:gd name="T14" fmla="*/ 209 w 209"/>
                <a:gd name="T15" fmla="*/ 17 h 120"/>
                <a:gd name="T16" fmla="*/ 192 w 209"/>
                <a:gd name="T17" fmla="*/ 0 h 120"/>
                <a:gd name="T18" fmla="*/ 194 w 209"/>
                <a:gd name="T19" fmla="*/ 84 h 120"/>
                <a:gd name="T20" fmla="*/ 189 w 209"/>
                <a:gd name="T21" fmla="*/ 84 h 120"/>
                <a:gd name="T22" fmla="*/ 173 w 209"/>
                <a:gd name="T23" fmla="*/ 100 h 120"/>
                <a:gd name="T24" fmla="*/ 173 w 209"/>
                <a:gd name="T25" fmla="*/ 105 h 120"/>
                <a:gd name="T26" fmla="*/ 35 w 209"/>
                <a:gd name="T27" fmla="*/ 105 h 120"/>
                <a:gd name="T28" fmla="*/ 35 w 209"/>
                <a:gd name="T29" fmla="*/ 100 h 120"/>
                <a:gd name="T30" fmla="*/ 19 w 209"/>
                <a:gd name="T31" fmla="*/ 84 h 120"/>
                <a:gd name="T32" fmla="*/ 15 w 209"/>
                <a:gd name="T33" fmla="*/ 84 h 120"/>
                <a:gd name="T34" fmla="*/ 15 w 209"/>
                <a:gd name="T35" fmla="*/ 35 h 120"/>
                <a:gd name="T36" fmla="*/ 19 w 209"/>
                <a:gd name="T37" fmla="*/ 35 h 120"/>
                <a:gd name="T38" fmla="*/ 35 w 209"/>
                <a:gd name="T39" fmla="*/ 20 h 120"/>
                <a:gd name="T40" fmla="*/ 35 w 209"/>
                <a:gd name="T41" fmla="*/ 15 h 120"/>
                <a:gd name="T42" fmla="*/ 173 w 209"/>
                <a:gd name="T43" fmla="*/ 15 h 120"/>
                <a:gd name="T44" fmla="*/ 173 w 209"/>
                <a:gd name="T45" fmla="*/ 20 h 120"/>
                <a:gd name="T46" fmla="*/ 189 w 209"/>
                <a:gd name="T47" fmla="*/ 35 h 120"/>
                <a:gd name="T48" fmla="*/ 194 w 209"/>
                <a:gd name="T49" fmla="*/ 35 h 120"/>
                <a:gd name="T50" fmla="*/ 194 w 209"/>
                <a:gd name="T51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20">
                  <a:moveTo>
                    <a:pt x="19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2"/>
                    <a:pt x="7" y="120"/>
                    <a:pt x="16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201" y="120"/>
                    <a:pt x="209" y="112"/>
                    <a:pt x="209" y="103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8"/>
                    <a:pt x="201" y="0"/>
                    <a:pt x="192" y="0"/>
                  </a:cubicBezTo>
                  <a:close/>
                  <a:moveTo>
                    <a:pt x="194" y="84"/>
                  </a:moveTo>
                  <a:cubicBezTo>
                    <a:pt x="189" y="84"/>
                    <a:pt x="189" y="84"/>
                    <a:pt x="189" y="84"/>
                  </a:cubicBezTo>
                  <a:cubicBezTo>
                    <a:pt x="180" y="84"/>
                    <a:pt x="173" y="91"/>
                    <a:pt x="173" y="100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91"/>
                    <a:pt x="28" y="84"/>
                    <a:pt x="19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8" y="35"/>
                    <a:pt x="35" y="29"/>
                    <a:pt x="35" y="2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3" y="29"/>
                    <a:pt x="180" y="35"/>
                    <a:pt x="189" y="35"/>
                  </a:cubicBezTo>
                  <a:cubicBezTo>
                    <a:pt x="194" y="35"/>
                    <a:pt x="194" y="35"/>
                    <a:pt x="194" y="35"/>
                  </a:cubicBezTo>
                  <a:lnTo>
                    <a:pt x="194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87458" y="2398959"/>
            <a:ext cx="411317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365744" y="3826897"/>
            <a:ext cx="2819400" cy="2004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07159" y="3796331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365744" y="4245706"/>
            <a:ext cx="2324168" cy="2004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07159" y="4215140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85144" y="3796331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97%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689912" y="4215140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1631068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-3176" y="4691063"/>
            <a:ext cx="1268413" cy="479425"/>
          </a:xfrm>
          <a:custGeom>
            <a:avLst/>
            <a:gdLst>
              <a:gd name="T0" fmla="*/ 134 w 1597"/>
              <a:gd name="T1" fmla="*/ 0 h 604"/>
              <a:gd name="T2" fmla="*/ 177 w 1597"/>
              <a:gd name="T3" fmla="*/ 3 h 604"/>
              <a:gd name="T4" fmla="*/ 224 w 1597"/>
              <a:gd name="T5" fmla="*/ 11 h 604"/>
              <a:gd name="T6" fmla="*/ 1597 w 1597"/>
              <a:gd name="T7" fmla="*/ 604 h 604"/>
              <a:gd name="T8" fmla="*/ 0 w 1597"/>
              <a:gd name="T9" fmla="*/ 604 h 604"/>
              <a:gd name="T10" fmla="*/ 0 w 1597"/>
              <a:gd name="T11" fmla="*/ 556 h 604"/>
              <a:gd name="T12" fmla="*/ 15 w 1597"/>
              <a:gd name="T13" fmla="*/ 532 h 604"/>
              <a:gd name="T14" fmla="*/ 40 w 1597"/>
              <a:gd name="T15" fmla="*/ 498 h 604"/>
              <a:gd name="T16" fmla="*/ 72 w 1597"/>
              <a:gd name="T17" fmla="*/ 468 h 604"/>
              <a:gd name="T18" fmla="*/ 109 w 1597"/>
              <a:gd name="T19" fmla="*/ 439 h 604"/>
              <a:gd name="T20" fmla="*/ 152 w 1597"/>
              <a:gd name="T21" fmla="*/ 415 h 604"/>
              <a:gd name="T22" fmla="*/ 201 w 1597"/>
              <a:gd name="T23" fmla="*/ 394 h 604"/>
              <a:gd name="T24" fmla="*/ 159 w 1597"/>
              <a:gd name="T25" fmla="*/ 393 h 604"/>
              <a:gd name="T26" fmla="*/ 121 w 1597"/>
              <a:gd name="T27" fmla="*/ 388 h 604"/>
              <a:gd name="T28" fmla="*/ 85 w 1597"/>
              <a:gd name="T29" fmla="*/ 377 h 604"/>
              <a:gd name="T30" fmla="*/ 54 w 1597"/>
              <a:gd name="T31" fmla="*/ 363 h 604"/>
              <a:gd name="T32" fmla="*/ 27 w 1597"/>
              <a:gd name="T33" fmla="*/ 347 h 604"/>
              <a:gd name="T34" fmla="*/ 2 w 1597"/>
              <a:gd name="T35" fmla="*/ 326 h 604"/>
              <a:gd name="T36" fmla="*/ 0 w 1597"/>
              <a:gd name="T37" fmla="*/ 324 h 604"/>
              <a:gd name="T38" fmla="*/ 0 w 1597"/>
              <a:gd name="T39" fmla="*/ 39 h 604"/>
              <a:gd name="T40" fmla="*/ 6 w 1597"/>
              <a:gd name="T41" fmla="*/ 34 h 604"/>
              <a:gd name="T42" fmla="*/ 32 w 1597"/>
              <a:gd name="T43" fmla="*/ 19 h 604"/>
              <a:gd name="T44" fmla="*/ 62 w 1597"/>
              <a:gd name="T45" fmla="*/ 8 h 604"/>
              <a:gd name="T46" fmla="*/ 96 w 1597"/>
              <a:gd name="T47" fmla="*/ 1 h 604"/>
              <a:gd name="T48" fmla="*/ 134 w 1597"/>
              <a:gd name="T49" fmla="*/ 0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97" h="604">
                <a:moveTo>
                  <a:pt x="134" y="0"/>
                </a:moveTo>
                <a:lnTo>
                  <a:pt x="177" y="3"/>
                </a:lnTo>
                <a:lnTo>
                  <a:pt x="224" y="11"/>
                </a:lnTo>
                <a:lnTo>
                  <a:pt x="1597" y="604"/>
                </a:lnTo>
                <a:lnTo>
                  <a:pt x="0" y="604"/>
                </a:lnTo>
                <a:lnTo>
                  <a:pt x="0" y="556"/>
                </a:lnTo>
                <a:lnTo>
                  <a:pt x="15" y="532"/>
                </a:lnTo>
                <a:lnTo>
                  <a:pt x="40" y="498"/>
                </a:lnTo>
                <a:lnTo>
                  <a:pt x="72" y="468"/>
                </a:lnTo>
                <a:lnTo>
                  <a:pt x="109" y="439"/>
                </a:lnTo>
                <a:lnTo>
                  <a:pt x="152" y="415"/>
                </a:lnTo>
                <a:lnTo>
                  <a:pt x="201" y="394"/>
                </a:lnTo>
                <a:lnTo>
                  <a:pt x="159" y="393"/>
                </a:lnTo>
                <a:lnTo>
                  <a:pt x="121" y="388"/>
                </a:lnTo>
                <a:lnTo>
                  <a:pt x="85" y="377"/>
                </a:lnTo>
                <a:lnTo>
                  <a:pt x="54" y="363"/>
                </a:lnTo>
                <a:lnTo>
                  <a:pt x="27" y="347"/>
                </a:lnTo>
                <a:lnTo>
                  <a:pt x="2" y="326"/>
                </a:lnTo>
                <a:lnTo>
                  <a:pt x="0" y="324"/>
                </a:lnTo>
                <a:lnTo>
                  <a:pt x="0" y="39"/>
                </a:lnTo>
                <a:lnTo>
                  <a:pt x="6" y="34"/>
                </a:lnTo>
                <a:lnTo>
                  <a:pt x="32" y="19"/>
                </a:lnTo>
                <a:lnTo>
                  <a:pt x="62" y="8"/>
                </a:lnTo>
                <a:lnTo>
                  <a:pt x="96" y="1"/>
                </a:lnTo>
                <a:lnTo>
                  <a:pt x="134" y="0"/>
                </a:lnTo>
                <a:close/>
              </a:path>
            </a:pathLst>
          </a:custGeom>
          <a:solidFill>
            <a:srgbClr val="B2CDB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-3176" y="4797426"/>
            <a:ext cx="784225" cy="373063"/>
          </a:xfrm>
          <a:custGeom>
            <a:avLst/>
            <a:gdLst>
              <a:gd name="T0" fmla="*/ 0 w 987"/>
              <a:gd name="T1" fmla="*/ 0 h 471"/>
              <a:gd name="T2" fmla="*/ 924 w 987"/>
              <a:gd name="T3" fmla="*/ 400 h 471"/>
              <a:gd name="T4" fmla="*/ 979 w 987"/>
              <a:gd name="T5" fmla="*/ 460 h 471"/>
              <a:gd name="T6" fmla="*/ 987 w 987"/>
              <a:gd name="T7" fmla="*/ 471 h 471"/>
              <a:gd name="T8" fmla="*/ 0 w 987"/>
              <a:gd name="T9" fmla="*/ 471 h 471"/>
              <a:gd name="T10" fmla="*/ 0 w 987"/>
              <a:gd name="T1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7" h="471">
                <a:moveTo>
                  <a:pt x="0" y="0"/>
                </a:moveTo>
                <a:lnTo>
                  <a:pt x="924" y="400"/>
                </a:lnTo>
                <a:lnTo>
                  <a:pt x="979" y="460"/>
                </a:lnTo>
                <a:lnTo>
                  <a:pt x="987" y="471"/>
                </a:lnTo>
                <a:lnTo>
                  <a:pt x="0" y="471"/>
                </a:lnTo>
                <a:lnTo>
                  <a:pt x="0" y="0"/>
                </a:lnTo>
                <a:close/>
              </a:path>
            </a:pathLst>
          </a:custGeom>
          <a:solidFill>
            <a:srgbClr val="B2CDB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-3176" y="3409951"/>
            <a:ext cx="231775" cy="1176338"/>
          </a:xfrm>
          <a:custGeom>
            <a:avLst/>
            <a:gdLst>
              <a:gd name="T0" fmla="*/ 0 w 291"/>
              <a:gd name="T1" fmla="*/ 0 h 1483"/>
              <a:gd name="T2" fmla="*/ 23 w 291"/>
              <a:gd name="T3" fmla="*/ 6 h 1483"/>
              <a:gd name="T4" fmla="*/ 53 w 291"/>
              <a:gd name="T5" fmla="*/ 18 h 1483"/>
              <a:gd name="T6" fmla="*/ 80 w 291"/>
              <a:gd name="T7" fmla="*/ 34 h 1483"/>
              <a:gd name="T8" fmla="*/ 106 w 291"/>
              <a:gd name="T9" fmla="*/ 55 h 1483"/>
              <a:gd name="T10" fmla="*/ 130 w 291"/>
              <a:gd name="T11" fmla="*/ 78 h 1483"/>
              <a:gd name="T12" fmla="*/ 152 w 291"/>
              <a:gd name="T13" fmla="*/ 104 h 1483"/>
              <a:gd name="T14" fmla="*/ 173 w 291"/>
              <a:gd name="T15" fmla="*/ 131 h 1483"/>
              <a:gd name="T16" fmla="*/ 192 w 291"/>
              <a:gd name="T17" fmla="*/ 159 h 1483"/>
              <a:gd name="T18" fmla="*/ 209 w 291"/>
              <a:gd name="T19" fmla="*/ 189 h 1483"/>
              <a:gd name="T20" fmla="*/ 227 w 291"/>
              <a:gd name="T21" fmla="*/ 219 h 1483"/>
              <a:gd name="T22" fmla="*/ 243 w 291"/>
              <a:gd name="T23" fmla="*/ 250 h 1483"/>
              <a:gd name="T24" fmla="*/ 260 w 291"/>
              <a:gd name="T25" fmla="*/ 280 h 1483"/>
              <a:gd name="T26" fmla="*/ 276 w 291"/>
              <a:gd name="T27" fmla="*/ 309 h 1483"/>
              <a:gd name="T28" fmla="*/ 291 w 291"/>
              <a:gd name="T29" fmla="*/ 336 h 1483"/>
              <a:gd name="T30" fmla="*/ 0 w 291"/>
              <a:gd name="T31" fmla="*/ 1483 h 1483"/>
              <a:gd name="T32" fmla="*/ 0 w 291"/>
              <a:gd name="T33" fmla="*/ 0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1" h="1483">
                <a:moveTo>
                  <a:pt x="0" y="0"/>
                </a:moveTo>
                <a:lnTo>
                  <a:pt x="23" y="6"/>
                </a:lnTo>
                <a:lnTo>
                  <a:pt x="53" y="18"/>
                </a:lnTo>
                <a:lnTo>
                  <a:pt x="80" y="34"/>
                </a:lnTo>
                <a:lnTo>
                  <a:pt x="106" y="55"/>
                </a:lnTo>
                <a:lnTo>
                  <a:pt x="130" y="78"/>
                </a:lnTo>
                <a:lnTo>
                  <a:pt x="152" y="104"/>
                </a:lnTo>
                <a:lnTo>
                  <a:pt x="173" y="131"/>
                </a:lnTo>
                <a:lnTo>
                  <a:pt x="192" y="159"/>
                </a:lnTo>
                <a:lnTo>
                  <a:pt x="209" y="189"/>
                </a:lnTo>
                <a:lnTo>
                  <a:pt x="227" y="219"/>
                </a:lnTo>
                <a:lnTo>
                  <a:pt x="243" y="250"/>
                </a:lnTo>
                <a:lnTo>
                  <a:pt x="260" y="280"/>
                </a:lnTo>
                <a:lnTo>
                  <a:pt x="276" y="309"/>
                </a:lnTo>
                <a:lnTo>
                  <a:pt x="291" y="336"/>
                </a:lnTo>
                <a:lnTo>
                  <a:pt x="0" y="1483"/>
                </a:lnTo>
                <a:lnTo>
                  <a:pt x="0" y="0"/>
                </a:lnTo>
                <a:close/>
              </a:path>
            </a:pathLst>
          </a:custGeom>
          <a:solidFill>
            <a:srgbClr val="CCDCD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-3176" y="3895726"/>
            <a:ext cx="635000" cy="1189038"/>
          </a:xfrm>
          <a:custGeom>
            <a:avLst/>
            <a:gdLst>
              <a:gd name="T0" fmla="*/ 95 w 799"/>
              <a:gd name="T1" fmla="*/ 2 h 1496"/>
              <a:gd name="T2" fmla="*/ 119 w 799"/>
              <a:gd name="T3" fmla="*/ 16 h 1496"/>
              <a:gd name="T4" fmla="*/ 166 w 799"/>
              <a:gd name="T5" fmla="*/ 42 h 1496"/>
              <a:gd name="T6" fmla="*/ 227 w 799"/>
              <a:gd name="T7" fmla="*/ 77 h 1496"/>
              <a:gd name="T8" fmla="*/ 302 w 799"/>
              <a:gd name="T9" fmla="*/ 121 h 1496"/>
              <a:gd name="T10" fmla="*/ 382 w 799"/>
              <a:gd name="T11" fmla="*/ 171 h 1496"/>
              <a:gd name="T12" fmla="*/ 467 w 799"/>
              <a:gd name="T13" fmla="*/ 224 h 1496"/>
              <a:gd name="T14" fmla="*/ 548 w 799"/>
              <a:gd name="T15" fmla="*/ 280 h 1496"/>
              <a:gd name="T16" fmla="*/ 625 w 799"/>
              <a:gd name="T17" fmla="*/ 334 h 1496"/>
              <a:gd name="T18" fmla="*/ 691 w 799"/>
              <a:gd name="T19" fmla="*/ 387 h 1496"/>
              <a:gd name="T20" fmla="*/ 742 w 799"/>
              <a:gd name="T21" fmla="*/ 436 h 1496"/>
              <a:gd name="T22" fmla="*/ 777 w 799"/>
              <a:gd name="T23" fmla="*/ 484 h 1496"/>
              <a:gd name="T24" fmla="*/ 796 w 799"/>
              <a:gd name="T25" fmla="*/ 553 h 1496"/>
              <a:gd name="T26" fmla="*/ 799 w 799"/>
              <a:gd name="T27" fmla="*/ 640 h 1496"/>
              <a:gd name="T28" fmla="*/ 789 w 799"/>
              <a:gd name="T29" fmla="*/ 740 h 1496"/>
              <a:gd name="T30" fmla="*/ 766 w 799"/>
              <a:gd name="T31" fmla="*/ 849 h 1496"/>
              <a:gd name="T32" fmla="*/ 731 w 799"/>
              <a:gd name="T33" fmla="*/ 962 h 1496"/>
              <a:gd name="T34" fmla="*/ 686 w 799"/>
              <a:gd name="T35" fmla="*/ 1074 h 1496"/>
              <a:gd name="T36" fmla="*/ 633 w 799"/>
              <a:gd name="T37" fmla="*/ 1182 h 1496"/>
              <a:gd name="T38" fmla="*/ 570 w 799"/>
              <a:gd name="T39" fmla="*/ 1281 h 1496"/>
              <a:gd name="T40" fmla="*/ 502 w 799"/>
              <a:gd name="T41" fmla="*/ 1367 h 1496"/>
              <a:gd name="T42" fmla="*/ 429 w 799"/>
              <a:gd name="T43" fmla="*/ 1434 h 1496"/>
              <a:gd name="T44" fmla="*/ 351 w 799"/>
              <a:gd name="T45" fmla="*/ 1478 h 1496"/>
              <a:gd name="T46" fmla="*/ 272 w 799"/>
              <a:gd name="T47" fmla="*/ 1496 h 1496"/>
              <a:gd name="T48" fmla="*/ 190 w 799"/>
              <a:gd name="T49" fmla="*/ 1484 h 1496"/>
              <a:gd name="T50" fmla="*/ 144 w 799"/>
              <a:gd name="T51" fmla="*/ 1458 h 1496"/>
              <a:gd name="T52" fmla="*/ 96 w 799"/>
              <a:gd name="T53" fmla="*/ 1417 h 1496"/>
              <a:gd name="T54" fmla="*/ 54 w 799"/>
              <a:gd name="T55" fmla="*/ 1367 h 1496"/>
              <a:gd name="T56" fmla="*/ 21 w 799"/>
              <a:gd name="T57" fmla="*/ 1310 h 1496"/>
              <a:gd name="T58" fmla="*/ 4 w 799"/>
              <a:gd name="T59" fmla="*/ 1249 h 1496"/>
              <a:gd name="T60" fmla="*/ 6 w 799"/>
              <a:gd name="T61" fmla="*/ 1191 h 1496"/>
              <a:gd name="T62" fmla="*/ 34 w 799"/>
              <a:gd name="T63" fmla="*/ 1138 h 1496"/>
              <a:gd name="T64" fmla="*/ 0 w 799"/>
              <a:gd name="T65" fmla="*/ 1147 h 1496"/>
              <a:gd name="T66" fmla="*/ 17 w 799"/>
              <a:gd name="T67" fmla="*/ 2 h 1496"/>
              <a:gd name="T68" fmla="*/ 92 w 799"/>
              <a:gd name="T69" fmla="*/ 0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9" h="1496">
                <a:moveTo>
                  <a:pt x="92" y="0"/>
                </a:moveTo>
                <a:lnTo>
                  <a:pt x="95" y="2"/>
                </a:lnTo>
                <a:lnTo>
                  <a:pt x="104" y="7"/>
                </a:lnTo>
                <a:lnTo>
                  <a:pt x="119" y="16"/>
                </a:lnTo>
                <a:lnTo>
                  <a:pt x="140" y="27"/>
                </a:lnTo>
                <a:lnTo>
                  <a:pt x="166" y="42"/>
                </a:lnTo>
                <a:lnTo>
                  <a:pt x="194" y="58"/>
                </a:lnTo>
                <a:lnTo>
                  <a:pt x="227" y="77"/>
                </a:lnTo>
                <a:lnTo>
                  <a:pt x="264" y="99"/>
                </a:lnTo>
                <a:lnTo>
                  <a:pt x="302" y="121"/>
                </a:lnTo>
                <a:lnTo>
                  <a:pt x="341" y="145"/>
                </a:lnTo>
                <a:lnTo>
                  <a:pt x="382" y="171"/>
                </a:lnTo>
                <a:lnTo>
                  <a:pt x="424" y="197"/>
                </a:lnTo>
                <a:lnTo>
                  <a:pt x="467" y="224"/>
                </a:lnTo>
                <a:lnTo>
                  <a:pt x="507" y="253"/>
                </a:lnTo>
                <a:lnTo>
                  <a:pt x="548" y="280"/>
                </a:lnTo>
                <a:lnTo>
                  <a:pt x="588" y="307"/>
                </a:lnTo>
                <a:lnTo>
                  <a:pt x="625" y="334"/>
                </a:lnTo>
                <a:lnTo>
                  <a:pt x="660" y="362"/>
                </a:lnTo>
                <a:lnTo>
                  <a:pt x="691" y="387"/>
                </a:lnTo>
                <a:lnTo>
                  <a:pt x="718" y="412"/>
                </a:lnTo>
                <a:lnTo>
                  <a:pt x="742" y="436"/>
                </a:lnTo>
                <a:lnTo>
                  <a:pt x="761" y="458"/>
                </a:lnTo>
                <a:lnTo>
                  <a:pt x="777" y="484"/>
                </a:lnTo>
                <a:lnTo>
                  <a:pt x="788" y="517"/>
                </a:lnTo>
                <a:lnTo>
                  <a:pt x="796" y="553"/>
                </a:lnTo>
                <a:lnTo>
                  <a:pt x="799" y="594"/>
                </a:lnTo>
                <a:lnTo>
                  <a:pt x="799" y="640"/>
                </a:lnTo>
                <a:lnTo>
                  <a:pt x="796" y="688"/>
                </a:lnTo>
                <a:lnTo>
                  <a:pt x="789" y="740"/>
                </a:lnTo>
                <a:lnTo>
                  <a:pt x="778" y="793"/>
                </a:lnTo>
                <a:lnTo>
                  <a:pt x="766" y="849"/>
                </a:lnTo>
                <a:lnTo>
                  <a:pt x="750" y="904"/>
                </a:lnTo>
                <a:lnTo>
                  <a:pt x="731" y="962"/>
                </a:lnTo>
                <a:lnTo>
                  <a:pt x="710" y="1017"/>
                </a:lnTo>
                <a:lnTo>
                  <a:pt x="686" y="1074"/>
                </a:lnTo>
                <a:lnTo>
                  <a:pt x="660" y="1129"/>
                </a:lnTo>
                <a:lnTo>
                  <a:pt x="633" y="1182"/>
                </a:lnTo>
                <a:lnTo>
                  <a:pt x="603" y="1234"/>
                </a:lnTo>
                <a:lnTo>
                  <a:pt x="570" y="1281"/>
                </a:lnTo>
                <a:lnTo>
                  <a:pt x="537" y="1326"/>
                </a:lnTo>
                <a:lnTo>
                  <a:pt x="502" y="1367"/>
                </a:lnTo>
                <a:lnTo>
                  <a:pt x="467" y="1402"/>
                </a:lnTo>
                <a:lnTo>
                  <a:pt x="429" y="1434"/>
                </a:lnTo>
                <a:lnTo>
                  <a:pt x="390" y="1459"/>
                </a:lnTo>
                <a:lnTo>
                  <a:pt x="351" y="1478"/>
                </a:lnTo>
                <a:lnTo>
                  <a:pt x="311" y="1491"/>
                </a:lnTo>
                <a:lnTo>
                  <a:pt x="272" y="1496"/>
                </a:lnTo>
                <a:lnTo>
                  <a:pt x="231" y="1495"/>
                </a:lnTo>
                <a:lnTo>
                  <a:pt x="190" y="1484"/>
                </a:lnTo>
                <a:lnTo>
                  <a:pt x="167" y="1473"/>
                </a:lnTo>
                <a:lnTo>
                  <a:pt x="144" y="1458"/>
                </a:lnTo>
                <a:lnTo>
                  <a:pt x="119" y="1439"/>
                </a:lnTo>
                <a:lnTo>
                  <a:pt x="96" y="1417"/>
                </a:lnTo>
                <a:lnTo>
                  <a:pt x="75" y="1394"/>
                </a:lnTo>
                <a:lnTo>
                  <a:pt x="54" y="1367"/>
                </a:lnTo>
                <a:lnTo>
                  <a:pt x="36" y="1338"/>
                </a:lnTo>
                <a:lnTo>
                  <a:pt x="21" y="1310"/>
                </a:lnTo>
                <a:lnTo>
                  <a:pt x="11" y="1280"/>
                </a:lnTo>
                <a:lnTo>
                  <a:pt x="4" y="1249"/>
                </a:lnTo>
                <a:lnTo>
                  <a:pt x="2" y="1220"/>
                </a:lnTo>
                <a:lnTo>
                  <a:pt x="6" y="1191"/>
                </a:lnTo>
                <a:lnTo>
                  <a:pt x="16" y="1163"/>
                </a:lnTo>
                <a:lnTo>
                  <a:pt x="34" y="1138"/>
                </a:lnTo>
                <a:lnTo>
                  <a:pt x="2" y="1145"/>
                </a:lnTo>
                <a:lnTo>
                  <a:pt x="0" y="1147"/>
                </a:lnTo>
                <a:lnTo>
                  <a:pt x="0" y="5"/>
                </a:lnTo>
                <a:lnTo>
                  <a:pt x="17" y="2"/>
                </a:lnTo>
                <a:lnTo>
                  <a:pt x="55" y="0"/>
                </a:lnTo>
                <a:lnTo>
                  <a:pt x="92" y="0"/>
                </a:lnTo>
                <a:close/>
              </a:path>
            </a:pathLst>
          </a:custGeom>
          <a:solidFill>
            <a:srgbClr val="E2EDE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-3176" y="3430588"/>
            <a:ext cx="1797050" cy="1519238"/>
          </a:xfrm>
          <a:custGeom>
            <a:avLst/>
            <a:gdLst>
              <a:gd name="T0" fmla="*/ 1256 w 2264"/>
              <a:gd name="T1" fmla="*/ 10 h 1913"/>
              <a:gd name="T2" fmla="*/ 1373 w 2264"/>
              <a:gd name="T3" fmla="*/ 60 h 1913"/>
              <a:gd name="T4" fmla="*/ 1466 w 2264"/>
              <a:gd name="T5" fmla="*/ 150 h 1913"/>
              <a:gd name="T6" fmla="*/ 1523 w 2264"/>
              <a:gd name="T7" fmla="*/ 278 h 1913"/>
              <a:gd name="T8" fmla="*/ 1534 w 2264"/>
              <a:gd name="T9" fmla="*/ 440 h 1913"/>
              <a:gd name="T10" fmla="*/ 1559 w 2264"/>
              <a:gd name="T11" fmla="*/ 430 h 1913"/>
              <a:gd name="T12" fmla="*/ 1635 w 2264"/>
              <a:gd name="T13" fmla="*/ 334 h 1913"/>
              <a:gd name="T14" fmla="*/ 1740 w 2264"/>
              <a:gd name="T15" fmla="*/ 268 h 1913"/>
              <a:gd name="T16" fmla="*/ 1846 w 2264"/>
              <a:gd name="T17" fmla="*/ 257 h 1913"/>
              <a:gd name="T18" fmla="*/ 1959 w 2264"/>
              <a:gd name="T19" fmla="*/ 290 h 1913"/>
              <a:gd name="T20" fmla="*/ 2066 w 2264"/>
              <a:gd name="T21" fmla="*/ 354 h 1913"/>
              <a:gd name="T22" fmla="*/ 2141 w 2264"/>
              <a:gd name="T23" fmla="*/ 440 h 1913"/>
              <a:gd name="T24" fmla="*/ 2155 w 2264"/>
              <a:gd name="T25" fmla="*/ 535 h 1913"/>
              <a:gd name="T26" fmla="*/ 2168 w 2264"/>
              <a:gd name="T27" fmla="*/ 613 h 1913"/>
              <a:gd name="T28" fmla="*/ 2237 w 2264"/>
              <a:gd name="T29" fmla="*/ 724 h 1913"/>
              <a:gd name="T30" fmla="*/ 2264 w 2264"/>
              <a:gd name="T31" fmla="*/ 853 h 1913"/>
              <a:gd name="T32" fmla="*/ 2234 w 2264"/>
              <a:gd name="T33" fmla="*/ 964 h 1913"/>
              <a:gd name="T34" fmla="*/ 2164 w 2264"/>
              <a:gd name="T35" fmla="*/ 1055 h 1913"/>
              <a:gd name="T36" fmla="*/ 2066 w 2264"/>
              <a:gd name="T37" fmla="*/ 1125 h 1913"/>
              <a:gd name="T38" fmla="*/ 1957 w 2264"/>
              <a:gd name="T39" fmla="*/ 1164 h 1913"/>
              <a:gd name="T40" fmla="*/ 1851 w 2264"/>
              <a:gd name="T41" fmla="*/ 1154 h 1913"/>
              <a:gd name="T42" fmla="*/ 1870 w 2264"/>
              <a:gd name="T43" fmla="*/ 1193 h 1913"/>
              <a:gd name="T44" fmla="*/ 1922 w 2264"/>
              <a:gd name="T45" fmla="*/ 1295 h 1913"/>
              <a:gd name="T46" fmla="*/ 1932 w 2264"/>
              <a:gd name="T47" fmla="*/ 1412 h 1913"/>
              <a:gd name="T48" fmla="*/ 1884 w 2264"/>
              <a:gd name="T49" fmla="*/ 1534 h 1913"/>
              <a:gd name="T50" fmla="*/ 1765 w 2264"/>
              <a:gd name="T51" fmla="*/ 1652 h 1913"/>
              <a:gd name="T52" fmla="*/ 1621 w 2264"/>
              <a:gd name="T53" fmla="*/ 1716 h 1913"/>
              <a:gd name="T54" fmla="*/ 1482 w 2264"/>
              <a:gd name="T55" fmla="*/ 1714 h 1913"/>
              <a:gd name="T56" fmla="*/ 1358 w 2264"/>
              <a:gd name="T57" fmla="*/ 1653 h 1913"/>
              <a:gd name="T58" fmla="*/ 1256 w 2264"/>
              <a:gd name="T59" fmla="*/ 1542 h 1913"/>
              <a:gd name="T60" fmla="*/ 1267 w 2264"/>
              <a:gd name="T61" fmla="*/ 1659 h 1913"/>
              <a:gd name="T62" fmla="*/ 1214 w 2264"/>
              <a:gd name="T63" fmla="*/ 1768 h 1913"/>
              <a:gd name="T64" fmla="*/ 1117 w 2264"/>
              <a:gd name="T65" fmla="*/ 1855 h 1913"/>
              <a:gd name="T66" fmla="*/ 998 w 2264"/>
              <a:gd name="T67" fmla="*/ 1905 h 1913"/>
              <a:gd name="T68" fmla="*/ 887 w 2264"/>
              <a:gd name="T69" fmla="*/ 1912 h 1913"/>
              <a:gd name="T70" fmla="*/ 785 w 2264"/>
              <a:gd name="T71" fmla="*/ 1894 h 1913"/>
              <a:gd name="T72" fmla="*/ 695 w 2264"/>
              <a:gd name="T73" fmla="*/ 1849 h 1913"/>
              <a:gd name="T74" fmla="*/ 629 w 2264"/>
              <a:gd name="T75" fmla="*/ 1778 h 1913"/>
              <a:gd name="T76" fmla="*/ 595 w 2264"/>
              <a:gd name="T77" fmla="*/ 1678 h 1913"/>
              <a:gd name="T78" fmla="*/ 607 w 2264"/>
              <a:gd name="T79" fmla="*/ 1546 h 1913"/>
              <a:gd name="T80" fmla="*/ 490 w 2264"/>
              <a:gd name="T81" fmla="*/ 1632 h 1913"/>
              <a:gd name="T82" fmla="*/ 370 w 2264"/>
              <a:gd name="T83" fmla="*/ 1656 h 1913"/>
              <a:gd name="T84" fmla="*/ 256 w 2264"/>
              <a:gd name="T85" fmla="*/ 1632 h 1913"/>
              <a:gd name="T86" fmla="*/ 155 w 2264"/>
              <a:gd name="T87" fmla="*/ 1566 h 1913"/>
              <a:gd name="T88" fmla="*/ 75 w 2264"/>
              <a:gd name="T89" fmla="*/ 1471 h 1913"/>
              <a:gd name="T90" fmla="*/ 24 w 2264"/>
              <a:gd name="T91" fmla="*/ 1357 h 1913"/>
              <a:gd name="T92" fmla="*/ 11 w 2264"/>
              <a:gd name="T93" fmla="*/ 1233 h 1913"/>
              <a:gd name="T94" fmla="*/ 43 w 2264"/>
              <a:gd name="T95" fmla="*/ 1109 h 1913"/>
              <a:gd name="T96" fmla="*/ 126 w 2264"/>
              <a:gd name="T97" fmla="*/ 995 h 1913"/>
              <a:gd name="T98" fmla="*/ 167 w 2264"/>
              <a:gd name="T99" fmla="*/ 924 h 1913"/>
              <a:gd name="T100" fmla="*/ 39 w 2264"/>
              <a:gd name="T101" fmla="*/ 871 h 1913"/>
              <a:gd name="T102" fmla="*/ 0 w 2264"/>
              <a:gd name="T103" fmla="*/ 195 h 1913"/>
              <a:gd name="T104" fmla="*/ 114 w 2264"/>
              <a:gd name="T105" fmla="*/ 105 h 1913"/>
              <a:gd name="T106" fmla="*/ 275 w 2264"/>
              <a:gd name="T107" fmla="*/ 33 h 1913"/>
              <a:gd name="T108" fmla="*/ 422 w 2264"/>
              <a:gd name="T109" fmla="*/ 7 h 1913"/>
              <a:gd name="T110" fmla="*/ 539 w 2264"/>
              <a:gd name="T111" fmla="*/ 24 h 1913"/>
              <a:gd name="T112" fmla="*/ 652 w 2264"/>
              <a:gd name="T113" fmla="*/ 74 h 1913"/>
              <a:gd name="T114" fmla="*/ 738 w 2264"/>
              <a:gd name="T115" fmla="*/ 151 h 1913"/>
              <a:gd name="T116" fmla="*/ 769 w 2264"/>
              <a:gd name="T117" fmla="*/ 253 h 1913"/>
              <a:gd name="T118" fmla="*/ 871 w 2264"/>
              <a:gd name="T119" fmla="*/ 121 h 1913"/>
              <a:gd name="T120" fmla="*/ 995 w 2264"/>
              <a:gd name="T121" fmla="*/ 38 h 1913"/>
              <a:gd name="T122" fmla="*/ 1127 w 2264"/>
              <a:gd name="T123" fmla="*/ 2 h 1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4" h="1913">
                <a:moveTo>
                  <a:pt x="1171" y="0"/>
                </a:moveTo>
                <a:lnTo>
                  <a:pt x="1214" y="3"/>
                </a:lnTo>
                <a:lnTo>
                  <a:pt x="1256" y="10"/>
                </a:lnTo>
                <a:lnTo>
                  <a:pt x="1297" y="22"/>
                </a:lnTo>
                <a:lnTo>
                  <a:pt x="1337" y="40"/>
                </a:lnTo>
                <a:lnTo>
                  <a:pt x="1373" y="60"/>
                </a:lnTo>
                <a:lnTo>
                  <a:pt x="1407" y="86"/>
                </a:lnTo>
                <a:lnTo>
                  <a:pt x="1439" y="116"/>
                </a:lnTo>
                <a:lnTo>
                  <a:pt x="1466" y="150"/>
                </a:lnTo>
                <a:lnTo>
                  <a:pt x="1490" y="189"/>
                </a:lnTo>
                <a:lnTo>
                  <a:pt x="1510" y="232"/>
                </a:lnTo>
                <a:lnTo>
                  <a:pt x="1523" y="278"/>
                </a:lnTo>
                <a:lnTo>
                  <a:pt x="1533" y="328"/>
                </a:lnTo>
                <a:lnTo>
                  <a:pt x="1537" y="381"/>
                </a:lnTo>
                <a:lnTo>
                  <a:pt x="1534" y="440"/>
                </a:lnTo>
                <a:lnTo>
                  <a:pt x="1526" y="501"/>
                </a:lnTo>
                <a:lnTo>
                  <a:pt x="1541" y="466"/>
                </a:lnTo>
                <a:lnTo>
                  <a:pt x="1559" y="430"/>
                </a:lnTo>
                <a:lnTo>
                  <a:pt x="1580" y="396"/>
                </a:lnTo>
                <a:lnTo>
                  <a:pt x="1606" y="364"/>
                </a:lnTo>
                <a:lnTo>
                  <a:pt x="1635" y="334"/>
                </a:lnTo>
                <a:lnTo>
                  <a:pt x="1666" y="306"/>
                </a:lnTo>
                <a:lnTo>
                  <a:pt x="1701" y="285"/>
                </a:lnTo>
                <a:lnTo>
                  <a:pt x="1740" y="268"/>
                </a:lnTo>
                <a:lnTo>
                  <a:pt x="1780" y="257"/>
                </a:lnTo>
                <a:lnTo>
                  <a:pt x="1812" y="255"/>
                </a:lnTo>
                <a:lnTo>
                  <a:pt x="1846" y="257"/>
                </a:lnTo>
                <a:lnTo>
                  <a:pt x="1883" y="264"/>
                </a:lnTo>
                <a:lnTo>
                  <a:pt x="1921" y="275"/>
                </a:lnTo>
                <a:lnTo>
                  <a:pt x="1959" y="290"/>
                </a:lnTo>
                <a:lnTo>
                  <a:pt x="1997" y="308"/>
                </a:lnTo>
                <a:lnTo>
                  <a:pt x="2034" y="330"/>
                </a:lnTo>
                <a:lnTo>
                  <a:pt x="2066" y="354"/>
                </a:lnTo>
                <a:lnTo>
                  <a:pt x="2096" y="381"/>
                </a:lnTo>
                <a:lnTo>
                  <a:pt x="2122" y="408"/>
                </a:lnTo>
                <a:lnTo>
                  <a:pt x="2141" y="440"/>
                </a:lnTo>
                <a:lnTo>
                  <a:pt x="2153" y="471"/>
                </a:lnTo>
                <a:lnTo>
                  <a:pt x="2159" y="502"/>
                </a:lnTo>
                <a:lnTo>
                  <a:pt x="2155" y="535"/>
                </a:lnTo>
                <a:lnTo>
                  <a:pt x="2114" y="554"/>
                </a:lnTo>
                <a:lnTo>
                  <a:pt x="2141" y="581"/>
                </a:lnTo>
                <a:lnTo>
                  <a:pt x="2168" y="613"/>
                </a:lnTo>
                <a:lnTo>
                  <a:pt x="2193" y="648"/>
                </a:lnTo>
                <a:lnTo>
                  <a:pt x="2217" y="685"/>
                </a:lnTo>
                <a:lnTo>
                  <a:pt x="2237" y="724"/>
                </a:lnTo>
                <a:lnTo>
                  <a:pt x="2252" y="766"/>
                </a:lnTo>
                <a:lnTo>
                  <a:pt x="2261" y="810"/>
                </a:lnTo>
                <a:lnTo>
                  <a:pt x="2264" y="853"/>
                </a:lnTo>
                <a:lnTo>
                  <a:pt x="2260" y="898"/>
                </a:lnTo>
                <a:lnTo>
                  <a:pt x="2249" y="931"/>
                </a:lnTo>
                <a:lnTo>
                  <a:pt x="2234" y="964"/>
                </a:lnTo>
                <a:lnTo>
                  <a:pt x="2215" y="996"/>
                </a:lnTo>
                <a:lnTo>
                  <a:pt x="2192" y="1026"/>
                </a:lnTo>
                <a:lnTo>
                  <a:pt x="2164" y="1055"/>
                </a:lnTo>
                <a:lnTo>
                  <a:pt x="2133" y="1082"/>
                </a:lnTo>
                <a:lnTo>
                  <a:pt x="2102" y="1105"/>
                </a:lnTo>
                <a:lnTo>
                  <a:pt x="2066" y="1125"/>
                </a:lnTo>
                <a:lnTo>
                  <a:pt x="2031" y="1142"/>
                </a:lnTo>
                <a:lnTo>
                  <a:pt x="1994" y="1155"/>
                </a:lnTo>
                <a:lnTo>
                  <a:pt x="1957" y="1164"/>
                </a:lnTo>
                <a:lnTo>
                  <a:pt x="1922" y="1166"/>
                </a:lnTo>
                <a:lnTo>
                  <a:pt x="1885" y="1164"/>
                </a:lnTo>
                <a:lnTo>
                  <a:pt x="1851" y="1154"/>
                </a:lnTo>
                <a:lnTo>
                  <a:pt x="1820" y="1139"/>
                </a:lnTo>
                <a:lnTo>
                  <a:pt x="1846" y="1165"/>
                </a:lnTo>
                <a:lnTo>
                  <a:pt x="1870" y="1193"/>
                </a:lnTo>
                <a:lnTo>
                  <a:pt x="1892" y="1225"/>
                </a:lnTo>
                <a:lnTo>
                  <a:pt x="1908" y="1259"/>
                </a:lnTo>
                <a:lnTo>
                  <a:pt x="1922" y="1295"/>
                </a:lnTo>
                <a:lnTo>
                  <a:pt x="1930" y="1332"/>
                </a:lnTo>
                <a:lnTo>
                  <a:pt x="1934" y="1372"/>
                </a:lnTo>
                <a:lnTo>
                  <a:pt x="1932" y="1412"/>
                </a:lnTo>
                <a:lnTo>
                  <a:pt x="1922" y="1452"/>
                </a:lnTo>
                <a:lnTo>
                  <a:pt x="1907" y="1493"/>
                </a:lnTo>
                <a:lnTo>
                  <a:pt x="1884" y="1534"/>
                </a:lnTo>
                <a:lnTo>
                  <a:pt x="1853" y="1574"/>
                </a:lnTo>
                <a:lnTo>
                  <a:pt x="1813" y="1614"/>
                </a:lnTo>
                <a:lnTo>
                  <a:pt x="1765" y="1652"/>
                </a:lnTo>
                <a:lnTo>
                  <a:pt x="1718" y="1682"/>
                </a:lnTo>
                <a:lnTo>
                  <a:pt x="1670" y="1702"/>
                </a:lnTo>
                <a:lnTo>
                  <a:pt x="1621" y="1716"/>
                </a:lnTo>
                <a:lnTo>
                  <a:pt x="1575" y="1723"/>
                </a:lnTo>
                <a:lnTo>
                  <a:pt x="1527" y="1723"/>
                </a:lnTo>
                <a:lnTo>
                  <a:pt x="1482" y="1714"/>
                </a:lnTo>
                <a:lnTo>
                  <a:pt x="1439" y="1701"/>
                </a:lnTo>
                <a:lnTo>
                  <a:pt x="1398" y="1680"/>
                </a:lnTo>
                <a:lnTo>
                  <a:pt x="1358" y="1653"/>
                </a:lnTo>
                <a:lnTo>
                  <a:pt x="1320" y="1622"/>
                </a:lnTo>
                <a:lnTo>
                  <a:pt x="1286" y="1584"/>
                </a:lnTo>
                <a:lnTo>
                  <a:pt x="1256" y="1542"/>
                </a:lnTo>
                <a:lnTo>
                  <a:pt x="1267" y="1580"/>
                </a:lnTo>
                <a:lnTo>
                  <a:pt x="1271" y="1619"/>
                </a:lnTo>
                <a:lnTo>
                  <a:pt x="1267" y="1659"/>
                </a:lnTo>
                <a:lnTo>
                  <a:pt x="1255" y="1697"/>
                </a:lnTo>
                <a:lnTo>
                  <a:pt x="1237" y="1732"/>
                </a:lnTo>
                <a:lnTo>
                  <a:pt x="1214" y="1768"/>
                </a:lnTo>
                <a:lnTo>
                  <a:pt x="1185" y="1799"/>
                </a:lnTo>
                <a:lnTo>
                  <a:pt x="1153" y="1829"/>
                </a:lnTo>
                <a:lnTo>
                  <a:pt x="1117" y="1855"/>
                </a:lnTo>
                <a:lnTo>
                  <a:pt x="1079" y="1875"/>
                </a:lnTo>
                <a:lnTo>
                  <a:pt x="1038" y="1893"/>
                </a:lnTo>
                <a:lnTo>
                  <a:pt x="998" y="1905"/>
                </a:lnTo>
                <a:lnTo>
                  <a:pt x="955" y="1912"/>
                </a:lnTo>
                <a:lnTo>
                  <a:pt x="921" y="1913"/>
                </a:lnTo>
                <a:lnTo>
                  <a:pt x="887" y="1912"/>
                </a:lnTo>
                <a:lnTo>
                  <a:pt x="852" y="1909"/>
                </a:lnTo>
                <a:lnTo>
                  <a:pt x="818" y="1902"/>
                </a:lnTo>
                <a:lnTo>
                  <a:pt x="785" y="1894"/>
                </a:lnTo>
                <a:lnTo>
                  <a:pt x="754" y="1882"/>
                </a:lnTo>
                <a:lnTo>
                  <a:pt x="724" y="1867"/>
                </a:lnTo>
                <a:lnTo>
                  <a:pt x="695" y="1849"/>
                </a:lnTo>
                <a:lnTo>
                  <a:pt x="669" y="1829"/>
                </a:lnTo>
                <a:lnTo>
                  <a:pt x="648" y="1806"/>
                </a:lnTo>
                <a:lnTo>
                  <a:pt x="629" y="1778"/>
                </a:lnTo>
                <a:lnTo>
                  <a:pt x="612" y="1749"/>
                </a:lnTo>
                <a:lnTo>
                  <a:pt x="601" y="1714"/>
                </a:lnTo>
                <a:lnTo>
                  <a:pt x="595" y="1678"/>
                </a:lnTo>
                <a:lnTo>
                  <a:pt x="593" y="1637"/>
                </a:lnTo>
                <a:lnTo>
                  <a:pt x="597" y="1593"/>
                </a:lnTo>
                <a:lnTo>
                  <a:pt x="607" y="1546"/>
                </a:lnTo>
                <a:lnTo>
                  <a:pt x="569" y="1581"/>
                </a:lnTo>
                <a:lnTo>
                  <a:pt x="529" y="1610"/>
                </a:lnTo>
                <a:lnTo>
                  <a:pt x="490" y="1632"/>
                </a:lnTo>
                <a:lnTo>
                  <a:pt x="449" y="1645"/>
                </a:lnTo>
                <a:lnTo>
                  <a:pt x="409" y="1653"/>
                </a:lnTo>
                <a:lnTo>
                  <a:pt x="370" y="1656"/>
                </a:lnTo>
                <a:lnTo>
                  <a:pt x="330" y="1653"/>
                </a:lnTo>
                <a:lnTo>
                  <a:pt x="292" y="1645"/>
                </a:lnTo>
                <a:lnTo>
                  <a:pt x="256" y="1632"/>
                </a:lnTo>
                <a:lnTo>
                  <a:pt x="220" y="1614"/>
                </a:lnTo>
                <a:lnTo>
                  <a:pt x="186" y="1592"/>
                </a:lnTo>
                <a:lnTo>
                  <a:pt x="155" y="1566"/>
                </a:lnTo>
                <a:lnTo>
                  <a:pt x="125" y="1538"/>
                </a:lnTo>
                <a:lnTo>
                  <a:pt x="99" y="1506"/>
                </a:lnTo>
                <a:lnTo>
                  <a:pt x="75" y="1471"/>
                </a:lnTo>
                <a:lnTo>
                  <a:pt x="54" y="1436"/>
                </a:lnTo>
                <a:lnTo>
                  <a:pt x="38" y="1396"/>
                </a:lnTo>
                <a:lnTo>
                  <a:pt x="24" y="1357"/>
                </a:lnTo>
                <a:lnTo>
                  <a:pt x="16" y="1316"/>
                </a:lnTo>
                <a:lnTo>
                  <a:pt x="11" y="1275"/>
                </a:lnTo>
                <a:lnTo>
                  <a:pt x="11" y="1233"/>
                </a:lnTo>
                <a:lnTo>
                  <a:pt x="16" y="1191"/>
                </a:lnTo>
                <a:lnTo>
                  <a:pt x="27" y="1150"/>
                </a:lnTo>
                <a:lnTo>
                  <a:pt x="43" y="1109"/>
                </a:lnTo>
                <a:lnTo>
                  <a:pt x="65" y="1070"/>
                </a:lnTo>
                <a:lnTo>
                  <a:pt x="92" y="1032"/>
                </a:lnTo>
                <a:lnTo>
                  <a:pt x="126" y="995"/>
                </a:lnTo>
                <a:lnTo>
                  <a:pt x="167" y="962"/>
                </a:lnTo>
                <a:lnTo>
                  <a:pt x="216" y="931"/>
                </a:lnTo>
                <a:lnTo>
                  <a:pt x="167" y="924"/>
                </a:lnTo>
                <a:lnTo>
                  <a:pt x="121" y="912"/>
                </a:lnTo>
                <a:lnTo>
                  <a:pt x="79" y="894"/>
                </a:lnTo>
                <a:lnTo>
                  <a:pt x="39" y="871"/>
                </a:lnTo>
                <a:lnTo>
                  <a:pt x="4" y="844"/>
                </a:lnTo>
                <a:lnTo>
                  <a:pt x="0" y="840"/>
                </a:lnTo>
                <a:lnTo>
                  <a:pt x="0" y="195"/>
                </a:lnTo>
                <a:lnTo>
                  <a:pt x="20" y="175"/>
                </a:lnTo>
                <a:lnTo>
                  <a:pt x="66" y="138"/>
                </a:lnTo>
                <a:lnTo>
                  <a:pt x="114" y="105"/>
                </a:lnTo>
                <a:lnTo>
                  <a:pt x="166" y="77"/>
                </a:lnTo>
                <a:lnTo>
                  <a:pt x="219" y="53"/>
                </a:lnTo>
                <a:lnTo>
                  <a:pt x="275" y="33"/>
                </a:lnTo>
                <a:lnTo>
                  <a:pt x="330" y="19"/>
                </a:lnTo>
                <a:lnTo>
                  <a:pt x="386" y="9"/>
                </a:lnTo>
                <a:lnTo>
                  <a:pt x="422" y="7"/>
                </a:lnTo>
                <a:lnTo>
                  <a:pt x="460" y="9"/>
                </a:lnTo>
                <a:lnTo>
                  <a:pt x="498" y="14"/>
                </a:lnTo>
                <a:lnTo>
                  <a:pt x="539" y="24"/>
                </a:lnTo>
                <a:lnTo>
                  <a:pt x="578" y="37"/>
                </a:lnTo>
                <a:lnTo>
                  <a:pt x="616" y="53"/>
                </a:lnTo>
                <a:lnTo>
                  <a:pt x="652" y="74"/>
                </a:lnTo>
                <a:lnTo>
                  <a:pt x="684" y="97"/>
                </a:lnTo>
                <a:lnTo>
                  <a:pt x="713" y="123"/>
                </a:lnTo>
                <a:lnTo>
                  <a:pt x="738" y="151"/>
                </a:lnTo>
                <a:lnTo>
                  <a:pt x="755" y="183"/>
                </a:lnTo>
                <a:lnTo>
                  <a:pt x="766" y="217"/>
                </a:lnTo>
                <a:lnTo>
                  <a:pt x="769" y="253"/>
                </a:lnTo>
                <a:lnTo>
                  <a:pt x="800" y="203"/>
                </a:lnTo>
                <a:lnTo>
                  <a:pt x="834" y="160"/>
                </a:lnTo>
                <a:lnTo>
                  <a:pt x="871" y="121"/>
                </a:lnTo>
                <a:lnTo>
                  <a:pt x="910" y="87"/>
                </a:lnTo>
                <a:lnTo>
                  <a:pt x="951" y="60"/>
                </a:lnTo>
                <a:lnTo>
                  <a:pt x="995" y="38"/>
                </a:lnTo>
                <a:lnTo>
                  <a:pt x="1038" y="21"/>
                </a:lnTo>
                <a:lnTo>
                  <a:pt x="1082" y="9"/>
                </a:lnTo>
                <a:lnTo>
                  <a:pt x="1127" y="2"/>
                </a:lnTo>
                <a:lnTo>
                  <a:pt x="1171" y="0"/>
                </a:lnTo>
                <a:close/>
              </a:path>
            </a:pathLst>
          </a:custGeom>
          <a:solidFill>
            <a:srgbClr val="FE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79375" y="4133851"/>
            <a:ext cx="1616075" cy="1036638"/>
          </a:xfrm>
          <a:custGeom>
            <a:avLst/>
            <a:gdLst>
              <a:gd name="T0" fmla="*/ 1584 w 2037"/>
              <a:gd name="T1" fmla="*/ 3 h 1306"/>
              <a:gd name="T2" fmla="*/ 1677 w 2037"/>
              <a:gd name="T3" fmla="*/ 22 h 1306"/>
              <a:gd name="T4" fmla="*/ 1765 w 2037"/>
              <a:gd name="T5" fmla="*/ 59 h 1306"/>
              <a:gd name="T6" fmla="*/ 1839 w 2037"/>
              <a:gd name="T7" fmla="*/ 110 h 1306"/>
              <a:gd name="T8" fmla="*/ 1895 w 2037"/>
              <a:gd name="T9" fmla="*/ 177 h 1306"/>
              <a:gd name="T10" fmla="*/ 1925 w 2037"/>
              <a:gd name="T11" fmla="*/ 257 h 1306"/>
              <a:gd name="T12" fmla="*/ 1929 w 2037"/>
              <a:gd name="T13" fmla="*/ 343 h 1306"/>
              <a:gd name="T14" fmla="*/ 1912 w 2037"/>
              <a:gd name="T15" fmla="*/ 430 h 1306"/>
              <a:gd name="T16" fmla="*/ 1876 w 2037"/>
              <a:gd name="T17" fmla="*/ 516 h 1306"/>
              <a:gd name="T18" fmla="*/ 1827 w 2037"/>
              <a:gd name="T19" fmla="*/ 599 h 1306"/>
              <a:gd name="T20" fmla="*/ 1771 w 2037"/>
              <a:gd name="T21" fmla="*/ 672 h 1306"/>
              <a:gd name="T22" fmla="*/ 1711 w 2037"/>
              <a:gd name="T23" fmla="*/ 736 h 1306"/>
              <a:gd name="T24" fmla="*/ 1731 w 2037"/>
              <a:gd name="T25" fmla="*/ 762 h 1306"/>
              <a:gd name="T26" fmla="*/ 1816 w 2037"/>
              <a:gd name="T27" fmla="*/ 778 h 1306"/>
              <a:gd name="T28" fmla="*/ 1891 w 2037"/>
              <a:gd name="T29" fmla="*/ 818 h 1306"/>
              <a:gd name="T30" fmla="*/ 1950 w 2037"/>
              <a:gd name="T31" fmla="*/ 875 h 1306"/>
              <a:gd name="T32" fmla="*/ 1996 w 2037"/>
              <a:gd name="T33" fmla="*/ 945 h 1306"/>
              <a:gd name="T34" fmla="*/ 2025 w 2037"/>
              <a:gd name="T35" fmla="*/ 1027 h 1306"/>
              <a:gd name="T36" fmla="*/ 2037 w 2037"/>
              <a:gd name="T37" fmla="*/ 1116 h 1306"/>
              <a:gd name="T38" fmla="*/ 2031 w 2037"/>
              <a:gd name="T39" fmla="*/ 1205 h 1306"/>
              <a:gd name="T40" fmla="*/ 2004 w 2037"/>
              <a:gd name="T41" fmla="*/ 1302 h 1306"/>
              <a:gd name="T42" fmla="*/ 222 w 2037"/>
              <a:gd name="T43" fmla="*/ 1306 h 1306"/>
              <a:gd name="T44" fmla="*/ 233 w 2037"/>
              <a:gd name="T45" fmla="*/ 1248 h 1306"/>
              <a:gd name="T46" fmla="*/ 276 w 2037"/>
              <a:gd name="T47" fmla="*/ 1154 h 1306"/>
              <a:gd name="T48" fmla="*/ 351 w 2037"/>
              <a:gd name="T49" fmla="*/ 1060 h 1306"/>
              <a:gd name="T50" fmla="*/ 361 w 2037"/>
              <a:gd name="T51" fmla="*/ 1033 h 1306"/>
              <a:gd name="T52" fmla="*/ 278 w 2037"/>
              <a:gd name="T53" fmla="*/ 1052 h 1306"/>
              <a:gd name="T54" fmla="*/ 202 w 2037"/>
              <a:gd name="T55" fmla="*/ 1043 h 1306"/>
              <a:gd name="T56" fmla="*/ 134 w 2037"/>
              <a:gd name="T57" fmla="*/ 1014 h 1306"/>
              <a:gd name="T58" fmla="*/ 78 w 2037"/>
              <a:gd name="T59" fmla="*/ 966 h 1306"/>
              <a:gd name="T60" fmla="*/ 34 w 2037"/>
              <a:gd name="T61" fmla="*/ 903 h 1306"/>
              <a:gd name="T62" fmla="*/ 7 w 2037"/>
              <a:gd name="T63" fmla="*/ 828 h 1306"/>
              <a:gd name="T64" fmla="*/ 0 w 2037"/>
              <a:gd name="T65" fmla="*/ 747 h 1306"/>
              <a:gd name="T66" fmla="*/ 15 w 2037"/>
              <a:gd name="T67" fmla="*/ 663 h 1306"/>
              <a:gd name="T68" fmla="*/ 53 w 2037"/>
              <a:gd name="T69" fmla="*/ 577 h 1306"/>
              <a:gd name="T70" fmla="*/ 120 w 2037"/>
              <a:gd name="T71" fmla="*/ 495 h 1306"/>
              <a:gd name="T72" fmla="*/ 170 w 2037"/>
              <a:gd name="T73" fmla="*/ 457 h 1306"/>
              <a:gd name="T74" fmla="*/ 202 w 2037"/>
              <a:gd name="T75" fmla="*/ 449 h 1306"/>
              <a:gd name="T76" fmla="*/ 257 w 2037"/>
              <a:gd name="T77" fmla="*/ 431 h 1306"/>
              <a:gd name="T78" fmla="*/ 335 w 2037"/>
              <a:gd name="T79" fmla="*/ 405 h 1306"/>
              <a:gd name="T80" fmla="*/ 429 w 2037"/>
              <a:gd name="T81" fmla="*/ 373 h 1306"/>
              <a:gd name="T82" fmla="*/ 535 w 2037"/>
              <a:gd name="T83" fmla="*/ 336 h 1306"/>
              <a:gd name="T84" fmla="*/ 650 w 2037"/>
              <a:gd name="T85" fmla="*/ 297 h 1306"/>
              <a:gd name="T86" fmla="*/ 769 w 2037"/>
              <a:gd name="T87" fmla="*/ 254 h 1306"/>
              <a:gd name="T88" fmla="*/ 888 w 2037"/>
              <a:gd name="T89" fmla="*/ 212 h 1306"/>
              <a:gd name="T90" fmla="*/ 1002 w 2037"/>
              <a:gd name="T91" fmla="*/ 171 h 1306"/>
              <a:gd name="T92" fmla="*/ 1108 w 2037"/>
              <a:gd name="T93" fmla="*/ 133 h 1306"/>
              <a:gd name="T94" fmla="*/ 1201 w 2037"/>
              <a:gd name="T95" fmla="*/ 101 h 1306"/>
              <a:gd name="T96" fmla="*/ 1277 w 2037"/>
              <a:gd name="T97" fmla="*/ 73 h 1306"/>
              <a:gd name="T98" fmla="*/ 1333 w 2037"/>
              <a:gd name="T99" fmla="*/ 53 h 1306"/>
              <a:gd name="T100" fmla="*/ 1362 w 2037"/>
              <a:gd name="T101" fmla="*/ 44 h 1306"/>
              <a:gd name="T102" fmla="*/ 1404 w 2037"/>
              <a:gd name="T103" fmla="*/ 23 h 1306"/>
              <a:gd name="T104" fmla="*/ 1490 w 2037"/>
              <a:gd name="T105" fmla="*/ 3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37" h="1306">
                <a:moveTo>
                  <a:pt x="1536" y="0"/>
                </a:moveTo>
                <a:lnTo>
                  <a:pt x="1584" y="3"/>
                </a:lnTo>
                <a:lnTo>
                  <a:pt x="1631" y="10"/>
                </a:lnTo>
                <a:lnTo>
                  <a:pt x="1677" y="22"/>
                </a:lnTo>
                <a:lnTo>
                  <a:pt x="1722" y="38"/>
                </a:lnTo>
                <a:lnTo>
                  <a:pt x="1765" y="59"/>
                </a:lnTo>
                <a:lnTo>
                  <a:pt x="1804" y="83"/>
                </a:lnTo>
                <a:lnTo>
                  <a:pt x="1839" y="110"/>
                </a:lnTo>
                <a:lnTo>
                  <a:pt x="1871" y="141"/>
                </a:lnTo>
                <a:lnTo>
                  <a:pt x="1895" y="177"/>
                </a:lnTo>
                <a:lnTo>
                  <a:pt x="1914" y="216"/>
                </a:lnTo>
                <a:lnTo>
                  <a:pt x="1925" y="257"/>
                </a:lnTo>
                <a:lnTo>
                  <a:pt x="1931" y="299"/>
                </a:lnTo>
                <a:lnTo>
                  <a:pt x="1929" y="343"/>
                </a:lnTo>
                <a:lnTo>
                  <a:pt x="1923" y="386"/>
                </a:lnTo>
                <a:lnTo>
                  <a:pt x="1912" y="430"/>
                </a:lnTo>
                <a:lnTo>
                  <a:pt x="1895" y="473"/>
                </a:lnTo>
                <a:lnTo>
                  <a:pt x="1876" y="516"/>
                </a:lnTo>
                <a:lnTo>
                  <a:pt x="1853" y="558"/>
                </a:lnTo>
                <a:lnTo>
                  <a:pt x="1827" y="599"/>
                </a:lnTo>
                <a:lnTo>
                  <a:pt x="1800" y="637"/>
                </a:lnTo>
                <a:lnTo>
                  <a:pt x="1771" y="672"/>
                </a:lnTo>
                <a:lnTo>
                  <a:pt x="1741" y="706"/>
                </a:lnTo>
                <a:lnTo>
                  <a:pt x="1711" y="736"/>
                </a:lnTo>
                <a:lnTo>
                  <a:pt x="1683" y="763"/>
                </a:lnTo>
                <a:lnTo>
                  <a:pt x="1731" y="762"/>
                </a:lnTo>
                <a:lnTo>
                  <a:pt x="1775" y="767"/>
                </a:lnTo>
                <a:lnTo>
                  <a:pt x="1816" y="778"/>
                </a:lnTo>
                <a:lnTo>
                  <a:pt x="1856" y="796"/>
                </a:lnTo>
                <a:lnTo>
                  <a:pt x="1891" y="818"/>
                </a:lnTo>
                <a:lnTo>
                  <a:pt x="1923" y="843"/>
                </a:lnTo>
                <a:lnTo>
                  <a:pt x="1950" y="875"/>
                </a:lnTo>
                <a:lnTo>
                  <a:pt x="1974" y="909"/>
                </a:lnTo>
                <a:lnTo>
                  <a:pt x="1996" y="945"/>
                </a:lnTo>
                <a:lnTo>
                  <a:pt x="2012" y="985"/>
                </a:lnTo>
                <a:lnTo>
                  <a:pt x="2025" y="1027"/>
                </a:lnTo>
                <a:lnTo>
                  <a:pt x="2033" y="1071"/>
                </a:lnTo>
                <a:lnTo>
                  <a:pt x="2037" y="1116"/>
                </a:lnTo>
                <a:lnTo>
                  <a:pt x="2036" y="1160"/>
                </a:lnTo>
                <a:lnTo>
                  <a:pt x="2031" y="1205"/>
                </a:lnTo>
                <a:lnTo>
                  <a:pt x="2021" y="1252"/>
                </a:lnTo>
                <a:lnTo>
                  <a:pt x="2004" y="1302"/>
                </a:lnTo>
                <a:lnTo>
                  <a:pt x="2003" y="1306"/>
                </a:lnTo>
                <a:lnTo>
                  <a:pt x="222" y="1306"/>
                </a:lnTo>
                <a:lnTo>
                  <a:pt x="223" y="1294"/>
                </a:lnTo>
                <a:lnTo>
                  <a:pt x="233" y="1248"/>
                </a:lnTo>
                <a:lnTo>
                  <a:pt x="251" y="1201"/>
                </a:lnTo>
                <a:lnTo>
                  <a:pt x="276" y="1154"/>
                </a:lnTo>
                <a:lnTo>
                  <a:pt x="309" y="1106"/>
                </a:lnTo>
                <a:lnTo>
                  <a:pt x="351" y="1060"/>
                </a:lnTo>
                <a:lnTo>
                  <a:pt x="403" y="1014"/>
                </a:lnTo>
                <a:lnTo>
                  <a:pt x="361" y="1033"/>
                </a:lnTo>
                <a:lnTo>
                  <a:pt x="319" y="1046"/>
                </a:lnTo>
                <a:lnTo>
                  <a:pt x="278" y="1052"/>
                </a:lnTo>
                <a:lnTo>
                  <a:pt x="240" y="1050"/>
                </a:lnTo>
                <a:lnTo>
                  <a:pt x="202" y="1043"/>
                </a:lnTo>
                <a:lnTo>
                  <a:pt x="166" y="1031"/>
                </a:lnTo>
                <a:lnTo>
                  <a:pt x="134" y="1014"/>
                </a:lnTo>
                <a:lnTo>
                  <a:pt x="104" y="992"/>
                </a:lnTo>
                <a:lnTo>
                  <a:pt x="78" y="966"/>
                </a:lnTo>
                <a:lnTo>
                  <a:pt x="53" y="936"/>
                </a:lnTo>
                <a:lnTo>
                  <a:pt x="34" y="903"/>
                </a:lnTo>
                <a:lnTo>
                  <a:pt x="18" y="867"/>
                </a:lnTo>
                <a:lnTo>
                  <a:pt x="7" y="828"/>
                </a:lnTo>
                <a:lnTo>
                  <a:pt x="1" y="789"/>
                </a:lnTo>
                <a:lnTo>
                  <a:pt x="0" y="747"/>
                </a:lnTo>
                <a:lnTo>
                  <a:pt x="4" y="705"/>
                </a:lnTo>
                <a:lnTo>
                  <a:pt x="15" y="663"/>
                </a:lnTo>
                <a:lnTo>
                  <a:pt x="31" y="619"/>
                </a:lnTo>
                <a:lnTo>
                  <a:pt x="53" y="577"/>
                </a:lnTo>
                <a:lnTo>
                  <a:pt x="83" y="536"/>
                </a:lnTo>
                <a:lnTo>
                  <a:pt x="120" y="495"/>
                </a:lnTo>
                <a:lnTo>
                  <a:pt x="165" y="457"/>
                </a:lnTo>
                <a:lnTo>
                  <a:pt x="170" y="457"/>
                </a:lnTo>
                <a:lnTo>
                  <a:pt x="183" y="454"/>
                </a:lnTo>
                <a:lnTo>
                  <a:pt x="202" y="449"/>
                </a:lnTo>
                <a:lnTo>
                  <a:pt x="226" y="441"/>
                </a:lnTo>
                <a:lnTo>
                  <a:pt x="257" y="431"/>
                </a:lnTo>
                <a:lnTo>
                  <a:pt x="294" y="419"/>
                </a:lnTo>
                <a:lnTo>
                  <a:pt x="335" y="405"/>
                </a:lnTo>
                <a:lnTo>
                  <a:pt x="380" y="390"/>
                </a:lnTo>
                <a:lnTo>
                  <a:pt x="429" y="373"/>
                </a:lnTo>
                <a:lnTo>
                  <a:pt x="481" y="355"/>
                </a:lnTo>
                <a:lnTo>
                  <a:pt x="535" y="336"/>
                </a:lnTo>
                <a:lnTo>
                  <a:pt x="592" y="317"/>
                </a:lnTo>
                <a:lnTo>
                  <a:pt x="650" y="297"/>
                </a:lnTo>
                <a:lnTo>
                  <a:pt x="709" y="275"/>
                </a:lnTo>
                <a:lnTo>
                  <a:pt x="769" y="254"/>
                </a:lnTo>
                <a:lnTo>
                  <a:pt x="829" y="233"/>
                </a:lnTo>
                <a:lnTo>
                  <a:pt x="888" y="212"/>
                </a:lnTo>
                <a:lnTo>
                  <a:pt x="946" y="192"/>
                </a:lnTo>
                <a:lnTo>
                  <a:pt x="1002" y="171"/>
                </a:lnTo>
                <a:lnTo>
                  <a:pt x="1057" y="152"/>
                </a:lnTo>
                <a:lnTo>
                  <a:pt x="1108" y="133"/>
                </a:lnTo>
                <a:lnTo>
                  <a:pt x="1156" y="117"/>
                </a:lnTo>
                <a:lnTo>
                  <a:pt x="1201" y="101"/>
                </a:lnTo>
                <a:lnTo>
                  <a:pt x="1242" y="86"/>
                </a:lnTo>
                <a:lnTo>
                  <a:pt x="1277" y="73"/>
                </a:lnTo>
                <a:lnTo>
                  <a:pt x="1308" y="63"/>
                </a:lnTo>
                <a:lnTo>
                  <a:pt x="1333" y="53"/>
                </a:lnTo>
                <a:lnTo>
                  <a:pt x="1351" y="48"/>
                </a:lnTo>
                <a:lnTo>
                  <a:pt x="1362" y="44"/>
                </a:lnTo>
                <a:lnTo>
                  <a:pt x="1366" y="42"/>
                </a:lnTo>
                <a:lnTo>
                  <a:pt x="1404" y="23"/>
                </a:lnTo>
                <a:lnTo>
                  <a:pt x="1446" y="10"/>
                </a:lnTo>
                <a:lnTo>
                  <a:pt x="1490" y="3"/>
                </a:lnTo>
                <a:lnTo>
                  <a:pt x="1536" y="0"/>
                </a:lnTo>
                <a:close/>
              </a:path>
            </a:pathLst>
          </a:custGeom>
          <a:solidFill>
            <a:srgbClr val="FE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-3176" y="3436938"/>
            <a:ext cx="1536700" cy="1512888"/>
          </a:xfrm>
          <a:custGeom>
            <a:avLst/>
            <a:gdLst>
              <a:gd name="T0" fmla="*/ 539 w 1934"/>
              <a:gd name="T1" fmla="*/ 18 h 1906"/>
              <a:gd name="T2" fmla="*/ 686 w 1934"/>
              <a:gd name="T3" fmla="*/ 91 h 1906"/>
              <a:gd name="T4" fmla="*/ 766 w 1934"/>
              <a:gd name="T5" fmla="*/ 212 h 1906"/>
              <a:gd name="T6" fmla="*/ 618 w 1934"/>
              <a:gd name="T7" fmla="*/ 121 h 1906"/>
              <a:gd name="T8" fmla="*/ 426 w 1934"/>
              <a:gd name="T9" fmla="*/ 78 h 1906"/>
              <a:gd name="T10" fmla="*/ 258 w 1934"/>
              <a:gd name="T11" fmla="*/ 142 h 1906"/>
              <a:gd name="T12" fmla="*/ 139 w 1934"/>
              <a:gd name="T13" fmla="*/ 280 h 1906"/>
              <a:gd name="T14" fmla="*/ 87 w 1934"/>
              <a:gd name="T15" fmla="*/ 459 h 1906"/>
              <a:gd name="T16" fmla="*/ 141 w 1934"/>
              <a:gd name="T17" fmla="*/ 606 h 1906"/>
              <a:gd name="T18" fmla="*/ 281 w 1934"/>
              <a:gd name="T19" fmla="*/ 693 h 1906"/>
              <a:gd name="T20" fmla="*/ 471 w 1934"/>
              <a:gd name="T21" fmla="*/ 699 h 1906"/>
              <a:gd name="T22" fmla="*/ 510 w 1934"/>
              <a:gd name="T23" fmla="*/ 713 h 1906"/>
              <a:gd name="T24" fmla="*/ 379 w 1934"/>
              <a:gd name="T25" fmla="*/ 834 h 1906"/>
              <a:gd name="T26" fmla="*/ 281 w 1934"/>
              <a:gd name="T27" fmla="*/ 984 h 1906"/>
              <a:gd name="T28" fmla="*/ 260 w 1934"/>
              <a:gd name="T29" fmla="*/ 1142 h 1906"/>
              <a:gd name="T30" fmla="*/ 362 w 1934"/>
              <a:gd name="T31" fmla="*/ 1299 h 1906"/>
              <a:gd name="T32" fmla="*/ 514 w 1934"/>
              <a:gd name="T33" fmla="*/ 1376 h 1906"/>
              <a:gd name="T34" fmla="*/ 671 w 1934"/>
              <a:gd name="T35" fmla="*/ 1358 h 1906"/>
              <a:gd name="T36" fmla="*/ 811 w 1934"/>
              <a:gd name="T37" fmla="*/ 1278 h 1906"/>
              <a:gd name="T38" fmla="*/ 912 w 1934"/>
              <a:gd name="T39" fmla="*/ 1161 h 1906"/>
              <a:gd name="T40" fmla="*/ 949 w 1934"/>
              <a:gd name="T41" fmla="*/ 1206 h 1906"/>
              <a:gd name="T42" fmla="*/ 1022 w 1934"/>
              <a:gd name="T43" fmla="*/ 1288 h 1906"/>
              <a:gd name="T44" fmla="*/ 1120 w 1934"/>
              <a:gd name="T45" fmla="*/ 1340 h 1906"/>
              <a:gd name="T46" fmla="*/ 1217 w 1934"/>
              <a:gd name="T47" fmla="*/ 1343 h 1906"/>
              <a:gd name="T48" fmla="*/ 1279 w 1934"/>
              <a:gd name="T49" fmla="*/ 1283 h 1906"/>
              <a:gd name="T50" fmla="*/ 1305 w 1934"/>
              <a:gd name="T51" fmla="*/ 1226 h 1906"/>
              <a:gd name="T52" fmla="*/ 1411 w 1934"/>
              <a:gd name="T53" fmla="*/ 1335 h 1906"/>
              <a:gd name="T54" fmla="*/ 1560 w 1934"/>
              <a:gd name="T55" fmla="*/ 1370 h 1906"/>
              <a:gd name="T56" fmla="*/ 1723 w 1934"/>
              <a:gd name="T57" fmla="*/ 1346 h 1906"/>
              <a:gd name="T58" fmla="*/ 1874 w 1934"/>
              <a:gd name="T59" fmla="*/ 1272 h 1906"/>
              <a:gd name="T60" fmla="*/ 1934 w 1934"/>
              <a:gd name="T61" fmla="*/ 1362 h 1906"/>
              <a:gd name="T62" fmla="*/ 1885 w 1934"/>
              <a:gd name="T63" fmla="*/ 1527 h 1906"/>
              <a:gd name="T64" fmla="*/ 1718 w 1934"/>
              <a:gd name="T65" fmla="*/ 1675 h 1906"/>
              <a:gd name="T66" fmla="*/ 1527 w 1934"/>
              <a:gd name="T67" fmla="*/ 1716 h 1906"/>
              <a:gd name="T68" fmla="*/ 1358 w 1934"/>
              <a:gd name="T69" fmla="*/ 1646 h 1906"/>
              <a:gd name="T70" fmla="*/ 1267 w 1934"/>
              <a:gd name="T71" fmla="*/ 1573 h 1906"/>
              <a:gd name="T72" fmla="*/ 1237 w 1934"/>
              <a:gd name="T73" fmla="*/ 1725 h 1906"/>
              <a:gd name="T74" fmla="*/ 1117 w 1934"/>
              <a:gd name="T75" fmla="*/ 1848 h 1906"/>
              <a:gd name="T76" fmla="*/ 955 w 1934"/>
              <a:gd name="T77" fmla="*/ 1905 h 1906"/>
              <a:gd name="T78" fmla="*/ 818 w 1934"/>
              <a:gd name="T79" fmla="*/ 1895 h 1906"/>
              <a:gd name="T80" fmla="*/ 695 w 1934"/>
              <a:gd name="T81" fmla="*/ 1842 h 1906"/>
              <a:gd name="T82" fmla="*/ 612 w 1934"/>
              <a:gd name="T83" fmla="*/ 1742 h 1906"/>
              <a:gd name="T84" fmla="*/ 597 w 1934"/>
              <a:gd name="T85" fmla="*/ 1586 h 1906"/>
              <a:gd name="T86" fmla="*/ 490 w 1934"/>
              <a:gd name="T87" fmla="*/ 1625 h 1906"/>
              <a:gd name="T88" fmla="*/ 330 w 1934"/>
              <a:gd name="T89" fmla="*/ 1646 h 1906"/>
              <a:gd name="T90" fmla="*/ 186 w 1934"/>
              <a:gd name="T91" fmla="*/ 1585 h 1906"/>
              <a:gd name="T92" fmla="*/ 75 w 1934"/>
              <a:gd name="T93" fmla="*/ 1464 h 1906"/>
              <a:gd name="T94" fmla="*/ 16 w 1934"/>
              <a:gd name="T95" fmla="*/ 1309 h 1906"/>
              <a:gd name="T96" fmla="*/ 27 w 1934"/>
              <a:gd name="T97" fmla="*/ 1143 h 1906"/>
              <a:gd name="T98" fmla="*/ 126 w 1934"/>
              <a:gd name="T99" fmla="*/ 988 h 1906"/>
              <a:gd name="T100" fmla="*/ 121 w 1934"/>
              <a:gd name="T101" fmla="*/ 905 h 1906"/>
              <a:gd name="T102" fmla="*/ 0 w 1934"/>
              <a:gd name="T103" fmla="*/ 833 h 1906"/>
              <a:gd name="T104" fmla="*/ 114 w 1934"/>
              <a:gd name="T105" fmla="*/ 98 h 1906"/>
              <a:gd name="T106" fmla="*/ 330 w 1934"/>
              <a:gd name="T107" fmla="*/ 12 h 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34" h="1906">
                <a:moveTo>
                  <a:pt x="422" y="0"/>
                </a:moveTo>
                <a:lnTo>
                  <a:pt x="460" y="2"/>
                </a:lnTo>
                <a:lnTo>
                  <a:pt x="499" y="7"/>
                </a:lnTo>
                <a:lnTo>
                  <a:pt x="539" y="18"/>
                </a:lnTo>
                <a:lnTo>
                  <a:pt x="580" y="30"/>
                </a:lnTo>
                <a:lnTo>
                  <a:pt x="618" y="48"/>
                </a:lnTo>
                <a:lnTo>
                  <a:pt x="653" y="68"/>
                </a:lnTo>
                <a:lnTo>
                  <a:pt x="686" y="91"/>
                </a:lnTo>
                <a:lnTo>
                  <a:pt x="714" y="117"/>
                </a:lnTo>
                <a:lnTo>
                  <a:pt x="739" y="147"/>
                </a:lnTo>
                <a:lnTo>
                  <a:pt x="755" y="178"/>
                </a:lnTo>
                <a:lnTo>
                  <a:pt x="766" y="212"/>
                </a:lnTo>
                <a:lnTo>
                  <a:pt x="765" y="241"/>
                </a:lnTo>
                <a:lnTo>
                  <a:pt x="716" y="191"/>
                </a:lnTo>
                <a:lnTo>
                  <a:pt x="667" y="151"/>
                </a:lnTo>
                <a:lnTo>
                  <a:pt x="618" y="121"/>
                </a:lnTo>
                <a:lnTo>
                  <a:pt x="567" y="98"/>
                </a:lnTo>
                <a:lnTo>
                  <a:pt x="520" y="85"/>
                </a:lnTo>
                <a:lnTo>
                  <a:pt x="472" y="78"/>
                </a:lnTo>
                <a:lnTo>
                  <a:pt x="426" y="78"/>
                </a:lnTo>
                <a:lnTo>
                  <a:pt x="381" y="85"/>
                </a:lnTo>
                <a:lnTo>
                  <a:pt x="337" y="98"/>
                </a:lnTo>
                <a:lnTo>
                  <a:pt x="296" y="117"/>
                </a:lnTo>
                <a:lnTo>
                  <a:pt x="258" y="142"/>
                </a:lnTo>
                <a:lnTo>
                  <a:pt x="224" y="170"/>
                </a:lnTo>
                <a:lnTo>
                  <a:pt x="192" y="203"/>
                </a:lnTo>
                <a:lnTo>
                  <a:pt x="163" y="240"/>
                </a:lnTo>
                <a:lnTo>
                  <a:pt x="139" y="280"/>
                </a:lnTo>
                <a:lnTo>
                  <a:pt x="118" y="323"/>
                </a:lnTo>
                <a:lnTo>
                  <a:pt x="102" y="367"/>
                </a:lnTo>
                <a:lnTo>
                  <a:pt x="91" y="415"/>
                </a:lnTo>
                <a:lnTo>
                  <a:pt x="87" y="459"/>
                </a:lnTo>
                <a:lnTo>
                  <a:pt x="89" y="501"/>
                </a:lnTo>
                <a:lnTo>
                  <a:pt x="100" y="539"/>
                </a:lnTo>
                <a:lnTo>
                  <a:pt x="118" y="574"/>
                </a:lnTo>
                <a:lnTo>
                  <a:pt x="141" y="606"/>
                </a:lnTo>
                <a:lnTo>
                  <a:pt x="170" y="634"/>
                </a:lnTo>
                <a:lnTo>
                  <a:pt x="204" y="659"/>
                </a:lnTo>
                <a:lnTo>
                  <a:pt x="241" y="678"/>
                </a:lnTo>
                <a:lnTo>
                  <a:pt x="281" y="693"/>
                </a:lnTo>
                <a:lnTo>
                  <a:pt x="326" y="702"/>
                </a:lnTo>
                <a:lnTo>
                  <a:pt x="373" y="706"/>
                </a:lnTo>
                <a:lnTo>
                  <a:pt x="422" y="706"/>
                </a:lnTo>
                <a:lnTo>
                  <a:pt x="471" y="699"/>
                </a:lnTo>
                <a:lnTo>
                  <a:pt x="521" y="686"/>
                </a:lnTo>
                <a:lnTo>
                  <a:pt x="571" y="667"/>
                </a:lnTo>
                <a:lnTo>
                  <a:pt x="542" y="689"/>
                </a:lnTo>
                <a:lnTo>
                  <a:pt x="510" y="713"/>
                </a:lnTo>
                <a:lnTo>
                  <a:pt x="476" y="740"/>
                </a:lnTo>
                <a:lnTo>
                  <a:pt x="443" y="769"/>
                </a:lnTo>
                <a:lnTo>
                  <a:pt x="411" y="801"/>
                </a:lnTo>
                <a:lnTo>
                  <a:pt x="379" y="834"/>
                </a:lnTo>
                <a:lnTo>
                  <a:pt x="351" y="869"/>
                </a:lnTo>
                <a:lnTo>
                  <a:pt x="324" y="906"/>
                </a:lnTo>
                <a:lnTo>
                  <a:pt x="301" y="944"/>
                </a:lnTo>
                <a:lnTo>
                  <a:pt x="281" y="984"/>
                </a:lnTo>
                <a:lnTo>
                  <a:pt x="268" y="1023"/>
                </a:lnTo>
                <a:lnTo>
                  <a:pt x="258" y="1063"/>
                </a:lnTo>
                <a:lnTo>
                  <a:pt x="256" y="1102"/>
                </a:lnTo>
                <a:lnTo>
                  <a:pt x="260" y="1142"/>
                </a:lnTo>
                <a:lnTo>
                  <a:pt x="272" y="1181"/>
                </a:lnTo>
                <a:lnTo>
                  <a:pt x="292" y="1219"/>
                </a:lnTo>
                <a:lnTo>
                  <a:pt x="326" y="1263"/>
                </a:lnTo>
                <a:lnTo>
                  <a:pt x="362" y="1299"/>
                </a:lnTo>
                <a:lnTo>
                  <a:pt x="397" y="1329"/>
                </a:lnTo>
                <a:lnTo>
                  <a:pt x="435" y="1351"/>
                </a:lnTo>
                <a:lnTo>
                  <a:pt x="475" y="1366"/>
                </a:lnTo>
                <a:lnTo>
                  <a:pt x="514" y="1376"/>
                </a:lnTo>
                <a:lnTo>
                  <a:pt x="554" y="1378"/>
                </a:lnTo>
                <a:lnTo>
                  <a:pt x="593" y="1376"/>
                </a:lnTo>
                <a:lnTo>
                  <a:pt x="633" y="1369"/>
                </a:lnTo>
                <a:lnTo>
                  <a:pt x="671" y="1358"/>
                </a:lnTo>
                <a:lnTo>
                  <a:pt x="709" y="1343"/>
                </a:lnTo>
                <a:lnTo>
                  <a:pt x="744" y="1324"/>
                </a:lnTo>
                <a:lnTo>
                  <a:pt x="778" y="1302"/>
                </a:lnTo>
                <a:lnTo>
                  <a:pt x="811" y="1278"/>
                </a:lnTo>
                <a:lnTo>
                  <a:pt x="841" y="1250"/>
                </a:lnTo>
                <a:lnTo>
                  <a:pt x="867" y="1222"/>
                </a:lnTo>
                <a:lnTo>
                  <a:pt x="891" y="1192"/>
                </a:lnTo>
                <a:lnTo>
                  <a:pt x="912" y="1161"/>
                </a:lnTo>
                <a:lnTo>
                  <a:pt x="928" y="1129"/>
                </a:lnTo>
                <a:lnTo>
                  <a:pt x="931" y="1155"/>
                </a:lnTo>
                <a:lnTo>
                  <a:pt x="938" y="1181"/>
                </a:lnTo>
                <a:lnTo>
                  <a:pt x="949" y="1206"/>
                </a:lnTo>
                <a:lnTo>
                  <a:pt x="964" y="1229"/>
                </a:lnTo>
                <a:lnTo>
                  <a:pt x="980" y="1250"/>
                </a:lnTo>
                <a:lnTo>
                  <a:pt x="1000" y="1271"/>
                </a:lnTo>
                <a:lnTo>
                  <a:pt x="1022" y="1288"/>
                </a:lnTo>
                <a:lnTo>
                  <a:pt x="1045" y="1305"/>
                </a:lnTo>
                <a:lnTo>
                  <a:pt x="1070" y="1320"/>
                </a:lnTo>
                <a:lnTo>
                  <a:pt x="1096" y="1331"/>
                </a:lnTo>
                <a:lnTo>
                  <a:pt x="1120" y="1340"/>
                </a:lnTo>
                <a:lnTo>
                  <a:pt x="1146" y="1346"/>
                </a:lnTo>
                <a:lnTo>
                  <a:pt x="1171" y="1348"/>
                </a:lnTo>
                <a:lnTo>
                  <a:pt x="1195" y="1348"/>
                </a:lnTo>
                <a:lnTo>
                  <a:pt x="1217" y="1343"/>
                </a:lnTo>
                <a:lnTo>
                  <a:pt x="1236" y="1335"/>
                </a:lnTo>
                <a:lnTo>
                  <a:pt x="1254" y="1322"/>
                </a:lnTo>
                <a:lnTo>
                  <a:pt x="1269" y="1305"/>
                </a:lnTo>
                <a:lnTo>
                  <a:pt x="1279" y="1283"/>
                </a:lnTo>
                <a:lnTo>
                  <a:pt x="1288" y="1256"/>
                </a:lnTo>
                <a:lnTo>
                  <a:pt x="1290" y="1223"/>
                </a:lnTo>
                <a:lnTo>
                  <a:pt x="1289" y="1186"/>
                </a:lnTo>
                <a:lnTo>
                  <a:pt x="1305" y="1226"/>
                </a:lnTo>
                <a:lnTo>
                  <a:pt x="1326" y="1260"/>
                </a:lnTo>
                <a:lnTo>
                  <a:pt x="1352" y="1290"/>
                </a:lnTo>
                <a:lnTo>
                  <a:pt x="1380" y="1314"/>
                </a:lnTo>
                <a:lnTo>
                  <a:pt x="1411" y="1335"/>
                </a:lnTo>
                <a:lnTo>
                  <a:pt x="1446" y="1350"/>
                </a:lnTo>
                <a:lnTo>
                  <a:pt x="1482" y="1361"/>
                </a:lnTo>
                <a:lnTo>
                  <a:pt x="1520" y="1367"/>
                </a:lnTo>
                <a:lnTo>
                  <a:pt x="1560" y="1370"/>
                </a:lnTo>
                <a:lnTo>
                  <a:pt x="1601" y="1369"/>
                </a:lnTo>
                <a:lnTo>
                  <a:pt x="1642" y="1365"/>
                </a:lnTo>
                <a:lnTo>
                  <a:pt x="1682" y="1357"/>
                </a:lnTo>
                <a:lnTo>
                  <a:pt x="1723" y="1346"/>
                </a:lnTo>
                <a:lnTo>
                  <a:pt x="1764" y="1332"/>
                </a:lnTo>
                <a:lnTo>
                  <a:pt x="1802" y="1314"/>
                </a:lnTo>
                <a:lnTo>
                  <a:pt x="1839" y="1294"/>
                </a:lnTo>
                <a:lnTo>
                  <a:pt x="1874" y="1272"/>
                </a:lnTo>
                <a:lnTo>
                  <a:pt x="1907" y="1248"/>
                </a:lnTo>
                <a:lnTo>
                  <a:pt x="1921" y="1284"/>
                </a:lnTo>
                <a:lnTo>
                  <a:pt x="1930" y="1322"/>
                </a:lnTo>
                <a:lnTo>
                  <a:pt x="1934" y="1362"/>
                </a:lnTo>
                <a:lnTo>
                  <a:pt x="1932" y="1401"/>
                </a:lnTo>
                <a:lnTo>
                  <a:pt x="1923" y="1444"/>
                </a:lnTo>
                <a:lnTo>
                  <a:pt x="1907" y="1484"/>
                </a:lnTo>
                <a:lnTo>
                  <a:pt x="1885" y="1527"/>
                </a:lnTo>
                <a:lnTo>
                  <a:pt x="1854" y="1567"/>
                </a:lnTo>
                <a:lnTo>
                  <a:pt x="1813" y="1607"/>
                </a:lnTo>
                <a:lnTo>
                  <a:pt x="1765" y="1645"/>
                </a:lnTo>
                <a:lnTo>
                  <a:pt x="1718" y="1675"/>
                </a:lnTo>
                <a:lnTo>
                  <a:pt x="1670" y="1695"/>
                </a:lnTo>
                <a:lnTo>
                  <a:pt x="1621" y="1709"/>
                </a:lnTo>
                <a:lnTo>
                  <a:pt x="1575" y="1716"/>
                </a:lnTo>
                <a:lnTo>
                  <a:pt x="1527" y="1716"/>
                </a:lnTo>
                <a:lnTo>
                  <a:pt x="1482" y="1707"/>
                </a:lnTo>
                <a:lnTo>
                  <a:pt x="1439" y="1694"/>
                </a:lnTo>
                <a:lnTo>
                  <a:pt x="1398" y="1673"/>
                </a:lnTo>
                <a:lnTo>
                  <a:pt x="1358" y="1646"/>
                </a:lnTo>
                <a:lnTo>
                  <a:pt x="1320" y="1615"/>
                </a:lnTo>
                <a:lnTo>
                  <a:pt x="1286" y="1577"/>
                </a:lnTo>
                <a:lnTo>
                  <a:pt x="1256" y="1535"/>
                </a:lnTo>
                <a:lnTo>
                  <a:pt x="1267" y="1573"/>
                </a:lnTo>
                <a:lnTo>
                  <a:pt x="1271" y="1612"/>
                </a:lnTo>
                <a:lnTo>
                  <a:pt x="1267" y="1652"/>
                </a:lnTo>
                <a:lnTo>
                  <a:pt x="1255" y="1690"/>
                </a:lnTo>
                <a:lnTo>
                  <a:pt x="1237" y="1725"/>
                </a:lnTo>
                <a:lnTo>
                  <a:pt x="1214" y="1761"/>
                </a:lnTo>
                <a:lnTo>
                  <a:pt x="1185" y="1792"/>
                </a:lnTo>
                <a:lnTo>
                  <a:pt x="1153" y="1822"/>
                </a:lnTo>
                <a:lnTo>
                  <a:pt x="1117" y="1848"/>
                </a:lnTo>
                <a:lnTo>
                  <a:pt x="1079" y="1868"/>
                </a:lnTo>
                <a:lnTo>
                  <a:pt x="1038" y="1886"/>
                </a:lnTo>
                <a:lnTo>
                  <a:pt x="998" y="1898"/>
                </a:lnTo>
                <a:lnTo>
                  <a:pt x="955" y="1905"/>
                </a:lnTo>
                <a:lnTo>
                  <a:pt x="921" y="1906"/>
                </a:lnTo>
                <a:lnTo>
                  <a:pt x="887" y="1905"/>
                </a:lnTo>
                <a:lnTo>
                  <a:pt x="852" y="1902"/>
                </a:lnTo>
                <a:lnTo>
                  <a:pt x="818" y="1895"/>
                </a:lnTo>
                <a:lnTo>
                  <a:pt x="785" y="1887"/>
                </a:lnTo>
                <a:lnTo>
                  <a:pt x="754" y="1875"/>
                </a:lnTo>
                <a:lnTo>
                  <a:pt x="724" y="1860"/>
                </a:lnTo>
                <a:lnTo>
                  <a:pt x="695" y="1842"/>
                </a:lnTo>
                <a:lnTo>
                  <a:pt x="669" y="1822"/>
                </a:lnTo>
                <a:lnTo>
                  <a:pt x="648" y="1799"/>
                </a:lnTo>
                <a:lnTo>
                  <a:pt x="629" y="1771"/>
                </a:lnTo>
                <a:lnTo>
                  <a:pt x="612" y="1742"/>
                </a:lnTo>
                <a:lnTo>
                  <a:pt x="601" y="1707"/>
                </a:lnTo>
                <a:lnTo>
                  <a:pt x="595" y="1671"/>
                </a:lnTo>
                <a:lnTo>
                  <a:pt x="593" y="1630"/>
                </a:lnTo>
                <a:lnTo>
                  <a:pt x="597" y="1586"/>
                </a:lnTo>
                <a:lnTo>
                  <a:pt x="607" y="1539"/>
                </a:lnTo>
                <a:lnTo>
                  <a:pt x="569" y="1574"/>
                </a:lnTo>
                <a:lnTo>
                  <a:pt x="529" y="1603"/>
                </a:lnTo>
                <a:lnTo>
                  <a:pt x="490" y="1625"/>
                </a:lnTo>
                <a:lnTo>
                  <a:pt x="449" y="1638"/>
                </a:lnTo>
                <a:lnTo>
                  <a:pt x="409" y="1646"/>
                </a:lnTo>
                <a:lnTo>
                  <a:pt x="370" y="1649"/>
                </a:lnTo>
                <a:lnTo>
                  <a:pt x="330" y="1646"/>
                </a:lnTo>
                <a:lnTo>
                  <a:pt x="292" y="1638"/>
                </a:lnTo>
                <a:lnTo>
                  <a:pt x="256" y="1625"/>
                </a:lnTo>
                <a:lnTo>
                  <a:pt x="220" y="1607"/>
                </a:lnTo>
                <a:lnTo>
                  <a:pt x="186" y="1585"/>
                </a:lnTo>
                <a:lnTo>
                  <a:pt x="155" y="1559"/>
                </a:lnTo>
                <a:lnTo>
                  <a:pt x="125" y="1531"/>
                </a:lnTo>
                <a:lnTo>
                  <a:pt x="99" y="1499"/>
                </a:lnTo>
                <a:lnTo>
                  <a:pt x="75" y="1464"/>
                </a:lnTo>
                <a:lnTo>
                  <a:pt x="54" y="1429"/>
                </a:lnTo>
                <a:lnTo>
                  <a:pt x="38" y="1389"/>
                </a:lnTo>
                <a:lnTo>
                  <a:pt x="24" y="1350"/>
                </a:lnTo>
                <a:lnTo>
                  <a:pt x="16" y="1309"/>
                </a:lnTo>
                <a:lnTo>
                  <a:pt x="11" y="1268"/>
                </a:lnTo>
                <a:lnTo>
                  <a:pt x="11" y="1226"/>
                </a:lnTo>
                <a:lnTo>
                  <a:pt x="16" y="1184"/>
                </a:lnTo>
                <a:lnTo>
                  <a:pt x="27" y="1143"/>
                </a:lnTo>
                <a:lnTo>
                  <a:pt x="43" y="1102"/>
                </a:lnTo>
                <a:lnTo>
                  <a:pt x="65" y="1063"/>
                </a:lnTo>
                <a:lnTo>
                  <a:pt x="92" y="1025"/>
                </a:lnTo>
                <a:lnTo>
                  <a:pt x="126" y="988"/>
                </a:lnTo>
                <a:lnTo>
                  <a:pt x="167" y="955"/>
                </a:lnTo>
                <a:lnTo>
                  <a:pt x="216" y="924"/>
                </a:lnTo>
                <a:lnTo>
                  <a:pt x="167" y="917"/>
                </a:lnTo>
                <a:lnTo>
                  <a:pt x="121" y="905"/>
                </a:lnTo>
                <a:lnTo>
                  <a:pt x="79" y="887"/>
                </a:lnTo>
                <a:lnTo>
                  <a:pt x="39" y="864"/>
                </a:lnTo>
                <a:lnTo>
                  <a:pt x="4" y="837"/>
                </a:lnTo>
                <a:lnTo>
                  <a:pt x="0" y="833"/>
                </a:lnTo>
                <a:lnTo>
                  <a:pt x="0" y="188"/>
                </a:lnTo>
                <a:lnTo>
                  <a:pt x="20" y="168"/>
                </a:lnTo>
                <a:lnTo>
                  <a:pt x="66" y="131"/>
                </a:lnTo>
                <a:lnTo>
                  <a:pt x="114" y="98"/>
                </a:lnTo>
                <a:lnTo>
                  <a:pt x="166" y="70"/>
                </a:lnTo>
                <a:lnTo>
                  <a:pt x="219" y="46"/>
                </a:lnTo>
                <a:lnTo>
                  <a:pt x="275" y="26"/>
                </a:lnTo>
                <a:lnTo>
                  <a:pt x="330" y="12"/>
                </a:lnTo>
                <a:lnTo>
                  <a:pt x="386" y="2"/>
                </a:lnTo>
                <a:lnTo>
                  <a:pt x="422" y="0"/>
                </a:lnTo>
                <a:close/>
              </a:path>
            </a:pathLst>
          </a:custGeom>
          <a:solidFill>
            <a:srgbClr val="E2EDE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188912" y="4681538"/>
            <a:ext cx="1533525" cy="488950"/>
          </a:xfrm>
          <a:custGeom>
            <a:avLst/>
            <a:gdLst>
              <a:gd name="T0" fmla="*/ 694 w 1932"/>
              <a:gd name="T1" fmla="*/ 485 h 616"/>
              <a:gd name="T2" fmla="*/ 708 w 1932"/>
              <a:gd name="T3" fmla="*/ 575 h 616"/>
              <a:gd name="T4" fmla="*/ 630 w 1932"/>
              <a:gd name="T5" fmla="*/ 616 h 616"/>
              <a:gd name="T6" fmla="*/ 668 w 1932"/>
              <a:gd name="T7" fmla="*/ 513 h 616"/>
              <a:gd name="T8" fmla="*/ 158 w 1932"/>
              <a:gd name="T9" fmla="*/ 355 h 616"/>
              <a:gd name="T10" fmla="*/ 121 w 1932"/>
              <a:gd name="T11" fmla="*/ 439 h 616"/>
              <a:gd name="T12" fmla="*/ 106 w 1932"/>
              <a:gd name="T13" fmla="*/ 521 h 616"/>
              <a:gd name="T14" fmla="*/ 108 w 1932"/>
              <a:gd name="T15" fmla="*/ 597 h 616"/>
              <a:gd name="T16" fmla="*/ 0 w 1932"/>
              <a:gd name="T17" fmla="*/ 616 h 616"/>
              <a:gd name="T18" fmla="*/ 20 w 1932"/>
              <a:gd name="T19" fmla="*/ 556 h 616"/>
              <a:gd name="T20" fmla="*/ 75 w 1932"/>
              <a:gd name="T21" fmla="*/ 455 h 616"/>
              <a:gd name="T22" fmla="*/ 158 w 1932"/>
              <a:gd name="T23" fmla="*/ 355 h 616"/>
              <a:gd name="T24" fmla="*/ 1541 w 1932"/>
              <a:gd name="T25" fmla="*/ 23 h 616"/>
              <a:gd name="T26" fmla="*/ 1642 w 1932"/>
              <a:gd name="T27" fmla="*/ 28 h 616"/>
              <a:gd name="T28" fmla="*/ 1730 w 1932"/>
              <a:gd name="T29" fmla="*/ 60 h 616"/>
              <a:gd name="T30" fmla="*/ 1803 w 1932"/>
              <a:gd name="T31" fmla="*/ 111 h 616"/>
              <a:gd name="T32" fmla="*/ 1861 w 1932"/>
              <a:gd name="T33" fmla="*/ 181 h 616"/>
              <a:gd name="T34" fmla="*/ 1903 w 1932"/>
              <a:gd name="T35" fmla="*/ 262 h 616"/>
              <a:gd name="T36" fmla="*/ 1926 w 1932"/>
              <a:gd name="T37" fmla="*/ 353 h 616"/>
              <a:gd name="T38" fmla="*/ 1932 w 1932"/>
              <a:gd name="T39" fmla="*/ 449 h 616"/>
              <a:gd name="T40" fmla="*/ 1917 w 1932"/>
              <a:gd name="T41" fmla="*/ 544 h 616"/>
              <a:gd name="T42" fmla="*/ 1892 w 1932"/>
              <a:gd name="T43" fmla="*/ 616 h 616"/>
              <a:gd name="T44" fmla="*/ 1549 w 1932"/>
              <a:gd name="T45" fmla="*/ 616 h 616"/>
              <a:gd name="T46" fmla="*/ 1622 w 1932"/>
              <a:gd name="T47" fmla="*/ 562 h 616"/>
              <a:gd name="T48" fmla="*/ 1679 w 1932"/>
              <a:gd name="T49" fmla="*/ 485 h 616"/>
              <a:gd name="T50" fmla="*/ 1709 w 1932"/>
              <a:gd name="T51" fmla="*/ 404 h 616"/>
              <a:gd name="T52" fmla="*/ 1710 w 1932"/>
              <a:gd name="T53" fmla="*/ 326 h 616"/>
              <a:gd name="T54" fmla="*/ 1687 w 1932"/>
              <a:gd name="T55" fmla="*/ 254 h 616"/>
              <a:gd name="T56" fmla="*/ 1646 w 1932"/>
              <a:gd name="T57" fmla="*/ 186 h 616"/>
              <a:gd name="T58" fmla="*/ 1592 w 1932"/>
              <a:gd name="T59" fmla="*/ 125 h 616"/>
              <a:gd name="T60" fmla="*/ 1530 w 1932"/>
              <a:gd name="T61" fmla="*/ 69 h 616"/>
              <a:gd name="T62" fmla="*/ 1511 w 1932"/>
              <a:gd name="T63" fmla="*/ 38 h 616"/>
              <a:gd name="T64" fmla="*/ 1540 w 1932"/>
              <a:gd name="T65" fmla="*/ 16 h 616"/>
              <a:gd name="T66" fmla="*/ 1567 w 1932"/>
              <a:gd name="T67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32" h="616">
                <a:moveTo>
                  <a:pt x="686" y="442"/>
                </a:moveTo>
                <a:lnTo>
                  <a:pt x="694" y="485"/>
                </a:lnTo>
                <a:lnTo>
                  <a:pt x="701" y="530"/>
                </a:lnTo>
                <a:lnTo>
                  <a:pt x="708" y="575"/>
                </a:lnTo>
                <a:lnTo>
                  <a:pt x="713" y="616"/>
                </a:lnTo>
                <a:lnTo>
                  <a:pt x="630" y="616"/>
                </a:lnTo>
                <a:lnTo>
                  <a:pt x="648" y="575"/>
                </a:lnTo>
                <a:lnTo>
                  <a:pt x="668" y="513"/>
                </a:lnTo>
                <a:lnTo>
                  <a:pt x="686" y="442"/>
                </a:lnTo>
                <a:close/>
                <a:moveTo>
                  <a:pt x="158" y="355"/>
                </a:moveTo>
                <a:lnTo>
                  <a:pt x="137" y="397"/>
                </a:lnTo>
                <a:lnTo>
                  <a:pt x="121" y="439"/>
                </a:lnTo>
                <a:lnTo>
                  <a:pt x="112" y="480"/>
                </a:lnTo>
                <a:lnTo>
                  <a:pt x="106" y="521"/>
                </a:lnTo>
                <a:lnTo>
                  <a:pt x="105" y="560"/>
                </a:lnTo>
                <a:lnTo>
                  <a:pt x="108" y="597"/>
                </a:lnTo>
                <a:lnTo>
                  <a:pt x="112" y="616"/>
                </a:lnTo>
                <a:lnTo>
                  <a:pt x="0" y="616"/>
                </a:lnTo>
                <a:lnTo>
                  <a:pt x="3" y="606"/>
                </a:lnTo>
                <a:lnTo>
                  <a:pt x="20" y="556"/>
                </a:lnTo>
                <a:lnTo>
                  <a:pt x="44" y="506"/>
                </a:lnTo>
                <a:lnTo>
                  <a:pt x="75" y="455"/>
                </a:lnTo>
                <a:lnTo>
                  <a:pt x="112" y="405"/>
                </a:lnTo>
                <a:lnTo>
                  <a:pt x="158" y="355"/>
                </a:lnTo>
                <a:close/>
                <a:moveTo>
                  <a:pt x="1567" y="0"/>
                </a:moveTo>
                <a:lnTo>
                  <a:pt x="1541" y="23"/>
                </a:lnTo>
                <a:lnTo>
                  <a:pt x="1594" y="21"/>
                </a:lnTo>
                <a:lnTo>
                  <a:pt x="1642" y="28"/>
                </a:lnTo>
                <a:lnTo>
                  <a:pt x="1688" y="41"/>
                </a:lnTo>
                <a:lnTo>
                  <a:pt x="1730" y="60"/>
                </a:lnTo>
                <a:lnTo>
                  <a:pt x="1769" y="83"/>
                </a:lnTo>
                <a:lnTo>
                  <a:pt x="1803" y="111"/>
                </a:lnTo>
                <a:lnTo>
                  <a:pt x="1834" y="144"/>
                </a:lnTo>
                <a:lnTo>
                  <a:pt x="1861" y="181"/>
                </a:lnTo>
                <a:lnTo>
                  <a:pt x="1884" y="220"/>
                </a:lnTo>
                <a:lnTo>
                  <a:pt x="1903" y="262"/>
                </a:lnTo>
                <a:lnTo>
                  <a:pt x="1917" y="307"/>
                </a:lnTo>
                <a:lnTo>
                  <a:pt x="1926" y="353"/>
                </a:lnTo>
                <a:lnTo>
                  <a:pt x="1932" y="400"/>
                </a:lnTo>
                <a:lnTo>
                  <a:pt x="1932" y="449"/>
                </a:lnTo>
                <a:lnTo>
                  <a:pt x="1928" y="496"/>
                </a:lnTo>
                <a:lnTo>
                  <a:pt x="1917" y="544"/>
                </a:lnTo>
                <a:lnTo>
                  <a:pt x="1901" y="598"/>
                </a:lnTo>
                <a:lnTo>
                  <a:pt x="1892" y="616"/>
                </a:lnTo>
                <a:lnTo>
                  <a:pt x="1549" y="616"/>
                </a:lnTo>
                <a:lnTo>
                  <a:pt x="1549" y="616"/>
                </a:lnTo>
                <a:lnTo>
                  <a:pt x="1586" y="592"/>
                </a:lnTo>
                <a:lnTo>
                  <a:pt x="1622" y="562"/>
                </a:lnTo>
                <a:lnTo>
                  <a:pt x="1651" y="526"/>
                </a:lnTo>
                <a:lnTo>
                  <a:pt x="1679" y="485"/>
                </a:lnTo>
                <a:lnTo>
                  <a:pt x="1698" y="445"/>
                </a:lnTo>
                <a:lnTo>
                  <a:pt x="1709" y="404"/>
                </a:lnTo>
                <a:lnTo>
                  <a:pt x="1713" y="364"/>
                </a:lnTo>
                <a:lnTo>
                  <a:pt x="1710" y="326"/>
                </a:lnTo>
                <a:lnTo>
                  <a:pt x="1700" y="290"/>
                </a:lnTo>
                <a:lnTo>
                  <a:pt x="1687" y="254"/>
                </a:lnTo>
                <a:lnTo>
                  <a:pt x="1668" y="219"/>
                </a:lnTo>
                <a:lnTo>
                  <a:pt x="1646" y="186"/>
                </a:lnTo>
                <a:lnTo>
                  <a:pt x="1620" y="155"/>
                </a:lnTo>
                <a:lnTo>
                  <a:pt x="1592" y="125"/>
                </a:lnTo>
                <a:lnTo>
                  <a:pt x="1562" y="96"/>
                </a:lnTo>
                <a:lnTo>
                  <a:pt x="1530" y="69"/>
                </a:lnTo>
                <a:lnTo>
                  <a:pt x="1499" y="45"/>
                </a:lnTo>
                <a:lnTo>
                  <a:pt x="1511" y="38"/>
                </a:lnTo>
                <a:lnTo>
                  <a:pt x="1525" y="27"/>
                </a:lnTo>
                <a:lnTo>
                  <a:pt x="1540" y="16"/>
                </a:lnTo>
                <a:lnTo>
                  <a:pt x="1553" y="7"/>
                </a:lnTo>
                <a:lnTo>
                  <a:pt x="1567" y="0"/>
                </a:lnTo>
                <a:close/>
              </a:path>
            </a:pathLst>
          </a:custGeom>
          <a:solidFill>
            <a:srgbClr val="E2EDE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714375" y="1611313"/>
            <a:ext cx="2787650" cy="2808288"/>
            <a:chOff x="714375" y="1611313"/>
            <a:chExt cx="2787650" cy="2808288"/>
          </a:xfrm>
          <a:effectLst>
            <a:outerShdw blurRad="292100" dist="38100" dir="2700000" algn="tl" rotWithShape="0">
              <a:prstClr val="black">
                <a:alpha val="29000"/>
              </a:prstClr>
            </a:outerShdw>
          </a:effectLst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066800" y="3463926"/>
              <a:ext cx="601663" cy="595313"/>
            </a:xfrm>
            <a:custGeom>
              <a:avLst/>
              <a:gdLst>
                <a:gd name="T0" fmla="*/ 487 w 756"/>
                <a:gd name="T1" fmla="*/ 0 h 749"/>
                <a:gd name="T2" fmla="*/ 492 w 756"/>
                <a:gd name="T3" fmla="*/ 0 h 749"/>
                <a:gd name="T4" fmla="*/ 494 w 756"/>
                <a:gd name="T5" fmla="*/ 0 h 749"/>
                <a:gd name="T6" fmla="*/ 624 w 756"/>
                <a:gd name="T7" fmla="*/ 132 h 749"/>
                <a:gd name="T8" fmla="*/ 626 w 756"/>
                <a:gd name="T9" fmla="*/ 133 h 749"/>
                <a:gd name="T10" fmla="*/ 756 w 756"/>
                <a:gd name="T11" fmla="*/ 265 h 749"/>
                <a:gd name="T12" fmla="*/ 756 w 756"/>
                <a:gd name="T13" fmla="*/ 268 h 749"/>
                <a:gd name="T14" fmla="*/ 756 w 756"/>
                <a:gd name="T15" fmla="*/ 272 h 749"/>
                <a:gd name="T16" fmla="*/ 756 w 756"/>
                <a:gd name="T17" fmla="*/ 281 h 749"/>
                <a:gd name="T18" fmla="*/ 756 w 756"/>
                <a:gd name="T19" fmla="*/ 292 h 749"/>
                <a:gd name="T20" fmla="*/ 754 w 756"/>
                <a:gd name="T21" fmla="*/ 306 h 749"/>
                <a:gd name="T22" fmla="*/ 751 w 756"/>
                <a:gd name="T23" fmla="*/ 322 h 749"/>
                <a:gd name="T24" fmla="*/ 747 w 756"/>
                <a:gd name="T25" fmla="*/ 340 h 749"/>
                <a:gd name="T26" fmla="*/ 742 w 756"/>
                <a:gd name="T27" fmla="*/ 360 h 749"/>
                <a:gd name="T28" fmla="*/ 733 w 756"/>
                <a:gd name="T29" fmla="*/ 382 h 749"/>
                <a:gd name="T30" fmla="*/ 722 w 756"/>
                <a:gd name="T31" fmla="*/ 405 h 749"/>
                <a:gd name="T32" fmla="*/ 709 w 756"/>
                <a:gd name="T33" fmla="*/ 429 h 749"/>
                <a:gd name="T34" fmla="*/ 694 w 756"/>
                <a:gd name="T35" fmla="*/ 454 h 749"/>
                <a:gd name="T36" fmla="*/ 675 w 756"/>
                <a:gd name="T37" fmla="*/ 480 h 749"/>
                <a:gd name="T38" fmla="*/ 652 w 756"/>
                <a:gd name="T39" fmla="*/ 506 h 749"/>
                <a:gd name="T40" fmla="*/ 626 w 756"/>
                <a:gd name="T41" fmla="*/ 531 h 749"/>
                <a:gd name="T42" fmla="*/ 594 w 756"/>
                <a:gd name="T43" fmla="*/ 557 h 749"/>
                <a:gd name="T44" fmla="*/ 560 w 756"/>
                <a:gd name="T45" fmla="*/ 583 h 749"/>
                <a:gd name="T46" fmla="*/ 521 w 756"/>
                <a:gd name="T47" fmla="*/ 608 h 749"/>
                <a:gd name="T48" fmla="*/ 476 w 756"/>
                <a:gd name="T49" fmla="*/ 631 h 749"/>
                <a:gd name="T50" fmla="*/ 427 w 756"/>
                <a:gd name="T51" fmla="*/ 653 h 749"/>
                <a:gd name="T52" fmla="*/ 371 w 756"/>
                <a:gd name="T53" fmla="*/ 674 h 749"/>
                <a:gd name="T54" fmla="*/ 310 w 756"/>
                <a:gd name="T55" fmla="*/ 693 h 749"/>
                <a:gd name="T56" fmla="*/ 243 w 756"/>
                <a:gd name="T57" fmla="*/ 711 h 749"/>
                <a:gd name="T58" fmla="*/ 170 w 756"/>
                <a:gd name="T59" fmla="*/ 725 h 749"/>
                <a:gd name="T60" fmla="*/ 89 w 756"/>
                <a:gd name="T61" fmla="*/ 738 h 749"/>
                <a:gd name="T62" fmla="*/ 2 w 756"/>
                <a:gd name="T63" fmla="*/ 748 h 749"/>
                <a:gd name="T64" fmla="*/ 1 w 756"/>
                <a:gd name="T65" fmla="*/ 749 h 749"/>
                <a:gd name="T66" fmla="*/ 1 w 756"/>
                <a:gd name="T67" fmla="*/ 748 h 749"/>
                <a:gd name="T68" fmla="*/ 0 w 756"/>
                <a:gd name="T69" fmla="*/ 748 h 749"/>
                <a:gd name="T70" fmla="*/ 2 w 756"/>
                <a:gd name="T71" fmla="*/ 746 h 749"/>
                <a:gd name="T72" fmla="*/ 12 w 756"/>
                <a:gd name="T73" fmla="*/ 659 h 749"/>
                <a:gd name="T74" fmla="*/ 25 w 756"/>
                <a:gd name="T75" fmla="*/ 579 h 749"/>
                <a:gd name="T76" fmla="*/ 42 w 756"/>
                <a:gd name="T77" fmla="*/ 507 h 749"/>
                <a:gd name="T78" fmla="*/ 59 w 756"/>
                <a:gd name="T79" fmla="*/ 439 h 749"/>
                <a:gd name="T80" fmla="*/ 80 w 756"/>
                <a:gd name="T81" fmla="*/ 379 h 749"/>
                <a:gd name="T82" fmla="*/ 102 w 756"/>
                <a:gd name="T83" fmla="*/ 325 h 749"/>
                <a:gd name="T84" fmla="*/ 125 w 756"/>
                <a:gd name="T85" fmla="*/ 274 h 749"/>
                <a:gd name="T86" fmla="*/ 149 w 756"/>
                <a:gd name="T87" fmla="*/ 231 h 749"/>
                <a:gd name="T88" fmla="*/ 174 w 756"/>
                <a:gd name="T89" fmla="*/ 191 h 749"/>
                <a:gd name="T90" fmla="*/ 200 w 756"/>
                <a:gd name="T91" fmla="*/ 157 h 749"/>
                <a:gd name="T92" fmla="*/ 226 w 756"/>
                <a:gd name="T93" fmla="*/ 127 h 749"/>
                <a:gd name="T94" fmla="*/ 253 w 756"/>
                <a:gd name="T95" fmla="*/ 102 h 749"/>
                <a:gd name="T96" fmla="*/ 279 w 756"/>
                <a:gd name="T97" fmla="*/ 78 h 749"/>
                <a:gd name="T98" fmla="*/ 304 w 756"/>
                <a:gd name="T99" fmla="*/ 59 h 749"/>
                <a:gd name="T100" fmla="*/ 329 w 756"/>
                <a:gd name="T101" fmla="*/ 44 h 749"/>
                <a:gd name="T102" fmla="*/ 353 w 756"/>
                <a:gd name="T103" fmla="*/ 32 h 749"/>
                <a:gd name="T104" fmla="*/ 377 w 756"/>
                <a:gd name="T105" fmla="*/ 21 h 749"/>
                <a:gd name="T106" fmla="*/ 398 w 756"/>
                <a:gd name="T107" fmla="*/ 13 h 749"/>
                <a:gd name="T108" fmla="*/ 419 w 756"/>
                <a:gd name="T109" fmla="*/ 8 h 749"/>
                <a:gd name="T110" fmla="*/ 438 w 756"/>
                <a:gd name="T111" fmla="*/ 4 h 749"/>
                <a:gd name="T112" fmla="*/ 454 w 756"/>
                <a:gd name="T113" fmla="*/ 1 h 749"/>
                <a:gd name="T114" fmla="*/ 468 w 756"/>
                <a:gd name="T115" fmla="*/ 0 h 749"/>
                <a:gd name="T116" fmla="*/ 479 w 756"/>
                <a:gd name="T117" fmla="*/ 0 h 749"/>
                <a:gd name="T118" fmla="*/ 487 w 756"/>
                <a:gd name="T119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6" h="749">
                  <a:moveTo>
                    <a:pt x="487" y="0"/>
                  </a:moveTo>
                  <a:lnTo>
                    <a:pt x="492" y="0"/>
                  </a:lnTo>
                  <a:lnTo>
                    <a:pt x="494" y="0"/>
                  </a:lnTo>
                  <a:lnTo>
                    <a:pt x="624" y="132"/>
                  </a:lnTo>
                  <a:lnTo>
                    <a:pt x="626" y="133"/>
                  </a:lnTo>
                  <a:lnTo>
                    <a:pt x="756" y="265"/>
                  </a:lnTo>
                  <a:lnTo>
                    <a:pt x="756" y="268"/>
                  </a:lnTo>
                  <a:lnTo>
                    <a:pt x="756" y="272"/>
                  </a:lnTo>
                  <a:lnTo>
                    <a:pt x="756" y="281"/>
                  </a:lnTo>
                  <a:lnTo>
                    <a:pt x="756" y="292"/>
                  </a:lnTo>
                  <a:lnTo>
                    <a:pt x="754" y="306"/>
                  </a:lnTo>
                  <a:lnTo>
                    <a:pt x="751" y="322"/>
                  </a:lnTo>
                  <a:lnTo>
                    <a:pt x="747" y="340"/>
                  </a:lnTo>
                  <a:lnTo>
                    <a:pt x="742" y="360"/>
                  </a:lnTo>
                  <a:lnTo>
                    <a:pt x="733" y="382"/>
                  </a:lnTo>
                  <a:lnTo>
                    <a:pt x="722" y="405"/>
                  </a:lnTo>
                  <a:lnTo>
                    <a:pt x="709" y="429"/>
                  </a:lnTo>
                  <a:lnTo>
                    <a:pt x="694" y="454"/>
                  </a:lnTo>
                  <a:lnTo>
                    <a:pt x="675" y="480"/>
                  </a:lnTo>
                  <a:lnTo>
                    <a:pt x="652" y="506"/>
                  </a:lnTo>
                  <a:lnTo>
                    <a:pt x="626" y="531"/>
                  </a:lnTo>
                  <a:lnTo>
                    <a:pt x="594" y="557"/>
                  </a:lnTo>
                  <a:lnTo>
                    <a:pt x="560" y="583"/>
                  </a:lnTo>
                  <a:lnTo>
                    <a:pt x="521" y="608"/>
                  </a:lnTo>
                  <a:lnTo>
                    <a:pt x="476" y="631"/>
                  </a:lnTo>
                  <a:lnTo>
                    <a:pt x="427" y="653"/>
                  </a:lnTo>
                  <a:lnTo>
                    <a:pt x="371" y="674"/>
                  </a:lnTo>
                  <a:lnTo>
                    <a:pt x="310" y="693"/>
                  </a:lnTo>
                  <a:lnTo>
                    <a:pt x="243" y="711"/>
                  </a:lnTo>
                  <a:lnTo>
                    <a:pt x="170" y="725"/>
                  </a:lnTo>
                  <a:lnTo>
                    <a:pt x="89" y="738"/>
                  </a:lnTo>
                  <a:lnTo>
                    <a:pt x="2" y="748"/>
                  </a:lnTo>
                  <a:lnTo>
                    <a:pt x="1" y="749"/>
                  </a:lnTo>
                  <a:lnTo>
                    <a:pt x="1" y="748"/>
                  </a:lnTo>
                  <a:lnTo>
                    <a:pt x="0" y="748"/>
                  </a:lnTo>
                  <a:lnTo>
                    <a:pt x="2" y="746"/>
                  </a:lnTo>
                  <a:lnTo>
                    <a:pt x="12" y="659"/>
                  </a:lnTo>
                  <a:lnTo>
                    <a:pt x="25" y="579"/>
                  </a:lnTo>
                  <a:lnTo>
                    <a:pt x="42" y="507"/>
                  </a:lnTo>
                  <a:lnTo>
                    <a:pt x="59" y="439"/>
                  </a:lnTo>
                  <a:lnTo>
                    <a:pt x="80" y="379"/>
                  </a:lnTo>
                  <a:lnTo>
                    <a:pt x="102" y="325"/>
                  </a:lnTo>
                  <a:lnTo>
                    <a:pt x="125" y="274"/>
                  </a:lnTo>
                  <a:lnTo>
                    <a:pt x="149" y="231"/>
                  </a:lnTo>
                  <a:lnTo>
                    <a:pt x="174" y="191"/>
                  </a:lnTo>
                  <a:lnTo>
                    <a:pt x="200" y="157"/>
                  </a:lnTo>
                  <a:lnTo>
                    <a:pt x="226" y="127"/>
                  </a:lnTo>
                  <a:lnTo>
                    <a:pt x="253" y="102"/>
                  </a:lnTo>
                  <a:lnTo>
                    <a:pt x="279" y="78"/>
                  </a:lnTo>
                  <a:lnTo>
                    <a:pt x="304" y="59"/>
                  </a:lnTo>
                  <a:lnTo>
                    <a:pt x="329" y="44"/>
                  </a:lnTo>
                  <a:lnTo>
                    <a:pt x="353" y="32"/>
                  </a:lnTo>
                  <a:lnTo>
                    <a:pt x="377" y="21"/>
                  </a:lnTo>
                  <a:lnTo>
                    <a:pt x="398" y="13"/>
                  </a:lnTo>
                  <a:lnTo>
                    <a:pt x="419" y="8"/>
                  </a:lnTo>
                  <a:lnTo>
                    <a:pt x="438" y="4"/>
                  </a:lnTo>
                  <a:lnTo>
                    <a:pt x="454" y="1"/>
                  </a:lnTo>
                  <a:lnTo>
                    <a:pt x="468" y="0"/>
                  </a:lnTo>
                  <a:lnTo>
                    <a:pt x="479" y="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385887" y="3278188"/>
              <a:ext cx="496888" cy="493713"/>
            </a:xfrm>
            <a:custGeom>
              <a:avLst/>
              <a:gdLst>
                <a:gd name="T0" fmla="*/ 151 w 626"/>
                <a:gd name="T1" fmla="*/ 0 h 621"/>
                <a:gd name="T2" fmla="*/ 626 w 626"/>
                <a:gd name="T3" fmla="*/ 468 h 621"/>
                <a:gd name="T4" fmla="*/ 475 w 626"/>
                <a:gd name="T5" fmla="*/ 621 h 621"/>
                <a:gd name="T6" fmla="*/ 0 w 626"/>
                <a:gd name="T7" fmla="*/ 153 h 621"/>
                <a:gd name="T8" fmla="*/ 151 w 626"/>
                <a:gd name="T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621">
                  <a:moveTo>
                    <a:pt x="151" y="0"/>
                  </a:moveTo>
                  <a:lnTo>
                    <a:pt x="626" y="468"/>
                  </a:lnTo>
                  <a:lnTo>
                    <a:pt x="475" y="621"/>
                  </a:lnTo>
                  <a:lnTo>
                    <a:pt x="0" y="15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B0E0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14375" y="2663826"/>
              <a:ext cx="1762125" cy="1755775"/>
            </a:xfrm>
            <a:custGeom>
              <a:avLst/>
              <a:gdLst>
                <a:gd name="T0" fmla="*/ 1087 w 2219"/>
                <a:gd name="T1" fmla="*/ 0 h 2211"/>
                <a:gd name="T2" fmla="*/ 1256 w 2219"/>
                <a:gd name="T3" fmla="*/ 20 h 2211"/>
                <a:gd name="T4" fmla="*/ 1421 w 2219"/>
                <a:gd name="T5" fmla="*/ 63 h 2211"/>
                <a:gd name="T6" fmla="*/ 1580 w 2219"/>
                <a:gd name="T7" fmla="*/ 130 h 2211"/>
                <a:gd name="T8" fmla="*/ 1730 w 2219"/>
                <a:gd name="T9" fmla="*/ 222 h 2211"/>
                <a:gd name="T10" fmla="*/ 1868 w 2219"/>
                <a:gd name="T11" fmla="*/ 339 h 2211"/>
                <a:gd name="T12" fmla="*/ 1986 w 2219"/>
                <a:gd name="T13" fmla="*/ 475 h 2211"/>
                <a:gd name="T14" fmla="*/ 2081 w 2219"/>
                <a:gd name="T15" fmla="*/ 624 h 2211"/>
                <a:gd name="T16" fmla="*/ 2151 w 2219"/>
                <a:gd name="T17" fmla="*/ 781 h 2211"/>
                <a:gd name="T18" fmla="*/ 2197 w 2219"/>
                <a:gd name="T19" fmla="*/ 946 h 2211"/>
                <a:gd name="T20" fmla="*/ 2218 w 2219"/>
                <a:gd name="T21" fmla="*/ 1113 h 2211"/>
                <a:gd name="T22" fmla="*/ 2215 w 2219"/>
                <a:gd name="T23" fmla="*/ 1282 h 2211"/>
                <a:gd name="T24" fmla="*/ 2186 w 2219"/>
                <a:gd name="T25" fmla="*/ 1449 h 2211"/>
                <a:gd name="T26" fmla="*/ 2133 w 2219"/>
                <a:gd name="T27" fmla="*/ 1610 h 2211"/>
                <a:gd name="T28" fmla="*/ 2057 w 2219"/>
                <a:gd name="T29" fmla="*/ 1764 h 2211"/>
                <a:gd name="T30" fmla="*/ 1955 w 2219"/>
                <a:gd name="T31" fmla="*/ 1905 h 2211"/>
                <a:gd name="T32" fmla="*/ 1831 w 2219"/>
                <a:gd name="T33" fmla="*/ 2032 h 2211"/>
                <a:gd name="T34" fmla="*/ 1693 w 2219"/>
                <a:gd name="T35" fmla="*/ 2134 h 2211"/>
                <a:gd name="T36" fmla="*/ 1545 w 2219"/>
                <a:gd name="T37" fmla="*/ 2211 h 2211"/>
                <a:gd name="T38" fmla="*/ 1599 w 2219"/>
                <a:gd name="T39" fmla="*/ 2049 h 2211"/>
                <a:gd name="T40" fmla="*/ 1629 w 2219"/>
                <a:gd name="T41" fmla="*/ 1882 h 2211"/>
                <a:gd name="T42" fmla="*/ 1633 w 2219"/>
                <a:gd name="T43" fmla="*/ 1712 h 2211"/>
                <a:gd name="T44" fmla="*/ 1613 w 2219"/>
                <a:gd name="T45" fmla="*/ 1543 h 2211"/>
                <a:gd name="T46" fmla="*/ 1568 w 2219"/>
                <a:gd name="T47" fmla="*/ 1377 h 2211"/>
                <a:gd name="T48" fmla="*/ 1497 w 2219"/>
                <a:gd name="T49" fmla="*/ 1218 h 2211"/>
                <a:gd name="T50" fmla="*/ 1403 w 2219"/>
                <a:gd name="T51" fmla="*/ 1068 h 2211"/>
                <a:gd name="T52" fmla="*/ 1284 w 2219"/>
                <a:gd name="T53" fmla="*/ 932 h 2211"/>
                <a:gd name="T54" fmla="*/ 1145 w 2219"/>
                <a:gd name="T55" fmla="*/ 814 h 2211"/>
                <a:gd name="T56" fmla="*/ 994 w 2219"/>
                <a:gd name="T57" fmla="*/ 722 h 2211"/>
                <a:gd name="T58" fmla="*/ 833 w 2219"/>
                <a:gd name="T59" fmla="*/ 653 h 2211"/>
                <a:gd name="T60" fmla="*/ 667 w 2219"/>
                <a:gd name="T61" fmla="*/ 611 h 2211"/>
                <a:gd name="T62" fmla="*/ 498 w 2219"/>
                <a:gd name="T63" fmla="*/ 592 h 2211"/>
                <a:gd name="T64" fmla="*/ 328 w 2219"/>
                <a:gd name="T65" fmla="*/ 600 h 2211"/>
                <a:gd name="T66" fmla="*/ 160 w 2219"/>
                <a:gd name="T67" fmla="*/ 632 h 2211"/>
                <a:gd name="T68" fmla="*/ 0 w 2219"/>
                <a:gd name="T69" fmla="*/ 689 h 2211"/>
                <a:gd name="T70" fmla="*/ 76 w 2219"/>
                <a:gd name="T71" fmla="*/ 539 h 2211"/>
                <a:gd name="T72" fmla="*/ 175 w 2219"/>
                <a:gd name="T73" fmla="*/ 400 h 2211"/>
                <a:gd name="T74" fmla="*/ 301 w 2219"/>
                <a:gd name="T75" fmla="*/ 275 h 2211"/>
                <a:gd name="T76" fmla="*/ 441 w 2219"/>
                <a:gd name="T77" fmla="*/ 171 h 2211"/>
                <a:gd name="T78" fmla="*/ 593 w 2219"/>
                <a:gd name="T79" fmla="*/ 92 h 2211"/>
                <a:gd name="T80" fmla="*/ 754 w 2219"/>
                <a:gd name="T81" fmla="*/ 37 h 2211"/>
                <a:gd name="T82" fmla="*/ 920 w 2219"/>
                <a:gd name="T83" fmla="*/ 6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19" h="2211">
                  <a:moveTo>
                    <a:pt x="1003" y="0"/>
                  </a:moveTo>
                  <a:lnTo>
                    <a:pt x="1087" y="0"/>
                  </a:lnTo>
                  <a:lnTo>
                    <a:pt x="1172" y="7"/>
                  </a:lnTo>
                  <a:lnTo>
                    <a:pt x="1256" y="20"/>
                  </a:lnTo>
                  <a:lnTo>
                    <a:pt x="1339" y="39"/>
                  </a:lnTo>
                  <a:lnTo>
                    <a:pt x="1421" y="63"/>
                  </a:lnTo>
                  <a:lnTo>
                    <a:pt x="1501" y="93"/>
                  </a:lnTo>
                  <a:lnTo>
                    <a:pt x="1580" y="130"/>
                  </a:lnTo>
                  <a:lnTo>
                    <a:pt x="1657" y="173"/>
                  </a:lnTo>
                  <a:lnTo>
                    <a:pt x="1730" y="222"/>
                  </a:lnTo>
                  <a:lnTo>
                    <a:pt x="1801" y="278"/>
                  </a:lnTo>
                  <a:lnTo>
                    <a:pt x="1868" y="339"/>
                  </a:lnTo>
                  <a:lnTo>
                    <a:pt x="1930" y="406"/>
                  </a:lnTo>
                  <a:lnTo>
                    <a:pt x="1986" y="475"/>
                  </a:lnTo>
                  <a:lnTo>
                    <a:pt x="2036" y="549"/>
                  </a:lnTo>
                  <a:lnTo>
                    <a:pt x="2081" y="624"/>
                  </a:lnTo>
                  <a:lnTo>
                    <a:pt x="2119" y="702"/>
                  </a:lnTo>
                  <a:lnTo>
                    <a:pt x="2151" y="781"/>
                  </a:lnTo>
                  <a:lnTo>
                    <a:pt x="2177" y="863"/>
                  </a:lnTo>
                  <a:lnTo>
                    <a:pt x="2197" y="946"/>
                  </a:lnTo>
                  <a:lnTo>
                    <a:pt x="2211" y="1030"/>
                  </a:lnTo>
                  <a:lnTo>
                    <a:pt x="2218" y="1113"/>
                  </a:lnTo>
                  <a:lnTo>
                    <a:pt x="2219" y="1198"/>
                  </a:lnTo>
                  <a:lnTo>
                    <a:pt x="2215" y="1282"/>
                  </a:lnTo>
                  <a:lnTo>
                    <a:pt x="2203" y="1366"/>
                  </a:lnTo>
                  <a:lnTo>
                    <a:pt x="2186" y="1449"/>
                  </a:lnTo>
                  <a:lnTo>
                    <a:pt x="2163" y="1530"/>
                  </a:lnTo>
                  <a:lnTo>
                    <a:pt x="2133" y="1610"/>
                  </a:lnTo>
                  <a:lnTo>
                    <a:pt x="2098" y="1687"/>
                  </a:lnTo>
                  <a:lnTo>
                    <a:pt x="2057" y="1764"/>
                  </a:lnTo>
                  <a:lnTo>
                    <a:pt x="2008" y="1836"/>
                  </a:lnTo>
                  <a:lnTo>
                    <a:pt x="1955" y="1905"/>
                  </a:lnTo>
                  <a:lnTo>
                    <a:pt x="1893" y="1972"/>
                  </a:lnTo>
                  <a:lnTo>
                    <a:pt x="1831" y="2032"/>
                  </a:lnTo>
                  <a:lnTo>
                    <a:pt x="1763" y="2085"/>
                  </a:lnTo>
                  <a:lnTo>
                    <a:pt x="1693" y="2134"/>
                  </a:lnTo>
                  <a:lnTo>
                    <a:pt x="1620" y="2176"/>
                  </a:lnTo>
                  <a:lnTo>
                    <a:pt x="1545" y="2211"/>
                  </a:lnTo>
                  <a:lnTo>
                    <a:pt x="1575" y="2131"/>
                  </a:lnTo>
                  <a:lnTo>
                    <a:pt x="1599" y="2049"/>
                  </a:lnTo>
                  <a:lnTo>
                    <a:pt x="1617" y="1966"/>
                  </a:lnTo>
                  <a:lnTo>
                    <a:pt x="1629" y="1882"/>
                  </a:lnTo>
                  <a:lnTo>
                    <a:pt x="1635" y="1798"/>
                  </a:lnTo>
                  <a:lnTo>
                    <a:pt x="1633" y="1712"/>
                  </a:lnTo>
                  <a:lnTo>
                    <a:pt x="1627" y="1628"/>
                  </a:lnTo>
                  <a:lnTo>
                    <a:pt x="1613" y="1543"/>
                  </a:lnTo>
                  <a:lnTo>
                    <a:pt x="1594" y="1460"/>
                  </a:lnTo>
                  <a:lnTo>
                    <a:pt x="1568" y="1377"/>
                  </a:lnTo>
                  <a:lnTo>
                    <a:pt x="1535" y="1297"/>
                  </a:lnTo>
                  <a:lnTo>
                    <a:pt x="1497" y="1218"/>
                  </a:lnTo>
                  <a:lnTo>
                    <a:pt x="1454" y="1142"/>
                  </a:lnTo>
                  <a:lnTo>
                    <a:pt x="1403" y="1068"/>
                  </a:lnTo>
                  <a:lnTo>
                    <a:pt x="1346" y="999"/>
                  </a:lnTo>
                  <a:lnTo>
                    <a:pt x="1284" y="932"/>
                  </a:lnTo>
                  <a:lnTo>
                    <a:pt x="1215" y="870"/>
                  </a:lnTo>
                  <a:lnTo>
                    <a:pt x="1145" y="814"/>
                  </a:lnTo>
                  <a:lnTo>
                    <a:pt x="1070" y="765"/>
                  </a:lnTo>
                  <a:lnTo>
                    <a:pt x="994" y="722"/>
                  </a:lnTo>
                  <a:lnTo>
                    <a:pt x="915" y="685"/>
                  </a:lnTo>
                  <a:lnTo>
                    <a:pt x="833" y="653"/>
                  </a:lnTo>
                  <a:lnTo>
                    <a:pt x="751" y="629"/>
                  </a:lnTo>
                  <a:lnTo>
                    <a:pt x="667" y="611"/>
                  </a:lnTo>
                  <a:lnTo>
                    <a:pt x="582" y="599"/>
                  </a:lnTo>
                  <a:lnTo>
                    <a:pt x="498" y="592"/>
                  </a:lnTo>
                  <a:lnTo>
                    <a:pt x="412" y="594"/>
                  </a:lnTo>
                  <a:lnTo>
                    <a:pt x="328" y="600"/>
                  </a:lnTo>
                  <a:lnTo>
                    <a:pt x="243" y="613"/>
                  </a:lnTo>
                  <a:lnTo>
                    <a:pt x="160" y="632"/>
                  </a:lnTo>
                  <a:lnTo>
                    <a:pt x="80" y="656"/>
                  </a:lnTo>
                  <a:lnTo>
                    <a:pt x="0" y="689"/>
                  </a:lnTo>
                  <a:lnTo>
                    <a:pt x="35" y="613"/>
                  </a:lnTo>
                  <a:lnTo>
                    <a:pt x="76" y="539"/>
                  </a:lnTo>
                  <a:lnTo>
                    <a:pt x="124" y="468"/>
                  </a:lnTo>
                  <a:lnTo>
                    <a:pt x="175" y="400"/>
                  </a:lnTo>
                  <a:lnTo>
                    <a:pt x="235" y="337"/>
                  </a:lnTo>
                  <a:lnTo>
                    <a:pt x="301" y="275"/>
                  </a:lnTo>
                  <a:lnTo>
                    <a:pt x="369" y="220"/>
                  </a:lnTo>
                  <a:lnTo>
                    <a:pt x="441" y="171"/>
                  </a:lnTo>
                  <a:lnTo>
                    <a:pt x="516" y="128"/>
                  </a:lnTo>
                  <a:lnTo>
                    <a:pt x="593" y="92"/>
                  </a:lnTo>
                  <a:lnTo>
                    <a:pt x="672" y="62"/>
                  </a:lnTo>
                  <a:lnTo>
                    <a:pt x="754" y="37"/>
                  </a:lnTo>
                  <a:lnTo>
                    <a:pt x="836" y="18"/>
                  </a:lnTo>
                  <a:lnTo>
                    <a:pt x="920" y="6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000E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881187" y="3119438"/>
              <a:ext cx="595313" cy="1300163"/>
            </a:xfrm>
            <a:custGeom>
              <a:avLst/>
              <a:gdLst>
                <a:gd name="T0" fmla="*/ 584 w 750"/>
                <a:gd name="T1" fmla="*/ 0 h 1636"/>
                <a:gd name="T2" fmla="*/ 627 w 750"/>
                <a:gd name="T3" fmla="*/ 80 h 1636"/>
                <a:gd name="T4" fmla="*/ 664 w 750"/>
                <a:gd name="T5" fmla="*/ 161 h 1636"/>
                <a:gd name="T6" fmla="*/ 694 w 750"/>
                <a:gd name="T7" fmla="*/ 244 h 1636"/>
                <a:gd name="T8" fmla="*/ 719 w 750"/>
                <a:gd name="T9" fmla="*/ 330 h 1636"/>
                <a:gd name="T10" fmla="*/ 735 w 750"/>
                <a:gd name="T11" fmla="*/ 417 h 1636"/>
                <a:gd name="T12" fmla="*/ 746 w 750"/>
                <a:gd name="T13" fmla="*/ 504 h 1636"/>
                <a:gd name="T14" fmla="*/ 750 w 750"/>
                <a:gd name="T15" fmla="*/ 591 h 1636"/>
                <a:gd name="T16" fmla="*/ 747 w 750"/>
                <a:gd name="T17" fmla="*/ 678 h 1636"/>
                <a:gd name="T18" fmla="*/ 738 w 750"/>
                <a:gd name="T19" fmla="*/ 765 h 1636"/>
                <a:gd name="T20" fmla="*/ 723 w 750"/>
                <a:gd name="T21" fmla="*/ 853 h 1636"/>
                <a:gd name="T22" fmla="*/ 699 w 750"/>
                <a:gd name="T23" fmla="*/ 937 h 1636"/>
                <a:gd name="T24" fmla="*/ 671 w 750"/>
                <a:gd name="T25" fmla="*/ 1020 h 1636"/>
                <a:gd name="T26" fmla="*/ 634 w 750"/>
                <a:gd name="T27" fmla="*/ 1102 h 1636"/>
                <a:gd name="T28" fmla="*/ 592 w 750"/>
                <a:gd name="T29" fmla="*/ 1179 h 1636"/>
                <a:gd name="T30" fmla="*/ 543 w 750"/>
                <a:gd name="T31" fmla="*/ 1255 h 1636"/>
                <a:gd name="T32" fmla="*/ 487 w 750"/>
                <a:gd name="T33" fmla="*/ 1327 h 1636"/>
                <a:gd name="T34" fmla="*/ 424 w 750"/>
                <a:gd name="T35" fmla="*/ 1397 h 1636"/>
                <a:gd name="T36" fmla="*/ 362 w 750"/>
                <a:gd name="T37" fmla="*/ 1457 h 1636"/>
                <a:gd name="T38" fmla="*/ 294 w 750"/>
                <a:gd name="T39" fmla="*/ 1510 h 1636"/>
                <a:gd name="T40" fmla="*/ 224 w 750"/>
                <a:gd name="T41" fmla="*/ 1559 h 1636"/>
                <a:gd name="T42" fmla="*/ 151 w 750"/>
                <a:gd name="T43" fmla="*/ 1601 h 1636"/>
                <a:gd name="T44" fmla="*/ 76 w 750"/>
                <a:gd name="T45" fmla="*/ 1636 h 1636"/>
                <a:gd name="T46" fmla="*/ 107 w 750"/>
                <a:gd name="T47" fmla="*/ 1552 h 1636"/>
                <a:gd name="T48" fmla="*/ 133 w 750"/>
                <a:gd name="T49" fmla="*/ 1466 h 1636"/>
                <a:gd name="T50" fmla="*/ 151 w 750"/>
                <a:gd name="T51" fmla="*/ 1378 h 1636"/>
                <a:gd name="T52" fmla="*/ 162 w 750"/>
                <a:gd name="T53" fmla="*/ 1288 h 1636"/>
                <a:gd name="T54" fmla="*/ 166 w 750"/>
                <a:gd name="T55" fmla="*/ 1199 h 1636"/>
                <a:gd name="T56" fmla="*/ 162 w 750"/>
                <a:gd name="T57" fmla="*/ 1110 h 1636"/>
                <a:gd name="T58" fmla="*/ 152 w 750"/>
                <a:gd name="T59" fmla="*/ 1020 h 1636"/>
                <a:gd name="T60" fmla="*/ 136 w 750"/>
                <a:gd name="T61" fmla="*/ 931 h 1636"/>
                <a:gd name="T62" fmla="*/ 111 w 750"/>
                <a:gd name="T63" fmla="*/ 844 h 1636"/>
                <a:gd name="T64" fmla="*/ 81 w 750"/>
                <a:gd name="T65" fmla="*/ 759 h 1636"/>
                <a:gd name="T66" fmla="*/ 43 w 750"/>
                <a:gd name="T67" fmla="*/ 674 h 1636"/>
                <a:gd name="T68" fmla="*/ 0 w 750"/>
                <a:gd name="T69" fmla="*/ 593 h 1636"/>
                <a:gd name="T70" fmla="*/ 584 w 750"/>
                <a:gd name="T7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0" h="1636">
                  <a:moveTo>
                    <a:pt x="584" y="0"/>
                  </a:moveTo>
                  <a:lnTo>
                    <a:pt x="627" y="80"/>
                  </a:lnTo>
                  <a:lnTo>
                    <a:pt x="664" y="161"/>
                  </a:lnTo>
                  <a:lnTo>
                    <a:pt x="694" y="244"/>
                  </a:lnTo>
                  <a:lnTo>
                    <a:pt x="719" y="330"/>
                  </a:lnTo>
                  <a:lnTo>
                    <a:pt x="735" y="417"/>
                  </a:lnTo>
                  <a:lnTo>
                    <a:pt x="746" y="504"/>
                  </a:lnTo>
                  <a:lnTo>
                    <a:pt x="750" y="591"/>
                  </a:lnTo>
                  <a:lnTo>
                    <a:pt x="747" y="678"/>
                  </a:lnTo>
                  <a:lnTo>
                    <a:pt x="738" y="765"/>
                  </a:lnTo>
                  <a:lnTo>
                    <a:pt x="723" y="853"/>
                  </a:lnTo>
                  <a:lnTo>
                    <a:pt x="699" y="937"/>
                  </a:lnTo>
                  <a:lnTo>
                    <a:pt x="671" y="1020"/>
                  </a:lnTo>
                  <a:lnTo>
                    <a:pt x="634" y="1102"/>
                  </a:lnTo>
                  <a:lnTo>
                    <a:pt x="592" y="1179"/>
                  </a:lnTo>
                  <a:lnTo>
                    <a:pt x="543" y="1255"/>
                  </a:lnTo>
                  <a:lnTo>
                    <a:pt x="487" y="1327"/>
                  </a:lnTo>
                  <a:lnTo>
                    <a:pt x="424" y="1397"/>
                  </a:lnTo>
                  <a:lnTo>
                    <a:pt x="362" y="1457"/>
                  </a:lnTo>
                  <a:lnTo>
                    <a:pt x="294" y="1510"/>
                  </a:lnTo>
                  <a:lnTo>
                    <a:pt x="224" y="1559"/>
                  </a:lnTo>
                  <a:lnTo>
                    <a:pt x="151" y="1601"/>
                  </a:lnTo>
                  <a:lnTo>
                    <a:pt x="76" y="1636"/>
                  </a:lnTo>
                  <a:lnTo>
                    <a:pt x="107" y="1552"/>
                  </a:lnTo>
                  <a:lnTo>
                    <a:pt x="133" y="1466"/>
                  </a:lnTo>
                  <a:lnTo>
                    <a:pt x="151" y="1378"/>
                  </a:lnTo>
                  <a:lnTo>
                    <a:pt x="162" y="1288"/>
                  </a:lnTo>
                  <a:lnTo>
                    <a:pt x="166" y="1199"/>
                  </a:lnTo>
                  <a:lnTo>
                    <a:pt x="162" y="1110"/>
                  </a:lnTo>
                  <a:lnTo>
                    <a:pt x="152" y="1020"/>
                  </a:lnTo>
                  <a:lnTo>
                    <a:pt x="136" y="931"/>
                  </a:lnTo>
                  <a:lnTo>
                    <a:pt x="111" y="844"/>
                  </a:lnTo>
                  <a:lnTo>
                    <a:pt x="81" y="759"/>
                  </a:lnTo>
                  <a:lnTo>
                    <a:pt x="43" y="674"/>
                  </a:lnTo>
                  <a:lnTo>
                    <a:pt x="0" y="59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384300" y="1611313"/>
              <a:ext cx="2117725" cy="2139950"/>
            </a:xfrm>
            <a:custGeom>
              <a:avLst/>
              <a:gdLst>
                <a:gd name="T0" fmla="*/ 2665 w 2669"/>
                <a:gd name="T1" fmla="*/ 4 h 2696"/>
                <a:gd name="T2" fmla="*/ 2668 w 2669"/>
                <a:gd name="T3" fmla="*/ 196 h 2696"/>
                <a:gd name="T4" fmla="*/ 2644 w 2669"/>
                <a:gd name="T5" fmla="*/ 399 h 2696"/>
                <a:gd name="T6" fmla="*/ 2595 w 2669"/>
                <a:gd name="T7" fmla="*/ 610 h 2696"/>
                <a:gd name="T8" fmla="*/ 2522 w 2669"/>
                <a:gd name="T9" fmla="*/ 826 h 2696"/>
                <a:gd name="T10" fmla="*/ 2424 w 2669"/>
                <a:gd name="T11" fmla="*/ 1045 h 2696"/>
                <a:gd name="T12" fmla="*/ 2301 w 2669"/>
                <a:gd name="T13" fmla="*/ 1265 h 2696"/>
                <a:gd name="T14" fmla="*/ 2157 w 2669"/>
                <a:gd name="T15" fmla="*/ 1484 h 2696"/>
                <a:gd name="T16" fmla="*/ 1990 w 2669"/>
                <a:gd name="T17" fmla="*/ 1698 h 2696"/>
                <a:gd name="T18" fmla="*/ 1799 w 2669"/>
                <a:gd name="T19" fmla="*/ 1906 h 2696"/>
                <a:gd name="T20" fmla="*/ 1566 w 2669"/>
                <a:gd name="T21" fmla="*/ 2122 h 2696"/>
                <a:gd name="T22" fmla="*/ 1325 w 2669"/>
                <a:gd name="T23" fmla="*/ 2310 h 2696"/>
                <a:gd name="T24" fmla="*/ 1079 w 2669"/>
                <a:gd name="T25" fmla="*/ 2469 h 2696"/>
                <a:gd name="T26" fmla="*/ 831 w 2669"/>
                <a:gd name="T27" fmla="*/ 2598 h 2696"/>
                <a:gd name="T28" fmla="*/ 586 w 2669"/>
                <a:gd name="T29" fmla="*/ 2696 h 2696"/>
                <a:gd name="T30" fmla="*/ 500 w 2669"/>
                <a:gd name="T31" fmla="*/ 2556 h 2696"/>
                <a:gd name="T32" fmla="*/ 397 w 2669"/>
                <a:gd name="T33" fmla="*/ 2426 h 2696"/>
                <a:gd name="T34" fmla="*/ 274 w 2669"/>
                <a:gd name="T35" fmla="*/ 2306 h 2696"/>
                <a:gd name="T36" fmla="*/ 142 w 2669"/>
                <a:gd name="T37" fmla="*/ 2204 h 2696"/>
                <a:gd name="T38" fmla="*/ 0 w 2669"/>
                <a:gd name="T39" fmla="*/ 2120 h 2696"/>
                <a:gd name="T40" fmla="*/ 96 w 2669"/>
                <a:gd name="T41" fmla="*/ 1872 h 2696"/>
                <a:gd name="T42" fmla="*/ 221 w 2669"/>
                <a:gd name="T43" fmla="*/ 1623 h 2696"/>
                <a:gd name="T44" fmla="*/ 376 w 2669"/>
                <a:gd name="T45" fmla="*/ 1374 h 2696"/>
                <a:gd name="T46" fmla="*/ 561 w 2669"/>
                <a:gd name="T47" fmla="*/ 1131 h 2696"/>
                <a:gd name="T48" fmla="*/ 775 w 2669"/>
                <a:gd name="T49" fmla="*/ 895 h 2696"/>
                <a:gd name="T50" fmla="*/ 979 w 2669"/>
                <a:gd name="T51" fmla="*/ 702 h 2696"/>
                <a:gd name="T52" fmla="*/ 1192 w 2669"/>
                <a:gd name="T53" fmla="*/ 532 h 2696"/>
                <a:gd name="T54" fmla="*/ 1407 w 2669"/>
                <a:gd name="T55" fmla="*/ 384 h 2696"/>
                <a:gd name="T56" fmla="*/ 1626 w 2669"/>
                <a:gd name="T57" fmla="*/ 259 h 2696"/>
                <a:gd name="T58" fmla="*/ 1844 w 2669"/>
                <a:gd name="T59" fmla="*/ 158 h 2696"/>
                <a:gd name="T60" fmla="*/ 2059 w 2669"/>
                <a:gd name="T61" fmla="*/ 82 h 2696"/>
                <a:gd name="T62" fmla="*/ 2270 w 2669"/>
                <a:gd name="T63" fmla="*/ 30 h 2696"/>
                <a:gd name="T64" fmla="*/ 2473 w 2669"/>
                <a:gd name="T65" fmla="*/ 3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69" h="2696">
                  <a:moveTo>
                    <a:pt x="2570" y="0"/>
                  </a:moveTo>
                  <a:lnTo>
                    <a:pt x="2665" y="4"/>
                  </a:lnTo>
                  <a:lnTo>
                    <a:pt x="2669" y="98"/>
                  </a:lnTo>
                  <a:lnTo>
                    <a:pt x="2668" y="196"/>
                  </a:lnTo>
                  <a:lnTo>
                    <a:pt x="2659" y="297"/>
                  </a:lnTo>
                  <a:lnTo>
                    <a:pt x="2644" y="399"/>
                  </a:lnTo>
                  <a:lnTo>
                    <a:pt x="2623" y="503"/>
                  </a:lnTo>
                  <a:lnTo>
                    <a:pt x="2595" y="610"/>
                  </a:lnTo>
                  <a:lnTo>
                    <a:pt x="2561" y="717"/>
                  </a:lnTo>
                  <a:lnTo>
                    <a:pt x="2522" y="826"/>
                  </a:lnTo>
                  <a:lnTo>
                    <a:pt x="2476" y="936"/>
                  </a:lnTo>
                  <a:lnTo>
                    <a:pt x="2424" y="1045"/>
                  </a:lnTo>
                  <a:lnTo>
                    <a:pt x="2365" y="1155"/>
                  </a:lnTo>
                  <a:lnTo>
                    <a:pt x="2301" y="1265"/>
                  </a:lnTo>
                  <a:lnTo>
                    <a:pt x="2232" y="1375"/>
                  </a:lnTo>
                  <a:lnTo>
                    <a:pt x="2157" y="1484"/>
                  </a:lnTo>
                  <a:lnTo>
                    <a:pt x="2075" y="1592"/>
                  </a:lnTo>
                  <a:lnTo>
                    <a:pt x="1990" y="1698"/>
                  </a:lnTo>
                  <a:lnTo>
                    <a:pt x="1897" y="1803"/>
                  </a:lnTo>
                  <a:lnTo>
                    <a:pt x="1799" y="1906"/>
                  </a:lnTo>
                  <a:lnTo>
                    <a:pt x="1685" y="2018"/>
                  </a:lnTo>
                  <a:lnTo>
                    <a:pt x="1566" y="2122"/>
                  </a:lnTo>
                  <a:lnTo>
                    <a:pt x="1448" y="2220"/>
                  </a:lnTo>
                  <a:lnTo>
                    <a:pt x="1325" y="2310"/>
                  </a:lnTo>
                  <a:lnTo>
                    <a:pt x="1203" y="2393"/>
                  </a:lnTo>
                  <a:lnTo>
                    <a:pt x="1079" y="2469"/>
                  </a:lnTo>
                  <a:lnTo>
                    <a:pt x="955" y="2537"/>
                  </a:lnTo>
                  <a:lnTo>
                    <a:pt x="831" y="2598"/>
                  </a:lnTo>
                  <a:lnTo>
                    <a:pt x="708" y="2652"/>
                  </a:lnTo>
                  <a:lnTo>
                    <a:pt x="586" y="2696"/>
                  </a:lnTo>
                  <a:lnTo>
                    <a:pt x="545" y="2626"/>
                  </a:lnTo>
                  <a:lnTo>
                    <a:pt x="500" y="2556"/>
                  </a:lnTo>
                  <a:lnTo>
                    <a:pt x="450" y="2490"/>
                  </a:lnTo>
                  <a:lnTo>
                    <a:pt x="397" y="2426"/>
                  </a:lnTo>
                  <a:lnTo>
                    <a:pt x="337" y="2363"/>
                  </a:lnTo>
                  <a:lnTo>
                    <a:pt x="274" y="2306"/>
                  </a:lnTo>
                  <a:lnTo>
                    <a:pt x="209" y="2252"/>
                  </a:lnTo>
                  <a:lnTo>
                    <a:pt x="142" y="2204"/>
                  </a:lnTo>
                  <a:lnTo>
                    <a:pt x="73" y="2159"/>
                  </a:lnTo>
                  <a:lnTo>
                    <a:pt x="0" y="2120"/>
                  </a:lnTo>
                  <a:lnTo>
                    <a:pt x="44" y="1997"/>
                  </a:lnTo>
                  <a:lnTo>
                    <a:pt x="96" y="1872"/>
                  </a:lnTo>
                  <a:lnTo>
                    <a:pt x="154" y="1748"/>
                  </a:lnTo>
                  <a:lnTo>
                    <a:pt x="221" y="1623"/>
                  </a:lnTo>
                  <a:lnTo>
                    <a:pt x="294" y="1498"/>
                  </a:lnTo>
                  <a:lnTo>
                    <a:pt x="376" y="1374"/>
                  </a:lnTo>
                  <a:lnTo>
                    <a:pt x="465" y="1252"/>
                  </a:lnTo>
                  <a:lnTo>
                    <a:pt x="561" y="1131"/>
                  </a:lnTo>
                  <a:lnTo>
                    <a:pt x="665" y="1012"/>
                  </a:lnTo>
                  <a:lnTo>
                    <a:pt x="775" y="895"/>
                  </a:lnTo>
                  <a:lnTo>
                    <a:pt x="876" y="796"/>
                  </a:lnTo>
                  <a:lnTo>
                    <a:pt x="979" y="702"/>
                  </a:lnTo>
                  <a:lnTo>
                    <a:pt x="1084" y="615"/>
                  </a:lnTo>
                  <a:lnTo>
                    <a:pt x="1192" y="532"/>
                  </a:lnTo>
                  <a:lnTo>
                    <a:pt x="1299" y="456"/>
                  </a:lnTo>
                  <a:lnTo>
                    <a:pt x="1407" y="384"/>
                  </a:lnTo>
                  <a:lnTo>
                    <a:pt x="1517" y="318"/>
                  </a:lnTo>
                  <a:lnTo>
                    <a:pt x="1626" y="259"/>
                  </a:lnTo>
                  <a:lnTo>
                    <a:pt x="1735" y="206"/>
                  </a:lnTo>
                  <a:lnTo>
                    <a:pt x="1844" y="158"/>
                  </a:lnTo>
                  <a:lnTo>
                    <a:pt x="1953" y="117"/>
                  </a:lnTo>
                  <a:lnTo>
                    <a:pt x="2059" y="82"/>
                  </a:lnTo>
                  <a:lnTo>
                    <a:pt x="2165" y="52"/>
                  </a:lnTo>
                  <a:lnTo>
                    <a:pt x="2270" y="30"/>
                  </a:lnTo>
                  <a:lnTo>
                    <a:pt x="2372" y="14"/>
                  </a:lnTo>
                  <a:lnTo>
                    <a:pt x="2473" y="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636712" y="1614488"/>
              <a:ext cx="1865313" cy="2136775"/>
            </a:xfrm>
            <a:custGeom>
              <a:avLst/>
              <a:gdLst>
                <a:gd name="T0" fmla="*/ 2350 w 2350"/>
                <a:gd name="T1" fmla="*/ 94 h 2692"/>
                <a:gd name="T2" fmla="*/ 2340 w 2350"/>
                <a:gd name="T3" fmla="*/ 293 h 2692"/>
                <a:gd name="T4" fmla="*/ 2304 w 2350"/>
                <a:gd name="T5" fmla="*/ 499 h 2692"/>
                <a:gd name="T6" fmla="*/ 2242 w 2350"/>
                <a:gd name="T7" fmla="*/ 713 h 2692"/>
                <a:gd name="T8" fmla="*/ 2157 w 2350"/>
                <a:gd name="T9" fmla="*/ 932 h 2692"/>
                <a:gd name="T10" fmla="*/ 2046 w 2350"/>
                <a:gd name="T11" fmla="*/ 1151 h 2692"/>
                <a:gd name="T12" fmla="*/ 1913 w 2350"/>
                <a:gd name="T13" fmla="*/ 1371 h 2692"/>
                <a:gd name="T14" fmla="*/ 1756 w 2350"/>
                <a:gd name="T15" fmla="*/ 1588 h 2692"/>
                <a:gd name="T16" fmla="*/ 1578 w 2350"/>
                <a:gd name="T17" fmla="*/ 1799 h 2692"/>
                <a:gd name="T18" fmla="*/ 1366 w 2350"/>
                <a:gd name="T19" fmla="*/ 2014 h 2692"/>
                <a:gd name="T20" fmla="*/ 1129 w 2350"/>
                <a:gd name="T21" fmla="*/ 2216 h 2692"/>
                <a:gd name="T22" fmla="*/ 884 w 2350"/>
                <a:gd name="T23" fmla="*/ 2389 h 2692"/>
                <a:gd name="T24" fmla="*/ 636 w 2350"/>
                <a:gd name="T25" fmla="*/ 2533 h 2692"/>
                <a:gd name="T26" fmla="*/ 389 w 2350"/>
                <a:gd name="T27" fmla="*/ 2648 h 2692"/>
                <a:gd name="T28" fmla="*/ 226 w 2350"/>
                <a:gd name="T29" fmla="*/ 2622 h 2692"/>
                <a:gd name="T30" fmla="*/ 131 w 2350"/>
                <a:gd name="T31" fmla="*/ 2486 h 2692"/>
                <a:gd name="T32" fmla="*/ 18 w 2350"/>
                <a:gd name="T33" fmla="*/ 2359 h 2692"/>
                <a:gd name="T34" fmla="*/ 0 w 2350"/>
                <a:gd name="T35" fmla="*/ 2343 h 2692"/>
                <a:gd name="T36" fmla="*/ 11 w 2350"/>
                <a:gd name="T37" fmla="*/ 2332 h 2692"/>
                <a:gd name="T38" fmla="*/ 41 w 2350"/>
                <a:gd name="T39" fmla="*/ 2302 h 2692"/>
                <a:gd name="T40" fmla="*/ 88 w 2350"/>
                <a:gd name="T41" fmla="*/ 2253 h 2692"/>
                <a:gd name="T42" fmla="*/ 151 w 2350"/>
                <a:gd name="T43" fmla="*/ 2188 h 2692"/>
                <a:gd name="T44" fmla="*/ 230 w 2350"/>
                <a:gd name="T45" fmla="*/ 2107 h 2692"/>
                <a:gd name="T46" fmla="*/ 321 w 2350"/>
                <a:gd name="T47" fmla="*/ 2014 h 2692"/>
                <a:gd name="T48" fmla="*/ 423 w 2350"/>
                <a:gd name="T49" fmla="*/ 1909 h 2692"/>
                <a:gd name="T50" fmla="*/ 535 w 2350"/>
                <a:gd name="T51" fmla="*/ 1795 h 2692"/>
                <a:gd name="T52" fmla="*/ 655 w 2350"/>
                <a:gd name="T53" fmla="*/ 1672 h 2692"/>
                <a:gd name="T54" fmla="*/ 781 w 2350"/>
                <a:gd name="T55" fmla="*/ 1543 h 2692"/>
                <a:gd name="T56" fmla="*/ 912 w 2350"/>
                <a:gd name="T57" fmla="*/ 1410 h 2692"/>
                <a:gd name="T58" fmla="*/ 1047 w 2350"/>
                <a:gd name="T59" fmla="*/ 1274 h 2692"/>
                <a:gd name="T60" fmla="*/ 1183 w 2350"/>
                <a:gd name="T61" fmla="*/ 1135 h 2692"/>
                <a:gd name="T62" fmla="*/ 1319 w 2350"/>
                <a:gd name="T63" fmla="*/ 997 h 2692"/>
                <a:gd name="T64" fmla="*/ 1453 w 2350"/>
                <a:gd name="T65" fmla="*/ 863 h 2692"/>
                <a:gd name="T66" fmla="*/ 1583 w 2350"/>
                <a:gd name="T67" fmla="*/ 731 h 2692"/>
                <a:gd name="T68" fmla="*/ 1709 w 2350"/>
                <a:gd name="T69" fmla="*/ 606 h 2692"/>
                <a:gd name="T70" fmla="*/ 1828 w 2350"/>
                <a:gd name="T71" fmla="*/ 486 h 2692"/>
                <a:gd name="T72" fmla="*/ 1939 w 2350"/>
                <a:gd name="T73" fmla="*/ 377 h 2692"/>
                <a:gd name="T74" fmla="*/ 2039 w 2350"/>
                <a:gd name="T75" fmla="*/ 278 h 2692"/>
                <a:gd name="T76" fmla="*/ 2129 w 2350"/>
                <a:gd name="T77" fmla="*/ 191 h 2692"/>
                <a:gd name="T78" fmla="*/ 2206 w 2350"/>
                <a:gd name="T79" fmla="*/ 119 h 2692"/>
                <a:gd name="T80" fmla="*/ 2267 w 2350"/>
                <a:gd name="T81" fmla="*/ 61 h 2692"/>
                <a:gd name="T82" fmla="*/ 2312 w 2350"/>
                <a:gd name="T83" fmla="*/ 22 h 2692"/>
                <a:gd name="T84" fmla="*/ 2339 w 2350"/>
                <a:gd name="T85" fmla="*/ 2 h 2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50" h="2692">
                  <a:moveTo>
                    <a:pt x="2346" y="0"/>
                  </a:moveTo>
                  <a:lnTo>
                    <a:pt x="2350" y="94"/>
                  </a:lnTo>
                  <a:lnTo>
                    <a:pt x="2349" y="192"/>
                  </a:lnTo>
                  <a:lnTo>
                    <a:pt x="2340" y="293"/>
                  </a:lnTo>
                  <a:lnTo>
                    <a:pt x="2325" y="395"/>
                  </a:lnTo>
                  <a:lnTo>
                    <a:pt x="2304" y="499"/>
                  </a:lnTo>
                  <a:lnTo>
                    <a:pt x="2276" y="606"/>
                  </a:lnTo>
                  <a:lnTo>
                    <a:pt x="2242" y="713"/>
                  </a:lnTo>
                  <a:lnTo>
                    <a:pt x="2203" y="822"/>
                  </a:lnTo>
                  <a:lnTo>
                    <a:pt x="2157" y="932"/>
                  </a:lnTo>
                  <a:lnTo>
                    <a:pt x="2105" y="1041"/>
                  </a:lnTo>
                  <a:lnTo>
                    <a:pt x="2046" y="1151"/>
                  </a:lnTo>
                  <a:lnTo>
                    <a:pt x="1982" y="1261"/>
                  </a:lnTo>
                  <a:lnTo>
                    <a:pt x="1913" y="1371"/>
                  </a:lnTo>
                  <a:lnTo>
                    <a:pt x="1838" y="1480"/>
                  </a:lnTo>
                  <a:lnTo>
                    <a:pt x="1756" y="1588"/>
                  </a:lnTo>
                  <a:lnTo>
                    <a:pt x="1671" y="1694"/>
                  </a:lnTo>
                  <a:lnTo>
                    <a:pt x="1578" y="1799"/>
                  </a:lnTo>
                  <a:lnTo>
                    <a:pt x="1480" y="1902"/>
                  </a:lnTo>
                  <a:lnTo>
                    <a:pt x="1366" y="2014"/>
                  </a:lnTo>
                  <a:lnTo>
                    <a:pt x="1247" y="2118"/>
                  </a:lnTo>
                  <a:lnTo>
                    <a:pt x="1129" y="2216"/>
                  </a:lnTo>
                  <a:lnTo>
                    <a:pt x="1006" y="2306"/>
                  </a:lnTo>
                  <a:lnTo>
                    <a:pt x="884" y="2389"/>
                  </a:lnTo>
                  <a:lnTo>
                    <a:pt x="760" y="2465"/>
                  </a:lnTo>
                  <a:lnTo>
                    <a:pt x="636" y="2533"/>
                  </a:lnTo>
                  <a:lnTo>
                    <a:pt x="512" y="2594"/>
                  </a:lnTo>
                  <a:lnTo>
                    <a:pt x="389" y="2648"/>
                  </a:lnTo>
                  <a:lnTo>
                    <a:pt x="267" y="2692"/>
                  </a:lnTo>
                  <a:lnTo>
                    <a:pt x="226" y="2622"/>
                  </a:lnTo>
                  <a:lnTo>
                    <a:pt x="181" y="2552"/>
                  </a:lnTo>
                  <a:lnTo>
                    <a:pt x="131" y="2486"/>
                  </a:lnTo>
                  <a:lnTo>
                    <a:pt x="78" y="2422"/>
                  </a:lnTo>
                  <a:lnTo>
                    <a:pt x="18" y="2359"/>
                  </a:lnTo>
                  <a:lnTo>
                    <a:pt x="10" y="2351"/>
                  </a:lnTo>
                  <a:lnTo>
                    <a:pt x="0" y="2343"/>
                  </a:lnTo>
                  <a:lnTo>
                    <a:pt x="3" y="2340"/>
                  </a:lnTo>
                  <a:lnTo>
                    <a:pt x="11" y="2332"/>
                  </a:lnTo>
                  <a:lnTo>
                    <a:pt x="23" y="2320"/>
                  </a:lnTo>
                  <a:lnTo>
                    <a:pt x="41" y="2302"/>
                  </a:lnTo>
                  <a:lnTo>
                    <a:pt x="63" y="2280"/>
                  </a:lnTo>
                  <a:lnTo>
                    <a:pt x="88" y="2253"/>
                  </a:lnTo>
                  <a:lnTo>
                    <a:pt x="117" y="2222"/>
                  </a:lnTo>
                  <a:lnTo>
                    <a:pt x="151" y="2188"/>
                  </a:lnTo>
                  <a:lnTo>
                    <a:pt x="189" y="2150"/>
                  </a:lnTo>
                  <a:lnTo>
                    <a:pt x="230" y="2107"/>
                  </a:lnTo>
                  <a:lnTo>
                    <a:pt x="274" y="2063"/>
                  </a:lnTo>
                  <a:lnTo>
                    <a:pt x="321" y="2014"/>
                  </a:lnTo>
                  <a:lnTo>
                    <a:pt x="370" y="1963"/>
                  </a:lnTo>
                  <a:lnTo>
                    <a:pt x="423" y="1909"/>
                  </a:lnTo>
                  <a:lnTo>
                    <a:pt x="478" y="1853"/>
                  </a:lnTo>
                  <a:lnTo>
                    <a:pt x="535" y="1795"/>
                  </a:lnTo>
                  <a:lnTo>
                    <a:pt x="594" y="1735"/>
                  </a:lnTo>
                  <a:lnTo>
                    <a:pt x="655" y="1672"/>
                  </a:lnTo>
                  <a:lnTo>
                    <a:pt x="718" y="1608"/>
                  </a:lnTo>
                  <a:lnTo>
                    <a:pt x="781" y="1543"/>
                  </a:lnTo>
                  <a:lnTo>
                    <a:pt x="847" y="1476"/>
                  </a:lnTo>
                  <a:lnTo>
                    <a:pt x="912" y="1410"/>
                  </a:lnTo>
                  <a:lnTo>
                    <a:pt x="980" y="1342"/>
                  </a:lnTo>
                  <a:lnTo>
                    <a:pt x="1047" y="1274"/>
                  </a:lnTo>
                  <a:lnTo>
                    <a:pt x="1115" y="1204"/>
                  </a:lnTo>
                  <a:lnTo>
                    <a:pt x="1183" y="1135"/>
                  </a:lnTo>
                  <a:lnTo>
                    <a:pt x="1251" y="1067"/>
                  </a:lnTo>
                  <a:lnTo>
                    <a:pt x="1319" y="997"/>
                  </a:lnTo>
                  <a:lnTo>
                    <a:pt x="1386" y="929"/>
                  </a:lnTo>
                  <a:lnTo>
                    <a:pt x="1453" y="863"/>
                  </a:lnTo>
                  <a:lnTo>
                    <a:pt x="1519" y="796"/>
                  </a:lnTo>
                  <a:lnTo>
                    <a:pt x="1583" y="731"/>
                  </a:lnTo>
                  <a:lnTo>
                    <a:pt x="1647" y="667"/>
                  </a:lnTo>
                  <a:lnTo>
                    <a:pt x="1709" y="606"/>
                  </a:lnTo>
                  <a:lnTo>
                    <a:pt x="1770" y="544"/>
                  </a:lnTo>
                  <a:lnTo>
                    <a:pt x="1828" y="486"/>
                  </a:lnTo>
                  <a:lnTo>
                    <a:pt x="1884" y="430"/>
                  </a:lnTo>
                  <a:lnTo>
                    <a:pt x="1939" y="377"/>
                  </a:lnTo>
                  <a:lnTo>
                    <a:pt x="1990" y="325"/>
                  </a:lnTo>
                  <a:lnTo>
                    <a:pt x="2039" y="278"/>
                  </a:lnTo>
                  <a:lnTo>
                    <a:pt x="2086" y="233"/>
                  </a:lnTo>
                  <a:lnTo>
                    <a:pt x="2129" y="191"/>
                  </a:lnTo>
                  <a:lnTo>
                    <a:pt x="2169" y="153"/>
                  </a:lnTo>
                  <a:lnTo>
                    <a:pt x="2206" y="119"/>
                  </a:lnTo>
                  <a:lnTo>
                    <a:pt x="2238" y="89"/>
                  </a:lnTo>
                  <a:lnTo>
                    <a:pt x="2267" y="61"/>
                  </a:lnTo>
                  <a:lnTo>
                    <a:pt x="2291" y="40"/>
                  </a:lnTo>
                  <a:lnTo>
                    <a:pt x="2312" y="22"/>
                  </a:lnTo>
                  <a:lnTo>
                    <a:pt x="2328" y="10"/>
                  </a:lnTo>
                  <a:lnTo>
                    <a:pt x="2339" y="2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rgbClr val="D3DDD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327150" y="2894013"/>
              <a:ext cx="909638" cy="922338"/>
            </a:xfrm>
            <a:custGeom>
              <a:avLst/>
              <a:gdLst>
                <a:gd name="T0" fmla="*/ 1147 w 1147"/>
                <a:gd name="T1" fmla="*/ 0 h 1162"/>
                <a:gd name="T2" fmla="*/ 1133 w 1147"/>
                <a:gd name="T3" fmla="*/ 45 h 1162"/>
                <a:gd name="T4" fmla="*/ 1115 w 1147"/>
                <a:gd name="T5" fmla="*/ 93 h 1162"/>
                <a:gd name="T6" fmla="*/ 1092 w 1147"/>
                <a:gd name="T7" fmla="*/ 144 h 1162"/>
                <a:gd name="T8" fmla="*/ 1064 w 1147"/>
                <a:gd name="T9" fmla="*/ 199 h 1162"/>
                <a:gd name="T10" fmla="*/ 1031 w 1147"/>
                <a:gd name="T11" fmla="*/ 256 h 1162"/>
                <a:gd name="T12" fmla="*/ 993 w 1147"/>
                <a:gd name="T13" fmla="*/ 315 h 1162"/>
                <a:gd name="T14" fmla="*/ 952 w 1147"/>
                <a:gd name="T15" fmla="*/ 374 h 1162"/>
                <a:gd name="T16" fmla="*/ 906 w 1147"/>
                <a:gd name="T17" fmla="*/ 436 h 1162"/>
                <a:gd name="T18" fmla="*/ 855 w 1147"/>
                <a:gd name="T19" fmla="*/ 500 h 1162"/>
                <a:gd name="T20" fmla="*/ 802 w 1147"/>
                <a:gd name="T21" fmla="*/ 562 h 1162"/>
                <a:gd name="T22" fmla="*/ 744 w 1147"/>
                <a:gd name="T23" fmla="*/ 626 h 1162"/>
                <a:gd name="T24" fmla="*/ 684 w 1147"/>
                <a:gd name="T25" fmla="*/ 690 h 1162"/>
                <a:gd name="T26" fmla="*/ 621 w 1147"/>
                <a:gd name="T27" fmla="*/ 751 h 1162"/>
                <a:gd name="T28" fmla="*/ 558 w 1147"/>
                <a:gd name="T29" fmla="*/ 810 h 1162"/>
                <a:gd name="T30" fmla="*/ 496 w 1147"/>
                <a:gd name="T31" fmla="*/ 864 h 1162"/>
                <a:gd name="T32" fmla="*/ 433 w 1147"/>
                <a:gd name="T33" fmla="*/ 914 h 1162"/>
                <a:gd name="T34" fmla="*/ 372 w 1147"/>
                <a:gd name="T35" fmla="*/ 962 h 1162"/>
                <a:gd name="T36" fmla="*/ 312 w 1147"/>
                <a:gd name="T37" fmla="*/ 1004 h 1162"/>
                <a:gd name="T38" fmla="*/ 255 w 1147"/>
                <a:gd name="T39" fmla="*/ 1042 h 1162"/>
                <a:gd name="T40" fmla="*/ 198 w 1147"/>
                <a:gd name="T41" fmla="*/ 1076 h 1162"/>
                <a:gd name="T42" fmla="*/ 145 w 1147"/>
                <a:gd name="T43" fmla="*/ 1105 h 1162"/>
                <a:gd name="T44" fmla="*/ 93 w 1147"/>
                <a:gd name="T45" fmla="*/ 1129 h 1162"/>
                <a:gd name="T46" fmla="*/ 45 w 1147"/>
                <a:gd name="T47" fmla="*/ 1148 h 1162"/>
                <a:gd name="T48" fmla="*/ 0 w 1147"/>
                <a:gd name="T49" fmla="*/ 1162 h 1162"/>
                <a:gd name="T50" fmla="*/ 14 w 1147"/>
                <a:gd name="T51" fmla="*/ 1117 h 1162"/>
                <a:gd name="T52" fmla="*/ 32 w 1147"/>
                <a:gd name="T53" fmla="*/ 1068 h 1162"/>
                <a:gd name="T54" fmla="*/ 55 w 1147"/>
                <a:gd name="T55" fmla="*/ 1018 h 1162"/>
                <a:gd name="T56" fmla="*/ 83 w 1147"/>
                <a:gd name="T57" fmla="*/ 963 h 1162"/>
                <a:gd name="T58" fmla="*/ 116 w 1147"/>
                <a:gd name="T59" fmla="*/ 906 h 1162"/>
                <a:gd name="T60" fmla="*/ 154 w 1147"/>
                <a:gd name="T61" fmla="*/ 848 h 1162"/>
                <a:gd name="T62" fmla="*/ 195 w 1147"/>
                <a:gd name="T63" fmla="*/ 788 h 1162"/>
                <a:gd name="T64" fmla="*/ 241 w 1147"/>
                <a:gd name="T65" fmla="*/ 725 h 1162"/>
                <a:gd name="T66" fmla="*/ 292 w 1147"/>
                <a:gd name="T67" fmla="*/ 663 h 1162"/>
                <a:gd name="T68" fmla="*/ 345 w 1147"/>
                <a:gd name="T69" fmla="*/ 600 h 1162"/>
                <a:gd name="T70" fmla="*/ 402 w 1147"/>
                <a:gd name="T71" fmla="*/ 536 h 1162"/>
                <a:gd name="T72" fmla="*/ 463 w 1147"/>
                <a:gd name="T73" fmla="*/ 472 h 1162"/>
                <a:gd name="T74" fmla="*/ 526 w 1147"/>
                <a:gd name="T75" fmla="*/ 411 h 1162"/>
                <a:gd name="T76" fmla="*/ 588 w 1147"/>
                <a:gd name="T77" fmla="*/ 353 h 1162"/>
                <a:gd name="T78" fmla="*/ 651 w 1147"/>
                <a:gd name="T79" fmla="*/ 298 h 1162"/>
                <a:gd name="T80" fmla="*/ 714 w 1147"/>
                <a:gd name="T81" fmla="*/ 246 h 1162"/>
                <a:gd name="T82" fmla="*/ 775 w 1147"/>
                <a:gd name="T83" fmla="*/ 200 h 1162"/>
                <a:gd name="T84" fmla="*/ 835 w 1147"/>
                <a:gd name="T85" fmla="*/ 158 h 1162"/>
                <a:gd name="T86" fmla="*/ 892 w 1147"/>
                <a:gd name="T87" fmla="*/ 119 h 1162"/>
                <a:gd name="T88" fmla="*/ 949 w 1147"/>
                <a:gd name="T89" fmla="*/ 86 h 1162"/>
                <a:gd name="T90" fmla="*/ 1002 w 1147"/>
                <a:gd name="T91" fmla="*/ 56 h 1162"/>
                <a:gd name="T92" fmla="*/ 1054 w 1147"/>
                <a:gd name="T93" fmla="*/ 33 h 1162"/>
                <a:gd name="T94" fmla="*/ 1102 w 1147"/>
                <a:gd name="T95" fmla="*/ 14 h 1162"/>
                <a:gd name="T96" fmla="*/ 1147 w 1147"/>
                <a:gd name="T97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7" h="1162">
                  <a:moveTo>
                    <a:pt x="1147" y="0"/>
                  </a:moveTo>
                  <a:lnTo>
                    <a:pt x="1133" y="45"/>
                  </a:lnTo>
                  <a:lnTo>
                    <a:pt x="1115" y="93"/>
                  </a:lnTo>
                  <a:lnTo>
                    <a:pt x="1092" y="144"/>
                  </a:lnTo>
                  <a:lnTo>
                    <a:pt x="1064" y="199"/>
                  </a:lnTo>
                  <a:lnTo>
                    <a:pt x="1031" y="256"/>
                  </a:lnTo>
                  <a:lnTo>
                    <a:pt x="993" y="315"/>
                  </a:lnTo>
                  <a:lnTo>
                    <a:pt x="952" y="374"/>
                  </a:lnTo>
                  <a:lnTo>
                    <a:pt x="906" y="436"/>
                  </a:lnTo>
                  <a:lnTo>
                    <a:pt x="855" y="500"/>
                  </a:lnTo>
                  <a:lnTo>
                    <a:pt x="802" y="562"/>
                  </a:lnTo>
                  <a:lnTo>
                    <a:pt x="744" y="626"/>
                  </a:lnTo>
                  <a:lnTo>
                    <a:pt x="684" y="690"/>
                  </a:lnTo>
                  <a:lnTo>
                    <a:pt x="621" y="751"/>
                  </a:lnTo>
                  <a:lnTo>
                    <a:pt x="558" y="810"/>
                  </a:lnTo>
                  <a:lnTo>
                    <a:pt x="496" y="864"/>
                  </a:lnTo>
                  <a:lnTo>
                    <a:pt x="433" y="914"/>
                  </a:lnTo>
                  <a:lnTo>
                    <a:pt x="372" y="962"/>
                  </a:lnTo>
                  <a:lnTo>
                    <a:pt x="312" y="1004"/>
                  </a:lnTo>
                  <a:lnTo>
                    <a:pt x="255" y="1042"/>
                  </a:lnTo>
                  <a:lnTo>
                    <a:pt x="198" y="1076"/>
                  </a:lnTo>
                  <a:lnTo>
                    <a:pt x="145" y="1105"/>
                  </a:lnTo>
                  <a:lnTo>
                    <a:pt x="93" y="1129"/>
                  </a:lnTo>
                  <a:lnTo>
                    <a:pt x="45" y="1148"/>
                  </a:lnTo>
                  <a:lnTo>
                    <a:pt x="0" y="1162"/>
                  </a:lnTo>
                  <a:lnTo>
                    <a:pt x="14" y="1117"/>
                  </a:lnTo>
                  <a:lnTo>
                    <a:pt x="32" y="1068"/>
                  </a:lnTo>
                  <a:lnTo>
                    <a:pt x="55" y="1018"/>
                  </a:lnTo>
                  <a:lnTo>
                    <a:pt x="83" y="963"/>
                  </a:lnTo>
                  <a:lnTo>
                    <a:pt x="116" y="906"/>
                  </a:lnTo>
                  <a:lnTo>
                    <a:pt x="154" y="848"/>
                  </a:lnTo>
                  <a:lnTo>
                    <a:pt x="195" y="788"/>
                  </a:lnTo>
                  <a:lnTo>
                    <a:pt x="241" y="725"/>
                  </a:lnTo>
                  <a:lnTo>
                    <a:pt x="292" y="663"/>
                  </a:lnTo>
                  <a:lnTo>
                    <a:pt x="345" y="600"/>
                  </a:lnTo>
                  <a:lnTo>
                    <a:pt x="402" y="536"/>
                  </a:lnTo>
                  <a:lnTo>
                    <a:pt x="463" y="472"/>
                  </a:lnTo>
                  <a:lnTo>
                    <a:pt x="526" y="411"/>
                  </a:lnTo>
                  <a:lnTo>
                    <a:pt x="588" y="353"/>
                  </a:lnTo>
                  <a:lnTo>
                    <a:pt x="651" y="298"/>
                  </a:lnTo>
                  <a:lnTo>
                    <a:pt x="714" y="246"/>
                  </a:lnTo>
                  <a:lnTo>
                    <a:pt x="775" y="200"/>
                  </a:lnTo>
                  <a:lnTo>
                    <a:pt x="835" y="158"/>
                  </a:lnTo>
                  <a:lnTo>
                    <a:pt x="892" y="119"/>
                  </a:lnTo>
                  <a:lnTo>
                    <a:pt x="949" y="86"/>
                  </a:lnTo>
                  <a:lnTo>
                    <a:pt x="1002" y="56"/>
                  </a:lnTo>
                  <a:lnTo>
                    <a:pt x="1054" y="33"/>
                  </a:lnTo>
                  <a:lnTo>
                    <a:pt x="1102" y="14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004E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327150" y="2894013"/>
              <a:ext cx="909638" cy="922338"/>
            </a:xfrm>
            <a:custGeom>
              <a:avLst/>
              <a:gdLst>
                <a:gd name="T0" fmla="*/ 1147 w 1147"/>
                <a:gd name="T1" fmla="*/ 0 h 1162"/>
                <a:gd name="T2" fmla="*/ 1133 w 1147"/>
                <a:gd name="T3" fmla="*/ 45 h 1162"/>
                <a:gd name="T4" fmla="*/ 1115 w 1147"/>
                <a:gd name="T5" fmla="*/ 93 h 1162"/>
                <a:gd name="T6" fmla="*/ 1092 w 1147"/>
                <a:gd name="T7" fmla="*/ 144 h 1162"/>
                <a:gd name="T8" fmla="*/ 1064 w 1147"/>
                <a:gd name="T9" fmla="*/ 199 h 1162"/>
                <a:gd name="T10" fmla="*/ 1031 w 1147"/>
                <a:gd name="T11" fmla="*/ 256 h 1162"/>
                <a:gd name="T12" fmla="*/ 993 w 1147"/>
                <a:gd name="T13" fmla="*/ 315 h 1162"/>
                <a:gd name="T14" fmla="*/ 952 w 1147"/>
                <a:gd name="T15" fmla="*/ 374 h 1162"/>
                <a:gd name="T16" fmla="*/ 906 w 1147"/>
                <a:gd name="T17" fmla="*/ 436 h 1162"/>
                <a:gd name="T18" fmla="*/ 855 w 1147"/>
                <a:gd name="T19" fmla="*/ 500 h 1162"/>
                <a:gd name="T20" fmla="*/ 802 w 1147"/>
                <a:gd name="T21" fmla="*/ 562 h 1162"/>
                <a:gd name="T22" fmla="*/ 744 w 1147"/>
                <a:gd name="T23" fmla="*/ 626 h 1162"/>
                <a:gd name="T24" fmla="*/ 684 w 1147"/>
                <a:gd name="T25" fmla="*/ 690 h 1162"/>
                <a:gd name="T26" fmla="*/ 621 w 1147"/>
                <a:gd name="T27" fmla="*/ 751 h 1162"/>
                <a:gd name="T28" fmla="*/ 558 w 1147"/>
                <a:gd name="T29" fmla="*/ 810 h 1162"/>
                <a:gd name="T30" fmla="*/ 496 w 1147"/>
                <a:gd name="T31" fmla="*/ 864 h 1162"/>
                <a:gd name="T32" fmla="*/ 433 w 1147"/>
                <a:gd name="T33" fmla="*/ 914 h 1162"/>
                <a:gd name="T34" fmla="*/ 372 w 1147"/>
                <a:gd name="T35" fmla="*/ 962 h 1162"/>
                <a:gd name="T36" fmla="*/ 312 w 1147"/>
                <a:gd name="T37" fmla="*/ 1004 h 1162"/>
                <a:gd name="T38" fmla="*/ 255 w 1147"/>
                <a:gd name="T39" fmla="*/ 1042 h 1162"/>
                <a:gd name="T40" fmla="*/ 198 w 1147"/>
                <a:gd name="T41" fmla="*/ 1076 h 1162"/>
                <a:gd name="T42" fmla="*/ 145 w 1147"/>
                <a:gd name="T43" fmla="*/ 1105 h 1162"/>
                <a:gd name="T44" fmla="*/ 93 w 1147"/>
                <a:gd name="T45" fmla="*/ 1129 h 1162"/>
                <a:gd name="T46" fmla="*/ 45 w 1147"/>
                <a:gd name="T47" fmla="*/ 1148 h 1162"/>
                <a:gd name="T48" fmla="*/ 0 w 1147"/>
                <a:gd name="T49" fmla="*/ 1162 h 1162"/>
                <a:gd name="T50" fmla="*/ 2 w 1147"/>
                <a:gd name="T51" fmla="*/ 1158 h 1162"/>
                <a:gd name="T52" fmla="*/ 3 w 1147"/>
                <a:gd name="T53" fmla="*/ 1154 h 1162"/>
                <a:gd name="T54" fmla="*/ 1138 w 1147"/>
                <a:gd name="T55" fmla="*/ 3 h 1162"/>
                <a:gd name="T56" fmla="*/ 1143 w 1147"/>
                <a:gd name="T57" fmla="*/ 2 h 1162"/>
                <a:gd name="T58" fmla="*/ 1147 w 1147"/>
                <a:gd name="T5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7" h="1162">
                  <a:moveTo>
                    <a:pt x="1147" y="0"/>
                  </a:moveTo>
                  <a:lnTo>
                    <a:pt x="1133" y="45"/>
                  </a:lnTo>
                  <a:lnTo>
                    <a:pt x="1115" y="93"/>
                  </a:lnTo>
                  <a:lnTo>
                    <a:pt x="1092" y="144"/>
                  </a:lnTo>
                  <a:lnTo>
                    <a:pt x="1064" y="199"/>
                  </a:lnTo>
                  <a:lnTo>
                    <a:pt x="1031" y="256"/>
                  </a:lnTo>
                  <a:lnTo>
                    <a:pt x="993" y="315"/>
                  </a:lnTo>
                  <a:lnTo>
                    <a:pt x="952" y="374"/>
                  </a:lnTo>
                  <a:lnTo>
                    <a:pt x="906" y="436"/>
                  </a:lnTo>
                  <a:lnTo>
                    <a:pt x="855" y="500"/>
                  </a:lnTo>
                  <a:lnTo>
                    <a:pt x="802" y="562"/>
                  </a:lnTo>
                  <a:lnTo>
                    <a:pt x="744" y="626"/>
                  </a:lnTo>
                  <a:lnTo>
                    <a:pt x="684" y="690"/>
                  </a:lnTo>
                  <a:lnTo>
                    <a:pt x="621" y="751"/>
                  </a:lnTo>
                  <a:lnTo>
                    <a:pt x="558" y="810"/>
                  </a:lnTo>
                  <a:lnTo>
                    <a:pt x="496" y="864"/>
                  </a:lnTo>
                  <a:lnTo>
                    <a:pt x="433" y="914"/>
                  </a:lnTo>
                  <a:lnTo>
                    <a:pt x="372" y="962"/>
                  </a:lnTo>
                  <a:lnTo>
                    <a:pt x="312" y="1004"/>
                  </a:lnTo>
                  <a:lnTo>
                    <a:pt x="255" y="1042"/>
                  </a:lnTo>
                  <a:lnTo>
                    <a:pt x="198" y="1076"/>
                  </a:lnTo>
                  <a:lnTo>
                    <a:pt x="145" y="1105"/>
                  </a:lnTo>
                  <a:lnTo>
                    <a:pt x="93" y="1129"/>
                  </a:lnTo>
                  <a:lnTo>
                    <a:pt x="45" y="1148"/>
                  </a:lnTo>
                  <a:lnTo>
                    <a:pt x="0" y="1162"/>
                  </a:lnTo>
                  <a:lnTo>
                    <a:pt x="2" y="1158"/>
                  </a:lnTo>
                  <a:lnTo>
                    <a:pt x="3" y="1154"/>
                  </a:lnTo>
                  <a:lnTo>
                    <a:pt x="1138" y="3"/>
                  </a:lnTo>
                  <a:lnTo>
                    <a:pt x="1143" y="2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736850" y="1611313"/>
              <a:ext cx="765175" cy="766763"/>
            </a:xfrm>
            <a:custGeom>
              <a:avLst/>
              <a:gdLst>
                <a:gd name="T0" fmla="*/ 862 w 964"/>
                <a:gd name="T1" fmla="*/ 0 h 966"/>
                <a:gd name="T2" fmla="*/ 960 w 964"/>
                <a:gd name="T3" fmla="*/ 4 h 966"/>
                <a:gd name="T4" fmla="*/ 964 w 964"/>
                <a:gd name="T5" fmla="*/ 101 h 966"/>
                <a:gd name="T6" fmla="*/ 963 w 964"/>
                <a:gd name="T7" fmla="*/ 201 h 966"/>
                <a:gd name="T8" fmla="*/ 953 w 964"/>
                <a:gd name="T9" fmla="*/ 306 h 966"/>
                <a:gd name="T10" fmla="*/ 937 w 964"/>
                <a:gd name="T11" fmla="*/ 412 h 966"/>
                <a:gd name="T12" fmla="*/ 914 w 964"/>
                <a:gd name="T13" fmla="*/ 520 h 966"/>
                <a:gd name="T14" fmla="*/ 885 w 964"/>
                <a:gd name="T15" fmla="*/ 630 h 966"/>
                <a:gd name="T16" fmla="*/ 848 w 964"/>
                <a:gd name="T17" fmla="*/ 742 h 966"/>
                <a:gd name="T18" fmla="*/ 806 w 964"/>
                <a:gd name="T19" fmla="*/ 853 h 966"/>
                <a:gd name="T20" fmla="*/ 757 w 964"/>
                <a:gd name="T21" fmla="*/ 966 h 966"/>
                <a:gd name="T22" fmla="*/ 639 w 964"/>
                <a:gd name="T23" fmla="*/ 837 h 966"/>
                <a:gd name="T24" fmla="*/ 517 w 964"/>
                <a:gd name="T25" fmla="*/ 709 h 966"/>
                <a:gd name="T26" fmla="*/ 391 w 964"/>
                <a:gd name="T27" fmla="*/ 581 h 966"/>
                <a:gd name="T28" fmla="*/ 261 w 964"/>
                <a:gd name="T29" fmla="*/ 456 h 966"/>
                <a:gd name="T30" fmla="*/ 131 w 964"/>
                <a:gd name="T31" fmla="*/ 336 h 966"/>
                <a:gd name="T32" fmla="*/ 0 w 964"/>
                <a:gd name="T33" fmla="*/ 220 h 966"/>
                <a:gd name="T34" fmla="*/ 112 w 964"/>
                <a:gd name="T35" fmla="*/ 170 h 966"/>
                <a:gd name="T36" fmla="*/ 223 w 964"/>
                <a:gd name="T37" fmla="*/ 125 h 966"/>
                <a:gd name="T38" fmla="*/ 335 w 964"/>
                <a:gd name="T39" fmla="*/ 87 h 966"/>
                <a:gd name="T40" fmla="*/ 444 w 964"/>
                <a:gd name="T41" fmla="*/ 57 h 966"/>
                <a:gd name="T42" fmla="*/ 551 w 964"/>
                <a:gd name="T43" fmla="*/ 33 h 966"/>
                <a:gd name="T44" fmla="*/ 658 w 964"/>
                <a:gd name="T45" fmla="*/ 15 h 966"/>
                <a:gd name="T46" fmla="*/ 761 w 964"/>
                <a:gd name="T47" fmla="*/ 4 h 966"/>
                <a:gd name="T48" fmla="*/ 862 w 964"/>
                <a:gd name="T49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4" h="966">
                  <a:moveTo>
                    <a:pt x="862" y="0"/>
                  </a:moveTo>
                  <a:lnTo>
                    <a:pt x="960" y="4"/>
                  </a:lnTo>
                  <a:lnTo>
                    <a:pt x="964" y="101"/>
                  </a:lnTo>
                  <a:lnTo>
                    <a:pt x="963" y="201"/>
                  </a:lnTo>
                  <a:lnTo>
                    <a:pt x="953" y="306"/>
                  </a:lnTo>
                  <a:lnTo>
                    <a:pt x="937" y="412"/>
                  </a:lnTo>
                  <a:lnTo>
                    <a:pt x="914" y="520"/>
                  </a:lnTo>
                  <a:lnTo>
                    <a:pt x="885" y="630"/>
                  </a:lnTo>
                  <a:lnTo>
                    <a:pt x="848" y="742"/>
                  </a:lnTo>
                  <a:lnTo>
                    <a:pt x="806" y="853"/>
                  </a:lnTo>
                  <a:lnTo>
                    <a:pt x="757" y="966"/>
                  </a:lnTo>
                  <a:lnTo>
                    <a:pt x="639" y="837"/>
                  </a:lnTo>
                  <a:lnTo>
                    <a:pt x="517" y="709"/>
                  </a:lnTo>
                  <a:lnTo>
                    <a:pt x="391" y="581"/>
                  </a:lnTo>
                  <a:lnTo>
                    <a:pt x="261" y="456"/>
                  </a:lnTo>
                  <a:lnTo>
                    <a:pt x="131" y="336"/>
                  </a:lnTo>
                  <a:lnTo>
                    <a:pt x="0" y="220"/>
                  </a:lnTo>
                  <a:lnTo>
                    <a:pt x="112" y="170"/>
                  </a:lnTo>
                  <a:lnTo>
                    <a:pt x="223" y="125"/>
                  </a:lnTo>
                  <a:lnTo>
                    <a:pt x="335" y="87"/>
                  </a:lnTo>
                  <a:lnTo>
                    <a:pt x="444" y="57"/>
                  </a:lnTo>
                  <a:lnTo>
                    <a:pt x="551" y="33"/>
                  </a:lnTo>
                  <a:lnTo>
                    <a:pt x="658" y="15"/>
                  </a:lnTo>
                  <a:lnTo>
                    <a:pt x="761" y="4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FF3F1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055937" y="1612901"/>
              <a:ext cx="446088" cy="765175"/>
            </a:xfrm>
            <a:custGeom>
              <a:avLst/>
              <a:gdLst>
                <a:gd name="T0" fmla="*/ 540 w 561"/>
                <a:gd name="T1" fmla="*/ 0 h 963"/>
                <a:gd name="T2" fmla="*/ 557 w 561"/>
                <a:gd name="T3" fmla="*/ 1 h 963"/>
                <a:gd name="T4" fmla="*/ 561 w 561"/>
                <a:gd name="T5" fmla="*/ 98 h 963"/>
                <a:gd name="T6" fmla="*/ 560 w 561"/>
                <a:gd name="T7" fmla="*/ 198 h 963"/>
                <a:gd name="T8" fmla="*/ 550 w 561"/>
                <a:gd name="T9" fmla="*/ 303 h 963"/>
                <a:gd name="T10" fmla="*/ 534 w 561"/>
                <a:gd name="T11" fmla="*/ 409 h 963"/>
                <a:gd name="T12" fmla="*/ 511 w 561"/>
                <a:gd name="T13" fmla="*/ 517 h 963"/>
                <a:gd name="T14" fmla="*/ 482 w 561"/>
                <a:gd name="T15" fmla="*/ 627 h 963"/>
                <a:gd name="T16" fmla="*/ 445 w 561"/>
                <a:gd name="T17" fmla="*/ 739 h 963"/>
                <a:gd name="T18" fmla="*/ 403 w 561"/>
                <a:gd name="T19" fmla="*/ 850 h 963"/>
                <a:gd name="T20" fmla="*/ 354 w 561"/>
                <a:gd name="T21" fmla="*/ 963 h 963"/>
                <a:gd name="T22" fmla="*/ 240 w 561"/>
                <a:gd name="T23" fmla="*/ 838 h 963"/>
                <a:gd name="T24" fmla="*/ 123 w 561"/>
                <a:gd name="T25" fmla="*/ 714 h 963"/>
                <a:gd name="T26" fmla="*/ 0 w 561"/>
                <a:gd name="T27" fmla="*/ 590 h 963"/>
                <a:gd name="T28" fmla="*/ 540 w 561"/>
                <a:gd name="T2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1" h="963">
                  <a:moveTo>
                    <a:pt x="540" y="0"/>
                  </a:moveTo>
                  <a:lnTo>
                    <a:pt x="557" y="1"/>
                  </a:lnTo>
                  <a:lnTo>
                    <a:pt x="561" y="98"/>
                  </a:lnTo>
                  <a:lnTo>
                    <a:pt x="560" y="198"/>
                  </a:lnTo>
                  <a:lnTo>
                    <a:pt x="550" y="303"/>
                  </a:lnTo>
                  <a:lnTo>
                    <a:pt x="534" y="409"/>
                  </a:lnTo>
                  <a:lnTo>
                    <a:pt x="511" y="517"/>
                  </a:lnTo>
                  <a:lnTo>
                    <a:pt x="482" y="627"/>
                  </a:lnTo>
                  <a:lnTo>
                    <a:pt x="445" y="739"/>
                  </a:lnTo>
                  <a:lnTo>
                    <a:pt x="403" y="850"/>
                  </a:lnTo>
                  <a:lnTo>
                    <a:pt x="354" y="963"/>
                  </a:lnTo>
                  <a:lnTo>
                    <a:pt x="240" y="838"/>
                  </a:lnTo>
                  <a:lnTo>
                    <a:pt x="123" y="714"/>
                  </a:lnTo>
                  <a:lnTo>
                    <a:pt x="0" y="59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EB0E0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376487" y="2247901"/>
              <a:ext cx="500063" cy="500063"/>
            </a:xfrm>
            <a:custGeom>
              <a:avLst/>
              <a:gdLst>
                <a:gd name="T0" fmla="*/ 311 w 631"/>
                <a:gd name="T1" fmla="*/ 0 h 632"/>
                <a:gd name="T2" fmla="*/ 353 w 631"/>
                <a:gd name="T3" fmla="*/ 3 h 632"/>
                <a:gd name="T4" fmla="*/ 394 w 631"/>
                <a:gd name="T5" fmla="*/ 11 h 632"/>
                <a:gd name="T6" fmla="*/ 432 w 631"/>
                <a:gd name="T7" fmla="*/ 25 h 632"/>
                <a:gd name="T8" fmla="*/ 470 w 631"/>
                <a:gd name="T9" fmla="*/ 43 h 632"/>
                <a:gd name="T10" fmla="*/ 504 w 631"/>
                <a:gd name="T11" fmla="*/ 66 h 632"/>
                <a:gd name="T12" fmla="*/ 535 w 631"/>
                <a:gd name="T13" fmla="*/ 94 h 632"/>
                <a:gd name="T14" fmla="*/ 539 w 631"/>
                <a:gd name="T15" fmla="*/ 97 h 632"/>
                <a:gd name="T16" fmla="*/ 569 w 631"/>
                <a:gd name="T17" fmla="*/ 132 h 632"/>
                <a:gd name="T18" fmla="*/ 594 w 631"/>
                <a:gd name="T19" fmla="*/ 170 h 632"/>
                <a:gd name="T20" fmla="*/ 612 w 631"/>
                <a:gd name="T21" fmla="*/ 211 h 632"/>
                <a:gd name="T22" fmla="*/ 624 w 631"/>
                <a:gd name="T23" fmla="*/ 253 h 632"/>
                <a:gd name="T24" fmla="*/ 631 w 631"/>
                <a:gd name="T25" fmla="*/ 297 h 632"/>
                <a:gd name="T26" fmla="*/ 631 w 631"/>
                <a:gd name="T27" fmla="*/ 342 h 632"/>
                <a:gd name="T28" fmla="*/ 625 w 631"/>
                <a:gd name="T29" fmla="*/ 385 h 632"/>
                <a:gd name="T30" fmla="*/ 614 w 631"/>
                <a:gd name="T31" fmla="*/ 428 h 632"/>
                <a:gd name="T32" fmla="*/ 597 w 631"/>
                <a:gd name="T33" fmla="*/ 467 h 632"/>
                <a:gd name="T34" fmla="*/ 573 w 631"/>
                <a:gd name="T35" fmla="*/ 505 h 632"/>
                <a:gd name="T36" fmla="*/ 543 w 631"/>
                <a:gd name="T37" fmla="*/ 540 h 632"/>
                <a:gd name="T38" fmla="*/ 508 w 631"/>
                <a:gd name="T39" fmla="*/ 572 h 632"/>
                <a:gd name="T40" fmla="*/ 470 w 631"/>
                <a:gd name="T41" fmla="*/ 595 h 632"/>
                <a:gd name="T42" fmla="*/ 429 w 631"/>
                <a:gd name="T43" fmla="*/ 614 h 632"/>
                <a:gd name="T44" fmla="*/ 387 w 631"/>
                <a:gd name="T45" fmla="*/ 626 h 632"/>
                <a:gd name="T46" fmla="*/ 343 w 631"/>
                <a:gd name="T47" fmla="*/ 632 h 632"/>
                <a:gd name="T48" fmla="*/ 298 w 631"/>
                <a:gd name="T49" fmla="*/ 632 h 632"/>
                <a:gd name="T50" fmla="*/ 255 w 631"/>
                <a:gd name="T51" fmla="*/ 626 h 632"/>
                <a:gd name="T52" fmla="*/ 213 w 631"/>
                <a:gd name="T53" fmla="*/ 614 h 632"/>
                <a:gd name="T54" fmla="*/ 170 w 631"/>
                <a:gd name="T55" fmla="*/ 595 h 632"/>
                <a:gd name="T56" fmla="*/ 132 w 631"/>
                <a:gd name="T57" fmla="*/ 570 h 632"/>
                <a:gd name="T58" fmla="*/ 96 w 631"/>
                <a:gd name="T59" fmla="*/ 540 h 632"/>
                <a:gd name="T60" fmla="*/ 93 w 631"/>
                <a:gd name="T61" fmla="*/ 536 h 632"/>
                <a:gd name="T62" fmla="*/ 63 w 631"/>
                <a:gd name="T63" fmla="*/ 501 h 632"/>
                <a:gd name="T64" fmla="*/ 38 w 631"/>
                <a:gd name="T65" fmla="*/ 463 h 632"/>
                <a:gd name="T66" fmla="*/ 19 w 631"/>
                <a:gd name="T67" fmla="*/ 422 h 632"/>
                <a:gd name="T68" fmla="*/ 7 w 631"/>
                <a:gd name="T69" fmla="*/ 380 h 632"/>
                <a:gd name="T70" fmla="*/ 2 w 631"/>
                <a:gd name="T71" fmla="*/ 336 h 632"/>
                <a:gd name="T72" fmla="*/ 0 w 631"/>
                <a:gd name="T73" fmla="*/ 291 h 632"/>
                <a:gd name="T74" fmla="*/ 6 w 631"/>
                <a:gd name="T75" fmla="*/ 248 h 632"/>
                <a:gd name="T76" fmla="*/ 18 w 631"/>
                <a:gd name="T77" fmla="*/ 206 h 632"/>
                <a:gd name="T78" fmla="*/ 36 w 631"/>
                <a:gd name="T79" fmla="*/ 165 h 632"/>
                <a:gd name="T80" fmla="*/ 59 w 631"/>
                <a:gd name="T81" fmla="*/ 127 h 632"/>
                <a:gd name="T82" fmla="*/ 89 w 631"/>
                <a:gd name="T83" fmla="*/ 93 h 632"/>
                <a:gd name="T84" fmla="*/ 120 w 631"/>
                <a:gd name="T85" fmla="*/ 66 h 632"/>
                <a:gd name="T86" fmla="*/ 154 w 631"/>
                <a:gd name="T87" fmla="*/ 43 h 632"/>
                <a:gd name="T88" fmla="*/ 189 w 631"/>
                <a:gd name="T89" fmla="*/ 25 h 632"/>
                <a:gd name="T90" fmla="*/ 229 w 631"/>
                <a:gd name="T91" fmla="*/ 11 h 632"/>
                <a:gd name="T92" fmla="*/ 268 w 631"/>
                <a:gd name="T93" fmla="*/ 3 h 632"/>
                <a:gd name="T94" fmla="*/ 311 w 631"/>
                <a:gd name="T95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1" h="632">
                  <a:moveTo>
                    <a:pt x="311" y="0"/>
                  </a:moveTo>
                  <a:lnTo>
                    <a:pt x="353" y="3"/>
                  </a:lnTo>
                  <a:lnTo>
                    <a:pt x="394" y="11"/>
                  </a:lnTo>
                  <a:lnTo>
                    <a:pt x="432" y="25"/>
                  </a:lnTo>
                  <a:lnTo>
                    <a:pt x="470" y="43"/>
                  </a:lnTo>
                  <a:lnTo>
                    <a:pt x="504" y="66"/>
                  </a:lnTo>
                  <a:lnTo>
                    <a:pt x="535" y="94"/>
                  </a:lnTo>
                  <a:lnTo>
                    <a:pt x="539" y="97"/>
                  </a:lnTo>
                  <a:lnTo>
                    <a:pt x="569" y="132"/>
                  </a:lnTo>
                  <a:lnTo>
                    <a:pt x="594" y="170"/>
                  </a:lnTo>
                  <a:lnTo>
                    <a:pt x="612" y="211"/>
                  </a:lnTo>
                  <a:lnTo>
                    <a:pt x="624" y="253"/>
                  </a:lnTo>
                  <a:lnTo>
                    <a:pt x="631" y="297"/>
                  </a:lnTo>
                  <a:lnTo>
                    <a:pt x="631" y="342"/>
                  </a:lnTo>
                  <a:lnTo>
                    <a:pt x="625" y="385"/>
                  </a:lnTo>
                  <a:lnTo>
                    <a:pt x="614" y="428"/>
                  </a:lnTo>
                  <a:lnTo>
                    <a:pt x="597" y="467"/>
                  </a:lnTo>
                  <a:lnTo>
                    <a:pt x="573" y="505"/>
                  </a:lnTo>
                  <a:lnTo>
                    <a:pt x="543" y="540"/>
                  </a:lnTo>
                  <a:lnTo>
                    <a:pt x="508" y="572"/>
                  </a:lnTo>
                  <a:lnTo>
                    <a:pt x="470" y="595"/>
                  </a:lnTo>
                  <a:lnTo>
                    <a:pt x="429" y="614"/>
                  </a:lnTo>
                  <a:lnTo>
                    <a:pt x="387" y="626"/>
                  </a:lnTo>
                  <a:lnTo>
                    <a:pt x="343" y="632"/>
                  </a:lnTo>
                  <a:lnTo>
                    <a:pt x="298" y="632"/>
                  </a:lnTo>
                  <a:lnTo>
                    <a:pt x="255" y="626"/>
                  </a:lnTo>
                  <a:lnTo>
                    <a:pt x="213" y="614"/>
                  </a:lnTo>
                  <a:lnTo>
                    <a:pt x="170" y="595"/>
                  </a:lnTo>
                  <a:lnTo>
                    <a:pt x="132" y="570"/>
                  </a:lnTo>
                  <a:lnTo>
                    <a:pt x="96" y="540"/>
                  </a:lnTo>
                  <a:lnTo>
                    <a:pt x="93" y="536"/>
                  </a:lnTo>
                  <a:lnTo>
                    <a:pt x="63" y="501"/>
                  </a:lnTo>
                  <a:lnTo>
                    <a:pt x="38" y="463"/>
                  </a:lnTo>
                  <a:lnTo>
                    <a:pt x="19" y="422"/>
                  </a:lnTo>
                  <a:lnTo>
                    <a:pt x="7" y="380"/>
                  </a:lnTo>
                  <a:lnTo>
                    <a:pt x="2" y="336"/>
                  </a:lnTo>
                  <a:lnTo>
                    <a:pt x="0" y="291"/>
                  </a:lnTo>
                  <a:lnTo>
                    <a:pt x="6" y="248"/>
                  </a:lnTo>
                  <a:lnTo>
                    <a:pt x="18" y="206"/>
                  </a:lnTo>
                  <a:lnTo>
                    <a:pt x="36" y="165"/>
                  </a:lnTo>
                  <a:lnTo>
                    <a:pt x="59" y="127"/>
                  </a:lnTo>
                  <a:lnTo>
                    <a:pt x="89" y="93"/>
                  </a:lnTo>
                  <a:lnTo>
                    <a:pt x="120" y="66"/>
                  </a:lnTo>
                  <a:lnTo>
                    <a:pt x="154" y="43"/>
                  </a:lnTo>
                  <a:lnTo>
                    <a:pt x="189" y="25"/>
                  </a:lnTo>
                  <a:lnTo>
                    <a:pt x="229" y="11"/>
                  </a:lnTo>
                  <a:lnTo>
                    <a:pt x="268" y="3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A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436812" y="2308226"/>
              <a:ext cx="379413" cy="379413"/>
            </a:xfrm>
            <a:custGeom>
              <a:avLst/>
              <a:gdLst>
                <a:gd name="T0" fmla="*/ 236 w 480"/>
                <a:gd name="T1" fmla="*/ 0 h 477"/>
                <a:gd name="T2" fmla="*/ 273 w 480"/>
                <a:gd name="T3" fmla="*/ 3 h 477"/>
                <a:gd name="T4" fmla="*/ 308 w 480"/>
                <a:gd name="T5" fmla="*/ 11 h 477"/>
                <a:gd name="T6" fmla="*/ 344 w 480"/>
                <a:gd name="T7" fmla="*/ 24 h 477"/>
                <a:gd name="T8" fmla="*/ 376 w 480"/>
                <a:gd name="T9" fmla="*/ 45 h 477"/>
                <a:gd name="T10" fmla="*/ 406 w 480"/>
                <a:gd name="T11" fmla="*/ 69 h 477"/>
                <a:gd name="T12" fmla="*/ 432 w 480"/>
                <a:gd name="T13" fmla="*/ 99 h 477"/>
                <a:gd name="T14" fmla="*/ 453 w 480"/>
                <a:gd name="T15" fmla="*/ 132 h 477"/>
                <a:gd name="T16" fmla="*/ 467 w 480"/>
                <a:gd name="T17" fmla="*/ 166 h 477"/>
                <a:gd name="T18" fmla="*/ 476 w 480"/>
                <a:gd name="T19" fmla="*/ 203 h 477"/>
                <a:gd name="T20" fmla="*/ 480 w 480"/>
                <a:gd name="T21" fmla="*/ 239 h 477"/>
                <a:gd name="T22" fmla="*/ 477 w 480"/>
                <a:gd name="T23" fmla="*/ 276 h 477"/>
                <a:gd name="T24" fmla="*/ 469 w 480"/>
                <a:gd name="T25" fmla="*/ 311 h 477"/>
                <a:gd name="T26" fmla="*/ 455 w 480"/>
                <a:gd name="T27" fmla="*/ 347 h 477"/>
                <a:gd name="T28" fmla="*/ 436 w 480"/>
                <a:gd name="T29" fmla="*/ 378 h 477"/>
                <a:gd name="T30" fmla="*/ 412 w 480"/>
                <a:gd name="T31" fmla="*/ 408 h 477"/>
                <a:gd name="T32" fmla="*/ 383 w 480"/>
                <a:gd name="T33" fmla="*/ 434 h 477"/>
                <a:gd name="T34" fmla="*/ 350 w 480"/>
                <a:gd name="T35" fmla="*/ 453 h 477"/>
                <a:gd name="T36" fmla="*/ 316 w 480"/>
                <a:gd name="T37" fmla="*/ 467 h 477"/>
                <a:gd name="T38" fmla="*/ 281 w 480"/>
                <a:gd name="T39" fmla="*/ 475 h 477"/>
                <a:gd name="T40" fmla="*/ 244 w 480"/>
                <a:gd name="T41" fmla="*/ 477 h 477"/>
                <a:gd name="T42" fmla="*/ 207 w 480"/>
                <a:gd name="T43" fmla="*/ 475 h 477"/>
                <a:gd name="T44" fmla="*/ 171 w 480"/>
                <a:gd name="T45" fmla="*/ 467 h 477"/>
                <a:gd name="T46" fmla="*/ 137 w 480"/>
                <a:gd name="T47" fmla="*/ 453 h 477"/>
                <a:gd name="T48" fmla="*/ 104 w 480"/>
                <a:gd name="T49" fmla="*/ 433 h 477"/>
                <a:gd name="T50" fmla="*/ 73 w 480"/>
                <a:gd name="T51" fmla="*/ 408 h 477"/>
                <a:gd name="T52" fmla="*/ 48 w 480"/>
                <a:gd name="T53" fmla="*/ 378 h 477"/>
                <a:gd name="T54" fmla="*/ 28 w 480"/>
                <a:gd name="T55" fmla="*/ 345 h 477"/>
                <a:gd name="T56" fmla="*/ 13 w 480"/>
                <a:gd name="T57" fmla="*/ 311 h 477"/>
                <a:gd name="T58" fmla="*/ 3 w 480"/>
                <a:gd name="T59" fmla="*/ 275 h 477"/>
                <a:gd name="T60" fmla="*/ 0 w 480"/>
                <a:gd name="T61" fmla="*/ 238 h 477"/>
                <a:gd name="T62" fmla="*/ 3 w 480"/>
                <a:gd name="T63" fmla="*/ 201 h 477"/>
                <a:gd name="T64" fmla="*/ 10 w 480"/>
                <a:gd name="T65" fmla="*/ 166 h 477"/>
                <a:gd name="T66" fmla="*/ 24 w 480"/>
                <a:gd name="T67" fmla="*/ 131 h 477"/>
                <a:gd name="T68" fmla="*/ 43 w 480"/>
                <a:gd name="T69" fmla="*/ 99 h 477"/>
                <a:gd name="T70" fmla="*/ 67 w 480"/>
                <a:gd name="T71" fmla="*/ 69 h 477"/>
                <a:gd name="T72" fmla="*/ 97 w 480"/>
                <a:gd name="T73" fmla="*/ 43 h 477"/>
                <a:gd name="T74" fmla="*/ 128 w 480"/>
                <a:gd name="T75" fmla="*/ 24 h 477"/>
                <a:gd name="T76" fmla="*/ 164 w 480"/>
                <a:gd name="T77" fmla="*/ 11 h 477"/>
                <a:gd name="T78" fmla="*/ 199 w 480"/>
                <a:gd name="T79" fmla="*/ 3 h 477"/>
                <a:gd name="T80" fmla="*/ 236 w 480"/>
                <a:gd name="T81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477">
                  <a:moveTo>
                    <a:pt x="236" y="0"/>
                  </a:moveTo>
                  <a:lnTo>
                    <a:pt x="273" y="3"/>
                  </a:lnTo>
                  <a:lnTo>
                    <a:pt x="308" y="11"/>
                  </a:lnTo>
                  <a:lnTo>
                    <a:pt x="344" y="24"/>
                  </a:lnTo>
                  <a:lnTo>
                    <a:pt x="376" y="45"/>
                  </a:lnTo>
                  <a:lnTo>
                    <a:pt x="406" y="69"/>
                  </a:lnTo>
                  <a:lnTo>
                    <a:pt x="432" y="99"/>
                  </a:lnTo>
                  <a:lnTo>
                    <a:pt x="453" y="132"/>
                  </a:lnTo>
                  <a:lnTo>
                    <a:pt x="467" y="166"/>
                  </a:lnTo>
                  <a:lnTo>
                    <a:pt x="476" y="203"/>
                  </a:lnTo>
                  <a:lnTo>
                    <a:pt x="480" y="239"/>
                  </a:lnTo>
                  <a:lnTo>
                    <a:pt x="477" y="276"/>
                  </a:lnTo>
                  <a:lnTo>
                    <a:pt x="469" y="311"/>
                  </a:lnTo>
                  <a:lnTo>
                    <a:pt x="455" y="347"/>
                  </a:lnTo>
                  <a:lnTo>
                    <a:pt x="436" y="378"/>
                  </a:lnTo>
                  <a:lnTo>
                    <a:pt x="412" y="408"/>
                  </a:lnTo>
                  <a:lnTo>
                    <a:pt x="383" y="434"/>
                  </a:lnTo>
                  <a:lnTo>
                    <a:pt x="350" y="453"/>
                  </a:lnTo>
                  <a:lnTo>
                    <a:pt x="316" y="467"/>
                  </a:lnTo>
                  <a:lnTo>
                    <a:pt x="281" y="475"/>
                  </a:lnTo>
                  <a:lnTo>
                    <a:pt x="244" y="477"/>
                  </a:lnTo>
                  <a:lnTo>
                    <a:pt x="207" y="475"/>
                  </a:lnTo>
                  <a:lnTo>
                    <a:pt x="171" y="467"/>
                  </a:lnTo>
                  <a:lnTo>
                    <a:pt x="137" y="453"/>
                  </a:lnTo>
                  <a:lnTo>
                    <a:pt x="104" y="433"/>
                  </a:lnTo>
                  <a:lnTo>
                    <a:pt x="73" y="408"/>
                  </a:lnTo>
                  <a:lnTo>
                    <a:pt x="48" y="378"/>
                  </a:lnTo>
                  <a:lnTo>
                    <a:pt x="28" y="345"/>
                  </a:lnTo>
                  <a:lnTo>
                    <a:pt x="13" y="311"/>
                  </a:lnTo>
                  <a:lnTo>
                    <a:pt x="3" y="275"/>
                  </a:lnTo>
                  <a:lnTo>
                    <a:pt x="0" y="238"/>
                  </a:lnTo>
                  <a:lnTo>
                    <a:pt x="3" y="201"/>
                  </a:lnTo>
                  <a:lnTo>
                    <a:pt x="10" y="166"/>
                  </a:lnTo>
                  <a:lnTo>
                    <a:pt x="24" y="131"/>
                  </a:lnTo>
                  <a:lnTo>
                    <a:pt x="43" y="99"/>
                  </a:lnTo>
                  <a:lnTo>
                    <a:pt x="67" y="69"/>
                  </a:lnTo>
                  <a:lnTo>
                    <a:pt x="97" y="43"/>
                  </a:lnTo>
                  <a:lnTo>
                    <a:pt x="128" y="24"/>
                  </a:lnTo>
                  <a:lnTo>
                    <a:pt x="164" y="11"/>
                  </a:lnTo>
                  <a:lnTo>
                    <a:pt x="199" y="3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804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1728787" y="1614488"/>
              <a:ext cx="1773238" cy="2136775"/>
            </a:xfrm>
            <a:custGeom>
              <a:avLst/>
              <a:gdLst>
                <a:gd name="T0" fmla="*/ 1661 w 2234"/>
                <a:gd name="T1" fmla="*/ 577 h 2692"/>
                <a:gd name="T2" fmla="*/ 1673 w 2234"/>
                <a:gd name="T3" fmla="*/ 589 h 2692"/>
                <a:gd name="T4" fmla="*/ 1913 w 2234"/>
                <a:gd name="T5" fmla="*/ 837 h 2692"/>
                <a:gd name="T6" fmla="*/ 1968 w 2234"/>
                <a:gd name="T7" fmla="*/ 1083 h 2692"/>
                <a:gd name="T8" fmla="*/ 1830 w 2234"/>
                <a:gd name="T9" fmla="*/ 1322 h 2692"/>
                <a:gd name="T10" fmla="*/ 1663 w 2234"/>
                <a:gd name="T11" fmla="*/ 1559 h 2692"/>
                <a:gd name="T12" fmla="*/ 1470 w 2234"/>
                <a:gd name="T13" fmla="*/ 1789 h 2692"/>
                <a:gd name="T14" fmla="*/ 1256 w 2234"/>
                <a:gd name="T15" fmla="*/ 2007 h 2692"/>
                <a:gd name="T16" fmla="*/ 1036 w 2234"/>
                <a:gd name="T17" fmla="*/ 2197 h 2692"/>
                <a:gd name="T18" fmla="*/ 793 w 2234"/>
                <a:gd name="T19" fmla="*/ 2373 h 2692"/>
                <a:gd name="T20" fmla="*/ 532 w 2234"/>
                <a:gd name="T21" fmla="*/ 2528 h 2692"/>
                <a:gd name="T22" fmla="*/ 271 w 2234"/>
                <a:gd name="T23" fmla="*/ 2649 h 2692"/>
                <a:gd name="T24" fmla="*/ 106 w 2234"/>
                <a:gd name="T25" fmla="*/ 2615 h 2692"/>
                <a:gd name="T26" fmla="*/ 0 w 2234"/>
                <a:gd name="T27" fmla="*/ 2467 h 2692"/>
                <a:gd name="T28" fmla="*/ 177 w 2234"/>
                <a:gd name="T29" fmla="*/ 2302 h 2692"/>
                <a:gd name="T30" fmla="*/ 295 w 2234"/>
                <a:gd name="T31" fmla="*/ 2174 h 2692"/>
                <a:gd name="T32" fmla="*/ 399 w 2234"/>
                <a:gd name="T33" fmla="*/ 2048 h 2692"/>
                <a:gd name="T34" fmla="*/ 486 w 2234"/>
                <a:gd name="T35" fmla="*/ 1927 h 2692"/>
                <a:gd name="T36" fmla="*/ 557 w 2234"/>
                <a:gd name="T37" fmla="*/ 1811 h 2692"/>
                <a:gd name="T38" fmla="*/ 608 w 2234"/>
                <a:gd name="T39" fmla="*/ 1705 h 2692"/>
                <a:gd name="T40" fmla="*/ 640 w 2234"/>
                <a:gd name="T41" fmla="*/ 1612 h 2692"/>
                <a:gd name="T42" fmla="*/ 580 w 2234"/>
                <a:gd name="T43" fmla="*/ 1631 h 2692"/>
                <a:gd name="T44" fmla="*/ 784 w 2234"/>
                <a:gd name="T45" fmla="*/ 1422 h 2692"/>
                <a:gd name="T46" fmla="*/ 898 w 2234"/>
                <a:gd name="T47" fmla="*/ 1324 h 2692"/>
                <a:gd name="T48" fmla="*/ 911 w 2234"/>
                <a:gd name="T49" fmla="*/ 1337 h 2692"/>
                <a:gd name="T50" fmla="*/ 979 w 2234"/>
                <a:gd name="T51" fmla="*/ 1388 h 2692"/>
                <a:gd name="T52" fmla="*/ 1056 w 2234"/>
                <a:gd name="T53" fmla="*/ 1419 h 2692"/>
                <a:gd name="T54" fmla="*/ 1137 w 2234"/>
                <a:gd name="T55" fmla="*/ 1430 h 2692"/>
                <a:gd name="T56" fmla="*/ 1217 w 2234"/>
                <a:gd name="T57" fmla="*/ 1419 h 2692"/>
                <a:gd name="T58" fmla="*/ 1292 w 2234"/>
                <a:gd name="T59" fmla="*/ 1389 h 2692"/>
                <a:gd name="T60" fmla="*/ 1358 w 2234"/>
                <a:gd name="T61" fmla="*/ 1337 h 2692"/>
                <a:gd name="T62" fmla="*/ 1412 w 2234"/>
                <a:gd name="T63" fmla="*/ 1264 h 2692"/>
                <a:gd name="T64" fmla="*/ 1440 w 2234"/>
                <a:gd name="T65" fmla="*/ 1182 h 2692"/>
                <a:gd name="T66" fmla="*/ 1446 w 2234"/>
                <a:gd name="T67" fmla="*/ 1094 h 2692"/>
                <a:gd name="T68" fmla="*/ 1427 w 2234"/>
                <a:gd name="T69" fmla="*/ 1008 h 2692"/>
                <a:gd name="T70" fmla="*/ 1384 w 2234"/>
                <a:gd name="T71" fmla="*/ 929 h 2692"/>
                <a:gd name="T72" fmla="*/ 1350 w 2234"/>
                <a:gd name="T73" fmla="*/ 891 h 2692"/>
                <a:gd name="T74" fmla="*/ 1436 w 2234"/>
                <a:gd name="T75" fmla="*/ 762 h 2692"/>
                <a:gd name="T76" fmla="*/ 1640 w 2234"/>
                <a:gd name="T77" fmla="*/ 558 h 2692"/>
                <a:gd name="T78" fmla="*/ 2234 w 2234"/>
                <a:gd name="T79" fmla="*/ 116 h 2692"/>
                <a:gd name="T80" fmla="*/ 2222 w 2234"/>
                <a:gd name="T81" fmla="*/ 313 h 2692"/>
                <a:gd name="T82" fmla="*/ 2184 w 2234"/>
                <a:gd name="T83" fmla="*/ 520 h 2692"/>
                <a:gd name="T84" fmla="*/ 2120 w 2234"/>
                <a:gd name="T85" fmla="*/ 733 h 2692"/>
                <a:gd name="T86" fmla="*/ 2184 w 2234"/>
                <a:gd name="T87" fmla="*/ 520 h 2692"/>
                <a:gd name="T88" fmla="*/ 2222 w 2234"/>
                <a:gd name="T89" fmla="*/ 313 h 2692"/>
                <a:gd name="T90" fmla="*/ 2234 w 2234"/>
                <a:gd name="T91" fmla="*/ 114 h 2692"/>
                <a:gd name="T92" fmla="*/ 2234 w 2234"/>
                <a:gd name="T93" fmla="*/ 114 h 2692"/>
                <a:gd name="T94" fmla="*/ 2234 w 2234"/>
                <a:gd name="T95" fmla="*/ 109 h 2692"/>
                <a:gd name="T96" fmla="*/ 2234 w 2234"/>
                <a:gd name="T97" fmla="*/ 57 h 2692"/>
                <a:gd name="T98" fmla="*/ 2234 w 2234"/>
                <a:gd name="T99" fmla="*/ 57 h 2692"/>
                <a:gd name="T100" fmla="*/ 2234 w 2234"/>
                <a:gd name="T101" fmla="*/ 57 h 2692"/>
                <a:gd name="T102" fmla="*/ 2230 w 2234"/>
                <a:gd name="T103" fmla="*/ 0 h 2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34" h="2692">
                  <a:moveTo>
                    <a:pt x="1640" y="558"/>
                  </a:moveTo>
                  <a:lnTo>
                    <a:pt x="1661" y="577"/>
                  </a:lnTo>
                  <a:lnTo>
                    <a:pt x="1673" y="589"/>
                  </a:lnTo>
                  <a:lnTo>
                    <a:pt x="1673" y="589"/>
                  </a:lnTo>
                  <a:lnTo>
                    <a:pt x="1794" y="713"/>
                  </a:lnTo>
                  <a:lnTo>
                    <a:pt x="1913" y="837"/>
                  </a:lnTo>
                  <a:lnTo>
                    <a:pt x="2027" y="962"/>
                  </a:lnTo>
                  <a:lnTo>
                    <a:pt x="1968" y="1083"/>
                  </a:lnTo>
                  <a:lnTo>
                    <a:pt x="1902" y="1203"/>
                  </a:lnTo>
                  <a:lnTo>
                    <a:pt x="1830" y="1322"/>
                  </a:lnTo>
                  <a:lnTo>
                    <a:pt x="1749" y="1441"/>
                  </a:lnTo>
                  <a:lnTo>
                    <a:pt x="1663" y="1559"/>
                  </a:lnTo>
                  <a:lnTo>
                    <a:pt x="1570" y="1675"/>
                  </a:lnTo>
                  <a:lnTo>
                    <a:pt x="1470" y="1789"/>
                  </a:lnTo>
                  <a:lnTo>
                    <a:pt x="1364" y="1902"/>
                  </a:lnTo>
                  <a:lnTo>
                    <a:pt x="1256" y="2007"/>
                  </a:lnTo>
                  <a:lnTo>
                    <a:pt x="1147" y="2105"/>
                  </a:lnTo>
                  <a:lnTo>
                    <a:pt x="1036" y="2197"/>
                  </a:lnTo>
                  <a:lnTo>
                    <a:pt x="923" y="2283"/>
                  </a:lnTo>
                  <a:lnTo>
                    <a:pt x="793" y="2373"/>
                  </a:lnTo>
                  <a:lnTo>
                    <a:pt x="663" y="2454"/>
                  </a:lnTo>
                  <a:lnTo>
                    <a:pt x="532" y="2528"/>
                  </a:lnTo>
                  <a:lnTo>
                    <a:pt x="401" y="2592"/>
                  </a:lnTo>
                  <a:lnTo>
                    <a:pt x="271" y="2649"/>
                  </a:lnTo>
                  <a:lnTo>
                    <a:pt x="151" y="2692"/>
                  </a:lnTo>
                  <a:lnTo>
                    <a:pt x="106" y="2615"/>
                  </a:lnTo>
                  <a:lnTo>
                    <a:pt x="56" y="2539"/>
                  </a:lnTo>
                  <a:lnTo>
                    <a:pt x="0" y="2467"/>
                  </a:lnTo>
                  <a:lnTo>
                    <a:pt x="88" y="2388"/>
                  </a:lnTo>
                  <a:lnTo>
                    <a:pt x="177" y="2302"/>
                  </a:lnTo>
                  <a:lnTo>
                    <a:pt x="237" y="2238"/>
                  </a:lnTo>
                  <a:lnTo>
                    <a:pt x="295" y="2174"/>
                  </a:lnTo>
                  <a:lnTo>
                    <a:pt x="348" y="2112"/>
                  </a:lnTo>
                  <a:lnTo>
                    <a:pt x="399" y="2048"/>
                  </a:lnTo>
                  <a:lnTo>
                    <a:pt x="445" y="1986"/>
                  </a:lnTo>
                  <a:lnTo>
                    <a:pt x="486" y="1927"/>
                  </a:lnTo>
                  <a:lnTo>
                    <a:pt x="524" y="1868"/>
                  </a:lnTo>
                  <a:lnTo>
                    <a:pt x="557" y="1811"/>
                  </a:lnTo>
                  <a:lnTo>
                    <a:pt x="585" y="1756"/>
                  </a:lnTo>
                  <a:lnTo>
                    <a:pt x="608" y="1705"/>
                  </a:lnTo>
                  <a:lnTo>
                    <a:pt x="626" y="1657"/>
                  </a:lnTo>
                  <a:lnTo>
                    <a:pt x="640" y="1612"/>
                  </a:lnTo>
                  <a:lnTo>
                    <a:pt x="610" y="1620"/>
                  </a:lnTo>
                  <a:lnTo>
                    <a:pt x="580" y="1631"/>
                  </a:lnTo>
                  <a:lnTo>
                    <a:pt x="680" y="1528"/>
                  </a:lnTo>
                  <a:lnTo>
                    <a:pt x="784" y="1422"/>
                  </a:lnTo>
                  <a:lnTo>
                    <a:pt x="890" y="1314"/>
                  </a:lnTo>
                  <a:lnTo>
                    <a:pt x="898" y="1324"/>
                  </a:lnTo>
                  <a:lnTo>
                    <a:pt x="908" y="1333"/>
                  </a:lnTo>
                  <a:lnTo>
                    <a:pt x="911" y="1337"/>
                  </a:lnTo>
                  <a:lnTo>
                    <a:pt x="943" y="1365"/>
                  </a:lnTo>
                  <a:lnTo>
                    <a:pt x="979" y="1388"/>
                  </a:lnTo>
                  <a:lnTo>
                    <a:pt x="1017" y="1407"/>
                  </a:lnTo>
                  <a:lnTo>
                    <a:pt x="1056" y="1419"/>
                  </a:lnTo>
                  <a:lnTo>
                    <a:pt x="1096" y="1427"/>
                  </a:lnTo>
                  <a:lnTo>
                    <a:pt x="1137" y="1430"/>
                  </a:lnTo>
                  <a:lnTo>
                    <a:pt x="1177" y="1427"/>
                  </a:lnTo>
                  <a:lnTo>
                    <a:pt x="1217" y="1419"/>
                  </a:lnTo>
                  <a:lnTo>
                    <a:pt x="1255" y="1407"/>
                  </a:lnTo>
                  <a:lnTo>
                    <a:pt x="1292" y="1389"/>
                  </a:lnTo>
                  <a:lnTo>
                    <a:pt x="1326" y="1366"/>
                  </a:lnTo>
                  <a:lnTo>
                    <a:pt x="1358" y="1337"/>
                  </a:lnTo>
                  <a:lnTo>
                    <a:pt x="1388" y="1302"/>
                  </a:lnTo>
                  <a:lnTo>
                    <a:pt x="1412" y="1264"/>
                  </a:lnTo>
                  <a:lnTo>
                    <a:pt x="1429" y="1225"/>
                  </a:lnTo>
                  <a:lnTo>
                    <a:pt x="1440" y="1182"/>
                  </a:lnTo>
                  <a:lnTo>
                    <a:pt x="1446" y="1139"/>
                  </a:lnTo>
                  <a:lnTo>
                    <a:pt x="1446" y="1094"/>
                  </a:lnTo>
                  <a:lnTo>
                    <a:pt x="1439" y="1050"/>
                  </a:lnTo>
                  <a:lnTo>
                    <a:pt x="1427" y="1008"/>
                  </a:lnTo>
                  <a:lnTo>
                    <a:pt x="1409" y="967"/>
                  </a:lnTo>
                  <a:lnTo>
                    <a:pt x="1384" y="929"/>
                  </a:lnTo>
                  <a:lnTo>
                    <a:pt x="1354" y="894"/>
                  </a:lnTo>
                  <a:lnTo>
                    <a:pt x="1350" y="891"/>
                  </a:lnTo>
                  <a:lnTo>
                    <a:pt x="1329" y="871"/>
                  </a:lnTo>
                  <a:lnTo>
                    <a:pt x="1436" y="762"/>
                  </a:lnTo>
                  <a:lnTo>
                    <a:pt x="1541" y="659"/>
                  </a:lnTo>
                  <a:lnTo>
                    <a:pt x="1640" y="558"/>
                  </a:lnTo>
                  <a:close/>
                  <a:moveTo>
                    <a:pt x="2234" y="114"/>
                  </a:moveTo>
                  <a:lnTo>
                    <a:pt x="2234" y="116"/>
                  </a:lnTo>
                  <a:lnTo>
                    <a:pt x="2231" y="214"/>
                  </a:lnTo>
                  <a:lnTo>
                    <a:pt x="2222" y="313"/>
                  </a:lnTo>
                  <a:lnTo>
                    <a:pt x="2205" y="416"/>
                  </a:lnTo>
                  <a:lnTo>
                    <a:pt x="2184" y="520"/>
                  </a:lnTo>
                  <a:lnTo>
                    <a:pt x="2155" y="626"/>
                  </a:lnTo>
                  <a:lnTo>
                    <a:pt x="2120" y="733"/>
                  </a:lnTo>
                  <a:lnTo>
                    <a:pt x="2155" y="626"/>
                  </a:lnTo>
                  <a:lnTo>
                    <a:pt x="2184" y="520"/>
                  </a:lnTo>
                  <a:lnTo>
                    <a:pt x="2205" y="415"/>
                  </a:lnTo>
                  <a:lnTo>
                    <a:pt x="2222" y="313"/>
                  </a:lnTo>
                  <a:lnTo>
                    <a:pt x="2231" y="212"/>
                  </a:lnTo>
                  <a:lnTo>
                    <a:pt x="2234" y="114"/>
                  </a:lnTo>
                  <a:close/>
                  <a:moveTo>
                    <a:pt x="2234" y="109"/>
                  </a:moveTo>
                  <a:lnTo>
                    <a:pt x="2234" y="114"/>
                  </a:lnTo>
                  <a:lnTo>
                    <a:pt x="2234" y="114"/>
                  </a:lnTo>
                  <a:lnTo>
                    <a:pt x="2234" y="109"/>
                  </a:lnTo>
                  <a:close/>
                  <a:moveTo>
                    <a:pt x="2234" y="57"/>
                  </a:moveTo>
                  <a:lnTo>
                    <a:pt x="2234" y="57"/>
                  </a:lnTo>
                  <a:lnTo>
                    <a:pt x="2234" y="109"/>
                  </a:lnTo>
                  <a:lnTo>
                    <a:pt x="2234" y="57"/>
                  </a:lnTo>
                  <a:close/>
                  <a:moveTo>
                    <a:pt x="2230" y="0"/>
                  </a:moveTo>
                  <a:lnTo>
                    <a:pt x="2234" y="57"/>
                  </a:lnTo>
                  <a:lnTo>
                    <a:pt x="2234" y="57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rgbClr val="BFCDC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1636712" y="2894013"/>
              <a:ext cx="600075" cy="590550"/>
            </a:xfrm>
            <a:custGeom>
              <a:avLst/>
              <a:gdLst>
                <a:gd name="T0" fmla="*/ 747 w 756"/>
                <a:gd name="T1" fmla="*/ 3 h 744"/>
                <a:gd name="T2" fmla="*/ 15 w 756"/>
                <a:gd name="T3" fmla="*/ 744 h 744"/>
                <a:gd name="T4" fmla="*/ 0 w 756"/>
                <a:gd name="T5" fmla="*/ 731 h 744"/>
                <a:gd name="T6" fmla="*/ 3 w 756"/>
                <a:gd name="T7" fmla="*/ 728 h 744"/>
                <a:gd name="T8" fmla="*/ 11 w 756"/>
                <a:gd name="T9" fmla="*/ 721 h 744"/>
                <a:gd name="T10" fmla="*/ 22 w 756"/>
                <a:gd name="T11" fmla="*/ 708 h 744"/>
                <a:gd name="T12" fmla="*/ 39 w 756"/>
                <a:gd name="T13" fmla="*/ 691 h 744"/>
                <a:gd name="T14" fmla="*/ 60 w 756"/>
                <a:gd name="T15" fmla="*/ 670 h 744"/>
                <a:gd name="T16" fmla="*/ 84 w 756"/>
                <a:gd name="T17" fmla="*/ 644 h 744"/>
                <a:gd name="T18" fmla="*/ 113 w 756"/>
                <a:gd name="T19" fmla="*/ 615 h 744"/>
                <a:gd name="T20" fmla="*/ 146 w 756"/>
                <a:gd name="T21" fmla="*/ 581 h 744"/>
                <a:gd name="T22" fmla="*/ 182 w 756"/>
                <a:gd name="T23" fmla="*/ 544 h 744"/>
                <a:gd name="T24" fmla="*/ 222 w 756"/>
                <a:gd name="T25" fmla="*/ 504 h 744"/>
                <a:gd name="T26" fmla="*/ 264 w 756"/>
                <a:gd name="T27" fmla="*/ 460 h 744"/>
                <a:gd name="T28" fmla="*/ 310 w 756"/>
                <a:gd name="T29" fmla="*/ 414 h 744"/>
                <a:gd name="T30" fmla="*/ 358 w 756"/>
                <a:gd name="T31" fmla="*/ 363 h 744"/>
                <a:gd name="T32" fmla="*/ 408 w 756"/>
                <a:gd name="T33" fmla="*/ 312 h 744"/>
                <a:gd name="T34" fmla="*/ 463 w 756"/>
                <a:gd name="T35" fmla="*/ 257 h 744"/>
                <a:gd name="T36" fmla="*/ 517 w 756"/>
                <a:gd name="T37" fmla="*/ 200 h 744"/>
                <a:gd name="T38" fmla="*/ 575 w 756"/>
                <a:gd name="T39" fmla="*/ 142 h 744"/>
                <a:gd name="T40" fmla="*/ 634 w 756"/>
                <a:gd name="T41" fmla="*/ 82 h 744"/>
                <a:gd name="T42" fmla="*/ 696 w 756"/>
                <a:gd name="T43" fmla="*/ 19 h 744"/>
                <a:gd name="T44" fmla="*/ 726 w 756"/>
                <a:gd name="T45" fmla="*/ 8 h 744"/>
                <a:gd name="T46" fmla="*/ 747 w 756"/>
                <a:gd name="T47" fmla="*/ 3 h 744"/>
                <a:gd name="T48" fmla="*/ 749 w 756"/>
                <a:gd name="T49" fmla="*/ 2 h 744"/>
                <a:gd name="T50" fmla="*/ 747 w 756"/>
                <a:gd name="T51" fmla="*/ 3 h 744"/>
                <a:gd name="T52" fmla="*/ 747 w 756"/>
                <a:gd name="T53" fmla="*/ 3 h 744"/>
                <a:gd name="T54" fmla="*/ 749 w 756"/>
                <a:gd name="T55" fmla="*/ 2 h 744"/>
                <a:gd name="T56" fmla="*/ 756 w 756"/>
                <a:gd name="T57" fmla="*/ 0 h 744"/>
                <a:gd name="T58" fmla="*/ 752 w 756"/>
                <a:gd name="T59" fmla="*/ 2 h 744"/>
                <a:gd name="T60" fmla="*/ 749 w 756"/>
                <a:gd name="T61" fmla="*/ 2 h 744"/>
                <a:gd name="T62" fmla="*/ 756 w 756"/>
                <a:gd name="T63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6" h="744">
                  <a:moveTo>
                    <a:pt x="747" y="3"/>
                  </a:moveTo>
                  <a:lnTo>
                    <a:pt x="15" y="744"/>
                  </a:lnTo>
                  <a:lnTo>
                    <a:pt x="0" y="731"/>
                  </a:lnTo>
                  <a:lnTo>
                    <a:pt x="3" y="728"/>
                  </a:lnTo>
                  <a:lnTo>
                    <a:pt x="11" y="721"/>
                  </a:lnTo>
                  <a:lnTo>
                    <a:pt x="22" y="708"/>
                  </a:lnTo>
                  <a:lnTo>
                    <a:pt x="39" y="691"/>
                  </a:lnTo>
                  <a:lnTo>
                    <a:pt x="60" y="670"/>
                  </a:lnTo>
                  <a:lnTo>
                    <a:pt x="84" y="644"/>
                  </a:lnTo>
                  <a:lnTo>
                    <a:pt x="113" y="615"/>
                  </a:lnTo>
                  <a:lnTo>
                    <a:pt x="146" y="581"/>
                  </a:lnTo>
                  <a:lnTo>
                    <a:pt x="182" y="544"/>
                  </a:lnTo>
                  <a:lnTo>
                    <a:pt x="222" y="504"/>
                  </a:lnTo>
                  <a:lnTo>
                    <a:pt x="264" y="460"/>
                  </a:lnTo>
                  <a:lnTo>
                    <a:pt x="310" y="414"/>
                  </a:lnTo>
                  <a:lnTo>
                    <a:pt x="358" y="363"/>
                  </a:lnTo>
                  <a:lnTo>
                    <a:pt x="408" y="312"/>
                  </a:lnTo>
                  <a:lnTo>
                    <a:pt x="463" y="257"/>
                  </a:lnTo>
                  <a:lnTo>
                    <a:pt x="517" y="200"/>
                  </a:lnTo>
                  <a:lnTo>
                    <a:pt x="575" y="142"/>
                  </a:lnTo>
                  <a:lnTo>
                    <a:pt x="634" y="82"/>
                  </a:lnTo>
                  <a:lnTo>
                    <a:pt x="696" y="19"/>
                  </a:lnTo>
                  <a:lnTo>
                    <a:pt x="726" y="8"/>
                  </a:lnTo>
                  <a:lnTo>
                    <a:pt x="747" y="3"/>
                  </a:lnTo>
                  <a:close/>
                  <a:moveTo>
                    <a:pt x="749" y="2"/>
                  </a:moveTo>
                  <a:lnTo>
                    <a:pt x="747" y="3"/>
                  </a:lnTo>
                  <a:lnTo>
                    <a:pt x="747" y="3"/>
                  </a:lnTo>
                  <a:lnTo>
                    <a:pt x="749" y="2"/>
                  </a:lnTo>
                  <a:close/>
                  <a:moveTo>
                    <a:pt x="756" y="0"/>
                  </a:moveTo>
                  <a:lnTo>
                    <a:pt x="752" y="2"/>
                  </a:lnTo>
                  <a:lnTo>
                    <a:pt x="749" y="2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0038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647825" y="2894013"/>
              <a:ext cx="588963" cy="677863"/>
            </a:xfrm>
            <a:custGeom>
              <a:avLst/>
              <a:gdLst>
                <a:gd name="T0" fmla="*/ 741 w 741"/>
                <a:gd name="T1" fmla="*/ 0 h 855"/>
                <a:gd name="T2" fmla="*/ 727 w 741"/>
                <a:gd name="T3" fmla="*/ 45 h 855"/>
                <a:gd name="T4" fmla="*/ 709 w 741"/>
                <a:gd name="T5" fmla="*/ 93 h 855"/>
                <a:gd name="T6" fmla="*/ 686 w 741"/>
                <a:gd name="T7" fmla="*/ 144 h 855"/>
                <a:gd name="T8" fmla="*/ 658 w 741"/>
                <a:gd name="T9" fmla="*/ 199 h 855"/>
                <a:gd name="T10" fmla="*/ 625 w 741"/>
                <a:gd name="T11" fmla="*/ 256 h 855"/>
                <a:gd name="T12" fmla="*/ 587 w 741"/>
                <a:gd name="T13" fmla="*/ 315 h 855"/>
                <a:gd name="T14" fmla="*/ 546 w 741"/>
                <a:gd name="T15" fmla="*/ 374 h 855"/>
                <a:gd name="T16" fmla="*/ 500 w 741"/>
                <a:gd name="T17" fmla="*/ 436 h 855"/>
                <a:gd name="T18" fmla="*/ 449 w 741"/>
                <a:gd name="T19" fmla="*/ 500 h 855"/>
                <a:gd name="T20" fmla="*/ 396 w 741"/>
                <a:gd name="T21" fmla="*/ 562 h 855"/>
                <a:gd name="T22" fmla="*/ 338 w 741"/>
                <a:gd name="T23" fmla="*/ 626 h 855"/>
                <a:gd name="T24" fmla="*/ 278 w 741"/>
                <a:gd name="T25" fmla="*/ 690 h 855"/>
                <a:gd name="T26" fmla="*/ 189 w 741"/>
                <a:gd name="T27" fmla="*/ 776 h 855"/>
                <a:gd name="T28" fmla="*/ 101 w 741"/>
                <a:gd name="T29" fmla="*/ 855 h 855"/>
                <a:gd name="T30" fmla="*/ 53 w 741"/>
                <a:gd name="T31" fmla="*/ 800 h 855"/>
                <a:gd name="T32" fmla="*/ 3 w 741"/>
                <a:gd name="T33" fmla="*/ 747 h 855"/>
                <a:gd name="T34" fmla="*/ 0 w 741"/>
                <a:gd name="T35" fmla="*/ 744 h 855"/>
                <a:gd name="T36" fmla="*/ 732 w 741"/>
                <a:gd name="T37" fmla="*/ 3 h 855"/>
                <a:gd name="T38" fmla="*/ 737 w 741"/>
                <a:gd name="T39" fmla="*/ 2 h 855"/>
                <a:gd name="T40" fmla="*/ 741 w 741"/>
                <a:gd name="T41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1" h="855">
                  <a:moveTo>
                    <a:pt x="741" y="0"/>
                  </a:moveTo>
                  <a:lnTo>
                    <a:pt x="727" y="45"/>
                  </a:lnTo>
                  <a:lnTo>
                    <a:pt x="709" y="93"/>
                  </a:lnTo>
                  <a:lnTo>
                    <a:pt x="686" y="144"/>
                  </a:lnTo>
                  <a:lnTo>
                    <a:pt x="658" y="199"/>
                  </a:lnTo>
                  <a:lnTo>
                    <a:pt x="625" y="256"/>
                  </a:lnTo>
                  <a:lnTo>
                    <a:pt x="587" y="315"/>
                  </a:lnTo>
                  <a:lnTo>
                    <a:pt x="546" y="374"/>
                  </a:lnTo>
                  <a:lnTo>
                    <a:pt x="500" y="436"/>
                  </a:lnTo>
                  <a:lnTo>
                    <a:pt x="449" y="500"/>
                  </a:lnTo>
                  <a:lnTo>
                    <a:pt x="396" y="562"/>
                  </a:lnTo>
                  <a:lnTo>
                    <a:pt x="338" y="626"/>
                  </a:lnTo>
                  <a:lnTo>
                    <a:pt x="278" y="690"/>
                  </a:lnTo>
                  <a:lnTo>
                    <a:pt x="189" y="776"/>
                  </a:lnTo>
                  <a:lnTo>
                    <a:pt x="101" y="855"/>
                  </a:lnTo>
                  <a:lnTo>
                    <a:pt x="53" y="800"/>
                  </a:lnTo>
                  <a:lnTo>
                    <a:pt x="3" y="747"/>
                  </a:lnTo>
                  <a:lnTo>
                    <a:pt x="0" y="744"/>
                  </a:lnTo>
                  <a:lnTo>
                    <a:pt x="732" y="3"/>
                  </a:lnTo>
                  <a:lnTo>
                    <a:pt x="737" y="2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030537" y="1643063"/>
              <a:ext cx="428625" cy="439738"/>
            </a:xfrm>
            <a:custGeom>
              <a:avLst/>
              <a:gdLst>
                <a:gd name="T0" fmla="*/ 539 w 539"/>
                <a:gd name="T1" fmla="*/ 0 h 552"/>
                <a:gd name="T2" fmla="*/ 33 w 539"/>
                <a:gd name="T3" fmla="*/ 552 h 552"/>
                <a:gd name="T4" fmla="*/ 21 w 539"/>
                <a:gd name="T5" fmla="*/ 540 h 552"/>
                <a:gd name="T6" fmla="*/ 0 w 539"/>
                <a:gd name="T7" fmla="*/ 521 h 552"/>
                <a:gd name="T8" fmla="*/ 62 w 539"/>
                <a:gd name="T9" fmla="*/ 460 h 552"/>
                <a:gd name="T10" fmla="*/ 120 w 539"/>
                <a:gd name="T11" fmla="*/ 403 h 552"/>
                <a:gd name="T12" fmla="*/ 176 w 539"/>
                <a:gd name="T13" fmla="*/ 347 h 552"/>
                <a:gd name="T14" fmla="*/ 230 w 539"/>
                <a:gd name="T15" fmla="*/ 294 h 552"/>
                <a:gd name="T16" fmla="*/ 281 w 539"/>
                <a:gd name="T17" fmla="*/ 243 h 552"/>
                <a:gd name="T18" fmla="*/ 328 w 539"/>
                <a:gd name="T19" fmla="*/ 197 h 552"/>
                <a:gd name="T20" fmla="*/ 373 w 539"/>
                <a:gd name="T21" fmla="*/ 155 h 552"/>
                <a:gd name="T22" fmla="*/ 414 w 539"/>
                <a:gd name="T23" fmla="*/ 116 h 552"/>
                <a:gd name="T24" fmla="*/ 451 w 539"/>
                <a:gd name="T25" fmla="*/ 80 h 552"/>
                <a:gd name="T26" fmla="*/ 485 w 539"/>
                <a:gd name="T27" fmla="*/ 49 h 552"/>
                <a:gd name="T28" fmla="*/ 514 w 539"/>
                <a:gd name="T29" fmla="*/ 22 h 552"/>
                <a:gd name="T30" fmla="*/ 539 w 539"/>
                <a:gd name="T31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9" h="552">
                  <a:moveTo>
                    <a:pt x="539" y="0"/>
                  </a:moveTo>
                  <a:lnTo>
                    <a:pt x="33" y="552"/>
                  </a:lnTo>
                  <a:lnTo>
                    <a:pt x="21" y="540"/>
                  </a:lnTo>
                  <a:lnTo>
                    <a:pt x="0" y="521"/>
                  </a:lnTo>
                  <a:lnTo>
                    <a:pt x="62" y="460"/>
                  </a:lnTo>
                  <a:lnTo>
                    <a:pt x="120" y="403"/>
                  </a:lnTo>
                  <a:lnTo>
                    <a:pt x="176" y="347"/>
                  </a:lnTo>
                  <a:lnTo>
                    <a:pt x="230" y="294"/>
                  </a:lnTo>
                  <a:lnTo>
                    <a:pt x="281" y="243"/>
                  </a:lnTo>
                  <a:lnTo>
                    <a:pt x="328" y="197"/>
                  </a:lnTo>
                  <a:lnTo>
                    <a:pt x="373" y="155"/>
                  </a:lnTo>
                  <a:lnTo>
                    <a:pt x="414" y="116"/>
                  </a:lnTo>
                  <a:lnTo>
                    <a:pt x="451" y="80"/>
                  </a:lnTo>
                  <a:lnTo>
                    <a:pt x="485" y="49"/>
                  </a:lnTo>
                  <a:lnTo>
                    <a:pt x="514" y="22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73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3055937" y="1614488"/>
              <a:ext cx="446088" cy="763588"/>
            </a:xfrm>
            <a:custGeom>
              <a:avLst/>
              <a:gdLst>
                <a:gd name="T0" fmla="*/ 557 w 561"/>
                <a:gd name="T1" fmla="*/ 0 h 962"/>
                <a:gd name="T2" fmla="*/ 557 w 561"/>
                <a:gd name="T3" fmla="*/ 0 h 962"/>
                <a:gd name="T4" fmla="*/ 561 w 561"/>
                <a:gd name="T5" fmla="*/ 57 h 962"/>
                <a:gd name="T6" fmla="*/ 561 w 561"/>
                <a:gd name="T7" fmla="*/ 114 h 962"/>
                <a:gd name="T8" fmla="*/ 558 w 561"/>
                <a:gd name="T9" fmla="*/ 212 h 962"/>
                <a:gd name="T10" fmla="*/ 549 w 561"/>
                <a:gd name="T11" fmla="*/ 313 h 962"/>
                <a:gd name="T12" fmla="*/ 532 w 561"/>
                <a:gd name="T13" fmla="*/ 415 h 962"/>
                <a:gd name="T14" fmla="*/ 511 w 561"/>
                <a:gd name="T15" fmla="*/ 520 h 962"/>
                <a:gd name="T16" fmla="*/ 482 w 561"/>
                <a:gd name="T17" fmla="*/ 626 h 962"/>
                <a:gd name="T18" fmla="*/ 447 w 561"/>
                <a:gd name="T19" fmla="*/ 733 h 962"/>
                <a:gd name="T20" fmla="*/ 403 w 561"/>
                <a:gd name="T21" fmla="*/ 848 h 962"/>
                <a:gd name="T22" fmla="*/ 354 w 561"/>
                <a:gd name="T23" fmla="*/ 962 h 962"/>
                <a:gd name="T24" fmla="*/ 240 w 561"/>
                <a:gd name="T25" fmla="*/ 837 h 962"/>
                <a:gd name="T26" fmla="*/ 121 w 561"/>
                <a:gd name="T27" fmla="*/ 713 h 962"/>
                <a:gd name="T28" fmla="*/ 0 w 561"/>
                <a:gd name="T29" fmla="*/ 589 h 962"/>
                <a:gd name="T30" fmla="*/ 0 w 561"/>
                <a:gd name="T31" fmla="*/ 589 h 962"/>
                <a:gd name="T32" fmla="*/ 506 w 561"/>
                <a:gd name="T33" fmla="*/ 37 h 962"/>
                <a:gd name="T34" fmla="*/ 526 w 561"/>
                <a:gd name="T35" fmla="*/ 21 h 962"/>
                <a:gd name="T36" fmla="*/ 539 w 561"/>
                <a:gd name="T37" fmla="*/ 10 h 962"/>
                <a:gd name="T38" fmla="*/ 550 w 561"/>
                <a:gd name="T39" fmla="*/ 2 h 962"/>
                <a:gd name="T40" fmla="*/ 557 w 561"/>
                <a:gd name="T41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1" h="962">
                  <a:moveTo>
                    <a:pt x="557" y="0"/>
                  </a:moveTo>
                  <a:lnTo>
                    <a:pt x="557" y="0"/>
                  </a:lnTo>
                  <a:lnTo>
                    <a:pt x="561" y="57"/>
                  </a:lnTo>
                  <a:lnTo>
                    <a:pt x="561" y="114"/>
                  </a:lnTo>
                  <a:lnTo>
                    <a:pt x="558" y="212"/>
                  </a:lnTo>
                  <a:lnTo>
                    <a:pt x="549" y="313"/>
                  </a:lnTo>
                  <a:lnTo>
                    <a:pt x="532" y="415"/>
                  </a:lnTo>
                  <a:lnTo>
                    <a:pt x="511" y="520"/>
                  </a:lnTo>
                  <a:lnTo>
                    <a:pt x="482" y="626"/>
                  </a:lnTo>
                  <a:lnTo>
                    <a:pt x="447" y="733"/>
                  </a:lnTo>
                  <a:lnTo>
                    <a:pt x="403" y="848"/>
                  </a:lnTo>
                  <a:lnTo>
                    <a:pt x="354" y="962"/>
                  </a:lnTo>
                  <a:lnTo>
                    <a:pt x="240" y="837"/>
                  </a:lnTo>
                  <a:lnTo>
                    <a:pt x="121" y="713"/>
                  </a:lnTo>
                  <a:lnTo>
                    <a:pt x="0" y="589"/>
                  </a:lnTo>
                  <a:lnTo>
                    <a:pt x="0" y="589"/>
                  </a:lnTo>
                  <a:lnTo>
                    <a:pt x="506" y="37"/>
                  </a:lnTo>
                  <a:lnTo>
                    <a:pt x="526" y="21"/>
                  </a:lnTo>
                  <a:lnTo>
                    <a:pt x="539" y="10"/>
                  </a:lnTo>
                  <a:lnTo>
                    <a:pt x="550" y="2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D303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435225" y="2305051"/>
              <a:ext cx="441325" cy="444500"/>
            </a:xfrm>
            <a:custGeom>
              <a:avLst/>
              <a:gdLst>
                <a:gd name="T0" fmla="*/ 439 w 556"/>
                <a:gd name="T1" fmla="*/ 0 h 559"/>
                <a:gd name="T2" fmla="*/ 460 w 556"/>
                <a:gd name="T3" fmla="*/ 20 h 559"/>
                <a:gd name="T4" fmla="*/ 464 w 556"/>
                <a:gd name="T5" fmla="*/ 23 h 559"/>
                <a:gd name="T6" fmla="*/ 494 w 556"/>
                <a:gd name="T7" fmla="*/ 58 h 559"/>
                <a:gd name="T8" fmla="*/ 519 w 556"/>
                <a:gd name="T9" fmla="*/ 96 h 559"/>
                <a:gd name="T10" fmla="*/ 537 w 556"/>
                <a:gd name="T11" fmla="*/ 137 h 559"/>
                <a:gd name="T12" fmla="*/ 549 w 556"/>
                <a:gd name="T13" fmla="*/ 179 h 559"/>
                <a:gd name="T14" fmla="*/ 556 w 556"/>
                <a:gd name="T15" fmla="*/ 223 h 559"/>
                <a:gd name="T16" fmla="*/ 556 w 556"/>
                <a:gd name="T17" fmla="*/ 268 h 559"/>
                <a:gd name="T18" fmla="*/ 550 w 556"/>
                <a:gd name="T19" fmla="*/ 311 h 559"/>
                <a:gd name="T20" fmla="*/ 539 w 556"/>
                <a:gd name="T21" fmla="*/ 354 h 559"/>
                <a:gd name="T22" fmla="*/ 522 w 556"/>
                <a:gd name="T23" fmla="*/ 393 h 559"/>
                <a:gd name="T24" fmla="*/ 498 w 556"/>
                <a:gd name="T25" fmla="*/ 431 h 559"/>
                <a:gd name="T26" fmla="*/ 468 w 556"/>
                <a:gd name="T27" fmla="*/ 466 h 559"/>
                <a:gd name="T28" fmla="*/ 436 w 556"/>
                <a:gd name="T29" fmla="*/ 495 h 559"/>
                <a:gd name="T30" fmla="*/ 402 w 556"/>
                <a:gd name="T31" fmla="*/ 518 h 559"/>
                <a:gd name="T32" fmla="*/ 365 w 556"/>
                <a:gd name="T33" fmla="*/ 536 h 559"/>
                <a:gd name="T34" fmla="*/ 327 w 556"/>
                <a:gd name="T35" fmla="*/ 548 h 559"/>
                <a:gd name="T36" fmla="*/ 287 w 556"/>
                <a:gd name="T37" fmla="*/ 556 h 559"/>
                <a:gd name="T38" fmla="*/ 247 w 556"/>
                <a:gd name="T39" fmla="*/ 559 h 559"/>
                <a:gd name="T40" fmla="*/ 206 w 556"/>
                <a:gd name="T41" fmla="*/ 556 h 559"/>
                <a:gd name="T42" fmla="*/ 166 w 556"/>
                <a:gd name="T43" fmla="*/ 548 h 559"/>
                <a:gd name="T44" fmla="*/ 127 w 556"/>
                <a:gd name="T45" fmla="*/ 536 h 559"/>
                <a:gd name="T46" fmla="*/ 89 w 556"/>
                <a:gd name="T47" fmla="*/ 517 h 559"/>
                <a:gd name="T48" fmla="*/ 53 w 556"/>
                <a:gd name="T49" fmla="*/ 494 h 559"/>
                <a:gd name="T50" fmla="*/ 21 w 556"/>
                <a:gd name="T51" fmla="*/ 466 h 559"/>
                <a:gd name="T52" fmla="*/ 18 w 556"/>
                <a:gd name="T53" fmla="*/ 462 h 559"/>
                <a:gd name="T54" fmla="*/ 8 w 556"/>
                <a:gd name="T55" fmla="*/ 453 h 559"/>
                <a:gd name="T56" fmla="*/ 0 w 556"/>
                <a:gd name="T57" fmla="*/ 443 h 559"/>
                <a:gd name="T58" fmla="*/ 55 w 556"/>
                <a:gd name="T59" fmla="*/ 389 h 559"/>
                <a:gd name="T60" fmla="*/ 74 w 556"/>
                <a:gd name="T61" fmla="*/ 412 h 559"/>
                <a:gd name="T62" fmla="*/ 105 w 556"/>
                <a:gd name="T63" fmla="*/ 437 h 559"/>
                <a:gd name="T64" fmla="*/ 138 w 556"/>
                <a:gd name="T65" fmla="*/ 457 h 559"/>
                <a:gd name="T66" fmla="*/ 172 w 556"/>
                <a:gd name="T67" fmla="*/ 471 h 559"/>
                <a:gd name="T68" fmla="*/ 208 w 556"/>
                <a:gd name="T69" fmla="*/ 479 h 559"/>
                <a:gd name="T70" fmla="*/ 245 w 556"/>
                <a:gd name="T71" fmla="*/ 481 h 559"/>
                <a:gd name="T72" fmla="*/ 282 w 556"/>
                <a:gd name="T73" fmla="*/ 479 h 559"/>
                <a:gd name="T74" fmla="*/ 317 w 556"/>
                <a:gd name="T75" fmla="*/ 471 h 559"/>
                <a:gd name="T76" fmla="*/ 351 w 556"/>
                <a:gd name="T77" fmla="*/ 457 h 559"/>
                <a:gd name="T78" fmla="*/ 384 w 556"/>
                <a:gd name="T79" fmla="*/ 438 h 559"/>
                <a:gd name="T80" fmla="*/ 413 w 556"/>
                <a:gd name="T81" fmla="*/ 412 h 559"/>
                <a:gd name="T82" fmla="*/ 437 w 556"/>
                <a:gd name="T83" fmla="*/ 382 h 559"/>
                <a:gd name="T84" fmla="*/ 456 w 556"/>
                <a:gd name="T85" fmla="*/ 351 h 559"/>
                <a:gd name="T86" fmla="*/ 470 w 556"/>
                <a:gd name="T87" fmla="*/ 315 h 559"/>
                <a:gd name="T88" fmla="*/ 478 w 556"/>
                <a:gd name="T89" fmla="*/ 280 h 559"/>
                <a:gd name="T90" fmla="*/ 481 w 556"/>
                <a:gd name="T91" fmla="*/ 243 h 559"/>
                <a:gd name="T92" fmla="*/ 477 w 556"/>
                <a:gd name="T93" fmla="*/ 207 h 559"/>
                <a:gd name="T94" fmla="*/ 468 w 556"/>
                <a:gd name="T95" fmla="*/ 170 h 559"/>
                <a:gd name="T96" fmla="*/ 454 w 556"/>
                <a:gd name="T97" fmla="*/ 136 h 559"/>
                <a:gd name="T98" fmla="*/ 433 w 556"/>
                <a:gd name="T99" fmla="*/ 103 h 559"/>
                <a:gd name="T100" fmla="*/ 407 w 556"/>
                <a:gd name="T101" fmla="*/ 73 h 559"/>
                <a:gd name="T102" fmla="*/ 385 w 556"/>
                <a:gd name="T103" fmla="*/ 54 h 559"/>
                <a:gd name="T104" fmla="*/ 439 w 556"/>
                <a:gd name="T105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6" h="559">
                  <a:moveTo>
                    <a:pt x="439" y="0"/>
                  </a:moveTo>
                  <a:lnTo>
                    <a:pt x="460" y="20"/>
                  </a:lnTo>
                  <a:lnTo>
                    <a:pt x="464" y="23"/>
                  </a:lnTo>
                  <a:lnTo>
                    <a:pt x="494" y="58"/>
                  </a:lnTo>
                  <a:lnTo>
                    <a:pt x="519" y="96"/>
                  </a:lnTo>
                  <a:lnTo>
                    <a:pt x="537" y="137"/>
                  </a:lnTo>
                  <a:lnTo>
                    <a:pt x="549" y="179"/>
                  </a:lnTo>
                  <a:lnTo>
                    <a:pt x="556" y="223"/>
                  </a:lnTo>
                  <a:lnTo>
                    <a:pt x="556" y="268"/>
                  </a:lnTo>
                  <a:lnTo>
                    <a:pt x="550" y="311"/>
                  </a:lnTo>
                  <a:lnTo>
                    <a:pt x="539" y="354"/>
                  </a:lnTo>
                  <a:lnTo>
                    <a:pt x="522" y="393"/>
                  </a:lnTo>
                  <a:lnTo>
                    <a:pt x="498" y="431"/>
                  </a:lnTo>
                  <a:lnTo>
                    <a:pt x="468" y="466"/>
                  </a:lnTo>
                  <a:lnTo>
                    <a:pt x="436" y="495"/>
                  </a:lnTo>
                  <a:lnTo>
                    <a:pt x="402" y="518"/>
                  </a:lnTo>
                  <a:lnTo>
                    <a:pt x="365" y="536"/>
                  </a:lnTo>
                  <a:lnTo>
                    <a:pt x="327" y="548"/>
                  </a:lnTo>
                  <a:lnTo>
                    <a:pt x="287" y="556"/>
                  </a:lnTo>
                  <a:lnTo>
                    <a:pt x="247" y="559"/>
                  </a:lnTo>
                  <a:lnTo>
                    <a:pt x="206" y="556"/>
                  </a:lnTo>
                  <a:lnTo>
                    <a:pt x="166" y="548"/>
                  </a:lnTo>
                  <a:lnTo>
                    <a:pt x="127" y="536"/>
                  </a:lnTo>
                  <a:lnTo>
                    <a:pt x="89" y="517"/>
                  </a:lnTo>
                  <a:lnTo>
                    <a:pt x="53" y="494"/>
                  </a:lnTo>
                  <a:lnTo>
                    <a:pt x="21" y="466"/>
                  </a:lnTo>
                  <a:lnTo>
                    <a:pt x="18" y="462"/>
                  </a:lnTo>
                  <a:lnTo>
                    <a:pt x="8" y="453"/>
                  </a:lnTo>
                  <a:lnTo>
                    <a:pt x="0" y="443"/>
                  </a:lnTo>
                  <a:lnTo>
                    <a:pt x="55" y="389"/>
                  </a:lnTo>
                  <a:lnTo>
                    <a:pt x="74" y="412"/>
                  </a:lnTo>
                  <a:lnTo>
                    <a:pt x="105" y="437"/>
                  </a:lnTo>
                  <a:lnTo>
                    <a:pt x="138" y="457"/>
                  </a:lnTo>
                  <a:lnTo>
                    <a:pt x="172" y="471"/>
                  </a:lnTo>
                  <a:lnTo>
                    <a:pt x="208" y="479"/>
                  </a:lnTo>
                  <a:lnTo>
                    <a:pt x="245" y="481"/>
                  </a:lnTo>
                  <a:lnTo>
                    <a:pt x="282" y="479"/>
                  </a:lnTo>
                  <a:lnTo>
                    <a:pt x="317" y="471"/>
                  </a:lnTo>
                  <a:lnTo>
                    <a:pt x="351" y="457"/>
                  </a:lnTo>
                  <a:lnTo>
                    <a:pt x="384" y="438"/>
                  </a:lnTo>
                  <a:lnTo>
                    <a:pt x="413" y="412"/>
                  </a:lnTo>
                  <a:lnTo>
                    <a:pt x="437" y="382"/>
                  </a:lnTo>
                  <a:lnTo>
                    <a:pt x="456" y="351"/>
                  </a:lnTo>
                  <a:lnTo>
                    <a:pt x="470" y="315"/>
                  </a:lnTo>
                  <a:lnTo>
                    <a:pt x="478" y="280"/>
                  </a:lnTo>
                  <a:lnTo>
                    <a:pt x="481" y="243"/>
                  </a:lnTo>
                  <a:lnTo>
                    <a:pt x="477" y="207"/>
                  </a:lnTo>
                  <a:lnTo>
                    <a:pt x="468" y="170"/>
                  </a:lnTo>
                  <a:lnTo>
                    <a:pt x="454" y="136"/>
                  </a:lnTo>
                  <a:lnTo>
                    <a:pt x="433" y="103"/>
                  </a:lnTo>
                  <a:lnTo>
                    <a:pt x="407" y="73"/>
                  </a:lnTo>
                  <a:lnTo>
                    <a:pt x="385" y="5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ED9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478087" y="2349501"/>
              <a:ext cx="338138" cy="338138"/>
            </a:xfrm>
            <a:custGeom>
              <a:avLst/>
              <a:gdLst>
                <a:gd name="T0" fmla="*/ 330 w 426"/>
                <a:gd name="T1" fmla="*/ 0 h 427"/>
                <a:gd name="T2" fmla="*/ 352 w 426"/>
                <a:gd name="T3" fmla="*/ 19 h 427"/>
                <a:gd name="T4" fmla="*/ 378 w 426"/>
                <a:gd name="T5" fmla="*/ 49 h 427"/>
                <a:gd name="T6" fmla="*/ 399 w 426"/>
                <a:gd name="T7" fmla="*/ 82 h 427"/>
                <a:gd name="T8" fmla="*/ 413 w 426"/>
                <a:gd name="T9" fmla="*/ 116 h 427"/>
                <a:gd name="T10" fmla="*/ 422 w 426"/>
                <a:gd name="T11" fmla="*/ 153 h 427"/>
                <a:gd name="T12" fmla="*/ 426 w 426"/>
                <a:gd name="T13" fmla="*/ 189 h 427"/>
                <a:gd name="T14" fmla="*/ 423 w 426"/>
                <a:gd name="T15" fmla="*/ 226 h 427"/>
                <a:gd name="T16" fmla="*/ 415 w 426"/>
                <a:gd name="T17" fmla="*/ 261 h 427"/>
                <a:gd name="T18" fmla="*/ 401 w 426"/>
                <a:gd name="T19" fmla="*/ 297 h 427"/>
                <a:gd name="T20" fmla="*/ 382 w 426"/>
                <a:gd name="T21" fmla="*/ 328 h 427"/>
                <a:gd name="T22" fmla="*/ 358 w 426"/>
                <a:gd name="T23" fmla="*/ 358 h 427"/>
                <a:gd name="T24" fmla="*/ 329 w 426"/>
                <a:gd name="T25" fmla="*/ 384 h 427"/>
                <a:gd name="T26" fmla="*/ 296 w 426"/>
                <a:gd name="T27" fmla="*/ 403 h 427"/>
                <a:gd name="T28" fmla="*/ 262 w 426"/>
                <a:gd name="T29" fmla="*/ 417 h 427"/>
                <a:gd name="T30" fmla="*/ 227 w 426"/>
                <a:gd name="T31" fmla="*/ 425 h 427"/>
                <a:gd name="T32" fmla="*/ 190 w 426"/>
                <a:gd name="T33" fmla="*/ 427 h 427"/>
                <a:gd name="T34" fmla="*/ 153 w 426"/>
                <a:gd name="T35" fmla="*/ 425 h 427"/>
                <a:gd name="T36" fmla="*/ 117 w 426"/>
                <a:gd name="T37" fmla="*/ 417 h 427"/>
                <a:gd name="T38" fmla="*/ 83 w 426"/>
                <a:gd name="T39" fmla="*/ 403 h 427"/>
                <a:gd name="T40" fmla="*/ 50 w 426"/>
                <a:gd name="T41" fmla="*/ 383 h 427"/>
                <a:gd name="T42" fmla="*/ 19 w 426"/>
                <a:gd name="T43" fmla="*/ 358 h 427"/>
                <a:gd name="T44" fmla="*/ 0 w 426"/>
                <a:gd name="T45" fmla="*/ 335 h 427"/>
                <a:gd name="T46" fmla="*/ 164 w 426"/>
                <a:gd name="T47" fmla="*/ 166 h 427"/>
                <a:gd name="T48" fmla="*/ 330 w 426"/>
                <a:gd name="T4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6" h="427">
                  <a:moveTo>
                    <a:pt x="330" y="0"/>
                  </a:moveTo>
                  <a:lnTo>
                    <a:pt x="352" y="19"/>
                  </a:lnTo>
                  <a:lnTo>
                    <a:pt x="378" y="49"/>
                  </a:lnTo>
                  <a:lnTo>
                    <a:pt x="399" y="82"/>
                  </a:lnTo>
                  <a:lnTo>
                    <a:pt x="413" y="116"/>
                  </a:lnTo>
                  <a:lnTo>
                    <a:pt x="422" y="153"/>
                  </a:lnTo>
                  <a:lnTo>
                    <a:pt x="426" y="189"/>
                  </a:lnTo>
                  <a:lnTo>
                    <a:pt x="423" y="226"/>
                  </a:lnTo>
                  <a:lnTo>
                    <a:pt x="415" y="261"/>
                  </a:lnTo>
                  <a:lnTo>
                    <a:pt x="401" y="297"/>
                  </a:lnTo>
                  <a:lnTo>
                    <a:pt x="382" y="328"/>
                  </a:lnTo>
                  <a:lnTo>
                    <a:pt x="358" y="358"/>
                  </a:lnTo>
                  <a:lnTo>
                    <a:pt x="329" y="384"/>
                  </a:lnTo>
                  <a:lnTo>
                    <a:pt x="296" y="403"/>
                  </a:lnTo>
                  <a:lnTo>
                    <a:pt x="262" y="417"/>
                  </a:lnTo>
                  <a:lnTo>
                    <a:pt x="227" y="425"/>
                  </a:lnTo>
                  <a:lnTo>
                    <a:pt x="190" y="427"/>
                  </a:lnTo>
                  <a:lnTo>
                    <a:pt x="153" y="425"/>
                  </a:lnTo>
                  <a:lnTo>
                    <a:pt x="117" y="417"/>
                  </a:lnTo>
                  <a:lnTo>
                    <a:pt x="83" y="403"/>
                  </a:lnTo>
                  <a:lnTo>
                    <a:pt x="50" y="383"/>
                  </a:lnTo>
                  <a:lnTo>
                    <a:pt x="19" y="358"/>
                  </a:lnTo>
                  <a:lnTo>
                    <a:pt x="0" y="335"/>
                  </a:lnTo>
                  <a:lnTo>
                    <a:pt x="164" y="16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67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51154" y="1913228"/>
            <a:ext cx="1069745" cy="1300824"/>
            <a:chOff x="1524000" y="1962150"/>
            <a:chExt cx="1367181" cy="1676400"/>
          </a:xfrm>
        </p:grpSpPr>
        <p:sp>
          <p:nvSpPr>
            <p:cNvPr id="38" name="Isosceles Triangle 37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07668" y="1693562"/>
            <a:ext cx="1069745" cy="1520490"/>
            <a:chOff x="1524000" y="1962150"/>
            <a:chExt cx="1367181" cy="1676400"/>
          </a:xfrm>
        </p:grpSpPr>
        <p:sp>
          <p:nvSpPr>
            <p:cNvPr id="41" name="Isosceles Triangle 40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64181" y="1607151"/>
            <a:ext cx="1069745" cy="1606901"/>
            <a:chOff x="1524000" y="1962150"/>
            <a:chExt cx="1367181" cy="1676400"/>
          </a:xfrm>
        </p:grpSpPr>
        <p:sp>
          <p:nvSpPr>
            <p:cNvPr id="44" name="Isosceles Triangle 43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20695" y="1978666"/>
            <a:ext cx="1069745" cy="1235386"/>
            <a:chOff x="1524000" y="1962150"/>
            <a:chExt cx="1367181" cy="1676400"/>
          </a:xfrm>
        </p:grpSpPr>
        <p:sp>
          <p:nvSpPr>
            <p:cNvPr id="47" name="Isosceles Triangle 46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4451154" y="3214052"/>
            <a:ext cx="3639286" cy="956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719326" y="163622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75840" y="141656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32353" y="125395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88867" y="171041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64769" y="33912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21283" y="33912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77796" y="33912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34310" y="33912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20157" y="3952786"/>
            <a:ext cx="40380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</a:t>
            </a:r>
          </a:p>
        </p:txBody>
      </p:sp>
    </p:spTree>
    <p:extLst>
      <p:ext uri="{BB962C8B-B14F-4D97-AF65-F5344CB8AC3E}">
        <p14:creationId xmlns:p14="http://schemas.microsoft.com/office/powerpoint/2010/main" val="2399869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22701" y="2643107"/>
            <a:ext cx="7498599" cy="932012"/>
            <a:chOff x="822701" y="2258144"/>
            <a:chExt cx="7498599" cy="932012"/>
          </a:xfrm>
        </p:grpSpPr>
        <p:sp>
          <p:nvSpPr>
            <p:cNvPr id="4" name="Notched Right Arrow 3"/>
            <p:cNvSpPr/>
            <p:nvPr/>
          </p:nvSpPr>
          <p:spPr>
            <a:xfrm>
              <a:off x="822701" y="2258144"/>
              <a:ext cx="1139126" cy="932012"/>
            </a:xfrm>
            <a:prstGeom prst="notched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Notched Right Arrow 4"/>
            <p:cNvSpPr/>
            <p:nvPr/>
          </p:nvSpPr>
          <p:spPr>
            <a:xfrm>
              <a:off x="2412569" y="2258144"/>
              <a:ext cx="1139126" cy="932012"/>
            </a:xfrm>
            <a:prstGeom prst="notched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Notched Right Arrow 5"/>
            <p:cNvSpPr/>
            <p:nvPr/>
          </p:nvSpPr>
          <p:spPr>
            <a:xfrm>
              <a:off x="4002437" y="2258144"/>
              <a:ext cx="1139126" cy="932012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Notched Right Arrow 6"/>
            <p:cNvSpPr/>
            <p:nvPr/>
          </p:nvSpPr>
          <p:spPr>
            <a:xfrm>
              <a:off x="5592305" y="2258144"/>
              <a:ext cx="1139126" cy="932012"/>
            </a:xfrm>
            <a:prstGeom prst="notched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7182174" y="2258144"/>
              <a:ext cx="1139126" cy="932012"/>
            </a:xfrm>
            <a:prstGeom prst="notched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1386" y="371838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580" y="3916248"/>
            <a:ext cx="1597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5687" y="1721098"/>
            <a:ext cx="73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Drafting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83448" y="1918959"/>
            <a:ext cx="1597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128" y="3718387"/>
            <a:ext cx="761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Revising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3316" y="3916248"/>
            <a:ext cx="1597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Excepteur sint occaecat cupidatat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0990" y="1721098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63184" y="1918959"/>
            <a:ext cx="1597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0859" y="371838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53053" y="3916248"/>
            <a:ext cx="1597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93109" y="2909958"/>
            <a:ext cx="398310" cy="398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82977" y="2909958"/>
            <a:ext cx="398310" cy="398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72845" y="2909958"/>
            <a:ext cx="398310" cy="398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62713" y="2909958"/>
            <a:ext cx="398310" cy="398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52582" y="2909958"/>
            <a:ext cx="398310" cy="398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35009" y="29244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24877" y="29244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14745" y="29244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04613" y="29244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94482" y="29244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42648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79850" y="1812925"/>
            <a:ext cx="1411288" cy="1408113"/>
          </a:xfrm>
          <a:custGeom>
            <a:avLst/>
            <a:gdLst>
              <a:gd name="T0" fmla="*/ 969 w 1776"/>
              <a:gd name="T1" fmla="*/ 4 h 1774"/>
              <a:gd name="T2" fmla="*/ 1124 w 1776"/>
              <a:gd name="T3" fmla="*/ 32 h 1774"/>
              <a:gd name="T4" fmla="*/ 1268 w 1776"/>
              <a:gd name="T5" fmla="*/ 86 h 1774"/>
              <a:gd name="T6" fmla="*/ 1400 w 1776"/>
              <a:gd name="T7" fmla="*/ 163 h 1774"/>
              <a:gd name="T8" fmla="*/ 1516 w 1776"/>
              <a:gd name="T9" fmla="*/ 260 h 1774"/>
              <a:gd name="T10" fmla="*/ 1614 w 1776"/>
              <a:gd name="T11" fmla="*/ 376 h 1774"/>
              <a:gd name="T12" fmla="*/ 1691 w 1776"/>
              <a:gd name="T13" fmla="*/ 507 h 1774"/>
              <a:gd name="T14" fmla="*/ 1745 w 1776"/>
              <a:gd name="T15" fmla="*/ 652 h 1774"/>
              <a:gd name="T16" fmla="*/ 1773 w 1776"/>
              <a:gd name="T17" fmla="*/ 807 h 1774"/>
              <a:gd name="T18" fmla="*/ 1776 w 1776"/>
              <a:gd name="T19" fmla="*/ 887 h 1774"/>
              <a:gd name="T20" fmla="*/ 1770 w 1776"/>
              <a:gd name="T21" fmla="*/ 990 h 1774"/>
              <a:gd name="T22" fmla="*/ 1737 w 1776"/>
              <a:gd name="T23" fmla="*/ 1147 h 1774"/>
              <a:gd name="T24" fmla="*/ 1677 w 1776"/>
              <a:gd name="T25" fmla="*/ 1294 h 1774"/>
              <a:gd name="T26" fmla="*/ 1594 w 1776"/>
              <a:gd name="T27" fmla="*/ 1424 h 1774"/>
              <a:gd name="T28" fmla="*/ 1489 w 1776"/>
              <a:gd name="T29" fmla="*/ 1539 h 1774"/>
              <a:gd name="T30" fmla="*/ 1367 w 1776"/>
              <a:gd name="T31" fmla="*/ 1634 h 1774"/>
              <a:gd name="T32" fmla="*/ 1228 w 1776"/>
              <a:gd name="T33" fmla="*/ 1706 h 1774"/>
              <a:gd name="T34" fmla="*/ 1076 w 1776"/>
              <a:gd name="T35" fmla="*/ 1753 h 1774"/>
              <a:gd name="T36" fmla="*/ 946 w 1776"/>
              <a:gd name="T37" fmla="*/ 1772 h 1774"/>
              <a:gd name="T38" fmla="*/ 888 w 1776"/>
              <a:gd name="T39" fmla="*/ 1774 h 1774"/>
              <a:gd name="T40" fmla="*/ 872 w 1776"/>
              <a:gd name="T41" fmla="*/ 1692 h 1774"/>
              <a:gd name="T42" fmla="*/ 831 w 1776"/>
              <a:gd name="T43" fmla="*/ 1536 h 1774"/>
              <a:gd name="T44" fmla="*/ 765 w 1776"/>
              <a:gd name="T45" fmla="*/ 1392 h 1774"/>
              <a:gd name="T46" fmla="*/ 678 w 1776"/>
              <a:gd name="T47" fmla="*/ 1261 h 1774"/>
              <a:gd name="T48" fmla="*/ 572 w 1776"/>
              <a:gd name="T49" fmla="*/ 1146 h 1774"/>
              <a:gd name="T50" fmla="*/ 449 w 1776"/>
              <a:gd name="T51" fmla="*/ 1048 h 1774"/>
              <a:gd name="T52" fmla="*/ 311 w 1776"/>
              <a:gd name="T53" fmla="*/ 971 h 1774"/>
              <a:gd name="T54" fmla="*/ 161 w 1776"/>
              <a:gd name="T55" fmla="*/ 917 h 1774"/>
              <a:gd name="T56" fmla="*/ 0 w 1776"/>
              <a:gd name="T57" fmla="*/ 887 h 1774"/>
              <a:gd name="T58" fmla="*/ 15 w 1776"/>
              <a:gd name="T59" fmla="*/ 727 h 1774"/>
              <a:gd name="T60" fmla="*/ 56 w 1776"/>
              <a:gd name="T61" fmla="*/ 577 h 1774"/>
              <a:gd name="T62" fmla="*/ 122 w 1776"/>
              <a:gd name="T63" fmla="*/ 440 h 1774"/>
              <a:gd name="T64" fmla="*/ 210 w 1776"/>
              <a:gd name="T65" fmla="*/ 316 h 1774"/>
              <a:gd name="T66" fmla="*/ 316 w 1776"/>
              <a:gd name="T67" fmla="*/ 209 h 1774"/>
              <a:gd name="T68" fmla="*/ 441 w 1776"/>
              <a:gd name="T69" fmla="*/ 121 h 1774"/>
              <a:gd name="T70" fmla="*/ 579 w 1776"/>
              <a:gd name="T71" fmla="*/ 57 h 1774"/>
              <a:gd name="T72" fmla="*/ 729 w 1776"/>
              <a:gd name="T73" fmla="*/ 15 h 1774"/>
              <a:gd name="T74" fmla="*/ 888 w 1776"/>
              <a:gd name="T75" fmla="*/ 0 h 1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6" h="1774">
                <a:moveTo>
                  <a:pt x="888" y="0"/>
                </a:moveTo>
                <a:lnTo>
                  <a:pt x="969" y="4"/>
                </a:lnTo>
                <a:lnTo>
                  <a:pt x="1048" y="15"/>
                </a:lnTo>
                <a:lnTo>
                  <a:pt x="1124" y="32"/>
                </a:lnTo>
                <a:lnTo>
                  <a:pt x="1198" y="57"/>
                </a:lnTo>
                <a:lnTo>
                  <a:pt x="1268" y="86"/>
                </a:lnTo>
                <a:lnTo>
                  <a:pt x="1337" y="121"/>
                </a:lnTo>
                <a:lnTo>
                  <a:pt x="1400" y="163"/>
                </a:lnTo>
                <a:lnTo>
                  <a:pt x="1460" y="209"/>
                </a:lnTo>
                <a:lnTo>
                  <a:pt x="1516" y="260"/>
                </a:lnTo>
                <a:lnTo>
                  <a:pt x="1567" y="316"/>
                </a:lnTo>
                <a:lnTo>
                  <a:pt x="1614" y="376"/>
                </a:lnTo>
                <a:lnTo>
                  <a:pt x="1655" y="440"/>
                </a:lnTo>
                <a:lnTo>
                  <a:pt x="1691" y="507"/>
                </a:lnTo>
                <a:lnTo>
                  <a:pt x="1720" y="577"/>
                </a:lnTo>
                <a:lnTo>
                  <a:pt x="1745" y="652"/>
                </a:lnTo>
                <a:lnTo>
                  <a:pt x="1762" y="727"/>
                </a:lnTo>
                <a:lnTo>
                  <a:pt x="1773" y="807"/>
                </a:lnTo>
                <a:lnTo>
                  <a:pt x="1776" y="887"/>
                </a:lnTo>
                <a:lnTo>
                  <a:pt x="1776" y="887"/>
                </a:lnTo>
                <a:lnTo>
                  <a:pt x="1775" y="939"/>
                </a:lnTo>
                <a:lnTo>
                  <a:pt x="1770" y="990"/>
                </a:lnTo>
                <a:lnTo>
                  <a:pt x="1757" y="1070"/>
                </a:lnTo>
                <a:lnTo>
                  <a:pt x="1737" y="1147"/>
                </a:lnTo>
                <a:lnTo>
                  <a:pt x="1710" y="1222"/>
                </a:lnTo>
                <a:lnTo>
                  <a:pt x="1677" y="1294"/>
                </a:lnTo>
                <a:lnTo>
                  <a:pt x="1638" y="1361"/>
                </a:lnTo>
                <a:lnTo>
                  <a:pt x="1594" y="1424"/>
                </a:lnTo>
                <a:lnTo>
                  <a:pt x="1544" y="1484"/>
                </a:lnTo>
                <a:lnTo>
                  <a:pt x="1489" y="1539"/>
                </a:lnTo>
                <a:lnTo>
                  <a:pt x="1431" y="1589"/>
                </a:lnTo>
                <a:lnTo>
                  <a:pt x="1367" y="1634"/>
                </a:lnTo>
                <a:lnTo>
                  <a:pt x="1299" y="1673"/>
                </a:lnTo>
                <a:lnTo>
                  <a:pt x="1228" y="1706"/>
                </a:lnTo>
                <a:lnTo>
                  <a:pt x="1153" y="1733"/>
                </a:lnTo>
                <a:lnTo>
                  <a:pt x="1076" y="1753"/>
                </a:lnTo>
                <a:lnTo>
                  <a:pt x="997" y="1767"/>
                </a:lnTo>
                <a:lnTo>
                  <a:pt x="946" y="1772"/>
                </a:lnTo>
                <a:lnTo>
                  <a:pt x="893" y="1773"/>
                </a:lnTo>
                <a:lnTo>
                  <a:pt x="888" y="1774"/>
                </a:lnTo>
                <a:lnTo>
                  <a:pt x="883" y="1773"/>
                </a:lnTo>
                <a:lnTo>
                  <a:pt x="872" y="1692"/>
                </a:lnTo>
                <a:lnTo>
                  <a:pt x="854" y="1613"/>
                </a:lnTo>
                <a:lnTo>
                  <a:pt x="831" y="1536"/>
                </a:lnTo>
                <a:lnTo>
                  <a:pt x="800" y="1463"/>
                </a:lnTo>
                <a:lnTo>
                  <a:pt x="765" y="1392"/>
                </a:lnTo>
                <a:lnTo>
                  <a:pt x="724" y="1325"/>
                </a:lnTo>
                <a:lnTo>
                  <a:pt x="678" y="1261"/>
                </a:lnTo>
                <a:lnTo>
                  <a:pt x="627" y="1201"/>
                </a:lnTo>
                <a:lnTo>
                  <a:pt x="572" y="1146"/>
                </a:lnTo>
                <a:lnTo>
                  <a:pt x="512" y="1095"/>
                </a:lnTo>
                <a:lnTo>
                  <a:pt x="449" y="1048"/>
                </a:lnTo>
                <a:lnTo>
                  <a:pt x="382" y="1007"/>
                </a:lnTo>
                <a:lnTo>
                  <a:pt x="311" y="971"/>
                </a:lnTo>
                <a:lnTo>
                  <a:pt x="237" y="941"/>
                </a:lnTo>
                <a:lnTo>
                  <a:pt x="161" y="917"/>
                </a:lnTo>
                <a:lnTo>
                  <a:pt x="82" y="898"/>
                </a:lnTo>
                <a:lnTo>
                  <a:pt x="0" y="887"/>
                </a:lnTo>
                <a:lnTo>
                  <a:pt x="4" y="807"/>
                </a:lnTo>
                <a:lnTo>
                  <a:pt x="15" y="727"/>
                </a:lnTo>
                <a:lnTo>
                  <a:pt x="32" y="652"/>
                </a:lnTo>
                <a:lnTo>
                  <a:pt x="56" y="577"/>
                </a:lnTo>
                <a:lnTo>
                  <a:pt x="87" y="507"/>
                </a:lnTo>
                <a:lnTo>
                  <a:pt x="122" y="440"/>
                </a:lnTo>
                <a:lnTo>
                  <a:pt x="164" y="376"/>
                </a:lnTo>
                <a:lnTo>
                  <a:pt x="210" y="316"/>
                </a:lnTo>
                <a:lnTo>
                  <a:pt x="261" y="260"/>
                </a:lnTo>
                <a:lnTo>
                  <a:pt x="316" y="209"/>
                </a:lnTo>
                <a:lnTo>
                  <a:pt x="376" y="163"/>
                </a:lnTo>
                <a:lnTo>
                  <a:pt x="441" y="121"/>
                </a:lnTo>
                <a:lnTo>
                  <a:pt x="508" y="86"/>
                </a:lnTo>
                <a:lnTo>
                  <a:pt x="579" y="57"/>
                </a:lnTo>
                <a:lnTo>
                  <a:pt x="652" y="32"/>
                </a:lnTo>
                <a:lnTo>
                  <a:pt x="729" y="15"/>
                </a:lnTo>
                <a:lnTo>
                  <a:pt x="807" y="4"/>
                </a:lnTo>
                <a:lnTo>
                  <a:pt x="888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176588" y="2511425"/>
            <a:ext cx="1409700" cy="1408113"/>
          </a:xfrm>
          <a:custGeom>
            <a:avLst/>
            <a:gdLst>
              <a:gd name="T0" fmla="*/ 892 w 1775"/>
              <a:gd name="T1" fmla="*/ 0 h 1774"/>
              <a:gd name="T2" fmla="*/ 996 w 1775"/>
              <a:gd name="T3" fmla="*/ 6 h 1774"/>
              <a:gd name="T4" fmla="*/ 1153 w 1775"/>
              <a:gd name="T5" fmla="*/ 40 h 1774"/>
              <a:gd name="T6" fmla="*/ 1299 w 1775"/>
              <a:gd name="T7" fmla="*/ 101 h 1774"/>
              <a:gd name="T8" fmla="*/ 1429 w 1775"/>
              <a:gd name="T9" fmla="*/ 184 h 1774"/>
              <a:gd name="T10" fmla="*/ 1543 w 1775"/>
              <a:gd name="T11" fmla="*/ 289 h 1774"/>
              <a:gd name="T12" fmla="*/ 1638 w 1775"/>
              <a:gd name="T13" fmla="*/ 414 h 1774"/>
              <a:gd name="T14" fmla="*/ 1709 w 1775"/>
              <a:gd name="T15" fmla="*/ 551 h 1774"/>
              <a:gd name="T16" fmla="*/ 1757 w 1775"/>
              <a:gd name="T17" fmla="*/ 704 h 1774"/>
              <a:gd name="T18" fmla="*/ 1774 w 1775"/>
              <a:gd name="T19" fmla="*/ 834 h 1774"/>
              <a:gd name="T20" fmla="*/ 1775 w 1775"/>
              <a:gd name="T21" fmla="*/ 887 h 1774"/>
              <a:gd name="T22" fmla="*/ 1694 w 1775"/>
              <a:gd name="T23" fmla="*/ 904 h 1774"/>
              <a:gd name="T24" fmla="*/ 1539 w 1775"/>
              <a:gd name="T25" fmla="*/ 945 h 1774"/>
              <a:gd name="T26" fmla="*/ 1395 w 1775"/>
              <a:gd name="T27" fmla="*/ 1011 h 1774"/>
              <a:gd name="T28" fmla="*/ 1264 w 1775"/>
              <a:gd name="T29" fmla="*/ 1098 h 1774"/>
              <a:gd name="T30" fmla="*/ 1151 w 1775"/>
              <a:gd name="T31" fmla="*/ 1204 h 1774"/>
              <a:gd name="T32" fmla="*/ 1053 w 1775"/>
              <a:gd name="T33" fmla="*/ 1327 h 1774"/>
              <a:gd name="T34" fmla="*/ 977 w 1775"/>
              <a:gd name="T35" fmla="*/ 1464 h 1774"/>
              <a:gd name="T36" fmla="*/ 922 w 1775"/>
              <a:gd name="T37" fmla="*/ 1614 h 1774"/>
              <a:gd name="T38" fmla="*/ 893 w 1775"/>
              <a:gd name="T39" fmla="*/ 1773 h 1774"/>
              <a:gd name="T40" fmla="*/ 806 w 1775"/>
              <a:gd name="T41" fmla="*/ 1770 h 1774"/>
              <a:gd name="T42" fmla="*/ 651 w 1775"/>
              <a:gd name="T43" fmla="*/ 1742 h 1774"/>
              <a:gd name="T44" fmla="*/ 507 w 1775"/>
              <a:gd name="T45" fmla="*/ 1687 h 1774"/>
              <a:gd name="T46" fmla="*/ 376 w 1775"/>
              <a:gd name="T47" fmla="*/ 1610 h 1774"/>
              <a:gd name="T48" fmla="*/ 260 w 1775"/>
              <a:gd name="T49" fmla="*/ 1513 h 1774"/>
              <a:gd name="T50" fmla="*/ 162 w 1775"/>
              <a:gd name="T51" fmla="*/ 1398 h 1774"/>
              <a:gd name="T52" fmla="*/ 85 w 1775"/>
              <a:gd name="T53" fmla="*/ 1266 h 1774"/>
              <a:gd name="T54" fmla="*/ 32 w 1775"/>
              <a:gd name="T55" fmla="*/ 1122 h 1774"/>
              <a:gd name="T56" fmla="*/ 3 w 1775"/>
              <a:gd name="T57" fmla="*/ 967 h 1774"/>
              <a:gd name="T58" fmla="*/ 3 w 1775"/>
              <a:gd name="T59" fmla="*/ 806 h 1774"/>
              <a:gd name="T60" fmla="*/ 32 w 1775"/>
              <a:gd name="T61" fmla="*/ 651 h 1774"/>
              <a:gd name="T62" fmla="*/ 85 w 1775"/>
              <a:gd name="T63" fmla="*/ 507 h 1774"/>
              <a:gd name="T64" fmla="*/ 162 w 1775"/>
              <a:gd name="T65" fmla="*/ 376 h 1774"/>
              <a:gd name="T66" fmla="*/ 260 w 1775"/>
              <a:gd name="T67" fmla="*/ 260 h 1774"/>
              <a:gd name="T68" fmla="*/ 376 w 1775"/>
              <a:gd name="T69" fmla="*/ 162 h 1774"/>
              <a:gd name="T70" fmla="*/ 507 w 1775"/>
              <a:gd name="T71" fmla="*/ 85 h 1774"/>
              <a:gd name="T72" fmla="*/ 651 w 1775"/>
              <a:gd name="T73" fmla="*/ 32 h 1774"/>
              <a:gd name="T74" fmla="*/ 806 w 1775"/>
              <a:gd name="T75" fmla="*/ 4 h 1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5" h="1774">
                <a:moveTo>
                  <a:pt x="887" y="0"/>
                </a:moveTo>
                <a:lnTo>
                  <a:pt x="892" y="0"/>
                </a:lnTo>
                <a:lnTo>
                  <a:pt x="944" y="2"/>
                </a:lnTo>
                <a:lnTo>
                  <a:pt x="996" y="6"/>
                </a:lnTo>
                <a:lnTo>
                  <a:pt x="1075" y="19"/>
                </a:lnTo>
                <a:lnTo>
                  <a:pt x="1153" y="40"/>
                </a:lnTo>
                <a:lnTo>
                  <a:pt x="1227" y="67"/>
                </a:lnTo>
                <a:lnTo>
                  <a:pt x="1299" y="101"/>
                </a:lnTo>
                <a:lnTo>
                  <a:pt x="1366" y="140"/>
                </a:lnTo>
                <a:lnTo>
                  <a:pt x="1429" y="184"/>
                </a:lnTo>
                <a:lnTo>
                  <a:pt x="1488" y="234"/>
                </a:lnTo>
                <a:lnTo>
                  <a:pt x="1543" y="289"/>
                </a:lnTo>
                <a:lnTo>
                  <a:pt x="1593" y="349"/>
                </a:lnTo>
                <a:lnTo>
                  <a:pt x="1638" y="414"/>
                </a:lnTo>
                <a:lnTo>
                  <a:pt x="1676" y="481"/>
                </a:lnTo>
                <a:lnTo>
                  <a:pt x="1709" y="551"/>
                </a:lnTo>
                <a:lnTo>
                  <a:pt x="1736" y="626"/>
                </a:lnTo>
                <a:lnTo>
                  <a:pt x="1757" y="704"/>
                </a:lnTo>
                <a:lnTo>
                  <a:pt x="1769" y="783"/>
                </a:lnTo>
                <a:lnTo>
                  <a:pt x="1774" y="834"/>
                </a:lnTo>
                <a:lnTo>
                  <a:pt x="1775" y="887"/>
                </a:lnTo>
                <a:lnTo>
                  <a:pt x="1775" y="887"/>
                </a:lnTo>
                <a:lnTo>
                  <a:pt x="1775" y="892"/>
                </a:lnTo>
                <a:lnTo>
                  <a:pt x="1694" y="904"/>
                </a:lnTo>
                <a:lnTo>
                  <a:pt x="1615" y="921"/>
                </a:lnTo>
                <a:lnTo>
                  <a:pt x="1539" y="945"/>
                </a:lnTo>
                <a:lnTo>
                  <a:pt x="1466" y="976"/>
                </a:lnTo>
                <a:lnTo>
                  <a:pt x="1395" y="1011"/>
                </a:lnTo>
                <a:lnTo>
                  <a:pt x="1328" y="1053"/>
                </a:lnTo>
                <a:lnTo>
                  <a:pt x="1264" y="1098"/>
                </a:lnTo>
                <a:lnTo>
                  <a:pt x="1206" y="1149"/>
                </a:lnTo>
                <a:lnTo>
                  <a:pt x="1151" y="1204"/>
                </a:lnTo>
                <a:lnTo>
                  <a:pt x="1099" y="1264"/>
                </a:lnTo>
                <a:lnTo>
                  <a:pt x="1053" y="1327"/>
                </a:lnTo>
                <a:lnTo>
                  <a:pt x="1013" y="1394"/>
                </a:lnTo>
                <a:lnTo>
                  <a:pt x="977" y="1464"/>
                </a:lnTo>
                <a:lnTo>
                  <a:pt x="947" y="1537"/>
                </a:lnTo>
                <a:lnTo>
                  <a:pt x="922" y="1614"/>
                </a:lnTo>
                <a:lnTo>
                  <a:pt x="904" y="1692"/>
                </a:lnTo>
                <a:lnTo>
                  <a:pt x="893" y="1773"/>
                </a:lnTo>
                <a:lnTo>
                  <a:pt x="887" y="1774"/>
                </a:lnTo>
                <a:lnTo>
                  <a:pt x="806" y="1770"/>
                </a:lnTo>
                <a:lnTo>
                  <a:pt x="728" y="1759"/>
                </a:lnTo>
                <a:lnTo>
                  <a:pt x="651" y="1742"/>
                </a:lnTo>
                <a:lnTo>
                  <a:pt x="578" y="1718"/>
                </a:lnTo>
                <a:lnTo>
                  <a:pt x="507" y="1687"/>
                </a:lnTo>
                <a:lnTo>
                  <a:pt x="440" y="1652"/>
                </a:lnTo>
                <a:lnTo>
                  <a:pt x="376" y="1610"/>
                </a:lnTo>
                <a:lnTo>
                  <a:pt x="315" y="1564"/>
                </a:lnTo>
                <a:lnTo>
                  <a:pt x="260" y="1513"/>
                </a:lnTo>
                <a:lnTo>
                  <a:pt x="209" y="1458"/>
                </a:lnTo>
                <a:lnTo>
                  <a:pt x="162" y="1398"/>
                </a:lnTo>
                <a:lnTo>
                  <a:pt x="121" y="1333"/>
                </a:lnTo>
                <a:lnTo>
                  <a:pt x="85" y="1266"/>
                </a:lnTo>
                <a:lnTo>
                  <a:pt x="55" y="1196"/>
                </a:lnTo>
                <a:lnTo>
                  <a:pt x="32" y="1122"/>
                </a:lnTo>
                <a:lnTo>
                  <a:pt x="13" y="1045"/>
                </a:lnTo>
                <a:lnTo>
                  <a:pt x="3" y="967"/>
                </a:lnTo>
                <a:lnTo>
                  <a:pt x="0" y="887"/>
                </a:lnTo>
                <a:lnTo>
                  <a:pt x="3" y="806"/>
                </a:lnTo>
                <a:lnTo>
                  <a:pt x="13" y="727"/>
                </a:lnTo>
                <a:lnTo>
                  <a:pt x="32" y="651"/>
                </a:lnTo>
                <a:lnTo>
                  <a:pt x="55" y="577"/>
                </a:lnTo>
                <a:lnTo>
                  <a:pt x="85" y="507"/>
                </a:lnTo>
                <a:lnTo>
                  <a:pt x="121" y="439"/>
                </a:lnTo>
                <a:lnTo>
                  <a:pt x="162" y="376"/>
                </a:lnTo>
                <a:lnTo>
                  <a:pt x="209" y="316"/>
                </a:lnTo>
                <a:lnTo>
                  <a:pt x="260" y="260"/>
                </a:lnTo>
                <a:lnTo>
                  <a:pt x="315" y="209"/>
                </a:lnTo>
                <a:lnTo>
                  <a:pt x="376" y="162"/>
                </a:lnTo>
                <a:lnTo>
                  <a:pt x="440" y="121"/>
                </a:lnTo>
                <a:lnTo>
                  <a:pt x="507" y="85"/>
                </a:lnTo>
                <a:lnTo>
                  <a:pt x="578" y="56"/>
                </a:lnTo>
                <a:lnTo>
                  <a:pt x="651" y="32"/>
                </a:lnTo>
                <a:lnTo>
                  <a:pt x="728" y="15"/>
                </a:lnTo>
                <a:lnTo>
                  <a:pt x="806" y="4"/>
                </a:lnTo>
                <a:lnTo>
                  <a:pt x="88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4586288" y="2514600"/>
            <a:ext cx="1409700" cy="1408113"/>
          </a:xfrm>
          <a:custGeom>
            <a:avLst/>
            <a:gdLst>
              <a:gd name="T0" fmla="*/ 969 w 1777"/>
              <a:gd name="T1" fmla="*/ 4 h 1774"/>
              <a:gd name="T2" fmla="*/ 1124 w 1777"/>
              <a:gd name="T3" fmla="*/ 32 h 1774"/>
              <a:gd name="T4" fmla="*/ 1268 w 1777"/>
              <a:gd name="T5" fmla="*/ 85 h 1774"/>
              <a:gd name="T6" fmla="*/ 1400 w 1777"/>
              <a:gd name="T7" fmla="*/ 162 h 1774"/>
              <a:gd name="T8" fmla="*/ 1516 w 1777"/>
              <a:gd name="T9" fmla="*/ 260 h 1774"/>
              <a:gd name="T10" fmla="*/ 1614 w 1777"/>
              <a:gd name="T11" fmla="*/ 376 h 1774"/>
              <a:gd name="T12" fmla="*/ 1691 w 1777"/>
              <a:gd name="T13" fmla="*/ 507 h 1774"/>
              <a:gd name="T14" fmla="*/ 1745 w 1777"/>
              <a:gd name="T15" fmla="*/ 651 h 1774"/>
              <a:gd name="T16" fmla="*/ 1773 w 1777"/>
              <a:gd name="T17" fmla="*/ 806 h 1774"/>
              <a:gd name="T18" fmla="*/ 1773 w 1777"/>
              <a:gd name="T19" fmla="*/ 967 h 1774"/>
              <a:gd name="T20" fmla="*/ 1745 w 1777"/>
              <a:gd name="T21" fmla="*/ 1122 h 1774"/>
              <a:gd name="T22" fmla="*/ 1691 w 1777"/>
              <a:gd name="T23" fmla="*/ 1266 h 1774"/>
              <a:gd name="T24" fmla="*/ 1614 w 1777"/>
              <a:gd name="T25" fmla="*/ 1398 h 1774"/>
              <a:gd name="T26" fmla="*/ 1516 w 1777"/>
              <a:gd name="T27" fmla="*/ 1514 h 1774"/>
              <a:gd name="T28" fmla="*/ 1400 w 1777"/>
              <a:gd name="T29" fmla="*/ 1611 h 1774"/>
              <a:gd name="T30" fmla="*/ 1268 w 1777"/>
              <a:gd name="T31" fmla="*/ 1688 h 1774"/>
              <a:gd name="T32" fmla="*/ 1124 w 1777"/>
              <a:gd name="T33" fmla="*/ 1742 h 1774"/>
              <a:gd name="T34" fmla="*/ 969 w 1777"/>
              <a:gd name="T35" fmla="*/ 1770 h 1774"/>
              <a:gd name="T36" fmla="*/ 883 w 1777"/>
              <a:gd name="T37" fmla="*/ 1774 h 1774"/>
              <a:gd name="T38" fmla="*/ 780 w 1777"/>
              <a:gd name="T39" fmla="*/ 1766 h 1774"/>
              <a:gd name="T40" fmla="*/ 623 w 1777"/>
              <a:gd name="T41" fmla="*/ 1733 h 1774"/>
              <a:gd name="T42" fmla="*/ 479 w 1777"/>
              <a:gd name="T43" fmla="*/ 1674 h 1774"/>
              <a:gd name="T44" fmla="*/ 348 w 1777"/>
              <a:gd name="T45" fmla="*/ 1589 h 1774"/>
              <a:gd name="T46" fmla="*/ 233 w 1777"/>
              <a:gd name="T47" fmla="*/ 1486 h 1774"/>
              <a:gd name="T48" fmla="*/ 139 w 1777"/>
              <a:gd name="T49" fmla="*/ 1363 h 1774"/>
              <a:gd name="T50" fmla="*/ 67 w 1777"/>
              <a:gd name="T51" fmla="*/ 1225 h 1774"/>
              <a:gd name="T52" fmla="*/ 21 w 1777"/>
              <a:gd name="T53" fmla="*/ 1075 h 1774"/>
              <a:gd name="T54" fmla="*/ 3 w 1777"/>
              <a:gd name="T55" fmla="*/ 944 h 1774"/>
              <a:gd name="T56" fmla="*/ 0 w 1777"/>
              <a:gd name="T57" fmla="*/ 887 h 1774"/>
              <a:gd name="T58" fmla="*/ 161 w 1777"/>
              <a:gd name="T59" fmla="*/ 857 h 1774"/>
              <a:gd name="T60" fmla="*/ 310 w 1777"/>
              <a:gd name="T61" fmla="*/ 803 h 1774"/>
              <a:gd name="T62" fmla="*/ 449 w 1777"/>
              <a:gd name="T63" fmla="*/ 726 h 1774"/>
              <a:gd name="T64" fmla="*/ 572 w 1777"/>
              <a:gd name="T65" fmla="*/ 628 h 1774"/>
              <a:gd name="T66" fmla="*/ 678 w 1777"/>
              <a:gd name="T67" fmla="*/ 512 h 1774"/>
              <a:gd name="T68" fmla="*/ 765 w 1777"/>
              <a:gd name="T69" fmla="*/ 382 h 1774"/>
              <a:gd name="T70" fmla="*/ 831 w 1777"/>
              <a:gd name="T71" fmla="*/ 238 h 1774"/>
              <a:gd name="T72" fmla="*/ 872 w 1777"/>
              <a:gd name="T73" fmla="*/ 82 h 1774"/>
              <a:gd name="T74" fmla="*/ 888 w 1777"/>
              <a:gd name="T75" fmla="*/ 0 h 1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7" h="1774">
                <a:moveTo>
                  <a:pt x="888" y="0"/>
                </a:moveTo>
                <a:lnTo>
                  <a:pt x="969" y="4"/>
                </a:lnTo>
                <a:lnTo>
                  <a:pt x="1047" y="14"/>
                </a:lnTo>
                <a:lnTo>
                  <a:pt x="1124" y="32"/>
                </a:lnTo>
                <a:lnTo>
                  <a:pt x="1197" y="56"/>
                </a:lnTo>
                <a:lnTo>
                  <a:pt x="1268" y="85"/>
                </a:lnTo>
                <a:lnTo>
                  <a:pt x="1336" y="122"/>
                </a:lnTo>
                <a:lnTo>
                  <a:pt x="1400" y="162"/>
                </a:lnTo>
                <a:lnTo>
                  <a:pt x="1460" y="208"/>
                </a:lnTo>
                <a:lnTo>
                  <a:pt x="1516" y="260"/>
                </a:lnTo>
                <a:lnTo>
                  <a:pt x="1568" y="316"/>
                </a:lnTo>
                <a:lnTo>
                  <a:pt x="1614" y="376"/>
                </a:lnTo>
                <a:lnTo>
                  <a:pt x="1654" y="439"/>
                </a:lnTo>
                <a:lnTo>
                  <a:pt x="1691" y="507"/>
                </a:lnTo>
                <a:lnTo>
                  <a:pt x="1720" y="578"/>
                </a:lnTo>
                <a:lnTo>
                  <a:pt x="1745" y="651"/>
                </a:lnTo>
                <a:lnTo>
                  <a:pt x="1762" y="727"/>
                </a:lnTo>
                <a:lnTo>
                  <a:pt x="1773" y="806"/>
                </a:lnTo>
                <a:lnTo>
                  <a:pt x="1777" y="887"/>
                </a:lnTo>
                <a:lnTo>
                  <a:pt x="1773" y="967"/>
                </a:lnTo>
                <a:lnTo>
                  <a:pt x="1762" y="1045"/>
                </a:lnTo>
                <a:lnTo>
                  <a:pt x="1745" y="1122"/>
                </a:lnTo>
                <a:lnTo>
                  <a:pt x="1720" y="1195"/>
                </a:lnTo>
                <a:lnTo>
                  <a:pt x="1691" y="1266"/>
                </a:lnTo>
                <a:lnTo>
                  <a:pt x="1654" y="1333"/>
                </a:lnTo>
                <a:lnTo>
                  <a:pt x="1614" y="1398"/>
                </a:lnTo>
                <a:lnTo>
                  <a:pt x="1568" y="1458"/>
                </a:lnTo>
                <a:lnTo>
                  <a:pt x="1516" y="1514"/>
                </a:lnTo>
                <a:lnTo>
                  <a:pt x="1460" y="1565"/>
                </a:lnTo>
                <a:lnTo>
                  <a:pt x="1400" y="1611"/>
                </a:lnTo>
                <a:lnTo>
                  <a:pt x="1336" y="1652"/>
                </a:lnTo>
                <a:lnTo>
                  <a:pt x="1268" y="1688"/>
                </a:lnTo>
                <a:lnTo>
                  <a:pt x="1197" y="1718"/>
                </a:lnTo>
                <a:lnTo>
                  <a:pt x="1124" y="1742"/>
                </a:lnTo>
                <a:lnTo>
                  <a:pt x="1047" y="1759"/>
                </a:lnTo>
                <a:lnTo>
                  <a:pt x="969" y="1770"/>
                </a:lnTo>
                <a:lnTo>
                  <a:pt x="888" y="1774"/>
                </a:lnTo>
                <a:lnTo>
                  <a:pt x="883" y="1774"/>
                </a:lnTo>
                <a:lnTo>
                  <a:pt x="831" y="1771"/>
                </a:lnTo>
                <a:lnTo>
                  <a:pt x="780" y="1766"/>
                </a:lnTo>
                <a:lnTo>
                  <a:pt x="700" y="1753"/>
                </a:lnTo>
                <a:lnTo>
                  <a:pt x="623" y="1733"/>
                </a:lnTo>
                <a:lnTo>
                  <a:pt x="549" y="1707"/>
                </a:lnTo>
                <a:lnTo>
                  <a:pt x="479" y="1674"/>
                </a:lnTo>
                <a:lnTo>
                  <a:pt x="411" y="1635"/>
                </a:lnTo>
                <a:lnTo>
                  <a:pt x="348" y="1589"/>
                </a:lnTo>
                <a:lnTo>
                  <a:pt x="288" y="1539"/>
                </a:lnTo>
                <a:lnTo>
                  <a:pt x="233" y="1486"/>
                </a:lnTo>
                <a:lnTo>
                  <a:pt x="185" y="1426"/>
                </a:lnTo>
                <a:lnTo>
                  <a:pt x="139" y="1363"/>
                </a:lnTo>
                <a:lnTo>
                  <a:pt x="100" y="1295"/>
                </a:lnTo>
                <a:lnTo>
                  <a:pt x="67" y="1225"/>
                </a:lnTo>
                <a:lnTo>
                  <a:pt x="40" y="1151"/>
                </a:lnTo>
                <a:lnTo>
                  <a:pt x="21" y="1075"/>
                </a:lnTo>
                <a:lnTo>
                  <a:pt x="7" y="995"/>
                </a:lnTo>
                <a:lnTo>
                  <a:pt x="3" y="944"/>
                </a:lnTo>
                <a:lnTo>
                  <a:pt x="0" y="892"/>
                </a:lnTo>
                <a:lnTo>
                  <a:pt x="0" y="887"/>
                </a:lnTo>
                <a:lnTo>
                  <a:pt x="82" y="875"/>
                </a:lnTo>
                <a:lnTo>
                  <a:pt x="161" y="857"/>
                </a:lnTo>
                <a:lnTo>
                  <a:pt x="237" y="833"/>
                </a:lnTo>
                <a:lnTo>
                  <a:pt x="310" y="803"/>
                </a:lnTo>
                <a:lnTo>
                  <a:pt x="381" y="766"/>
                </a:lnTo>
                <a:lnTo>
                  <a:pt x="449" y="726"/>
                </a:lnTo>
                <a:lnTo>
                  <a:pt x="512" y="679"/>
                </a:lnTo>
                <a:lnTo>
                  <a:pt x="572" y="628"/>
                </a:lnTo>
                <a:lnTo>
                  <a:pt x="627" y="572"/>
                </a:lnTo>
                <a:lnTo>
                  <a:pt x="678" y="512"/>
                </a:lnTo>
                <a:lnTo>
                  <a:pt x="723" y="449"/>
                </a:lnTo>
                <a:lnTo>
                  <a:pt x="765" y="382"/>
                </a:lnTo>
                <a:lnTo>
                  <a:pt x="800" y="311"/>
                </a:lnTo>
                <a:lnTo>
                  <a:pt x="831" y="238"/>
                </a:lnTo>
                <a:lnTo>
                  <a:pt x="854" y="161"/>
                </a:lnTo>
                <a:lnTo>
                  <a:pt x="872" y="82"/>
                </a:lnTo>
                <a:lnTo>
                  <a:pt x="883" y="0"/>
                </a:lnTo>
                <a:lnTo>
                  <a:pt x="888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876675" y="3219450"/>
            <a:ext cx="1409700" cy="1406525"/>
          </a:xfrm>
          <a:custGeom>
            <a:avLst/>
            <a:gdLst>
              <a:gd name="T0" fmla="*/ 893 w 1776"/>
              <a:gd name="T1" fmla="*/ 0 h 1772"/>
              <a:gd name="T2" fmla="*/ 922 w 1776"/>
              <a:gd name="T3" fmla="*/ 160 h 1772"/>
              <a:gd name="T4" fmla="*/ 977 w 1776"/>
              <a:gd name="T5" fmla="*/ 308 h 1772"/>
              <a:gd name="T6" fmla="*/ 1054 w 1776"/>
              <a:gd name="T7" fmla="*/ 446 h 1772"/>
              <a:gd name="T8" fmla="*/ 1151 w 1776"/>
              <a:gd name="T9" fmla="*/ 568 h 1772"/>
              <a:gd name="T10" fmla="*/ 1266 w 1776"/>
              <a:gd name="T11" fmla="*/ 674 h 1772"/>
              <a:gd name="T12" fmla="*/ 1396 w 1776"/>
              <a:gd name="T13" fmla="*/ 761 h 1772"/>
              <a:gd name="T14" fmla="*/ 1539 w 1776"/>
              <a:gd name="T15" fmla="*/ 827 h 1772"/>
              <a:gd name="T16" fmla="*/ 1695 w 1776"/>
              <a:gd name="T17" fmla="*/ 870 h 1772"/>
              <a:gd name="T18" fmla="*/ 1776 w 1776"/>
              <a:gd name="T19" fmla="*/ 887 h 1772"/>
              <a:gd name="T20" fmla="*/ 1762 w 1776"/>
              <a:gd name="T21" fmla="*/ 1045 h 1772"/>
              <a:gd name="T22" fmla="*/ 1720 w 1776"/>
              <a:gd name="T23" fmla="*/ 1195 h 1772"/>
              <a:gd name="T24" fmla="*/ 1654 w 1776"/>
              <a:gd name="T25" fmla="*/ 1333 h 1772"/>
              <a:gd name="T26" fmla="*/ 1566 w 1776"/>
              <a:gd name="T27" fmla="*/ 1458 h 1772"/>
              <a:gd name="T28" fmla="*/ 1460 w 1776"/>
              <a:gd name="T29" fmla="*/ 1564 h 1772"/>
              <a:gd name="T30" fmla="*/ 1335 w 1776"/>
              <a:gd name="T31" fmla="*/ 1652 h 1772"/>
              <a:gd name="T32" fmla="*/ 1197 w 1776"/>
              <a:gd name="T33" fmla="*/ 1717 h 1772"/>
              <a:gd name="T34" fmla="*/ 1047 w 1776"/>
              <a:gd name="T35" fmla="*/ 1759 h 1772"/>
              <a:gd name="T36" fmla="*/ 888 w 1776"/>
              <a:gd name="T37" fmla="*/ 1772 h 1772"/>
              <a:gd name="T38" fmla="*/ 728 w 1776"/>
              <a:gd name="T39" fmla="*/ 1759 h 1772"/>
              <a:gd name="T40" fmla="*/ 578 w 1776"/>
              <a:gd name="T41" fmla="*/ 1717 h 1772"/>
              <a:gd name="T42" fmla="*/ 440 w 1776"/>
              <a:gd name="T43" fmla="*/ 1652 h 1772"/>
              <a:gd name="T44" fmla="*/ 316 w 1776"/>
              <a:gd name="T45" fmla="*/ 1564 h 1772"/>
              <a:gd name="T46" fmla="*/ 209 w 1776"/>
              <a:gd name="T47" fmla="*/ 1458 h 1772"/>
              <a:gd name="T48" fmla="*/ 121 w 1776"/>
              <a:gd name="T49" fmla="*/ 1333 h 1772"/>
              <a:gd name="T50" fmla="*/ 56 w 1776"/>
              <a:gd name="T51" fmla="*/ 1195 h 1772"/>
              <a:gd name="T52" fmla="*/ 15 w 1776"/>
              <a:gd name="T53" fmla="*/ 1045 h 1772"/>
              <a:gd name="T54" fmla="*/ 0 w 1776"/>
              <a:gd name="T55" fmla="*/ 887 h 1772"/>
              <a:gd name="T56" fmla="*/ 2 w 1776"/>
              <a:gd name="T57" fmla="*/ 829 h 1772"/>
              <a:gd name="T58" fmla="*/ 20 w 1776"/>
              <a:gd name="T59" fmla="*/ 699 h 1772"/>
              <a:gd name="T60" fmla="*/ 67 w 1776"/>
              <a:gd name="T61" fmla="*/ 547 h 1772"/>
              <a:gd name="T62" fmla="*/ 139 w 1776"/>
              <a:gd name="T63" fmla="*/ 410 h 1772"/>
              <a:gd name="T64" fmla="*/ 233 w 1776"/>
              <a:gd name="T65" fmla="*/ 288 h 1772"/>
              <a:gd name="T66" fmla="*/ 347 w 1776"/>
              <a:gd name="T67" fmla="*/ 184 h 1772"/>
              <a:gd name="T68" fmla="*/ 478 w 1776"/>
              <a:gd name="T69" fmla="*/ 100 h 1772"/>
              <a:gd name="T70" fmla="*/ 623 w 1776"/>
              <a:gd name="T71" fmla="*/ 40 h 1772"/>
              <a:gd name="T72" fmla="*/ 779 w 1776"/>
              <a:gd name="T73" fmla="*/ 6 h 1772"/>
              <a:gd name="T74" fmla="*/ 883 w 1776"/>
              <a:gd name="T75" fmla="*/ 0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6" h="1772">
                <a:moveTo>
                  <a:pt x="888" y="0"/>
                </a:moveTo>
                <a:lnTo>
                  <a:pt x="893" y="0"/>
                </a:lnTo>
                <a:lnTo>
                  <a:pt x="905" y="80"/>
                </a:lnTo>
                <a:lnTo>
                  <a:pt x="922" y="160"/>
                </a:lnTo>
                <a:lnTo>
                  <a:pt x="947" y="235"/>
                </a:lnTo>
                <a:lnTo>
                  <a:pt x="977" y="308"/>
                </a:lnTo>
                <a:lnTo>
                  <a:pt x="1013" y="379"/>
                </a:lnTo>
                <a:lnTo>
                  <a:pt x="1054" y="446"/>
                </a:lnTo>
                <a:lnTo>
                  <a:pt x="1100" y="510"/>
                </a:lnTo>
                <a:lnTo>
                  <a:pt x="1151" y="568"/>
                </a:lnTo>
                <a:lnTo>
                  <a:pt x="1206" y="624"/>
                </a:lnTo>
                <a:lnTo>
                  <a:pt x="1266" y="674"/>
                </a:lnTo>
                <a:lnTo>
                  <a:pt x="1329" y="721"/>
                </a:lnTo>
                <a:lnTo>
                  <a:pt x="1396" y="761"/>
                </a:lnTo>
                <a:lnTo>
                  <a:pt x="1466" y="798"/>
                </a:lnTo>
                <a:lnTo>
                  <a:pt x="1539" y="827"/>
                </a:lnTo>
                <a:lnTo>
                  <a:pt x="1616" y="851"/>
                </a:lnTo>
                <a:lnTo>
                  <a:pt x="1695" y="870"/>
                </a:lnTo>
                <a:lnTo>
                  <a:pt x="1775" y="881"/>
                </a:lnTo>
                <a:lnTo>
                  <a:pt x="1776" y="887"/>
                </a:lnTo>
                <a:lnTo>
                  <a:pt x="1773" y="967"/>
                </a:lnTo>
                <a:lnTo>
                  <a:pt x="1762" y="1045"/>
                </a:lnTo>
                <a:lnTo>
                  <a:pt x="1745" y="1122"/>
                </a:lnTo>
                <a:lnTo>
                  <a:pt x="1720" y="1195"/>
                </a:lnTo>
                <a:lnTo>
                  <a:pt x="1690" y="1266"/>
                </a:lnTo>
                <a:lnTo>
                  <a:pt x="1654" y="1333"/>
                </a:lnTo>
                <a:lnTo>
                  <a:pt x="1613" y="1398"/>
                </a:lnTo>
                <a:lnTo>
                  <a:pt x="1566" y="1458"/>
                </a:lnTo>
                <a:lnTo>
                  <a:pt x="1515" y="1512"/>
                </a:lnTo>
                <a:lnTo>
                  <a:pt x="1460" y="1564"/>
                </a:lnTo>
                <a:lnTo>
                  <a:pt x="1400" y="1610"/>
                </a:lnTo>
                <a:lnTo>
                  <a:pt x="1335" y="1652"/>
                </a:lnTo>
                <a:lnTo>
                  <a:pt x="1268" y="1687"/>
                </a:lnTo>
                <a:lnTo>
                  <a:pt x="1197" y="1717"/>
                </a:lnTo>
                <a:lnTo>
                  <a:pt x="1124" y="1741"/>
                </a:lnTo>
                <a:lnTo>
                  <a:pt x="1047" y="1759"/>
                </a:lnTo>
                <a:lnTo>
                  <a:pt x="969" y="1770"/>
                </a:lnTo>
                <a:lnTo>
                  <a:pt x="888" y="1772"/>
                </a:lnTo>
                <a:lnTo>
                  <a:pt x="808" y="1770"/>
                </a:lnTo>
                <a:lnTo>
                  <a:pt x="728" y="1759"/>
                </a:lnTo>
                <a:lnTo>
                  <a:pt x="652" y="1741"/>
                </a:lnTo>
                <a:lnTo>
                  <a:pt x="578" y="1717"/>
                </a:lnTo>
                <a:lnTo>
                  <a:pt x="508" y="1687"/>
                </a:lnTo>
                <a:lnTo>
                  <a:pt x="440" y="1652"/>
                </a:lnTo>
                <a:lnTo>
                  <a:pt x="376" y="1610"/>
                </a:lnTo>
                <a:lnTo>
                  <a:pt x="316" y="1564"/>
                </a:lnTo>
                <a:lnTo>
                  <a:pt x="260" y="1512"/>
                </a:lnTo>
                <a:lnTo>
                  <a:pt x="209" y="1458"/>
                </a:lnTo>
                <a:lnTo>
                  <a:pt x="162" y="1398"/>
                </a:lnTo>
                <a:lnTo>
                  <a:pt x="121" y="1333"/>
                </a:lnTo>
                <a:lnTo>
                  <a:pt x="85" y="1266"/>
                </a:lnTo>
                <a:lnTo>
                  <a:pt x="56" y="1195"/>
                </a:lnTo>
                <a:lnTo>
                  <a:pt x="32" y="1122"/>
                </a:lnTo>
                <a:lnTo>
                  <a:pt x="15" y="1045"/>
                </a:lnTo>
                <a:lnTo>
                  <a:pt x="4" y="967"/>
                </a:lnTo>
                <a:lnTo>
                  <a:pt x="0" y="887"/>
                </a:lnTo>
                <a:lnTo>
                  <a:pt x="0" y="881"/>
                </a:lnTo>
                <a:lnTo>
                  <a:pt x="2" y="829"/>
                </a:lnTo>
                <a:lnTo>
                  <a:pt x="6" y="778"/>
                </a:lnTo>
                <a:lnTo>
                  <a:pt x="20" y="699"/>
                </a:lnTo>
                <a:lnTo>
                  <a:pt x="40" y="622"/>
                </a:lnTo>
                <a:lnTo>
                  <a:pt x="67" y="547"/>
                </a:lnTo>
                <a:lnTo>
                  <a:pt x="100" y="477"/>
                </a:lnTo>
                <a:lnTo>
                  <a:pt x="139" y="410"/>
                </a:lnTo>
                <a:lnTo>
                  <a:pt x="184" y="346"/>
                </a:lnTo>
                <a:lnTo>
                  <a:pt x="233" y="288"/>
                </a:lnTo>
                <a:lnTo>
                  <a:pt x="288" y="233"/>
                </a:lnTo>
                <a:lnTo>
                  <a:pt x="347" y="184"/>
                </a:lnTo>
                <a:lnTo>
                  <a:pt x="410" y="139"/>
                </a:lnTo>
                <a:lnTo>
                  <a:pt x="478" y="100"/>
                </a:lnTo>
                <a:lnTo>
                  <a:pt x="549" y="67"/>
                </a:lnTo>
                <a:lnTo>
                  <a:pt x="623" y="40"/>
                </a:lnTo>
                <a:lnTo>
                  <a:pt x="700" y="19"/>
                </a:lnTo>
                <a:lnTo>
                  <a:pt x="779" y="6"/>
                </a:lnTo>
                <a:lnTo>
                  <a:pt x="831" y="2"/>
                </a:lnTo>
                <a:lnTo>
                  <a:pt x="883" y="0"/>
                </a:lnTo>
                <a:lnTo>
                  <a:pt x="88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822700" y="1657350"/>
            <a:ext cx="750888" cy="749300"/>
          </a:xfrm>
          <a:custGeom>
            <a:avLst/>
            <a:gdLst>
              <a:gd name="T0" fmla="*/ 472 w 945"/>
              <a:gd name="T1" fmla="*/ 0 h 944"/>
              <a:gd name="T2" fmla="*/ 532 w 945"/>
              <a:gd name="T3" fmla="*/ 4 h 944"/>
              <a:gd name="T4" fmla="*/ 588 w 945"/>
              <a:gd name="T5" fmla="*/ 15 h 944"/>
              <a:gd name="T6" fmla="*/ 643 w 945"/>
              <a:gd name="T7" fmla="*/ 32 h 944"/>
              <a:gd name="T8" fmla="*/ 695 w 945"/>
              <a:gd name="T9" fmla="*/ 56 h 944"/>
              <a:gd name="T10" fmla="*/ 742 w 945"/>
              <a:gd name="T11" fmla="*/ 85 h 944"/>
              <a:gd name="T12" fmla="*/ 786 w 945"/>
              <a:gd name="T13" fmla="*/ 120 h 944"/>
              <a:gd name="T14" fmla="*/ 825 w 945"/>
              <a:gd name="T15" fmla="*/ 159 h 944"/>
              <a:gd name="T16" fmla="*/ 861 w 945"/>
              <a:gd name="T17" fmla="*/ 203 h 944"/>
              <a:gd name="T18" fmla="*/ 890 w 945"/>
              <a:gd name="T19" fmla="*/ 250 h 944"/>
              <a:gd name="T20" fmla="*/ 913 w 945"/>
              <a:gd name="T21" fmla="*/ 301 h 944"/>
              <a:gd name="T22" fmla="*/ 931 w 945"/>
              <a:gd name="T23" fmla="*/ 356 h 944"/>
              <a:gd name="T24" fmla="*/ 942 w 945"/>
              <a:gd name="T25" fmla="*/ 414 h 944"/>
              <a:gd name="T26" fmla="*/ 945 w 945"/>
              <a:gd name="T27" fmla="*/ 472 h 944"/>
              <a:gd name="T28" fmla="*/ 942 w 945"/>
              <a:gd name="T29" fmla="*/ 532 h 944"/>
              <a:gd name="T30" fmla="*/ 931 w 945"/>
              <a:gd name="T31" fmla="*/ 589 h 944"/>
              <a:gd name="T32" fmla="*/ 913 w 945"/>
              <a:gd name="T33" fmla="*/ 643 h 944"/>
              <a:gd name="T34" fmla="*/ 890 w 945"/>
              <a:gd name="T35" fmla="*/ 694 h 944"/>
              <a:gd name="T36" fmla="*/ 861 w 945"/>
              <a:gd name="T37" fmla="*/ 743 h 944"/>
              <a:gd name="T38" fmla="*/ 825 w 945"/>
              <a:gd name="T39" fmla="*/ 786 h 944"/>
              <a:gd name="T40" fmla="*/ 786 w 945"/>
              <a:gd name="T41" fmla="*/ 826 h 944"/>
              <a:gd name="T42" fmla="*/ 742 w 945"/>
              <a:gd name="T43" fmla="*/ 860 h 944"/>
              <a:gd name="T44" fmla="*/ 695 w 945"/>
              <a:gd name="T45" fmla="*/ 889 h 944"/>
              <a:gd name="T46" fmla="*/ 643 w 945"/>
              <a:gd name="T47" fmla="*/ 913 h 944"/>
              <a:gd name="T48" fmla="*/ 588 w 945"/>
              <a:gd name="T49" fmla="*/ 931 h 944"/>
              <a:gd name="T50" fmla="*/ 532 w 945"/>
              <a:gd name="T51" fmla="*/ 941 h 944"/>
              <a:gd name="T52" fmla="*/ 472 w 945"/>
              <a:gd name="T53" fmla="*/ 944 h 944"/>
              <a:gd name="T54" fmla="*/ 413 w 945"/>
              <a:gd name="T55" fmla="*/ 941 h 944"/>
              <a:gd name="T56" fmla="*/ 356 w 945"/>
              <a:gd name="T57" fmla="*/ 931 h 944"/>
              <a:gd name="T58" fmla="*/ 301 w 945"/>
              <a:gd name="T59" fmla="*/ 913 h 944"/>
              <a:gd name="T60" fmla="*/ 250 w 945"/>
              <a:gd name="T61" fmla="*/ 889 h 944"/>
              <a:gd name="T62" fmla="*/ 202 w 945"/>
              <a:gd name="T63" fmla="*/ 860 h 944"/>
              <a:gd name="T64" fmla="*/ 158 w 945"/>
              <a:gd name="T65" fmla="*/ 826 h 944"/>
              <a:gd name="T66" fmla="*/ 119 w 945"/>
              <a:gd name="T67" fmla="*/ 786 h 944"/>
              <a:gd name="T68" fmla="*/ 84 w 945"/>
              <a:gd name="T69" fmla="*/ 743 h 944"/>
              <a:gd name="T70" fmla="*/ 55 w 945"/>
              <a:gd name="T71" fmla="*/ 694 h 944"/>
              <a:gd name="T72" fmla="*/ 31 w 945"/>
              <a:gd name="T73" fmla="*/ 643 h 944"/>
              <a:gd name="T74" fmla="*/ 14 w 945"/>
              <a:gd name="T75" fmla="*/ 589 h 944"/>
              <a:gd name="T76" fmla="*/ 3 w 945"/>
              <a:gd name="T77" fmla="*/ 532 h 944"/>
              <a:gd name="T78" fmla="*/ 0 w 945"/>
              <a:gd name="T79" fmla="*/ 472 h 944"/>
              <a:gd name="T80" fmla="*/ 3 w 945"/>
              <a:gd name="T81" fmla="*/ 414 h 944"/>
              <a:gd name="T82" fmla="*/ 14 w 945"/>
              <a:gd name="T83" fmla="*/ 356 h 944"/>
              <a:gd name="T84" fmla="*/ 31 w 945"/>
              <a:gd name="T85" fmla="*/ 301 h 944"/>
              <a:gd name="T86" fmla="*/ 55 w 945"/>
              <a:gd name="T87" fmla="*/ 250 h 944"/>
              <a:gd name="T88" fmla="*/ 84 w 945"/>
              <a:gd name="T89" fmla="*/ 203 h 944"/>
              <a:gd name="T90" fmla="*/ 119 w 945"/>
              <a:gd name="T91" fmla="*/ 159 h 944"/>
              <a:gd name="T92" fmla="*/ 158 w 945"/>
              <a:gd name="T93" fmla="*/ 120 h 944"/>
              <a:gd name="T94" fmla="*/ 202 w 945"/>
              <a:gd name="T95" fmla="*/ 85 h 944"/>
              <a:gd name="T96" fmla="*/ 250 w 945"/>
              <a:gd name="T97" fmla="*/ 56 h 944"/>
              <a:gd name="T98" fmla="*/ 301 w 945"/>
              <a:gd name="T99" fmla="*/ 32 h 944"/>
              <a:gd name="T100" fmla="*/ 356 w 945"/>
              <a:gd name="T101" fmla="*/ 15 h 944"/>
              <a:gd name="T102" fmla="*/ 413 w 945"/>
              <a:gd name="T103" fmla="*/ 4 h 944"/>
              <a:gd name="T104" fmla="*/ 472 w 945"/>
              <a:gd name="T105" fmla="*/ 0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5" h="944">
                <a:moveTo>
                  <a:pt x="472" y="0"/>
                </a:moveTo>
                <a:lnTo>
                  <a:pt x="532" y="4"/>
                </a:lnTo>
                <a:lnTo>
                  <a:pt x="588" y="15"/>
                </a:lnTo>
                <a:lnTo>
                  <a:pt x="643" y="32"/>
                </a:lnTo>
                <a:lnTo>
                  <a:pt x="695" y="56"/>
                </a:lnTo>
                <a:lnTo>
                  <a:pt x="742" y="85"/>
                </a:lnTo>
                <a:lnTo>
                  <a:pt x="786" y="120"/>
                </a:lnTo>
                <a:lnTo>
                  <a:pt x="825" y="159"/>
                </a:lnTo>
                <a:lnTo>
                  <a:pt x="861" y="203"/>
                </a:lnTo>
                <a:lnTo>
                  <a:pt x="890" y="250"/>
                </a:lnTo>
                <a:lnTo>
                  <a:pt x="913" y="301"/>
                </a:lnTo>
                <a:lnTo>
                  <a:pt x="931" y="356"/>
                </a:lnTo>
                <a:lnTo>
                  <a:pt x="942" y="414"/>
                </a:lnTo>
                <a:lnTo>
                  <a:pt x="945" y="472"/>
                </a:lnTo>
                <a:lnTo>
                  <a:pt x="942" y="532"/>
                </a:lnTo>
                <a:lnTo>
                  <a:pt x="931" y="589"/>
                </a:lnTo>
                <a:lnTo>
                  <a:pt x="913" y="643"/>
                </a:lnTo>
                <a:lnTo>
                  <a:pt x="890" y="694"/>
                </a:lnTo>
                <a:lnTo>
                  <a:pt x="861" y="743"/>
                </a:lnTo>
                <a:lnTo>
                  <a:pt x="825" y="786"/>
                </a:lnTo>
                <a:lnTo>
                  <a:pt x="786" y="826"/>
                </a:lnTo>
                <a:lnTo>
                  <a:pt x="742" y="860"/>
                </a:lnTo>
                <a:lnTo>
                  <a:pt x="695" y="889"/>
                </a:lnTo>
                <a:lnTo>
                  <a:pt x="643" y="913"/>
                </a:lnTo>
                <a:lnTo>
                  <a:pt x="588" y="931"/>
                </a:lnTo>
                <a:lnTo>
                  <a:pt x="532" y="941"/>
                </a:lnTo>
                <a:lnTo>
                  <a:pt x="472" y="944"/>
                </a:lnTo>
                <a:lnTo>
                  <a:pt x="413" y="941"/>
                </a:lnTo>
                <a:lnTo>
                  <a:pt x="356" y="931"/>
                </a:lnTo>
                <a:lnTo>
                  <a:pt x="301" y="913"/>
                </a:lnTo>
                <a:lnTo>
                  <a:pt x="250" y="889"/>
                </a:lnTo>
                <a:lnTo>
                  <a:pt x="202" y="860"/>
                </a:lnTo>
                <a:lnTo>
                  <a:pt x="158" y="826"/>
                </a:lnTo>
                <a:lnTo>
                  <a:pt x="119" y="786"/>
                </a:lnTo>
                <a:lnTo>
                  <a:pt x="84" y="743"/>
                </a:lnTo>
                <a:lnTo>
                  <a:pt x="55" y="694"/>
                </a:lnTo>
                <a:lnTo>
                  <a:pt x="31" y="643"/>
                </a:lnTo>
                <a:lnTo>
                  <a:pt x="14" y="589"/>
                </a:lnTo>
                <a:lnTo>
                  <a:pt x="3" y="532"/>
                </a:lnTo>
                <a:lnTo>
                  <a:pt x="0" y="472"/>
                </a:lnTo>
                <a:lnTo>
                  <a:pt x="3" y="414"/>
                </a:lnTo>
                <a:lnTo>
                  <a:pt x="14" y="356"/>
                </a:lnTo>
                <a:lnTo>
                  <a:pt x="31" y="301"/>
                </a:lnTo>
                <a:lnTo>
                  <a:pt x="55" y="250"/>
                </a:lnTo>
                <a:lnTo>
                  <a:pt x="84" y="203"/>
                </a:lnTo>
                <a:lnTo>
                  <a:pt x="119" y="159"/>
                </a:lnTo>
                <a:lnTo>
                  <a:pt x="158" y="120"/>
                </a:lnTo>
                <a:lnTo>
                  <a:pt x="202" y="85"/>
                </a:lnTo>
                <a:lnTo>
                  <a:pt x="250" y="56"/>
                </a:lnTo>
                <a:lnTo>
                  <a:pt x="301" y="32"/>
                </a:lnTo>
                <a:lnTo>
                  <a:pt x="356" y="15"/>
                </a:lnTo>
                <a:lnTo>
                  <a:pt x="413" y="4"/>
                </a:lnTo>
                <a:lnTo>
                  <a:pt x="472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922713" y="1758950"/>
            <a:ext cx="549275" cy="547688"/>
          </a:xfrm>
          <a:custGeom>
            <a:avLst/>
            <a:gdLst>
              <a:gd name="T0" fmla="*/ 345 w 691"/>
              <a:gd name="T1" fmla="*/ 0 h 689"/>
              <a:gd name="T2" fmla="*/ 397 w 691"/>
              <a:gd name="T3" fmla="*/ 4 h 689"/>
              <a:gd name="T4" fmla="*/ 446 w 691"/>
              <a:gd name="T5" fmla="*/ 15 h 689"/>
              <a:gd name="T6" fmla="*/ 491 w 691"/>
              <a:gd name="T7" fmla="*/ 32 h 689"/>
              <a:gd name="T8" fmla="*/ 534 w 691"/>
              <a:gd name="T9" fmla="*/ 55 h 689"/>
              <a:gd name="T10" fmla="*/ 571 w 691"/>
              <a:gd name="T11" fmla="*/ 84 h 689"/>
              <a:gd name="T12" fmla="*/ 606 w 691"/>
              <a:gd name="T13" fmla="*/ 118 h 689"/>
              <a:gd name="T14" fmla="*/ 635 w 691"/>
              <a:gd name="T15" fmla="*/ 156 h 689"/>
              <a:gd name="T16" fmla="*/ 658 w 691"/>
              <a:gd name="T17" fmla="*/ 199 h 689"/>
              <a:gd name="T18" fmla="*/ 676 w 691"/>
              <a:gd name="T19" fmla="*/ 245 h 689"/>
              <a:gd name="T20" fmla="*/ 687 w 691"/>
              <a:gd name="T21" fmla="*/ 294 h 689"/>
              <a:gd name="T22" fmla="*/ 691 w 691"/>
              <a:gd name="T23" fmla="*/ 344 h 689"/>
              <a:gd name="T24" fmla="*/ 687 w 691"/>
              <a:gd name="T25" fmla="*/ 395 h 689"/>
              <a:gd name="T26" fmla="*/ 676 w 691"/>
              <a:gd name="T27" fmla="*/ 444 h 689"/>
              <a:gd name="T28" fmla="*/ 658 w 691"/>
              <a:gd name="T29" fmla="*/ 491 h 689"/>
              <a:gd name="T30" fmla="*/ 635 w 691"/>
              <a:gd name="T31" fmla="*/ 532 h 689"/>
              <a:gd name="T32" fmla="*/ 606 w 691"/>
              <a:gd name="T33" fmla="*/ 571 h 689"/>
              <a:gd name="T34" fmla="*/ 571 w 691"/>
              <a:gd name="T35" fmla="*/ 605 h 689"/>
              <a:gd name="T36" fmla="*/ 534 w 691"/>
              <a:gd name="T37" fmla="*/ 634 h 689"/>
              <a:gd name="T38" fmla="*/ 491 w 691"/>
              <a:gd name="T39" fmla="*/ 658 h 689"/>
              <a:gd name="T40" fmla="*/ 446 w 691"/>
              <a:gd name="T41" fmla="*/ 675 h 689"/>
              <a:gd name="T42" fmla="*/ 397 w 691"/>
              <a:gd name="T43" fmla="*/ 686 h 689"/>
              <a:gd name="T44" fmla="*/ 345 w 691"/>
              <a:gd name="T45" fmla="*/ 689 h 689"/>
              <a:gd name="T46" fmla="*/ 294 w 691"/>
              <a:gd name="T47" fmla="*/ 686 h 689"/>
              <a:gd name="T48" fmla="*/ 245 w 691"/>
              <a:gd name="T49" fmla="*/ 675 h 689"/>
              <a:gd name="T50" fmla="*/ 200 w 691"/>
              <a:gd name="T51" fmla="*/ 658 h 689"/>
              <a:gd name="T52" fmla="*/ 157 w 691"/>
              <a:gd name="T53" fmla="*/ 634 h 689"/>
              <a:gd name="T54" fmla="*/ 118 w 691"/>
              <a:gd name="T55" fmla="*/ 605 h 689"/>
              <a:gd name="T56" fmla="*/ 85 w 691"/>
              <a:gd name="T57" fmla="*/ 571 h 689"/>
              <a:gd name="T58" fmla="*/ 56 w 691"/>
              <a:gd name="T59" fmla="*/ 532 h 689"/>
              <a:gd name="T60" fmla="*/ 33 w 691"/>
              <a:gd name="T61" fmla="*/ 491 h 689"/>
              <a:gd name="T62" fmla="*/ 14 w 691"/>
              <a:gd name="T63" fmla="*/ 444 h 689"/>
              <a:gd name="T64" fmla="*/ 3 w 691"/>
              <a:gd name="T65" fmla="*/ 395 h 689"/>
              <a:gd name="T66" fmla="*/ 0 w 691"/>
              <a:gd name="T67" fmla="*/ 344 h 689"/>
              <a:gd name="T68" fmla="*/ 3 w 691"/>
              <a:gd name="T69" fmla="*/ 294 h 689"/>
              <a:gd name="T70" fmla="*/ 14 w 691"/>
              <a:gd name="T71" fmla="*/ 245 h 689"/>
              <a:gd name="T72" fmla="*/ 33 w 691"/>
              <a:gd name="T73" fmla="*/ 199 h 689"/>
              <a:gd name="T74" fmla="*/ 56 w 691"/>
              <a:gd name="T75" fmla="*/ 156 h 689"/>
              <a:gd name="T76" fmla="*/ 85 w 691"/>
              <a:gd name="T77" fmla="*/ 118 h 689"/>
              <a:gd name="T78" fmla="*/ 118 w 691"/>
              <a:gd name="T79" fmla="*/ 84 h 689"/>
              <a:gd name="T80" fmla="*/ 157 w 691"/>
              <a:gd name="T81" fmla="*/ 55 h 689"/>
              <a:gd name="T82" fmla="*/ 200 w 691"/>
              <a:gd name="T83" fmla="*/ 32 h 689"/>
              <a:gd name="T84" fmla="*/ 245 w 691"/>
              <a:gd name="T85" fmla="*/ 15 h 689"/>
              <a:gd name="T86" fmla="*/ 294 w 691"/>
              <a:gd name="T87" fmla="*/ 4 h 689"/>
              <a:gd name="T88" fmla="*/ 345 w 691"/>
              <a:gd name="T89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1" h="689">
                <a:moveTo>
                  <a:pt x="345" y="0"/>
                </a:moveTo>
                <a:lnTo>
                  <a:pt x="397" y="4"/>
                </a:lnTo>
                <a:lnTo>
                  <a:pt x="446" y="15"/>
                </a:lnTo>
                <a:lnTo>
                  <a:pt x="491" y="32"/>
                </a:lnTo>
                <a:lnTo>
                  <a:pt x="534" y="55"/>
                </a:lnTo>
                <a:lnTo>
                  <a:pt x="571" y="84"/>
                </a:lnTo>
                <a:lnTo>
                  <a:pt x="606" y="118"/>
                </a:lnTo>
                <a:lnTo>
                  <a:pt x="635" y="156"/>
                </a:lnTo>
                <a:lnTo>
                  <a:pt x="658" y="199"/>
                </a:lnTo>
                <a:lnTo>
                  <a:pt x="676" y="245"/>
                </a:lnTo>
                <a:lnTo>
                  <a:pt x="687" y="294"/>
                </a:lnTo>
                <a:lnTo>
                  <a:pt x="691" y="344"/>
                </a:lnTo>
                <a:lnTo>
                  <a:pt x="687" y="395"/>
                </a:lnTo>
                <a:lnTo>
                  <a:pt x="676" y="444"/>
                </a:lnTo>
                <a:lnTo>
                  <a:pt x="658" y="491"/>
                </a:lnTo>
                <a:lnTo>
                  <a:pt x="635" y="532"/>
                </a:lnTo>
                <a:lnTo>
                  <a:pt x="606" y="571"/>
                </a:lnTo>
                <a:lnTo>
                  <a:pt x="571" y="605"/>
                </a:lnTo>
                <a:lnTo>
                  <a:pt x="534" y="634"/>
                </a:lnTo>
                <a:lnTo>
                  <a:pt x="491" y="658"/>
                </a:lnTo>
                <a:lnTo>
                  <a:pt x="446" y="675"/>
                </a:lnTo>
                <a:lnTo>
                  <a:pt x="397" y="686"/>
                </a:lnTo>
                <a:lnTo>
                  <a:pt x="345" y="689"/>
                </a:lnTo>
                <a:lnTo>
                  <a:pt x="294" y="686"/>
                </a:lnTo>
                <a:lnTo>
                  <a:pt x="245" y="675"/>
                </a:lnTo>
                <a:lnTo>
                  <a:pt x="200" y="658"/>
                </a:lnTo>
                <a:lnTo>
                  <a:pt x="157" y="634"/>
                </a:lnTo>
                <a:lnTo>
                  <a:pt x="118" y="605"/>
                </a:lnTo>
                <a:lnTo>
                  <a:pt x="85" y="571"/>
                </a:lnTo>
                <a:lnTo>
                  <a:pt x="56" y="532"/>
                </a:lnTo>
                <a:lnTo>
                  <a:pt x="33" y="491"/>
                </a:lnTo>
                <a:lnTo>
                  <a:pt x="14" y="444"/>
                </a:lnTo>
                <a:lnTo>
                  <a:pt x="3" y="395"/>
                </a:lnTo>
                <a:lnTo>
                  <a:pt x="0" y="344"/>
                </a:lnTo>
                <a:lnTo>
                  <a:pt x="3" y="294"/>
                </a:lnTo>
                <a:lnTo>
                  <a:pt x="14" y="245"/>
                </a:lnTo>
                <a:lnTo>
                  <a:pt x="33" y="199"/>
                </a:lnTo>
                <a:lnTo>
                  <a:pt x="56" y="156"/>
                </a:lnTo>
                <a:lnTo>
                  <a:pt x="85" y="118"/>
                </a:lnTo>
                <a:lnTo>
                  <a:pt x="118" y="84"/>
                </a:lnTo>
                <a:lnTo>
                  <a:pt x="157" y="55"/>
                </a:lnTo>
                <a:lnTo>
                  <a:pt x="200" y="32"/>
                </a:lnTo>
                <a:lnTo>
                  <a:pt x="245" y="15"/>
                </a:lnTo>
                <a:lnTo>
                  <a:pt x="294" y="4"/>
                </a:lnTo>
                <a:lnTo>
                  <a:pt x="34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outerShdw blurRad="1905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048125" y="1924050"/>
            <a:ext cx="293688" cy="200025"/>
            <a:chOff x="4048125" y="1924050"/>
            <a:chExt cx="293688" cy="200025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048125" y="1924050"/>
              <a:ext cx="138113" cy="200025"/>
            </a:xfrm>
            <a:custGeom>
              <a:avLst/>
              <a:gdLst>
                <a:gd name="T0" fmla="*/ 87 w 174"/>
                <a:gd name="T1" fmla="*/ 42 h 251"/>
                <a:gd name="T2" fmla="*/ 78 w 174"/>
                <a:gd name="T3" fmla="*/ 44 h 251"/>
                <a:gd name="T4" fmla="*/ 72 w 174"/>
                <a:gd name="T5" fmla="*/ 47 h 251"/>
                <a:gd name="T6" fmla="*/ 65 w 174"/>
                <a:gd name="T7" fmla="*/ 55 h 251"/>
                <a:gd name="T8" fmla="*/ 60 w 174"/>
                <a:gd name="T9" fmla="*/ 64 h 251"/>
                <a:gd name="T10" fmla="*/ 56 w 174"/>
                <a:gd name="T11" fmla="*/ 79 h 251"/>
                <a:gd name="T12" fmla="*/ 54 w 174"/>
                <a:gd name="T13" fmla="*/ 99 h 251"/>
                <a:gd name="T14" fmla="*/ 53 w 174"/>
                <a:gd name="T15" fmla="*/ 124 h 251"/>
                <a:gd name="T16" fmla="*/ 54 w 174"/>
                <a:gd name="T17" fmla="*/ 150 h 251"/>
                <a:gd name="T18" fmla="*/ 56 w 174"/>
                <a:gd name="T19" fmla="*/ 170 h 251"/>
                <a:gd name="T20" fmla="*/ 60 w 174"/>
                <a:gd name="T21" fmla="*/ 185 h 251"/>
                <a:gd name="T22" fmla="*/ 65 w 174"/>
                <a:gd name="T23" fmla="*/ 196 h 251"/>
                <a:gd name="T24" fmla="*/ 72 w 174"/>
                <a:gd name="T25" fmla="*/ 203 h 251"/>
                <a:gd name="T26" fmla="*/ 78 w 174"/>
                <a:gd name="T27" fmla="*/ 207 h 251"/>
                <a:gd name="T28" fmla="*/ 87 w 174"/>
                <a:gd name="T29" fmla="*/ 208 h 251"/>
                <a:gd name="T30" fmla="*/ 94 w 174"/>
                <a:gd name="T31" fmla="*/ 207 h 251"/>
                <a:gd name="T32" fmla="*/ 102 w 174"/>
                <a:gd name="T33" fmla="*/ 203 h 251"/>
                <a:gd name="T34" fmla="*/ 108 w 174"/>
                <a:gd name="T35" fmla="*/ 196 h 251"/>
                <a:gd name="T36" fmla="*/ 113 w 174"/>
                <a:gd name="T37" fmla="*/ 185 h 251"/>
                <a:gd name="T38" fmla="*/ 118 w 174"/>
                <a:gd name="T39" fmla="*/ 170 h 251"/>
                <a:gd name="T40" fmla="*/ 120 w 174"/>
                <a:gd name="T41" fmla="*/ 150 h 251"/>
                <a:gd name="T42" fmla="*/ 120 w 174"/>
                <a:gd name="T43" fmla="*/ 124 h 251"/>
                <a:gd name="T44" fmla="*/ 120 w 174"/>
                <a:gd name="T45" fmla="*/ 99 h 251"/>
                <a:gd name="T46" fmla="*/ 118 w 174"/>
                <a:gd name="T47" fmla="*/ 79 h 251"/>
                <a:gd name="T48" fmla="*/ 113 w 174"/>
                <a:gd name="T49" fmla="*/ 64 h 251"/>
                <a:gd name="T50" fmla="*/ 108 w 174"/>
                <a:gd name="T51" fmla="*/ 55 h 251"/>
                <a:gd name="T52" fmla="*/ 102 w 174"/>
                <a:gd name="T53" fmla="*/ 47 h 251"/>
                <a:gd name="T54" fmla="*/ 94 w 174"/>
                <a:gd name="T55" fmla="*/ 44 h 251"/>
                <a:gd name="T56" fmla="*/ 87 w 174"/>
                <a:gd name="T57" fmla="*/ 42 h 251"/>
                <a:gd name="T58" fmla="*/ 87 w 174"/>
                <a:gd name="T59" fmla="*/ 0 h 251"/>
                <a:gd name="T60" fmla="*/ 108 w 174"/>
                <a:gd name="T61" fmla="*/ 2 h 251"/>
                <a:gd name="T62" fmla="*/ 127 w 174"/>
                <a:gd name="T63" fmla="*/ 9 h 251"/>
                <a:gd name="T64" fmla="*/ 143 w 174"/>
                <a:gd name="T65" fmla="*/ 23 h 251"/>
                <a:gd name="T66" fmla="*/ 155 w 174"/>
                <a:gd name="T67" fmla="*/ 40 h 251"/>
                <a:gd name="T68" fmla="*/ 165 w 174"/>
                <a:gd name="T69" fmla="*/ 63 h 251"/>
                <a:gd name="T70" fmla="*/ 171 w 174"/>
                <a:gd name="T71" fmla="*/ 91 h 251"/>
                <a:gd name="T72" fmla="*/ 174 w 174"/>
                <a:gd name="T73" fmla="*/ 124 h 251"/>
                <a:gd name="T74" fmla="*/ 171 w 174"/>
                <a:gd name="T75" fmla="*/ 157 h 251"/>
                <a:gd name="T76" fmla="*/ 165 w 174"/>
                <a:gd name="T77" fmla="*/ 185 h 251"/>
                <a:gd name="T78" fmla="*/ 155 w 174"/>
                <a:gd name="T79" fmla="*/ 210 h 251"/>
                <a:gd name="T80" fmla="*/ 143 w 174"/>
                <a:gd name="T81" fmla="*/ 228 h 251"/>
                <a:gd name="T82" fmla="*/ 127 w 174"/>
                <a:gd name="T83" fmla="*/ 241 h 251"/>
                <a:gd name="T84" fmla="*/ 108 w 174"/>
                <a:gd name="T85" fmla="*/ 249 h 251"/>
                <a:gd name="T86" fmla="*/ 87 w 174"/>
                <a:gd name="T87" fmla="*/ 251 h 251"/>
                <a:gd name="T88" fmla="*/ 65 w 174"/>
                <a:gd name="T89" fmla="*/ 249 h 251"/>
                <a:gd name="T90" fmla="*/ 47 w 174"/>
                <a:gd name="T91" fmla="*/ 241 h 251"/>
                <a:gd name="T92" fmla="*/ 31 w 174"/>
                <a:gd name="T93" fmla="*/ 228 h 251"/>
                <a:gd name="T94" fmla="*/ 17 w 174"/>
                <a:gd name="T95" fmla="*/ 210 h 251"/>
                <a:gd name="T96" fmla="*/ 8 w 174"/>
                <a:gd name="T97" fmla="*/ 185 h 251"/>
                <a:gd name="T98" fmla="*/ 1 w 174"/>
                <a:gd name="T99" fmla="*/ 157 h 251"/>
                <a:gd name="T100" fmla="*/ 0 w 174"/>
                <a:gd name="T101" fmla="*/ 124 h 251"/>
                <a:gd name="T102" fmla="*/ 1 w 174"/>
                <a:gd name="T103" fmla="*/ 91 h 251"/>
                <a:gd name="T104" fmla="*/ 8 w 174"/>
                <a:gd name="T105" fmla="*/ 63 h 251"/>
                <a:gd name="T106" fmla="*/ 17 w 174"/>
                <a:gd name="T107" fmla="*/ 40 h 251"/>
                <a:gd name="T108" fmla="*/ 31 w 174"/>
                <a:gd name="T109" fmla="*/ 23 h 251"/>
                <a:gd name="T110" fmla="*/ 47 w 174"/>
                <a:gd name="T111" fmla="*/ 9 h 251"/>
                <a:gd name="T112" fmla="*/ 65 w 174"/>
                <a:gd name="T113" fmla="*/ 2 h 251"/>
                <a:gd name="T114" fmla="*/ 87 w 174"/>
                <a:gd name="T11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251">
                  <a:moveTo>
                    <a:pt x="87" y="42"/>
                  </a:moveTo>
                  <a:lnTo>
                    <a:pt x="78" y="44"/>
                  </a:lnTo>
                  <a:lnTo>
                    <a:pt x="72" y="47"/>
                  </a:lnTo>
                  <a:lnTo>
                    <a:pt x="65" y="55"/>
                  </a:lnTo>
                  <a:lnTo>
                    <a:pt x="60" y="64"/>
                  </a:lnTo>
                  <a:lnTo>
                    <a:pt x="56" y="79"/>
                  </a:lnTo>
                  <a:lnTo>
                    <a:pt x="54" y="99"/>
                  </a:lnTo>
                  <a:lnTo>
                    <a:pt x="53" y="124"/>
                  </a:lnTo>
                  <a:lnTo>
                    <a:pt x="54" y="150"/>
                  </a:lnTo>
                  <a:lnTo>
                    <a:pt x="56" y="170"/>
                  </a:lnTo>
                  <a:lnTo>
                    <a:pt x="60" y="185"/>
                  </a:lnTo>
                  <a:lnTo>
                    <a:pt x="65" y="196"/>
                  </a:lnTo>
                  <a:lnTo>
                    <a:pt x="72" y="203"/>
                  </a:lnTo>
                  <a:lnTo>
                    <a:pt x="78" y="207"/>
                  </a:lnTo>
                  <a:lnTo>
                    <a:pt x="87" y="208"/>
                  </a:lnTo>
                  <a:lnTo>
                    <a:pt x="94" y="207"/>
                  </a:lnTo>
                  <a:lnTo>
                    <a:pt x="102" y="203"/>
                  </a:lnTo>
                  <a:lnTo>
                    <a:pt x="108" y="196"/>
                  </a:lnTo>
                  <a:lnTo>
                    <a:pt x="113" y="185"/>
                  </a:lnTo>
                  <a:lnTo>
                    <a:pt x="118" y="170"/>
                  </a:lnTo>
                  <a:lnTo>
                    <a:pt x="120" y="150"/>
                  </a:lnTo>
                  <a:lnTo>
                    <a:pt x="120" y="124"/>
                  </a:lnTo>
                  <a:lnTo>
                    <a:pt x="120" y="99"/>
                  </a:lnTo>
                  <a:lnTo>
                    <a:pt x="118" y="79"/>
                  </a:lnTo>
                  <a:lnTo>
                    <a:pt x="113" y="64"/>
                  </a:lnTo>
                  <a:lnTo>
                    <a:pt x="108" y="55"/>
                  </a:lnTo>
                  <a:lnTo>
                    <a:pt x="102" y="47"/>
                  </a:lnTo>
                  <a:lnTo>
                    <a:pt x="94" y="44"/>
                  </a:lnTo>
                  <a:lnTo>
                    <a:pt x="87" y="42"/>
                  </a:lnTo>
                  <a:close/>
                  <a:moveTo>
                    <a:pt x="87" y="0"/>
                  </a:moveTo>
                  <a:lnTo>
                    <a:pt x="108" y="2"/>
                  </a:lnTo>
                  <a:lnTo>
                    <a:pt x="127" y="9"/>
                  </a:lnTo>
                  <a:lnTo>
                    <a:pt x="143" y="23"/>
                  </a:lnTo>
                  <a:lnTo>
                    <a:pt x="155" y="40"/>
                  </a:lnTo>
                  <a:lnTo>
                    <a:pt x="165" y="63"/>
                  </a:lnTo>
                  <a:lnTo>
                    <a:pt x="171" y="91"/>
                  </a:lnTo>
                  <a:lnTo>
                    <a:pt x="174" y="124"/>
                  </a:lnTo>
                  <a:lnTo>
                    <a:pt x="171" y="157"/>
                  </a:lnTo>
                  <a:lnTo>
                    <a:pt x="165" y="185"/>
                  </a:lnTo>
                  <a:lnTo>
                    <a:pt x="155" y="210"/>
                  </a:lnTo>
                  <a:lnTo>
                    <a:pt x="143" y="228"/>
                  </a:lnTo>
                  <a:lnTo>
                    <a:pt x="127" y="241"/>
                  </a:lnTo>
                  <a:lnTo>
                    <a:pt x="108" y="249"/>
                  </a:lnTo>
                  <a:lnTo>
                    <a:pt x="87" y="251"/>
                  </a:lnTo>
                  <a:lnTo>
                    <a:pt x="65" y="249"/>
                  </a:lnTo>
                  <a:lnTo>
                    <a:pt x="47" y="241"/>
                  </a:lnTo>
                  <a:lnTo>
                    <a:pt x="31" y="228"/>
                  </a:lnTo>
                  <a:lnTo>
                    <a:pt x="17" y="210"/>
                  </a:lnTo>
                  <a:lnTo>
                    <a:pt x="8" y="185"/>
                  </a:lnTo>
                  <a:lnTo>
                    <a:pt x="1" y="157"/>
                  </a:lnTo>
                  <a:lnTo>
                    <a:pt x="0" y="124"/>
                  </a:lnTo>
                  <a:lnTo>
                    <a:pt x="1" y="91"/>
                  </a:lnTo>
                  <a:lnTo>
                    <a:pt x="8" y="63"/>
                  </a:lnTo>
                  <a:lnTo>
                    <a:pt x="17" y="40"/>
                  </a:lnTo>
                  <a:lnTo>
                    <a:pt x="31" y="23"/>
                  </a:lnTo>
                  <a:lnTo>
                    <a:pt x="47" y="9"/>
                  </a:lnTo>
                  <a:lnTo>
                    <a:pt x="65" y="2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217988" y="1927225"/>
              <a:ext cx="123825" cy="193675"/>
            </a:xfrm>
            <a:custGeom>
              <a:avLst/>
              <a:gdLst>
                <a:gd name="T0" fmla="*/ 68 w 155"/>
                <a:gd name="T1" fmla="*/ 0 h 244"/>
                <a:gd name="T2" fmla="*/ 110 w 155"/>
                <a:gd name="T3" fmla="*/ 0 h 244"/>
                <a:gd name="T4" fmla="*/ 110 w 155"/>
                <a:gd name="T5" fmla="*/ 198 h 244"/>
                <a:gd name="T6" fmla="*/ 155 w 155"/>
                <a:gd name="T7" fmla="*/ 198 h 244"/>
                <a:gd name="T8" fmla="*/ 155 w 155"/>
                <a:gd name="T9" fmla="*/ 244 h 244"/>
                <a:gd name="T10" fmla="*/ 0 w 155"/>
                <a:gd name="T11" fmla="*/ 244 h 244"/>
                <a:gd name="T12" fmla="*/ 0 w 155"/>
                <a:gd name="T13" fmla="*/ 198 h 244"/>
                <a:gd name="T14" fmla="*/ 54 w 155"/>
                <a:gd name="T15" fmla="*/ 198 h 244"/>
                <a:gd name="T16" fmla="*/ 54 w 155"/>
                <a:gd name="T17" fmla="*/ 58 h 244"/>
                <a:gd name="T18" fmla="*/ 7 w 155"/>
                <a:gd name="T19" fmla="*/ 58 h 244"/>
                <a:gd name="T20" fmla="*/ 7 w 155"/>
                <a:gd name="T21" fmla="*/ 24 h 244"/>
                <a:gd name="T22" fmla="*/ 32 w 155"/>
                <a:gd name="T23" fmla="*/ 17 h 244"/>
                <a:gd name="T24" fmla="*/ 51 w 155"/>
                <a:gd name="T25" fmla="*/ 10 h 244"/>
                <a:gd name="T26" fmla="*/ 68 w 155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244">
                  <a:moveTo>
                    <a:pt x="68" y="0"/>
                  </a:moveTo>
                  <a:lnTo>
                    <a:pt x="110" y="0"/>
                  </a:lnTo>
                  <a:lnTo>
                    <a:pt x="110" y="198"/>
                  </a:lnTo>
                  <a:lnTo>
                    <a:pt x="155" y="198"/>
                  </a:lnTo>
                  <a:lnTo>
                    <a:pt x="155" y="244"/>
                  </a:lnTo>
                  <a:lnTo>
                    <a:pt x="0" y="244"/>
                  </a:lnTo>
                  <a:lnTo>
                    <a:pt x="0" y="198"/>
                  </a:lnTo>
                  <a:lnTo>
                    <a:pt x="54" y="198"/>
                  </a:lnTo>
                  <a:lnTo>
                    <a:pt x="54" y="58"/>
                  </a:lnTo>
                  <a:lnTo>
                    <a:pt x="7" y="58"/>
                  </a:lnTo>
                  <a:lnTo>
                    <a:pt x="7" y="24"/>
                  </a:lnTo>
                  <a:lnTo>
                    <a:pt x="32" y="17"/>
                  </a:lnTo>
                  <a:lnTo>
                    <a:pt x="51" y="1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reeform 14"/>
          <p:cNvSpPr>
            <a:spLocks/>
          </p:cNvSpPr>
          <p:nvPr/>
        </p:nvSpPr>
        <p:spPr bwMode="auto">
          <a:xfrm>
            <a:off x="5414963" y="2432050"/>
            <a:ext cx="750888" cy="750888"/>
          </a:xfrm>
          <a:custGeom>
            <a:avLst/>
            <a:gdLst>
              <a:gd name="T0" fmla="*/ 473 w 945"/>
              <a:gd name="T1" fmla="*/ 0 h 945"/>
              <a:gd name="T2" fmla="*/ 532 w 945"/>
              <a:gd name="T3" fmla="*/ 4 h 945"/>
              <a:gd name="T4" fmla="*/ 589 w 945"/>
              <a:gd name="T5" fmla="*/ 15 h 945"/>
              <a:gd name="T6" fmla="*/ 644 w 945"/>
              <a:gd name="T7" fmla="*/ 33 h 945"/>
              <a:gd name="T8" fmla="*/ 695 w 945"/>
              <a:gd name="T9" fmla="*/ 56 h 945"/>
              <a:gd name="T10" fmla="*/ 743 w 945"/>
              <a:gd name="T11" fmla="*/ 85 h 945"/>
              <a:gd name="T12" fmla="*/ 787 w 945"/>
              <a:gd name="T13" fmla="*/ 119 h 945"/>
              <a:gd name="T14" fmla="*/ 826 w 945"/>
              <a:gd name="T15" fmla="*/ 159 h 945"/>
              <a:gd name="T16" fmla="*/ 861 w 945"/>
              <a:gd name="T17" fmla="*/ 202 h 945"/>
              <a:gd name="T18" fmla="*/ 890 w 945"/>
              <a:gd name="T19" fmla="*/ 251 h 945"/>
              <a:gd name="T20" fmla="*/ 914 w 945"/>
              <a:gd name="T21" fmla="*/ 302 h 945"/>
              <a:gd name="T22" fmla="*/ 931 w 945"/>
              <a:gd name="T23" fmla="*/ 356 h 945"/>
              <a:gd name="T24" fmla="*/ 942 w 945"/>
              <a:gd name="T25" fmla="*/ 413 h 945"/>
              <a:gd name="T26" fmla="*/ 945 w 945"/>
              <a:gd name="T27" fmla="*/ 473 h 945"/>
              <a:gd name="T28" fmla="*/ 942 w 945"/>
              <a:gd name="T29" fmla="*/ 532 h 945"/>
              <a:gd name="T30" fmla="*/ 931 w 945"/>
              <a:gd name="T31" fmla="*/ 589 h 945"/>
              <a:gd name="T32" fmla="*/ 914 w 945"/>
              <a:gd name="T33" fmla="*/ 643 h 945"/>
              <a:gd name="T34" fmla="*/ 890 w 945"/>
              <a:gd name="T35" fmla="*/ 694 h 945"/>
              <a:gd name="T36" fmla="*/ 861 w 945"/>
              <a:gd name="T37" fmla="*/ 743 h 945"/>
              <a:gd name="T38" fmla="*/ 826 w 945"/>
              <a:gd name="T39" fmla="*/ 787 h 945"/>
              <a:gd name="T40" fmla="*/ 787 w 945"/>
              <a:gd name="T41" fmla="*/ 826 h 945"/>
              <a:gd name="T42" fmla="*/ 743 w 945"/>
              <a:gd name="T43" fmla="*/ 860 h 945"/>
              <a:gd name="T44" fmla="*/ 695 w 945"/>
              <a:gd name="T45" fmla="*/ 889 h 945"/>
              <a:gd name="T46" fmla="*/ 644 w 945"/>
              <a:gd name="T47" fmla="*/ 914 h 945"/>
              <a:gd name="T48" fmla="*/ 589 w 945"/>
              <a:gd name="T49" fmla="*/ 931 h 945"/>
              <a:gd name="T50" fmla="*/ 532 w 945"/>
              <a:gd name="T51" fmla="*/ 942 h 945"/>
              <a:gd name="T52" fmla="*/ 473 w 945"/>
              <a:gd name="T53" fmla="*/ 945 h 945"/>
              <a:gd name="T54" fmla="*/ 414 w 945"/>
              <a:gd name="T55" fmla="*/ 942 h 945"/>
              <a:gd name="T56" fmla="*/ 357 w 945"/>
              <a:gd name="T57" fmla="*/ 931 h 945"/>
              <a:gd name="T58" fmla="*/ 302 w 945"/>
              <a:gd name="T59" fmla="*/ 914 h 945"/>
              <a:gd name="T60" fmla="*/ 250 w 945"/>
              <a:gd name="T61" fmla="*/ 889 h 945"/>
              <a:gd name="T62" fmla="*/ 203 w 945"/>
              <a:gd name="T63" fmla="*/ 860 h 945"/>
              <a:gd name="T64" fmla="*/ 159 w 945"/>
              <a:gd name="T65" fmla="*/ 826 h 945"/>
              <a:gd name="T66" fmla="*/ 119 w 945"/>
              <a:gd name="T67" fmla="*/ 787 h 945"/>
              <a:gd name="T68" fmla="*/ 84 w 945"/>
              <a:gd name="T69" fmla="*/ 743 h 945"/>
              <a:gd name="T70" fmla="*/ 55 w 945"/>
              <a:gd name="T71" fmla="*/ 694 h 945"/>
              <a:gd name="T72" fmla="*/ 32 w 945"/>
              <a:gd name="T73" fmla="*/ 643 h 945"/>
              <a:gd name="T74" fmla="*/ 14 w 945"/>
              <a:gd name="T75" fmla="*/ 589 h 945"/>
              <a:gd name="T76" fmla="*/ 3 w 945"/>
              <a:gd name="T77" fmla="*/ 532 h 945"/>
              <a:gd name="T78" fmla="*/ 0 w 945"/>
              <a:gd name="T79" fmla="*/ 473 h 945"/>
              <a:gd name="T80" fmla="*/ 3 w 945"/>
              <a:gd name="T81" fmla="*/ 413 h 945"/>
              <a:gd name="T82" fmla="*/ 14 w 945"/>
              <a:gd name="T83" fmla="*/ 356 h 945"/>
              <a:gd name="T84" fmla="*/ 32 w 945"/>
              <a:gd name="T85" fmla="*/ 302 h 945"/>
              <a:gd name="T86" fmla="*/ 55 w 945"/>
              <a:gd name="T87" fmla="*/ 251 h 945"/>
              <a:gd name="T88" fmla="*/ 84 w 945"/>
              <a:gd name="T89" fmla="*/ 202 h 945"/>
              <a:gd name="T90" fmla="*/ 119 w 945"/>
              <a:gd name="T91" fmla="*/ 159 h 945"/>
              <a:gd name="T92" fmla="*/ 159 w 945"/>
              <a:gd name="T93" fmla="*/ 119 h 945"/>
              <a:gd name="T94" fmla="*/ 203 w 945"/>
              <a:gd name="T95" fmla="*/ 85 h 945"/>
              <a:gd name="T96" fmla="*/ 250 w 945"/>
              <a:gd name="T97" fmla="*/ 56 h 945"/>
              <a:gd name="T98" fmla="*/ 302 w 945"/>
              <a:gd name="T99" fmla="*/ 33 h 945"/>
              <a:gd name="T100" fmla="*/ 357 w 945"/>
              <a:gd name="T101" fmla="*/ 15 h 945"/>
              <a:gd name="T102" fmla="*/ 414 w 945"/>
              <a:gd name="T103" fmla="*/ 4 h 945"/>
              <a:gd name="T104" fmla="*/ 473 w 945"/>
              <a:gd name="T105" fmla="*/ 0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5" h="945">
                <a:moveTo>
                  <a:pt x="473" y="0"/>
                </a:moveTo>
                <a:lnTo>
                  <a:pt x="532" y="4"/>
                </a:lnTo>
                <a:lnTo>
                  <a:pt x="589" y="15"/>
                </a:lnTo>
                <a:lnTo>
                  <a:pt x="644" y="33"/>
                </a:lnTo>
                <a:lnTo>
                  <a:pt x="695" y="56"/>
                </a:lnTo>
                <a:lnTo>
                  <a:pt x="743" y="85"/>
                </a:lnTo>
                <a:lnTo>
                  <a:pt x="787" y="119"/>
                </a:lnTo>
                <a:lnTo>
                  <a:pt x="826" y="159"/>
                </a:lnTo>
                <a:lnTo>
                  <a:pt x="861" y="202"/>
                </a:lnTo>
                <a:lnTo>
                  <a:pt x="890" y="251"/>
                </a:lnTo>
                <a:lnTo>
                  <a:pt x="914" y="302"/>
                </a:lnTo>
                <a:lnTo>
                  <a:pt x="931" y="356"/>
                </a:lnTo>
                <a:lnTo>
                  <a:pt x="942" y="413"/>
                </a:lnTo>
                <a:lnTo>
                  <a:pt x="945" y="473"/>
                </a:lnTo>
                <a:lnTo>
                  <a:pt x="942" y="532"/>
                </a:lnTo>
                <a:lnTo>
                  <a:pt x="931" y="589"/>
                </a:lnTo>
                <a:lnTo>
                  <a:pt x="914" y="643"/>
                </a:lnTo>
                <a:lnTo>
                  <a:pt x="890" y="694"/>
                </a:lnTo>
                <a:lnTo>
                  <a:pt x="861" y="743"/>
                </a:lnTo>
                <a:lnTo>
                  <a:pt x="826" y="787"/>
                </a:lnTo>
                <a:lnTo>
                  <a:pt x="787" y="826"/>
                </a:lnTo>
                <a:lnTo>
                  <a:pt x="743" y="860"/>
                </a:lnTo>
                <a:lnTo>
                  <a:pt x="695" y="889"/>
                </a:lnTo>
                <a:lnTo>
                  <a:pt x="644" y="914"/>
                </a:lnTo>
                <a:lnTo>
                  <a:pt x="589" y="931"/>
                </a:lnTo>
                <a:lnTo>
                  <a:pt x="532" y="942"/>
                </a:lnTo>
                <a:lnTo>
                  <a:pt x="473" y="945"/>
                </a:lnTo>
                <a:lnTo>
                  <a:pt x="414" y="942"/>
                </a:lnTo>
                <a:lnTo>
                  <a:pt x="357" y="931"/>
                </a:lnTo>
                <a:lnTo>
                  <a:pt x="302" y="914"/>
                </a:lnTo>
                <a:lnTo>
                  <a:pt x="250" y="889"/>
                </a:lnTo>
                <a:lnTo>
                  <a:pt x="203" y="860"/>
                </a:lnTo>
                <a:lnTo>
                  <a:pt x="159" y="826"/>
                </a:lnTo>
                <a:lnTo>
                  <a:pt x="119" y="787"/>
                </a:lnTo>
                <a:lnTo>
                  <a:pt x="84" y="743"/>
                </a:lnTo>
                <a:lnTo>
                  <a:pt x="55" y="694"/>
                </a:lnTo>
                <a:lnTo>
                  <a:pt x="32" y="643"/>
                </a:lnTo>
                <a:lnTo>
                  <a:pt x="14" y="589"/>
                </a:lnTo>
                <a:lnTo>
                  <a:pt x="3" y="532"/>
                </a:lnTo>
                <a:lnTo>
                  <a:pt x="0" y="473"/>
                </a:lnTo>
                <a:lnTo>
                  <a:pt x="3" y="413"/>
                </a:lnTo>
                <a:lnTo>
                  <a:pt x="14" y="356"/>
                </a:lnTo>
                <a:lnTo>
                  <a:pt x="32" y="302"/>
                </a:lnTo>
                <a:lnTo>
                  <a:pt x="55" y="251"/>
                </a:lnTo>
                <a:lnTo>
                  <a:pt x="84" y="202"/>
                </a:lnTo>
                <a:lnTo>
                  <a:pt x="119" y="159"/>
                </a:lnTo>
                <a:lnTo>
                  <a:pt x="159" y="119"/>
                </a:lnTo>
                <a:lnTo>
                  <a:pt x="203" y="85"/>
                </a:lnTo>
                <a:lnTo>
                  <a:pt x="250" y="56"/>
                </a:lnTo>
                <a:lnTo>
                  <a:pt x="302" y="33"/>
                </a:lnTo>
                <a:lnTo>
                  <a:pt x="357" y="15"/>
                </a:lnTo>
                <a:lnTo>
                  <a:pt x="414" y="4"/>
                </a:lnTo>
                <a:lnTo>
                  <a:pt x="47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5514975" y="2533650"/>
            <a:ext cx="549275" cy="547688"/>
          </a:xfrm>
          <a:custGeom>
            <a:avLst/>
            <a:gdLst>
              <a:gd name="T0" fmla="*/ 346 w 691"/>
              <a:gd name="T1" fmla="*/ 0 h 689"/>
              <a:gd name="T2" fmla="*/ 397 w 691"/>
              <a:gd name="T3" fmla="*/ 4 h 689"/>
              <a:gd name="T4" fmla="*/ 446 w 691"/>
              <a:gd name="T5" fmla="*/ 15 h 689"/>
              <a:gd name="T6" fmla="*/ 491 w 691"/>
              <a:gd name="T7" fmla="*/ 32 h 689"/>
              <a:gd name="T8" fmla="*/ 534 w 691"/>
              <a:gd name="T9" fmla="*/ 55 h 689"/>
              <a:gd name="T10" fmla="*/ 573 w 691"/>
              <a:gd name="T11" fmla="*/ 84 h 689"/>
              <a:gd name="T12" fmla="*/ 606 w 691"/>
              <a:gd name="T13" fmla="*/ 118 h 689"/>
              <a:gd name="T14" fmla="*/ 635 w 691"/>
              <a:gd name="T15" fmla="*/ 157 h 689"/>
              <a:gd name="T16" fmla="*/ 660 w 691"/>
              <a:gd name="T17" fmla="*/ 199 h 689"/>
              <a:gd name="T18" fmla="*/ 677 w 691"/>
              <a:gd name="T19" fmla="*/ 245 h 689"/>
              <a:gd name="T20" fmla="*/ 688 w 691"/>
              <a:gd name="T21" fmla="*/ 294 h 689"/>
              <a:gd name="T22" fmla="*/ 691 w 691"/>
              <a:gd name="T23" fmla="*/ 345 h 689"/>
              <a:gd name="T24" fmla="*/ 688 w 691"/>
              <a:gd name="T25" fmla="*/ 395 h 689"/>
              <a:gd name="T26" fmla="*/ 677 w 691"/>
              <a:gd name="T27" fmla="*/ 444 h 689"/>
              <a:gd name="T28" fmla="*/ 660 w 691"/>
              <a:gd name="T29" fmla="*/ 490 h 689"/>
              <a:gd name="T30" fmla="*/ 635 w 691"/>
              <a:gd name="T31" fmla="*/ 532 h 689"/>
              <a:gd name="T32" fmla="*/ 606 w 691"/>
              <a:gd name="T33" fmla="*/ 571 h 689"/>
              <a:gd name="T34" fmla="*/ 573 w 691"/>
              <a:gd name="T35" fmla="*/ 605 h 689"/>
              <a:gd name="T36" fmla="*/ 534 w 691"/>
              <a:gd name="T37" fmla="*/ 634 h 689"/>
              <a:gd name="T38" fmla="*/ 491 w 691"/>
              <a:gd name="T39" fmla="*/ 658 h 689"/>
              <a:gd name="T40" fmla="*/ 446 w 691"/>
              <a:gd name="T41" fmla="*/ 675 h 689"/>
              <a:gd name="T42" fmla="*/ 397 w 691"/>
              <a:gd name="T43" fmla="*/ 686 h 689"/>
              <a:gd name="T44" fmla="*/ 346 w 691"/>
              <a:gd name="T45" fmla="*/ 689 h 689"/>
              <a:gd name="T46" fmla="*/ 294 w 691"/>
              <a:gd name="T47" fmla="*/ 686 h 689"/>
              <a:gd name="T48" fmla="*/ 245 w 691"/>
              <a:gd name="T49" fmla="*/ 675 h 689"/>
              <a:gd name="T50" fmla="*/ 200 w 691"/>
              <a:gd name="T51" fmla="*/ 658 h 689"/>
              <a:gd name="T52" fmla="*/ 157 w 691"/>
              <a:gd name="T53" fmla="*/ 634 h 689"/>
              <a:gd name="T54" fmla="*/ 120 w 691"/>
              <a:gd name="T55" fmla="*/ 605 h 689"/>
              <a:gd name="T56" fmla="*/ 85 w 691"/>
              <a:gd name="T57" fmla="*/ 571 h 689"/>
              <a:gd name="T58" fmla="*/ 56 w 691"/>
              <a:gd name="T59" fmla="*/ 532 h 689"/>
              <a:gd name="T60" fmla="*/ 33 w 691"/>
              <a:gd name="T61" fmla="*/ 490 h 689"/>
              <a:gd name="T62" fmla="*/ 14 w 691"/>
              <a:gd name="T63" fmla="*/ 444 h 689"/>
              <a:gd name="T64" fmla="*/ 3 w 691"/>
              <a:gd name="T65" fmla="*/ 395 h 689"/>
              <a:gd name="T66" fmla="*/ 0 w 691"/>
              <a:gd name="T67" fmla="*/ 345 h 689"/>
              <a:gd name="T68" fmla="*/ 3 w 691"/>
              <a:gd name="T69" fmla="*/ 294 h 689"/>
              <a:gd name="T70" fmla="*/ 14 w 691"/>
              <a:gd name="T71" fmla="*/ 245 h 689"/>
              <a:gd name="T72" fmla="*/ 33 w 691"/>
              <a:gd name="T73" fmla="*/ 199 h 689"/>
              <a:gd name="T74" fmla="*/ 56 w 691"/>
              <a:gd name="T75" fmla="*/ 157 h 689"/>
              <a:gd name="T76" fmla="*/ 85 w 691"/>
              <a:gd name="T77" fmla="*/ 118 h 689"/>
              <a:gd name="T78" fmla="*/ 120 w 691"/>
              <a:gd name="T79" fmla="*/ 84 h 689"/>
              <a:gd name="T80" fmla="*/ 157 w 691"/>
              <a:gd name="T81" fmla="*/ 55 h 689"/>
              <a:gd name="T82" fmla="*/ 200 w 691"/>
              <a:gd name="T83" fmla="*/ 32 h 689"/>
              <a:gd name="T84" fmla="*/ 245 w 691"/>
              <a:gd name="T85" fmla="*/ 15 h 689"/>
              <a:gd name="T86" fmla="*/ 294 w 691"/>
              <a:gd name="T87" fmla="*/ 4 h 689"/>
              <a:gd name="T88" fmla="*/ 346 w 691"/>
              <a:gd name="T89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1" h="689">
                <a:moveTo>
                  <a:pt x="346" y="0"/>
                </a:moveTo>
                <a:lnTo>
                  <a:pt x="397" y="4"/>
                </a:lnTo>
                <a:lnTo>
                  <a:pt x="446" y="15"/>
                </a:lnTo>
                <a:lnTo>
                  <a:pt x="491" y="32"/>
                </a:lnTo>
                <a:lnTo>
                  <a:pt x="534" y="55"/>
                </a:lnTo>
                <a:lnTo>
                  <a:pt x="573" y="84"/>
                </a:lnTo>
                <a:lnTo>
                  <a:pt x="606" y="118"/>
                </a:lnTo>
                <a:lnTo>
                  <a:pt x="635" y="157"/>
                </a:lnTo>
                <a:lnTo>
                  <a:pt x="660" y="199"/>
                </a:lnTo>
                <a:lnTo>
                  <a:pt x="677" y="245"/>
                </a:lnTo>
                <a:lnTo>
                  <a:pt x="688" y="294"/>
                </a:lnTo>
                <a:lnTo>
                  <a:pt x="691" y="345"/>
                </a:lnTo>
                <a:lnTo>
                  <a:pt x="688" y="395"/>
                </a:lnTo>
                <a:lnTo>
                  <a:pt x="677" y="444"/>
                </a:lnTo>
                <a:lnTo>
                  <a:pt x="660" y="490"/>
                </a:lnTo>
                <a:lnTo>
                  <a:pt x="635" y="532"/>
                </a:lnTo>
                <a:lnTo>
                  <a:pt x="606" y="571"/>
                </a:lnTo>
                <a:lnTo>
                  <a:pt x="573" y="605"/>
                </a:lnTo>
                <a:lnTo>
                  <a:pt x="534" y="634"/>
                </a:lnTo>
                <a:lnTo>
                  <a:pt x="491" y="658"/>
                </a:lnTo>
                <a:lnTo>
                  <a:pt x="446" y="675"/>
                </a:lnTo>
                <a:lnTo>
                  <a:pt x="397" y="686"/>
                </a:lnTo>
                <a:lnTo>
                  <a:pt x="346" y="689"/>
                </a:lnTo>
                <a:lnTo>
                  <a:pt x="294" y="686"/>
                </a:lnTo>
                <a:lnTo>
                  <a:pt x="245" y="675"/>
                </a:lnTo>
                <a:lnTo>
                  <a:pt x="200" y="658"/>
                </a:lnTo>
                <a:lnTo>
                  <a:pt x="157" y="634"/>
                </a:lnTo>
                <a:lnTo>
                  <a:pt x="120" y="605"/>
                </a:lnTo>
                <a:lnTo>
                  <a:pt x="85" y="571"/>
                </a:lnTo>
                <a:lnTo>
                  <a:pt x="56" y="532"/>
                </a:lnTo>
                <a:lnTo>
                  <a:pt x="33" y="490"/>
                </a:lnTo>
                <a:lnTo>
                  <a:pt x="14" y="444"/>
                </a:lnTo>
                <a:lnTo>
                  <a:pt x="3" y="395"/>
                </a:lnTo>
                <a:lnTo>
                  <a:pt x="0" y="345"/>
                </a:lnTo>
                <a:lnTo>
                  <a:pt x="3" y="294"/>
                </a:lnTo>
                <a:lnTo>
                  <a:pt x="14" y="245"/>
                </a:lnTo>
                <a:lnTo>
                  <a:pt x="33" y="199"/>
                </a:lnTo>
                <a:lnTo>
                  <a:pt x="56" y="157"/>
                </a:lnTo>
                <a:lnTo>
                  <a:pt x="85" y="118"/>
                </a:lnTo>
                <a:lnTo>
                  <a:pt x="120" y="84"/>
                </a:lnTo>
                <a:lnTo>
                  <a:pt x="157" y="55"/>
                </a:lnTo>
                <a:lnTo>
                  <a:pt x="200" y="32"/>
                </a:lnTo>
                <a:lnTo>
                  <a:pt x="245" y="15"/>
                </a:lnTo>
                <a:lnTo>
                  <a:pt x="294" y="4"/>
                </a:lnTo>
                <a:lnTo>
                  <a:pt x="34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outerShdw blurRad="1905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640388" y="2698750"/>
            <a:ext cx="296863" cy="200025"/>
            <a:chOff x="5640388" y="2698750"/>
            <a:chExt cx="296863" cy="20002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5640388" y="2698750"/>
              <a:ext cx="138113" cy="200025"/>
            </a:xfrm>
            <a:custGeom>
              <a:avLst/>
              <a:gdLst>
                <a:gd name="T0" fmla="*/ 87 w 174"/>
                <a:gd name="T1" fmla="*/ 44 h 251"/>
                <a:gd name="T2" fmla="*/ 80 w 174"/>
                <a:gd name="T3" fmla="*/ 44 h 251"/>
                <a:gd name="T4" fmla="*/ 73 w 174"/>
                <a:gd name="T5" fmla="*/ 47 h 251"/>
                <a:gd name="T6" fmla="*/ 66 w 174"/>
                <a:gd name="T7" fmla="*/ 55 h 251"/>
                <a:gd name="T8" fmla="*/ 60 w 174"/>
                <a:gd name="T9" fmla="*/ 64 h 251"/>
                <a:gd name="T10" fmla="*/ 57 w 174"/>
                <a:gd name="T11" fmla="*/ 79 h 251"/>
                <a:gd name="T12" fmla="*/ 54 w 174"/>
                <a:gd name="T13" fmla="*/ 98 h 251"/>
                <a:gd name="T14" fmla="*/ 53 w 174"/>
                <a:gd name="T15" fmla="*/ 124 h 251"/>
                <a:gd name="T16" fmla="*/ 54 w 174"/>
                <a:gd name="T17" fmla="*/ 150 h 251"/>
                <a:gd name="T18" fmla="*/ 57 w 174"/>
                <a:gd name="T19" fmla="*/ 170 h 251"/>
                <a:gd name="T20" fmla="*/ 60 w 174"/>
                <a:gd name="T21" fmla="*/ 185 h 251"/>
                <a:gd name="T22" fmla="*/ 66 w 174"/>
                <a:gd name="T23" fmla="*/ 196 h 251"/>
                <a:gd name="T24" fmla="*/ 73 w 174"/>
                <a:gd name="T25" fmla="*/ 203 h 251"/>
                <a:gd name="T26" fmla="*/ 80 w 174"/>
                <a:gd name="T27" fmla="*/ 207 h 251"/>
                <a:gd name="T28" fmla="*/ 87 w 174"/>
                <a:gd name="T29" fmla="*/ 208 h 251"/>
                <a:gd name="T30" fmla="*/ 95 w 174"/>
                <a:gd name="T31" fmla="*/ 207 h 251"/>
                <a:gd name="T32" fmla="*/ 102 w 174"/>
                <a:gd name="T33" fmla="*/ 203 h 251"/>
                <a:gd name="T34" fmla="*/ 108 w 174"/>
                <a:gd name="T35" fmla="*/ 196 h 251"/>
                <a:gd name="T36" fmla="*/ 114 w 174"/>
                <a:gd name="T37" fmla="*/ 185 h 251"/>
                <a:gd name="T38" fmla="*/ 118 w 174"/>
                <a:gd name="T39" fmla="*/ 170 h 251"/>
                <a:gd name="T40" fmla="*/ 120 w 174"/>
                <a:gd name="T41" fmla="*/ 150 h 251"/>
                <a:gd name="T42" fmla="*/ 120 w 174"/>
                <a:gd name="T43" fmla="*/ 124 h 251"/>
                <a:gd name="T44" fmla="*/ 120 w 174"/>
                <a:gd name="T45" fmla="*/ 98 h 251"/>
                <a:gd name="T46" fmla="*/ 118 w 174"/>
                <a:gd name="T47" fmla="*/ 79 h 251"/>
                <a:gd name="T48" fmla="*/ 114 w 174"/>
                <a:gd name="T49" fmla="*/ 64 h 251"/>
                <a:gd name="T50" fmla="*/ 108 w 174"/>
                <a:gd name="T51" fmla="*/ 55 h 251"/>
                <a:gd name="T52" fmla="*/ 102 w 174"/>
                <a:gd name="T53" fmla="*/ 47 h 251"/>
                <a:gd name="T54" fmla="*/ 95 w 174"/>
                <a:gd name="T55" fmla="*/ 44 h 251"/>
                <a:gd name="T56" fmla="*/ 87 w 174"/>
                <a:gd name="T57" fmla="*/ 44 h 251"/>
                <a:gd name="T58" fmla="*/ 87 w 174"/>
                <a:gd name="T59" fmla="*/ 0 h 251"/>
                <a:gd name="T60" fmla="*/ 108 w 174"/>
                <a:gd name="T61" fmla="*/ 2 h 251"/>
                <a:gd name="T62" fmla="*/ 128 w 174"/>
                <a:gd name="T63" fmla="*/ 9 h 251"/>
                <a:gd name="T64" fmla="*/ 143 w 174"/>
                <a:gd name="T65" fmla="*/ 23 h 251"/>
                <a:gd name="T66" fmla="*/ 156 w 174"/>
                <a:gd name="T67" fmla="*/ 41 h 251"/>
                <a:gd name="T68" fmla="*/ 165 w 174"/>
                <a:gd name="T69" fmla="*/ 63 h 251"/>
                <a:gd name="T70" fmla="*/ 171 w 174"/>
                <a:gd name="T71" fmla="*/ 91 h 251"/>
                <a:gd name="T72" fmla="*/ 174 w 174"/>
                <a:gd name="T73" fmla="*/ 124 h 251"/>
                <a:gd name="T74" fmla="*/ 171 w 174"/>
                <a:gd name="T75" fmla="*/ 157 h 251"/>
                <a:gd name="T76" fmla="*/ 165 w 174"/>
                <a:gd name="T77" fmla="*/ 186 h 251"/>
                <a:gd name="T78" fmla="*/ 156 w 174"/>
                <a:gd name="T79" fmla="*/ 209 h 251"/>
                <a:gd name="T80" fmla="*/ 143 w 174"/>
                <a:gd name="T81" fmla="*/ 228 h 251"/>
                <a:gd name="T82" fmla="*/ 128 w 174"/>
                <a:gd name="T83" fmla="*/ 241 h 251"/>
                <a:gd name="T84" fmla="*/ 108 w 174"/>
                <a:gd name="T85" fmla="*/ 249 h 251"/>
                <a:gd name="T86" fmla="*/ 87 w 174"/>
                <a:gd name="T87" fmla="*/ 251 h 251"/>
                <a:gd name="T88" fmla="*/ 66 w 174"/>
                <a:gd name="T89" fmla="*/ 249 h 251"/>
                <a:gd name="T90" fmla="*/ 47 w 174"/>
                <a:gd name="T91" fmla="*/ 241 h 251"/>
                <a:gd name="T92" fmla="*/ 31 w 174"/>
                <a:gd name="T93" fmla="*/ 228 h 251"/>
                <a:gd name="T94" fmla="*/ 18 w 174"/>
                <a:gd name="T95" fmla="*/ 209 h 251"/>
                <a:gd name="T96" fmla="*/ 8 w 174"/>
                <a:gd name="T97" fmla="*/ 186 h 251"/>
                <a:gd name="T98" fmla="*/ 2 w 174"/>
                <a:gd name="T99" fmla="*/ 157 h 251"/>
                <a:gd name="T100" fmla="*/ 0 w 174"/>
                <a:gd name="T101" fmla="*/ 124 h 251"/>
                <a:gd name="T102" fmla="*/ 2 w 174"/>
                <a:gd name="T103" fmla="*/ 91 h 251"/>
                <a:gd name="T104" fmla="*/ 8 w 174"/>
                <a:gd name="T105" fmla="*/ 63 h 251"/>
                <a:gd name="T106" fmla="*/ 18 w 174"/>
                <a:gd name="T107" fmla="*/ 41 h 251"/>
                <a:gd name="T108" fmla="*/ 31 w 174"/>
                <a:gd name="T109" fmla="*/ 23 h 251"/>
                <a:gd name="T110" fmla="*/ 47 w 174"/>
                <a:gd name="T111" fmla="*/ 9 h 251"/>
                <a:gd name="T112" fmla="*/ 66 w 174"/>
                <a:gd name="T113" fmla="*/ 2 h 251"/>
                <a:gd name="T114" fmla="*/ 87 w 174"/>
                <a:gd name="T11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251">
                  <a:moveTo>
                    <a:pt x="87" y="44"/>
                  </a:moveTo>
                  <a:lnTo>
                    <a:pt x="80" y="44"/>
                  </a:lnTo>
                  <a:lnTo>
                    <a:pt x="73" y="47"/>
                  </a:lnTo>
                  <a:lnTo>
                    <a:pt x="66" y="55"/>
                  </a:lnTo>
                  <a:lnTo>
                    <a:pt x="60" y="64"/>
                  </a:lnTo>
                  <a:lnTo>
                    <a:pt x="57" y="79"/>
                  </a:lnTo>
                  <a:lnTo>
                    <a:pt x="54" y="98"/>
                  </a:lnTo>
                  <a:lnTo>
                    <a:pt x="53" y="124"/>
                  </a:lnTo>
                  <a:lnTo>
                    <a:pt x="54" y="150"/>
                  </a:lnTo>
                  <a:lnTo>
                    <a:pt x="57" y="170"/>
                  </a:lnTo>
                  <a:lnTo>
                    <a:pt x="60" y="185"/>
                  </a:lnTo>
                  <a:lnTo>
                    <a:pt x="66" y="196"/>
                  </a:lnTo>
                  <a:lnTo>
                    <a:pt x="73" y="203"/>
                  </a:lnTo>
                  <a:lnTo>
                    <a:pt x="80" y="207"/>
                  </a:lnTo>
                  <a:lnTo>
                    <a:pt x="87" y="208"/>
                  </a:lnTo>
                  <a:lnTo>
                    <a:pt x="95" y="207"/>
                  </a:lnTo>
                  <a:lnTo>
                    <a:pt x="102" y="203"/>
                  </a:lnTo>
                  <a:lnTo>
                    <a:pt x="108" y="196"/>
                  </a:lnTo>
                  <a:lnTo>
                    <a:pt x="114" y="185"/>
                  </a:lnTo>
                  <a:lnTo>
                    <a:pt x="118" y="170"/>
                  </a:lnTo>
                  <a:lnTo>
                    <a:pt x="120" y="150"/>
                  </a:lnTo>
                  <a:lnTo>
                    <a:pt x="120" y="124"/>
                  </a:lnTo>
                  <a:lnTo>
                    <a:pt x="120" y="98"/>
                  </a:lnTo>
                  <a:lnTo>
                    <a:pt x="118" y="79"/>
                  </a:lnTo>
                  <a:lnTo>
                    <a:pt x="114" y="64"/>
                  </a:lnTo>
                  <a:lnTo>
                    <a:pt x="108" y="55"/>
                  </a:lnTo>
                  <a:lnTo>
                    <a:pt x="102" y="47"/>
                  </a:lnTo>
                  <a:lnTo>
                    <a:pt x="95" y="44"/>
                  </a:lnTo>
                  <a:lnTo>
                    <a:pt x="87" y="44"/>
                  </a:lnTo>
                  <a:close/>
                  <a:moveTo>
                    <a:pt x="87" y="0"/>
                  </a:moveTo>
                  <a:lnTo>
                    <a:pt x="108" y="2"/>
                  </a:lnTo>
                  <a:lnTo>
                    <a:pt x="128" y="9"/>
                  </a:lnTo>
                  <a:lnTo>
                    <a:pt x="143" y="23"/>
                  </a:lnTo>
                  <a:lnTo>
                    <a:pt x="156" y="41"/>
                  </a:lnTo>
                  <a:lnTo>
                    <a:pt x="165" y="63"/>
                  </a:lnTo>
                  <a:lnTo>
                    <a:pt x="171" y="91"/>
                  </a:lnTo>
                  <a:lnTo>
                    <a:pt x="174" y="124"/>
                  </a:lnTo>
                  <a:lnTo>
                    <a:pt x="171" y="157"/>
                  </a:lnTo>
                  <a:lnTo>
                    <a:pt x="165" y="186"/>
                  </a:lnTo>
                  <a:lnTo>
                    <a:pt x="156" y="209"/>
                  </a:lnTo>
                  <a:lnTo>
                    <a:pt x="143" y="228"/>
                  </a:lnTo>
                  <a:lnTo>
                    <a:pt x="128" y="241"/>
                  </a:lnTo>
                  <a:lnTo>
                    <a:pt x="108" y="249"/>
                  </a:lnTo>
                  <a:lnTo>
                    <a:pt x="87" y="251"/>
                  </a:lnTo>
                  <a:lnTo>
                    <a:pt x="66" y="249"/>
                  </a:lnTo>
                  <a:lnTo>
                    <a:pt x="47" y="241"/>
                  </a:lnTo>
                  <a:lnTo>
                    <a:pt x="31" y="228"/>
                  </a:lnTo>
                  <a:lnTo>
                    <a:pt x="18" y="209"/>
                  </a:lnTo>
                  <a:lnTo>
                    <a:pt x="8" y="186"/>
                  </a:lnTo>
                  <a:lnTo>
                    <a:pt x="2" y="157"/>
                  </a:lnTo>
                  <a:lnTo>
                    <a:pt x="0" y="124"/>
                  </a:lnTo>
                  <a:lnTo>
                    <a:pt x="2" y="91"/>
                  </a:lnTo>
                  <a:lnTo>
                    <a:pt x="8" y="63"/>
                  </a:lnTo>
                  <a:lnTo>
                    <a:pt x="18" y="41"/>
                  </a:lnTo>
                  <a:lnTo>
                    <a:pt x="31" y="23"/>
                  </a:lnTo>
                  <a:lnTo>
                    <a:pt x="47" y="9"/>
                  </a:lnTo>
                  <a:lnTo>
                    <a:pt x="66" y="2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799138" y="2698750"/>
              <a:ext cx="138113" cy="196850"/>
            </a:xfrm>
            <a:custGeom>
              <a:avLst/>
              <a:gdLst>
                <a:gd name="T0" fmla="*/ 81 w 173"/>
                <a:gd name="T1" fmla="*/ 0 h 247"/>
                <a:gd name="T2" fmla="*/ 103 w 173"/>
                <a:gd name="T3" fmla="*/ 2 h 247"/>
                <a:gd name="T4" fmla="*/ 123 w 173"/>
                <a:gd name="T5" fmla="*/ 9 h 247"/>
                <a:gd name="T6" fmla="*/ 139 w 173"/>
                <a:gd name="T7" fmla="*/ 20 h 247"/>
                <a:gd name="T8" fmla="*/ 151 w 173"/>
                <a:gd name="T9" fmla="*/ 36 h 247"/>
                <a:gd name="T10" fmla="*/ 160 w 173"/>
                <a:gd name="T11" fmla="*/ 55 h 247"/>
                <a:gd name="T12" fmla="*/ 162 w 173"/>
                <a:gd name="T13" fmla="*/ 76 h 247"/>
                <a:gd name="T14" fmla="*/ 158 w 173"/>
                <a:gd name="T15" fmla="*/ 97 h 247"/>
                <a:gd name="T16" fmla="*/ 150 w 173"/>
                <a:gd name="T17" fmla="*/ 118 h 247"/>
                <a:gd name="T18" fmla="*/ 138 w 173"/>
                <a:gd name="T19" fmla="*/ 140 h 247"/>
                <a:gd name="T20" fmla="*/ 122 w 173"/>
                <a:gd name="T21" fmla="*/ 161 h 247"/>
                <a:gd name="T22" fmla="*/ 103 w 173"/>
                <a:gd name="T23" fmla="*/ 181 h 247"/>
                <a:gd name="T24" fmla="*/ 84 w 173"/>
                <a:gd name="T25" fmla="*/ 202 h 247"/>
                <a:gd name="T26" fmla="*/ 97 w 173"/>
                <a:gd name="T27" fmla="*/ 201 h 247"/>
                <a:gd name="T28" fmla="*/ 112 w 173"/>
                <a:gd name="T29" fmla="*/ 200 h 247"/>
                <a:gd name="T30" fmla="*/ 124 w 173"/>
                <a:gd name="T31" fmla="*/ 200 h 247"/>
                <a:gd name="T32" fmla="*/ 173 w 173"/>
                <a:gd name="T33" fmla="*/ 200 h 247"/>
                <a:gd name="T34" fmla="*/ 173 w 173"/>
                <a:gd name="T35" fmla="*/ 247 h 247"/>
                <a:gd name="T36" fmla="*/ 2 w 173"/>
                <a:gd name="T37" fmla="*/ 247 h 247"/>
                <a:gd name="T38" fmla="*/ 2 w 173"/>
                <a:gd name="T39" fmla="*/ 214 h 247"/>
                <a:gd name="T40" fmla="*/ 31 w 173"/>
                <a:gd name="T41" fmla="*/ 186 h 247"/>
                <a:gd name="T42" fmla="*/ 57 w 173"/>
                <a:gd name="T43" fmla="*/ 162 h 247"/>
                <a:gd name="T44" fmla="*/ 79 w 173"/>
                <a:gd name="T45" fmla="*/ 139 h 247"/>
                <a:gd name="T46" fmla="*/ 95 w 173"/>
                <a:gd name="T47" fmla="*/ 117 h 247"/>
                <a:gd name="T48" fmla="*/ 105 w 173"/>
                <a:gd name="T49" fmla="*/ 98 h 247"/>
                <a:gd name="T50" fmla="*/ 108 w 173"/>
                <a:gd name="T51" fmla="*/ 80 h 247"/>
                <a:gd name="T52" fmla="*/ 106 w 173"/>
                <a:gd name="T53" fmla="*/ 64 h 247"/>
                <a:gd name="T54" fmla="*/ 99 w 173"/>
                <a:gd name="T55" fmla="*/ 53 h 247"/>
                <a:gd name="T56" fmla="*/ 88 w 173"/>
                <a:gd name="T57" fmla="*/ 46 h 247"/>
                <a:gd name="T58" fmla="*/ 74 w 173"/>
                <a:gd name="T59" fmla="*/ 44 h 247"/>
                <a:gd name="T60" fmla="*/ 61 w 173"/>
                <a:gd name="T61" fmla="*/ 46 h 247"/>
                <a:gd name="T62" fmla="*/ 50 w 173"/>
                <a:gd name="T63" fmla="*/ 51 h 247"/>
                <a:gd name="T64" fmla="*/ 40 w 173"/>
                <a:gd name="T65" fmla="*/ 59 h 247"/>
                <a:gd name="T66" fmla="*/ 30 w 173"/>
                <a:gd name="T67" fmla="*/ 68 h 247"/>
                <a:gd name="T68" fmla="*/ 0 w 173"/>
                <a:gd name="T69" fmla="*/ 39 h 247"/>
                <a:gd name="T70" fmla="*/ 18 w 173"/>
                <a:gd name="T71" fmla="*/ 22 h 247"/>
                <a:gd name="T72" fmla="*/ 36 w 173"/>
                <a:gd name="T73" fmla="*/ 9 h 247"/>
                <a:gd name="T74" fmla="*/ 57 w 173"/>
                <a:gd name="T75" fmla="*/ 2 h 247"/>
                <a:gd name="T76" fmla="*/ 81 w 173"/>
                <a:gd name="T7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47">
                  <a:moveTo>
                    <a:pt x="81" y="0"/>
                  </a:moveTo>
                  <a:lnTo>
                    <a:pt x="103" y="2"/>
                  </a:lnTo>
                  <a:lnTo>
                    <a:pt x="123" y="9"/>
                  </a:lnTo>
                  <a:lnTo>
                    <a:pt x="139" y="20"/>
                  </a:lnTo>
                  <a:lnTo>
                    <a:pt x="151" y="36"/>
                  </a:lnTo>
                  <a:lnTo>
                    <a:pt x="160" y="55"/>
                  </a:lnTo>
                  <a:lnTo>
                    <a:pt x="162" y="76"/>
                  </a:lnTo>
                  <a:lnTo>
                    <a:pt x="158" y="97"/>
                  </a:lnTo>
                  <a:lnTo>
                    <a:pt x="150" y="118"/>
                  </a:lnTo>
                  <a:lnTo>
                    <a:pt x="138" y="140"/>
                  </a:lnTo>
                  <a:lnTo>
                    <a:pt x="122" y="161"/>
                  </a:lnTo>
                  <a:lnTo>
                    <a:pt x="103" y="181"/>
                  </a:lnTo>
                  <a:lnTo>
                    <a:pt x="84" y="202"/>
                  </a:lnTo>
                  <a:lnTo>
                    <a:pt x="97" y="201"/>
                  </a:lnTo>
                  <a:lnTo>
                    <a:pt x="112" y="200"/>
                  </a:lnTo>
                  <a:lnTo>
                    <a:pt x="124" y="200"/>
                  </a:lnTo>
                  <a:lnTo>
                    <a:pt x="173" y="200"/>
                  </a:lnTo>
                  <a:lnTo>
                    <a:pt x="173" y="247"/>
                  </a:lnTo>
                  <a:lnTo>
                    <a:pt x="2" y="247"/>
                  </a:lnTo>
                  <a:lnTo>
                    <a:pt x="2" y="214"/>
                  </a:lnTo>
                  <a:lnTo>
                    <a:pt x="31" y="186"/>
                  </a:lnTo>
                  <a:lnTo>
                    <a:pt x="57" y="162"/>
                  </a:lnTo>
                  <a:lnTo>
                    <a:pt x="79" y="139"/>
                  </a:lnTo>
                  <a:lnTo>
                    <a:pt x="95" y="117"/>
                  </a:lnTo>
                  <a:lnTo>
                    <a:pt x="105" y="98"/>
                  </a:lnTo>
                  <a:lnTo>
                    <a:pt x="108" y="80"/>
                  </a:lnTo>
                  <a:lnTo>
                    <a:pt x="106" y="64"/>
                  </a:lnTo>
                  <a:lnTo>
                    <a:pt x="99" y="53"/>
                  </a:lnTo>
                  <a:lnTo>
                    <a:pt x="88" y="46"/>
                  </a:lnTo>
                  <a:lnTo>
                    <a:pt x="74" y="44"/>
                  </a:lnTo>
                  <a:lnTo>
                    <a:pt x="61" y="46"/>
                  </a:lnTo>
                  <a:lnTo>
                    <a:pt x="50" y="51"/>
                  </a:lnTo>
                  <a:lnTo>
                    <a:pt x="40" y="59"/>
                  </a:lnTo>
                  <a:lnTo>
                    <a:pt x="30" y="68"/>
                  </a:lnTo>
                  <a:lnTo>
                    <a:pt x="0" y="39"/>
                  </a:lnTo>
                  <a:lnTo>
                    <a:pt x="18" y="22"/>
                  </a:lnTo>
                  <a:lnTo>
                    <a:pt x="36" y="9"/>
                  </a:lnTo>
                  <a:lnTo>
                    <a:pt x="57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18"/>
          <p:cNvSpPr>
            <a:spLocks/>
          </p:cNvSpPr>
          <p:nvPr/>
        </p:nvSpPr>
        <p:spPr bwMode="auto">
          <a:xfrm>
            <a:off x="4710113" y="4095750"/>
            <a:ext cx="750888" cy="749300"/>
          </a:xfrm>
          <a:custGeom>
            <a:avLst/>
            <a:gdLst>
              <a:gd name="T0" fmla="*/ 473 w 945"/>
              <a:gd name="T1" fmla="*/ 0 h 944"/>
              <a:gd name="T2" fmla="*/ 532 w 945"/>
              <a:gd name="T3" fmla="*/ 3 h 944"/>
              <a:gd name="T4" fmla="*/ 590 w 945"/>
              <a:gd name="T5" fmla="*/ 14 h 944"/>
              <a:gd name="T6" fmla="*/ 644 w 945"/>
              <a:gd name="T7" fmla="*/ 31 h 944"/>
              <a:gd name="T8" fmla="*/ 695 w 945"/>
              <a:gd name="T9" fmla="*/ 56 h 944"/>
              <a:gd name="T10" fmla="*/ 744 w 945"/>
              <a:gd name="T11" fmla="*/ 85 h 944"/>
              <a:gd name="T12" fmla="*/ 787 w 945"/>
              <a:gd name="T13" fmla="*/ 119 h 944"/>
              <a:gd name="T14" fmla="*/ 827 w 945"/>
              <a:gd name="T15" fmla="*/ 158 h 944"/>
              <a:gd name="T16" fmla="*/ 861 w 945"/>
              <a:gd name="T17" fmla="*/ 202 h 944"/>
              <a:gd name="T18" fmla="*/ 890 w 945"/>
              <a:gd name="T19" fmla="*/ 250 h 944"/>
              <a:gd name="T20" fmla="*/ 914 w 945"/>
              <a:gd name="T21" fmla="*/ 301 h 944"/>
              <a:gd name="T22" fmla="*/ 932 w 945"/>
              <a:gd name="T23" fmla="*/ 356 h 944"/>
              <a:gd name="T24" fmla="*/ 942 w 945"/>
              <a:gd name="T25" fmla="*/ 413 h 944"/>
              <a:gd name="T26" fmla="*/ 945 w 945"/>
              <a:gd name="T27" fmla="*/ 472 h 944"/>
              <a:gd name="T28" fmla="*/ 942 w 945"/>
              <a:gd name="T29" fmla="*/ 532 h 944"/>
              <a:gd name="T30" fmla="*/ 932 w 945"/>
              <a:gd name="T31" fmla="*/ 589 h 944"/>
              <a:gd name="T32" fmla="*/ 914 w 945"/>
              <a:gd name="T33" fmla="*/ 643 h 944"/>
              <a:gd name="T34" fmla="*/ 890 w 945"/>
              <a:gd name="T35" fmla="*/ 694 h 944"/>
              <a:gd name="T36" fmla="*/ 861 w 945"/>
              <a:gd name="T37" fmla="*/ 741 h 944"/>
              <a:gd name="T38" fmla="*/ 827 w 945"/>
              <a:gd name="T39" fmla="*/ 785 h 944"/>
              <a:gd name="T40" fmla="*/ 787 w 945"/>
              <a:gd name="T41" fmla="*/ 826 h 944"/>
              <a:gd name="T42" fmla="*/ 744 w 945"/>
              <a:gd name="T43" fmla="*/ 860 h 944"/>
              <a:gd name="T44" fmla="*/ 695 w 945"/>
              <a:gd name="T45" fmla="*/ 889 h 944"/>
              <a:gd name="T46" fmla="*/ 644 w 945"/>
              <a:gd name="T47" fmla="*/ 912 h 944"/>
              <a:gd name="T48" fmla="*/ 590 w 945"/>
              <a:gd name="T49" fmla="*/ 931 h 944"/>
              <a:gd name="T50" fmla="*/ 532 w 945"/>
              <a:gd name="T51" fmla="*/ 940 h 944"/>
              <a:gd name="T52" fmla="*/ 473 w 945"/>
              <a:gd name="T53" fmla="*/ 944 h 944"/>
              <a:gd name="T54" fmla="*/ 414 w 945"/>
              <a:gd name="T55" fmla="*/ 940 h 944"/>
              <a:gd name="T56" fmla="*/ 356 w 945"/>
              <a:gd name="T57" fmla="*/ 931 h 944"/>
              <a:gd name="T58" fmla="*/ 302 w 945"/>
              <a:gd name="T59" fmla="*/ 912 h 944"/>
              <a:gd name="T60" fmla="*/ 250 w 945"/>
              <a:gd name="T61" fmla="*/ 889 h 944"/>
              <a:gd name="T62" fmla="*/ 203 w 945"/>
              <a:gd name="T63" fmla="*/ 860 h 944"/>
              <a:gd name="T64" fmla="*/ 159 w 945"/>
              <a:gd name="T65" fmla="*/ 826 h 944"/>
              <a:gd name="T66" fmla="*/ 119 w 945"/>
              <a:gd name="T67" fmla="*/ 785 h 944"/>
              <a:gd name="T68" fmla="*/ 85 w 945"/>
              <a:gd name="T69" fmla="*/ 741 h 944"/>
              <a:gd name="T70" fmla="*/ 56 w 945"/>
              <a:gd name="T71" fmla="*/ 694 h 944"/>
              <a:gd name="T72" fmla="*/ 31 w 945"/>
              <a:gd name="T73" fmla="*/ 643 h 944"/>
              <a:gd name="T74" fmla="*/ 14 w 945"/>
              <a:gd name="T75" fmla="*/ 589 h 944"/>
              <a:gd name="T76" fmla="*/ 3 w 945"/>
              <a:gd name="T77" fmla="*/ 532 h 944"/>
              <a:gd name="T78" fmla="*/ 0 w 945"/>
              <a:gd name="T79" fmla="*/ 472 h 944"/>
              <a:gd name="T80" fmla="*/ 3 w 945"/>
              <a:gd name="T81" fmla="*/ 413 h 944"/>
              <a:gd name="T82" fmla="*/ 14 w 945"/>
              <a:gd name="T83" fmla="*/ 356 h 944"/>
              <a:gd name="T84" fmla="*/ 31 w 945"/>
              <a:gd name="T85" fmla="*/ 301 h 944"/>
              <a:gd name="T86" fmla="*/ 56 w 945"/>
              <a:gd name="T87" fmla="*/ 250 h 944"/>
              <a:gd name="T88" fmla="*/ 85 w 945"/>
              <a:gd name="T89" fmla="*/ 202 h 944"/>
              <a:gd name="T90" fmla="*/ 119 w 945"/>
              <a:gd name="T91" fmla="*/ 158 h 944"/>
              <a:gd name="T92" fmla="*/ 159 w 945"/>
              <a:gd name="T93" fmla="*/ 119 h 944"/>
              <a:gd name="T94" fmla="*/ 203 w 945"/>
              <a:gd name="T95" fmla="*/ 85 h 944"/>
              <a:gd name="T96" fmla="*/ 250 w 945"/>
              <a:gd name="T97" fmla="*/ 56 h 944"/>
              <a:gd name="T98" fmla="*/ 302 w 945"/>
              <a:gd name="T99" fmla="*/ 31 h 944"/>
              <a:gd name="T100" fmla="*/ 356 w 945"/>
              <a:gd name="T101" fmla="*/ 14 h 944"/>
              <a:gd name="T102" fmla="*/ 414 w 945"/>
              <a:gd name="T103" fmla="*/ 3 h 944"/>
              <a:gd name="T104" fmla="*/ 473 w 945"/>
              <a:gd name="T105" fmla="*/ 0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5" h="944">
                <a:moveTo>
                  <a:pt x="473" y="0"/>
                </a:moveTo>
                <a:lnTo>
                  <a:pt x="532" y="3"/>
                </a:lnTo>
                <a:lnTo>
                  <a:pt x="590" y="14"/>
                </a:lnTo>
                <a:lnTo>
                  <a:pt x="644" y="31"/>
                </a:lnTo>
                <a:lnTo>
                  <a:pt x="695" y="56"/>
                </a:lnTo>
                <a:lnTo>
                  <a:pt x="744" y="85"/>
                </a:lnTo>
                <a:lnTo>
                  <a:pt x="787" y="119"/>
                </a:lnTo>
                <a:lnTo>
                  <a:pt x="827" y="158"/>
                </a:lnTo>
                <a:lnTo>
                  <a:pt x="861" y="202"/>
                </a:lnTo>
                <a:lnTo>
                  <a:pt x="890" y="250"/>
                </a:lnTo>
                <a:lnTo>
                  <a:pt x="914" y="301"/>
                </a:lnTo>
                <a:lnTo>
                  <a:pt x="932" y="356"/>
                </a:lnTo>
                <a:lnTo>
                  <a:pt x="942" y="413"/>
                </a:lnTo>
                <a:lnTo>
                  <a:pt x="945" y="472"/>
                </a:lnTo>
                <a:lnTo>
                  <a:pt x="942" y="532"/>
                </a:lnTo>
                <a:lnTo>
                  <a:pt x="932" y="589"/>
                </a:lnTo>
                <a:lnTo>
                  <a:pt x="914" y="643"/>
                </a:lnTo>
                <a:lnTo>
                  <a:pt x="890" y="694"/>
                </a:lnTo>
                <a:lnTo>
                  <a:pt x="861" y="741"/>
                </a:lnTo>
                <a:lnTo>
                  <a:pt x="827" y="785"/>
                </a:lnTo>
                <a:lnTo>
                  <a:pt x="787" y="826"/>
                </a:lnTo>
                <a:lnTo>
                  <a:pt x="744" y="860"/>
                </a:lnTo>
                <a:lnTo>
                  <a:pt x="695" y="889"/>
                </a:lnTo>
                <a:lnTo>
                  <a:pt x="644" y="912"/>
                </a:lnTo>
                <a:lnTo>
                  <a:pt x="590" y="931"/>
                </a:lnTo>
                <a:lnTo>
                  <a:pt x="532" y="940"/>
                </a:lnTo>
                <a:lnTo>
                  <a:pt x="473" y="944"/>
                </a:lnTo>
                <a:lnTo>
                  <a:pt x="414" y="940"/>
                </a:lnTo>
                <a:lnTo>
                  <a:pt x="356" y="931"/>
                </a:lnTo>
                <a:lnTo>
                  <a:pt x="302" y="912"/>
                </a:lnTo>
                <a:lnTo>
                  <a:pt x="250" y="889"/>
                </a:lnTo>
                <a:lnTo>
                  <a:pt x="203" y="860"/>
                </a:lnTo>
                <a:lnTo>
                  <a:pt x="159" y="826"/>
                </a:lnTo>
                <a:lnTo>
                  <a:pt x="119" y="785"/>
                </a:lnTo>
                <a:lnTo>
                  <a:pt x="85" y="741"/>
                </a:lnTo>
                <a:lnTo>
                  <a:pt x="56" y="694"/>
                </a:lnTo>
                <a:lnTo>
                  <a:pt x="31" y="643"/>
                </a:lnTo>
                <a:lnTo>
                  <a:pt x="14" y="589"/>
                </a:lnTo>
                <a:lnTo>
                  <a:pt x="3" y="532"/>
                </a:lnTo>
                <a:lnTo>
                  <a:pt x="0" y="472"/>
                </a:lnTo>
                <a:lnTo>
                  <a:pt x="3" y="413"/>
                </a:lnTo>
                <a:lnTo>
                  <a:pt x="14" y="356"/>
                </a:lnTo>
                <a:lnTo>
                  <a:pt x="31" y="301"/>
                </a:lnTo>
                <a:lnTo>
                  <a:pt x="56" y="250"/>
                </a:lnTo>
                <a:lnTo>
                  <a:pt x="85" y="202"/>
                </a:lnTo>
                <a:lnTo>
                  <a:pt x="119" y="158"/>
                </a:lnTo>
                <a:lnTo>
                  <a:pt x="159" y="119"/>
                </a:lnTo>
                <a:lnTo>
                  <a:pt x="203" y="85"/>
                </a:lnTo>
                <a:lnTo>
                  <a:pt x="250" y="56"/>
                </a:lnTo>
                <a:lnTo>
                  <a:pt x="302" y="31"/>
                </a:lnTo>
                <a:lnTo>
                  <a:pt x="356" y="14"/>
                </a:lnTo>
                <a:lnTo>
                  <a:pt x="414" y="3"/>
                </a:lnTo>
                <a:lnTo>
                  <a:pt x="47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4813300" y="4197350"/>
            <a:ext cx="547688" cy="547688"/>
          </a:xfrm>
          <a:custGeom>
            <a:avLst/>
            <a:gdLst>
              <a:gd name="T0" fmla="*/ 345 w 690"/>
              <a:gd name="T1" fmla="*/ 0 h 689"/>
              <a:gd name="T2" fmla="*/ 396 w 690"/>
              <a:gd name="T3" fmla="*/ 4 h 689"/>
              <a:gd name="T4" fmla="*/ 445 w 690"/>
              <a:gd name="T5" fmla="*/ 13 h 689"/>
              <a:gd name="T6" fmla="*/ 491 w 690"/>
              <a:gd name="T7" fmla="*/ 32 h 689"/>
              <a:gd name="T8" fmla="*/ 533 w 690"/>
              <a:gd name="T9" fmla="*/ 55 h 689"/>
              <a:gd name="T10" fmla="*/ 572 w 690"/>
              <a:gd name="T11" fmla="*/ 84 h 689"/>
              <a:gd name="T12" fmla="*/ 606 w 690"/>
              <a:gd name="T13" fmla="*/ 118 h 689"/>
              <a:gd name="T14" fmla="*/ 635 w 690"/>
              <a:gd name="T15" fmla="*/ 156 h 689"/>
              <a:gd name="T16" fmla="*/ 659 w 690"/>
              <a:gd name="T17" fmla="*/ 199 h 689"/>
              <a:gd name="T18" fmla="*/ 676 w 690"/>
              <a:gd name="T19" fmla="*/ 245 h 689"/>
              <a:gd name="T20" fmla="*/ 687 w 690"/>
              <a:gd name="T21" fmla="*/ 293 h 689"/>
              <a:gd name="T22" fmla="*/ 690 w 690"/>
              <a:gd name="T23" fmla="*/ 344 h 689"/>
              <a:gd name="T24" fmla="*/ 687 w 690"/>
              <a:gd name="T25" fmla="*/ 395 h 689"/>
              <a:gd name="T26" fmla="*/ 676 w 690"/>
              <a:gd name="T27" fmla="*/ 444 h 689"/>
              <a:gd name="T28" fmla="*/ 659 w 690"/>
              <a:gd name="T29" fmla="*/ 489 h 689"/>
              <a:gd name="T30" fmla="*/ 635 w 690"/>
              <a:gd name="T31" fmla="*/ 532 h 689"/>
              <a:gd name="T32" fmla="*/ 606 w 690"/>
              <a:gd name="T33" fmla="*/ 571 h 689"/>
              <a:gd name="T34" fmla="*/ 572 w 690"/>
              <a:gd name="T35" fmla="*/ 605 h 689"/>
              <a:gd name="T36" fmla="*/ 533 w 690"/>
              <a:gd name="T37" fmla="*/ 633 h 689"/>
              <a:gd name="T38" fmla="*/ 491 w 690"/>
              <a:gd name="T39" fmla="*/ 657 h 689"/>
              <a:gd name="T40" fmla="*/ 445 w 690"/>
              <a:gd name="T41" fmla="*/ 674 h 689"/>
              <a:gd name="T42" fmla="*/ 396 w 690"/>
              <a:gd name="T43" fmla="*/ 685 h 689"/>
              <a:gd name="T44" fmla="*/ 345 w 690"/>
              <a:gd name="T45" fmla="*/ 689 h 689"/>
              <a:gd name="T46" fmla="*/ 294 w 690"/>
              <a:gd name="T47" fmla="*/ 685 h 689"/>
              <a:gd name="T48" fmla="*/ 246 w 690"/>
              <a:gd name="T49" fmla="*/ 674 h 689"/>
              <a:gd name="T50" fmla="*/ 199 w 690"/>
              <a:gd name="T51" fmla="*/ 657 h 689"/>
              <a:gd name="T52" fmla="*/ 156 w 690"/>
              <a:gd name="T53" fmla="*/ 633 h 689"/>
              <a:gd name="T54" fmla="*/ 119 w 690"/>
              <a:gd name="T55" fmla="*/ 605 h 689"/>
              <a:gd name="T56" fmla="*/ 84 w 690"/>
              <a:gd name="T57" fmla="*/ 571 h 689"/>
              <a:gd name="T58" fmla="*/ 55 w 690"/>
              <a:gd name="T59" fmla="*/ 532 h 689"/>
              <a:gd name="T60" fmla="*/ 32 w 690"/>
              <a:gd name="T61" fmla="*/ 489 h 689"/>
              <a:gd name="T62" fmla="*/ 15 w 690"/>
              <a:gd name="T63" fmla="*/ 444 h 689"/>
              <a:gd name="T64" fmla="*/ 4 w 690"/>
              <a:gd name="T65" fmla="*/ 395 h 689"/>
              <a:gd name="T66" fmla="*/ 0 w 690"/>
              <a:gd name="T67" fmla="*/ 344 h 689"/>
              <a:gd name="T68" fmla="*/ 4 w 690"/>
              <a:gd name="T69" fmla="*/ 293 h 689"/>
              <a:gd name="T70" fmla="*/ 15 w 690"/>
              <a:gd name="T71" fmla="*/ 245 h 689"/>
              <a:gd name="T72" fmla="*/ 32 w 690"/>
              <a:gd name="T73" fmla="*/ 199 h 689"/>
              <a:gd name="T74" fmla="*/ 55 w 690"/>
              <a:gd name="T75" fmla="*/ 156 h 689"/>
              <a:gd name="T76" fmla="*/ 84 w 690"/>
              <a:gd name="T77" fmla="*/ 118 h 689"/>
              <a:gd name="T78" fmla="*/ 119 w 690"/>
              <a:gd name="T79" fmla="*/ 84 h 689"/>
              <a:gd name="T80" fmla="*/ 156 w 690"/>
              <a:gd name="T81" fmla="*/ 55 h 689"/>
              <a:gd name="T82" fmla="*/ 199 w 690"/>
              <a:gd name="T83" fmla="*/ 32 h 689"/>
              <a:gd name="T84" fmla="*/ 246 w 690"/>
              <a:gd name="T85" fmla="*/ 13 h 689"/>
              <a:gd name="T86" fmla="*/ 294 w 690"/>
              <a:gd name="T87" fmla="*/ 4 h 689"/>
              <a:gd name="T88" fmla="*/ 345 w 690"/>
              <a:gd name="T89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0" h="689">
                <a:moveTo>
                  <a:pt x="345" y="0"/>
                </a:moveTo>
                <a:lnTo>
                  <a:pt x="396" y="4"/>
                </a:lnTo>
                <a:lnTo>
                  <a:pt x="445" y="13"/>
                </a:lnTo>
                <a:lnTo>
                  <a:pt x="491" y="32"/>
                </a:lnTo>
                <a:lnTo>
                  <a:pt x="533" y="55"/>
                </a:lnTo>
                <a:lnTo>
                  <a:pt x="572" y="84"/>
                </a:lnTo>
                <a:lnTo>
                  <a:pt x="606" y="118"/>
                </a:lnTo>
                <a:lnTo>
                  <a:pt x="635" y="156"/>
                </a:lnTo>
                <a:lnTo>
                  <a:pt x="659" y="199"/>
                </a:lnTo>
                <a:lnTo>
                  <a:pt x="676" y="245"/>
                </a:lnTo>
                <a:lnTo>
                  <a:pt x="687" y="293"/>
                </a:lnTo>
                <a:lnTo>
                  <a:pt x="690" y="344"/>
                </a:lnTo>
                <a:lnTo>
                  <a:pt x="687" y="395"/>
                </a:lnTo>
                <a:lnTo>
                  <a:pt x="676" y="444"/>
                </a:lnTo>
                <a:lnTo>
                  <a:pt x="659" y="489"/>
                </a:lnTo>
                <a:lnTo>
                  <a:pt x="635" y="532"/>
                </a:lnTo>
                <a:lnTo>
                  <a:pt x="606" y="571"/>
                </a:lnTo>
                <a:lnTo>
                  <a:pt x="572" y="605"/>
                </a:lnTo>
                <a:lnTo>
                  <a:pt x="533" y="633"/>
                </a:lnTo>
                <a:lnTo>
                  <a:pt x="491" y="657"/>
                </a:lnTo>
                <a:lnTo>
                  <a:pt x="445" y="674"/>
                </a:lnTo>
                <a:lnTo>
                  <a:pt x="396" y="685"/>
                </a:lnTo>
                <a:lnTo>
                  <a:pt x="345" y="689"/>
                </a:lnTo>
                <a:lnTo>
                  <a:pt x="294" y="685"/>
                </a:lnTo>
                <a:lnTo>
                  <a:pt x="246" y="674"/>
                </a:lnTo>
                <a:lnTo>
                  <a:pt x="199" y="657"/>
                </a:lnTo>
                <a:lnTo>
                  <a:pt x="156" y="633"/>
                </a:lnTo>
                <a:lnTo>
                  <a:pt x="119" y="605"/>
                </a:lnTo>
                <a:lnTo>
                  <a:pt x="84" y="571"/>
                </a:lnTo>
                <a:lnTo>
                  <a:pt x="55" y="532"/>
                </a:lnTo>
                <a:lnTo>
                  <a:pt x="32" y="489"/>
                </a:lnTo>
                <a:lnTo>
                  <a:pt x="15" y="444"/>
                </a:lnTo>
                <a:lnTo>
                  <a:pt x="4" y="395"/>
                </a:lnTo>
                <a:lnTo>
                  <a:pt x="0" y="344"/>
                </a:lnTo>
                <a:lnTo>
                  <a:pt x="4" y="293"/>
                </a:lnTo>
                <a:lnTo>
                  <a:pt x="15" y="245"/>
                </a:lnTo>
                <a:lnTo>
                  <a:pt x="32" y="199"/>
                </a:lnTo>
                <a:lnTo>
                  <a:pt x="55" y="156"/>
                </a:lnTo>
                <a:lnTo>
                  <a:pt x="84" y="118"/>
                </a:lnTo>
                <a:lnTo>
                  <a:pt x="119" y="84"/>
                </a:lnTo>
                <a:lnTo>
                  <a:pt x="156" y="55"/>
                </a:lnTo>
                <a:lnTo>
                  <a:pt x="199" y="32"/>
                </a:lnTo>
                <a:lnTo>
                  <a:pt x="246" y="13"/>
                </a:lnTo>
                <a:lnTo>
                  <a:pt x="294" y="4"/>
                </a:lnTo>
                <a:lnTo>
                  <a:pt x="34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outerShdw blurRad="1905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937125" y="4362450"/>
            <a:ext cx="293688" cy="200025"/>
            <a:chOff x="4937125" y="4362450"/>
            <a:chExt cx="293688" cy="2000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937125" y="4362450"/>
              <a:ext cx="136525" cy="200025"/>
            </a:xfrm>
            <a:custGeom>
              <a:avLst/>
              <a:gdLst>
                <a:gd name="T0" fmla="*/ 87 w 174"/>
                <a:gd name="T1" fmla="*/ 43 h 252"/>
                <a:gd name="T2" fmla="*/ 80 w 174"/>
                <a:gd name="T3" fmla="*/ 44 h 252"/>
                <a:gd name="T4" fmla="*/ 72 w 174"/>
                <a:gd name="T5" fmla="*/ 48 h 252"/>
                <a:gd name="T6" fmla="*/ 66 w 174"/>
                <a:gd name="T7" fmla="*/ 54 h 252"/>
                <a:gd name="T8" fmla="*/ 61 w 174"/>
                <a:gd name="T9" fmla="*/ 65 h 252"/>
                <a:gd name="T10" fmla="*/ 57 w 174"/>
                <a:gd name="T11" fmla="*/ 80 h 252"/>
                <a:gd name="T12" fmla="*/ 54 w 174"/>
                <a:gd name="T13" fmla="*/ 99 h 252"/>
                <a:gd name="T14" fmla="*/ 54 w 174"/>
                <a:gd name="T15" fmla="*/ 125 h 252"/>
                <a:gd name="T16" fmla="*/ 54 w 174"/>
                <a:gd name="T17" fmla="*/ 151 h 252"/>
                <a:gd name="T18" fmla="*/ 57 w 174"/>
                <a:gd name="T19" fmla="*/ 170 h 252"/>
                <a:gd name="T20" fmla="*/ 61 w 174"/>
                <a:gd name="T21" fmla="*/ 186 h 252"/>
                <a:gd name="T22" fmla="*/ 66 w 174"/>
                <a:gd name="T23" fmla="*/ 197 h 252"/>
                <a:gd name="T24" fmla="*/ 72 w 174"/>
                <a:gd name="T25" fmla="*/ 203 h 252"/>
                <a:gd name="T26" fmla="*/ 80 w 174"/>
                <a:gd name="T27" fmla="*/ 208 h 252"/>
                <a:gd name="T28" fmla="*/ 87 w 174"/>
                <a:gd name="T29" fmla="*/ 208 h 252"/>
                <a:gd name="T30" fmla="*/ 96 w 174"/>
                <a:gd name="T31" fmla="*/ 208 h 252"/>
                <a:gd name="T32" fmla="*/ 103 w 174"/>
                <a:gd name="T33" fmla="*/ 203 h 252"/>
                <a:gd name="T34" fmla="*/ 109 w 174"/>
                <a:gd name="T35" fmla="*/ 197 h 252"/>
                <a:gd name="T36" fmla="*/ 114 w 174"/>
                <a:gd name="T37" fmla="*/ 186 h 252"/>
                <a:gd name="T38" fmla="*/ 118 w 174"/>
                <a:gd name="T39" fmla="*/ 170 h 252"/>
                <a:gd name="T40" fmla="*/ 120 w 174"/>
                <a:gd name="T41" fmla="*/ 151 h 252"/>
                <a:gd name="T42" fmla="*/ 121 w 174"/>
                <a:gd name="T43" fmla="*/ 125 h 252"/>
                <a:gd name="T44" fmla="*/ 120 w 174"/>
                <a:gd name="T45" fmla="*/ 99 h 252"/>
                <a:gd name="T46" fmla="*/ 118 w 174"/>
                <a:gd name="T47" fmla="*/ 80 h 252"/>
                <a:gd name="T48" fmla="*/ 114 w 174"/>
                <a:gd name="T49" fmla="*/ 65 h 252"/>
                <a:gd name="T50" fmla="*/ 109 w 174"/>
                <a:gd name="T51" fmla="*/ 54 h 252"/>
                <a:gd name="T52" fmla="*/ 103 w 174"/>
                <a:gd name="T53" fmla="*/ 48 h 252"/>
                <a:gd name="T54" fmla="*/ 96 w 174"/>
                <a:gd name="T55" fmla="*/ 44 h 252"/>
                <a:gd name="T56" fmla="*/ 87 w 174"/>
                <a:gd name="T57" fmla="*/ 43 h 252"/>
                <a:gd name="T58" fmla="*/ 87 w 174"/>
                <a:gd name="T59" fmla="*/ 0 h 252"/>
                <a:gd name="T60" fmla="*/ 109 w 174"/>
                <a:gd name="T61" fmla="*/ 3 h 252"/>
                <a:gd name="T62" fmla="*/ 127 w 174"/>
                <a:gd name="T63" fmla="*/ 10 h 252"/>
                <a:gd name="T64" fmla="*/ 143 w 174"/>
                <a:gd name="T65" fmla="*/ 24 h 252"/>
                <a:gd name="T66" fmla="*/ 157 w 174"/>
                <a:gd name="T67" fmla="*/ 41 h 252"/>
                <a:gd name="T68" fmla="*/ 167 w 174"/>
                <a:gd name="T69" fmla="*/ 64 h 252"/>
                <a:gd name="T70" fmla="*/ 173 w 174"/>
                <a:gd name="T71" fmla="*/ 92 h 252"/>
                <a:gd name="T72" fmla="*/ 174 w 174"/>
                <a:gd name="T73" fmla="*/ 125 h 252"/>
                <a:gd name="T74" fmla="*/ 173 w 174"/>
                <a:gd name="T75" fmla="*/ 158 h 252"/>
                <a:gd name="T76" fmla="*/ 167 w 174"/>
                <a:gd name="T77" fmla="*/ 186 h 252"/>
                <a:gd name="T78" fmla="*/ 157 w 174"/>
                <a:gd name="T79" fmla="*/ 209 h 252"/>
                <a:gd name="T80" fmla="*/ 143 w 174"/>
                <a:gd name="T81" fmla="*/ 229 h 252"/>
                <a:gd name="T82" fmla="*/ 127 w 174"/>
                <a:gd name="T83" fmla="*/ 241 h 252"/>
                <a:gd name="T84" fmla="*/ 109 w 174"/>
                <a:gd name="T85" fmla="*/ 249 h 252"/>
                <a:gd name="T86" fmla="*/ 87 w 174"/>
                <a:gd name="T87" fmla="*/ 252 h 252"/>
                <a:gd name="T88" fmla="*/ 66 w 174"/>
                <a:gd name="T89" fmla="*/ 249 h 252"/>
                <a:gd name="T90" fmla="*/ 47 w 174"/>
                <a:gd name="T91" fmla="*/ 241 h 252"/>
                <a:gd name="T92" fmla="*/ 31 w 174"/>
                <a:gd name="T93" fmla="*/ 229 h 252"/>
                <a:gd name="T94" fmla="*/ 19 w 174"/>
                <a:gd name="T95" fmla="*/ 209 h 252"/>
                <a:gd name="T96" fmla="*/ 9 w 174"/>
                <a:gd name="T97" fmla="*/ 186 h 252"/>
                <a:gd name="T98" fmla="*/ 3 w 174"/>
                <a:gd name="T99" fmla="*/ 158 h 252"/>
                <a:gd name="T100" fmla="*/ 0 w 174"/>
                <a:gd name="T101" fmla="*/ 125 h 252"/>
                <a:gd name="T102" fmla="*/ 3 w 174"/>
                <a:gd name="T103" fmla="*/ 92 h 252"/>
                <a:gd name="T104" fmla="*/ 9 w 174"/>
                <a:gd name="T105" fmla="*/ 64 h 252"/>
                <a:gd name="T106" fmla="*/ 19 w 174"/>
                <a:gd name="T107" fmla="*/ 41 h 252"/>
                <a:gd name="T108" fmla="*/ 31 w 174"/>
                <a:gd name="T109" fmla="*/ 24 h 252"/>
                <a:gd name="T110" fmla="*/ 47 w 174"/>
                <a:gd name="T111" fmla="*/ 10 h 252"/>
                <a:gd name="T112" fmla="*/ 66 w 174"/>
                <a:gd name="T113" fmla="*/ 3 h 252"/>
                <a:gd name="T114" fmla="*/ 87 w 174"/>
                <a:gd name="T1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252">
                  <a:moveTo>
                    <a:pt x="87" y="43"/>
                  </a:moveTo>
                  <a:lnTo>
                    <a:pt x="80" y="44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1" y="65"/>
                  </a:lnTo>
                  <a:lnTo>
                    <a:pt x="57" y="80"/>
                  </a:lnTo>
                  <a:lnTo>
                    <a:pt x="54" y="99"/>
                  </a:lnTo>
                  <a:lnTo>
                    <a:pt x="54" y="125"/>
                  </a:lnTo>
                  <a:lnTo>
                    <a:pt x="54" y="151"/>
                  </a:lnTo>
                  <a:lnTo>
                    <a:pt x="57" y="170"/>
                  </a:lnTo>
                  <a:lnTo>
                    <a:pt x="61" y="186"/>
                  </a:lnTo>
                  <a:lnTo>
                    <a:pt x="66" y="197"/>
                  </a:lnTo>
                  <a:lnTo>
                    <a:pt x="72" y="203"/>
                  </a:lnTo>
                  <a:lnTo>
                    <a:pt x="80" y="208"/>
                  </a:lnTo>
                  <a:lnTo>
                    <a:pt x="87" y="208"/>
                  </a:lnTo>
                  <a:lnTo>
                    <a:pt x="96" y="208"/>
                  </a:lnTo>
                  <a:lnTo>
                    <a:pt x="103" y="203"/>
                  </a:lnTo>
                  <a:lnTo>
                    <a:pt x="109" y="197"/>
                  </a:lnTo>
                  <a:lnTo>
                    <a:pt x="114" y="186"/>
                  </a:lnTo>
                  <a:lnTo>
                    <a:pt x="118" y="170"/>
                  </a:lnTo>
                  <a:lnTo>
                    <a:pt x="120" y="151"/>
                  </a:lnTo>
                  <a:lnTo>
                    <a:pt x="121" y="125"/>
                  </a:lnTo>
                  <a:lnTo>
                    <a:pt x="120" y="99"/>
                  </a:lnTo>
                  <a:lnTo>
                    <a:pt x="118" y="80"/>
                  </a:lnTo>
                  <a:lnTo>
                    <a:pt x="114" y="65"/>
                  </a:lnTo>
                  <a:lnTo>
                    <a:pt x="109" y="54"/>
                  </a:lnTo>
                  <a:lnTo>
                    <a:pt x="103" y="48"/>
                  </a:lnTo>
                  <a:lnTo>
                    <a:pt x="96" y="44"/>
                  </a:lnTo>
                  <a:lnTo>
                    <a:pt x="87" y="43"/>
                  </a:lnTo>
                  <a:close/>
                  <a:moveTo>
                    <a:pt x="87" y="0"/>
                  </a:moveTo>
                  <a:lnTo>
                    <a:pt x="109" y="3"/>
                  </a:lnTo>
                  <a:lnTo>
                    <a:pt x="127" y="10"/>
                  </a:lnTo>
                  <a:lnTo>
                    <a:pt x="143" y="24"/>
                  </a:lnTo>
                  <a:lnTo>
                    <a:pt x="157" y="41"/>
                  </a:lnTo>
                  <a:lnTo>
                    <a:pt x="167" y="64"/>
                  </a:lnTo>
                  <a:lnTo>
                    <a:pt x="173" y="92"/>
                  </a:lnTo>
                  <a:lnTo>
                    <a:pt x="174" y="125"/>
                  </a:lnTo>
                  <a:lnTo>
                    <a:pt x="173" y="158"/>
                  </a:lnTo>
                  <a:lnTo>
                    <a:pt x="167" y="186"/>
                  </a:lnTo>
                  <a:lnTo>
                    <a:pt x="157" y="209"/>
                  </a:lnTo>
                  <a:lnTo>
                    <a:pt x="143" y="229"/>
                  </a:lnTo>
                  <a:lnTo>
                    <a:pt x="127" y="241"/>
                  </a:lnTo>
                  <a:lnTo>
                    <a:pt x="109" y="249"/>
                  </a:lnTo>
                  <a:lnTo>
                    <a:pt x="87" y="252"/>
                  </a:lnTo>
                  <a:lnTo>
                    <a:pt x="66" y="249"/>
                  </a:lnTo>
                  <a:lnTo>
                    <a:pt x="47" y="241"/>
                  </a:lnTo>
                  <a:lnTo>
                    <a:pt x="31" y="229"/>
                  </a:lnTo>
                  <a:lnTo>
                    <a:pt x="19" y="209"/>
                  </a:lnTo>
                  <a:lnTo>
                    <a:pt x="9" y="186"/>
                  </a:lnTo>
                  <a:lnTo>
                    <a:pt x="3" y="158"/>
                  </a:lnTo>
                  <a:lnTo>
                    <a:pt x="0" y="125"/>
                  </a:lnTo>
                  <a:lnTo>
                    <a:pt x="3" y="92"/>
                  </a:lnTo>
                  <a:lnTo>
                    <a:pt x="9" y="64"/>
                  </a:lnTo>
                  <a:lnTo>
                    <a:pt x="19" y="41"/>
                  </a:lnTo>
                  <a:lnTo>
                    <a:pt x="31" y="24"/>
                  </a:lnTo>
                  <a:lnTo>
                    <a:pt x="47" y="10"/>
                  </a:lnTo>
                  <a:lnTo>
                    <a:pt x="66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092700" y="4362450"/>
              <a:ext cx="138113" cy="200025"/>
            </a:xfrm>
            <a:custGeom>
              <a:avLst/>
              <a:gdLst>
                <a:gd name="T0" fmla="*/ 83 w 175"/>
                <a:gd name="T1" fmla="*/ 0 h 252"/>
                <a:gd name="T2" fmla="*/ 108 w 175"/>
                <a:gd name="T3" fmla="*/ 2 h 252"/>
                <a:gd name="T4" fmla="*/ 127 w 175"/>
                <a:gd name="T5" fmla="*/ 8 h 252"/>
                <a:gd name="T6" fmla="*/ 144 w 175"/>
                <a:gd name="T7" fmla="*/ 18 h 252"/>
                <a:gd name="T8" fmla="*/ 157 w 175"/>
                <a:gd name="T9" fmla="*/ 31 h 252"/>
                <a:gd name="T10" fmla="*/ 165 w 175"/>
                <a:gd name="T11" fmla="*/ 47 h 252"/>
                <a:gd name="T12" fmla="*/ 168 w 175"/>
                <a:gd name="T13" fmla="*/ 66 h 252"/>
                <a:gd name="T14" fmla="*/ 165 w 175"/>
                <a:gd name="T15" fmla="*/ 83 h 252"/>
                <a:gd name="T16" fmla="*/ 157 w 175"/>
                <a:gd name="T17" fmla="*/ 99 h 252"/>
                <a:gd name="T18" fmla="*/ 144 w 175"/>
                <a:gd name="T19" fmla="*/ 110 h 252"/>
                <a:gd name="T20" fmla="*/ 127 w 175"/>
                <a:gd name="T21" fmla="*/ 120 h 252"/>
                <a:gd name="T22" fmla="*/ 127 w 175"/>
                <a:gd name="T23" fmla="*/ 122 h 252"/>
                <a:gd name="T24" fmla="*/ 143 w 175"/>
                <a:gd name="T25" fmla="*/ 129 h 252"/>
                <a:gd name="T26" fmla="*/ 155 w 175"/>
                <a:gd name="T27" fmla="*/ 137 h 252"/>
                <a:gd name="T28" fmla="*/ 166 w 175"/>
                <a:gd name="T29" fmla="*/ 149 h 252"/>
                <a:gd name="T30" fmla="*/ 172 w 175"/>
                <a:gd name="T31" fmla="*/ 164 h 252"/>
                <a:gd name="T32" fmla="*/ 175 w 175"/>
                <a:gd name="T33" fmla="*/ 181 h 252"/>
                <a:gd name="T34" fmla="*/ 172 w 175"/>
                <a:gd name="T35" fmla="*/ 199 h 252"/>
                <a:gd name="T36" fmla="*/ 166 w 175"/>
                <a:gd name="T37" fmla="*/ 215 h 252"/>
                <a:gd name="T38" fmla="*/ 155 w 175"/>
                <a:gd name="T39" fmla="*/ 229 h 252"/>
                <a:gd name="T40" fmla="*/ 141 w 175"/>
                <a:gd name="T41" fmla="*/ 238 h 252"/>
                <a:gd name="T42" fmla="*/ 124 w 175"/>
                <a:gd name="T43" fmla="*/ 246 h 252"/>
                <a:gd name="T44" fmla="*/ 105 w 175"/>
                <a:gd name="T45" fmla="*/ 251 h 252"/>
                <a:gd name="T46" fmla="*/ 84 w 175"/>
                <a:gd name="T47" fmla="*/ 252 h 252"/>
                <a:gd name="T48" fmla="*/ 58 w 175"/>
                <a:gd name="T49" fmla="*/ 249 h 252"/>
                <a:gd name="T50" fmla="*/ 34 w 175"/>
                <a:gd name="T51" fmla="*/ 242 h 252"/>
                <a:gd name="T52" fmla="*/ 15 w 175"/>
                <a:gd name="T53" fmla="*/ 232 h 252"/>
                <a:gd name="T54" fmla="*/ 0 w 175"/>
                <a:gd name="T55" fmla="*/ 218 h 252"/>
                <a:gd name="T56" fmla="*/ 26 w 175"/>
                <a:gd name="T57" fmla="*/ 182 h 252"/>
                <a:gd name="T58" fmla="*/ 42 w 175"/>
                <a:gd name="T59" fmla="*/ 194 h 252"/>
                <a:gd name="T60" fmla="*/ 60 w 175"/>
                <a:gd name="T61" fmla="*/ 203 h 252"/>
                <a:gd name="T62" fmla="*/ 80 w 175"/>
                <a:gd name="T63" fmla="*/ 207 h 252"/>
                <a:gd name="T64" fmla="*/ 95 w 175"/>
                <a:gd name="T65" fmla="*/ 204 h 252"/>
                <a:gd name="T66" fmla="*/ 108 w 175"/>
                <a:gd name="T67" fmla="*/ 199 h 252"/>
                <a:gd name="T68" fmla="*/ 116 w 175"/>
                <a:gd name="T69" fmla="*/ 190 h 252"/>
                <a:gd name="T70" fmla="*/ 119 w 175"/>
                <a:gd name="T71" fmla="*/ 177 h 252"/>
                <a:gd name="T72" fmla="*/ 117 w 175"/>
                <a:gd name="T73" fmla="*/ 168 h 252"/>
                <a:gd name="T74" fmla="*/ 114 w 175"/>
                <a:gd name="T75" fmla="*/ 159 h 252"/>
                <a:gd name="T76" fmla="*/ 105 w 175"/>
                <a:gd name="T77" fmla="*/ 153 h 252"/>
                <a:gd name="T78" fmla="*/ 94 w 175"/>
                <a:gd name="T79" fmla="*/ 147 h 252"/>
                <a:gd name="T80" fmla="*/ 76 w 175"/>
                <a:gd name="T81" fmla="*/ 144 h 252"/>
                <a:gd name="T82" fmla="*/ 53 w 175"/>
                <a:gd name="T83" fmla="*/ 143 h 252"/>
                <a:gd name="T84" fmla="*/ 53 w 175"/>
                <a:gd name="T85" fmla="*/ 103 h 252"/>
                <a:gd name="T86" fmla="*/ 72 w 175"/>
                <a:gd name="T87" fmla="*/ 102 h 252"/>
                <a:gd name="T88" fmla="*/ 88 w 175"/>
                <a:gd name="T89" fmla="*/ 99 h 252"/>
                <a:gd name="T90" fmla="*/ 98 w 175"/>
                <a:gd name="T91" fmla="*/ 94 h 252"/>
                <a:gd name="T92" fmla="*/ 105 w 175"/>
                <a:gd name="T93" fmla="*/ 88 h 252"/>
                <a:gd name="T94" fmla="*/ 109 w 175"/>
                <a:gd name="T95" fmla="*/ 80 h 252"/>
                <a:gd name="T96" fmla="*/ 110 w 175"/>
                <a:gd name="T97" fmla="*/ 71 h 252"/>
                <a:gd name="T98" fmla="*/ 109 w 175"/>
                <a:gd name="T99" fmla="*/ 59 h 252"/>
                <a:gd name="T100" fmla="*/ 103 w 175"/>
                <a:gd name="T101" fmla="*/ 50 h 252"/>
                <a:gd name="T102" fmla="*/ 93 w 175"/>
                <a:gd name="T103" fmla="*/ 46 h 252"/>
                <a:gd name="T104" fmla="*/ 81 w 175"/>
                <a:gd name="T105" fmla="*/ 44 h 252"/>
                <a:gd name="T106" fmla="*/ 65 w 175"/>
                <a:gd name="T107" fmla="*/ 47 h 252"/>
                <a:gd name="T108" fmla="*/ 50 w 175"/>
                <a:gd name="T109" fmla="*/ 54 h 252"/>
                <a:gd name="T110" fmla="*/ 36 w 175"/>
                <a:gd name="T111" fmla="*/ 65 h 252"/>
                <a:gd name="T112" fmla="*/ 7 w 175"/>
                <a:gd name="T113" fmla="*/ 31 h 252"/>
                <a:gd name="T114" fmla="*/ 25 w 175"/>
                <a:gd name="T115" fmla="*/ 18 h 252"/>
                <a:gd name="T116" fmla="*/ 43 w 175"/>
                <a:gd name="T117" fmla="*/ 8 h 252"/>
                <a:gd name="T118" fmla="*/ 62 w 175"/>
                <a:gd name="T119" fmla="*/ 2 h 252"/>
                <a:gd name="T120" fmla="*/ 83 w 175"/>
                <a:gd name="T1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252">
                  <a:moveTo>
                    <a:pt x="83" y="0"/>
                  </a:moveTo>
                  <a:lnTo>
                    <a:pt x="108" y="2"/>
                  </a:lnTo>
                  <a:lnTo>
                    <a:pt x="127" y="8"/>
                  </a:lnTo>
                  <a:lnTo>
                    <a:pt x="144" y="18"/>
                  </a:lnTo>
                  <a:lnTo>
                    <a:pt x="157" y="31"/>
                  </a:lnTo>
                  <a:lnTo>
                    <a:pt x="165" y="47"/>
                  </a:lnTo>
                  <a:lnTo>
                    <a:pt x="168" y="66"/>
                  </a:lnTo>
                  <a:lnTo>
                    <a:pt x="165" y="83"/>
                  </a:lnTo>
                  <a:lnTo>
                    <a:pt x="157" y="99"/>
                  </a:lnTo>
                  <a:lnTo>
                    <a:pt x="144" y="110"/>
                  </a:lnTo>
                  <a:lnTo>
                    <a:pt x="127" y="120"/>
                  </a:lnTo>
                  <a:lnTo>
                    <a:pt x="127" y="122"/>
                  </a:lnTo>
                  <a:lnTo>
                    <a:pt x="143" y="129"/>
                  </a:lnTo>
                  <a:lnTo>
                    <a:pt x="155" y="137"/>
                  </a:lnTo>
                  <a:lnTo>
                    <a:pt x="166" y="149"/>
                  </a:lnTo>
                  <a:lnTo>
                    <a:pt x="172" y="164"/>
                  </a:lnTo>
                  <a:lnTo>
                    <a:pt x="175" y="181"/>
                  </a:lnTo>
                  <a:lnTo>
                    <a:pt x="172" y="199"/>
                  </a:lnTo>
                  <a:lnTo>
                    <a:pt x="166" y="215"/>
                  </a:lnTo>
                  <a:lnTo>
                    <a:pt x="155" y="229"/>
                  </a:lnTo>
                  <a:lnTo>
                    <a:pt x="141" y="238"/>
                  </a:lnTo>
                  <a:lnTo>
                    <a:pt x="124" y="246"/>
                  </a:lnTo>
                  <a:lnTo>
                    <a:pt x="105" y="251"/>
                  </a:lnTo>
                  <a:lnTo>
                    <a:pt x="84" y="252"/>
                  </a:lnTo>
                  <a:lnTo>
                    <a:pt x="58" y="249"/>
                  </a:lnTo>
                  <a:lnTo>
                    <a:pt x="34" y="242"/>
                  </a:lnTo>
                  <a:lnTo>
                    <a:pt x="15" y="232"/>
                  </a:lnTo>
                  <a:lnTo>
                    <a:pt x="0" y="218"/>
                  </a:lnTo>
                  <a:lnTo>
                    <a:pt x="26" y="182"/>
                  </a:lnTo>
                  <a:lnTo>
                    <a:pt x="42" y="194"/>
                  </a:lnTo>
                  <a:lnTo>
                    <a:pt x="60" y="203"/>
                  </a:lnTo>
                  <a:lnTo>
                    <a:pt x="80" y="207"/>
                  </a:lnTo>
                  <a:lnTo>
                    <a:pt x="95" y="204"/>
                  </a:lnTo>
                  <a:lnTo>
                    <a:pt x="108" y="199"/>
                  </a:lnTo>
                  <a:lnTo>
                    <a:pt x="116" y="190"/>
                  </a:lnTo>
                  <a:lnTo>
                    <a:pt x="119" y="177"/>
                  </a:lnTo>
                  <a:lnTo>
                    <a:pt x="117" y="168"/>
                  </a:lnTo>
                  <a:lnTo>
                    <a:pt x="114" y="159"/>
                  </a:lnTo>
                  <a:lnTo>
                    <a:pt x="105" y="153"/>
                  </a:lnTo>
                  <a:lnTo>
                    <a:pt x="94" y="147"/>
                  </a:lnTo>
                  <a:lnTo>
                    <a:pt x="76" y="144"/>
                  </a:lnTo>
                  <a:lnTo>
                    <a:pt x="53" y="143"/>
                  </a:lnTo>
                  <a:lnTo>
                    <a:pt x="53" y="103"/>
                  </a:lnTo>
                  <a:lnTo>
                    <a:pt x="72" y="102"/>
                  </a:lnTo>
                  <a:lnTo>
                    <a:pt x="88" y="99"/>
                  </a:lnTo>
                  <a:lnTo>
                    <a:pt x="98" y="94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0" y="71"/>
                  </a:lnTo>
                  <a:lnTo>
                    <a:pt x="109" y="59"/>
                  </a:lnTo>
                  <a:lnTo>
                    <a:pt x="103" y="50"/>
                  </a:lnTo>
                  <a:lnTo>
                    <a:pt x="93" y="46"/>
                  </a:lnTo>
                  <a:lnTo>
                    <a:pt x="81" y="44"/>
                  </a:lnTo>
                  <a:lnTo>
                    <a:pt x="65" y="47"/>
                  </a:lnTo>
                  <a:lnTo>
                    <a:pt x="50" y="54"/>
                  </a:lnTo>
                  <a:lnTo>
                    <a:pt x="36" y="65"/>
                  </a:lnTo>
                  <a:lnTo>
                    <a:pt x="7" y="31"/>
                  </a:lnTo>
                  <a:lnTo>
                    <a:pt x="25" y="18"/>
                  </a:lnTo>
                  <a:lnTo>
                    <a:pt x="43" y="8"/>
                  </a:lnTo>
                  <a:lnTo>
                    <a:pt x="62" y="2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22"/>
          <p:cNvSpPr>
            <a:spLocks/>
          </p:cNvSpPr>
          <p:nvPr/>
        </p:nvSpPr>
        <p:spPr bwMode="auto">
          <a:xfrm>
            <a:off x="2971800" y="3208338"/>
            <a:ext cx="750888" cy="749300"/>
          </a:xfrm>
          <a:custGeom>
            <a:avLst/>
            <a:gdLst>
              <a:gd name="T0" fmla="*/ 473 w 946"/>
              <a:gd name="T1" fmla="*/ 0 h 945"/>
              <a:gd name="T2" fmla="*/ 533 w 946"/>
              <a:gd name="T3" fmla="*/ 4 h 945"/>
              <a:gd name="T4" fmla="*/ 589 w 946"/>
              <a:gd name="T5" fmla="*/ 15 h 945"/>
              <a:gd name="T6" fmla="*/ 644 w 946"/>
              <a:gd name="T7" fmla="*/ 32 h 945"/>
              <a:gd name="T8" fmla="*/ 695 w 946"/>
              <a:gd name="T9" fmla="*/ 55 h 945"/>
              <a:gd name="T10" fmla="*/ 743 w 946"/>
              <a:gd name="T11" fmla="*/ 84 h 945"/>
              <a:gd name="T12" fmla="*/ 787 w 946"/>
              <a:gd name="T13" fmla="*/ 119 h 945"/>
              <a:gd name="T14" fmla="*/ 826 w 946"/>
              <a:gd name="T15" fmla="*/ 159 h 945"/>
              <a:gd name="T16" fmla="*/ 861 w 946"/>
              <a:gd name="T17" fmla="*/ 203 h 945"/>
              <a:gd name="T18" fmla="*/ 891 w 946"/>
              <a:gd name="T19" fmla="*/ 250 h 945"/>
              <a:gd name="T20" fmla="*/ 914 w 946"/>
              <a:gd name="T21" fmla="*/ 302 h 945"/>
              <a:gd name="T22" fmla="*/ 931 w 946"/>
              <a:gd name="T23" fmla="*/ 357 h 945"/>
              <a:gd name="T24" fmla="*/ 942 w 946"/>
              <a:gd name="T25" fmla="*/ 413 h 945"/>
              <a:gd name="T26" fmla="*/ 946 w 946"/>
              <a:gd name="T27" fmla="*/ 472 h 945"/>
              <a:gd name="T28" fmla="*/ 942 w 946"/>
              <a:gd name="T29" fmla="*/ 531 h 945"/>
              <a:gd name="T30" fmla="*/ 931 w 946"/>
              <a:gd name="T31" fmla="*/ 588 h 945"/>
              <a:gd name="T32" fmla="*/ 914 w 946"/>
              <a:gd name="T33" fmla="*/ 643 h 945"/>
              <a:gd name="T34" fmla="*/ 891 w 946"/>
              <a:gd name="T35" fmla="*/ 694 h 945"/>
              <a:gd name="T36" fmla="*/ 861 w 946"/>
              <a:gd name="T37" fmla="*/ 742 h 945"/>
              <a:gd name="T38" fmla="*/ 826 w 946"/>
              <a:gd name="T39" fmla="*/ 786 h 945"/>
              <a:gd name="T40" fmla="*/ 787 w 946"/>
              <a:gd name="T41" fmla="*/ 825 h 945"/>
              <a:gd name="T42" fmla="*/ 743 w 946"/>
              <a:gd name="T43" fmla="*/ 860 h 945"/>
              <a:gd name="T44" fmla="*/ 695 w 946"/>
              <a:gd name="T45" fmla="*/ 890 h 945"/>
              <a:gd name="T46" fmla="*/ 644 w 946"/>
              <a:gd name="T47" fmla="*/ 913 h 945"/>
              <a:gd name="T48" fmla="*/ 589 w 946"/>
              <a:gd name="T49" fmla="*/ 930 h 945"/>
              <a:gd name="T50" fmla="*/ 533 w 946"/>
              <a:gd name="T51" fmla="*/ 941 h 945"/>
              <a:gd name="T52" fmla="*/ 473 w 946"/>
              <a:gd name="T53" fmla="*/ 945 h 945"/>
              <a:gd name="T54" fmla="*/ 414 w 946"/>
              <a:gd name="T55" fmla="*/ 941 h 945"/>
              <a:gd name="T56" fmla="*/ 357 w 946"/>
              <a:gd name="T57" fmla="*/ 930 h 945"/>
              <a:gd name="T58" fmla="*/ 302 w 946"/>
              <a:gd name="T59" fmla="*/ 913 h 945"/>
              <a:gd name="T60" fmla="*/ 250 w 946"/>
              <a:gd name="T61" fmla="*/ 890 h 945"/>
              <a:gd name="T62" fmla="*/ 203 w 946"/>
              <a:gd name="T63" fmla="*/ 860 h 945"/>
              <a:gd name="T64" fmla="*/ 159 w 946"/>
              <a:gd name="T65" fmla="*/ 825 h 945"/>
              <a:gd name="T66" fmla="*/ 120 w 946"/>
              <a:gd name="T67" fmla="*/ 786 h 945"/>
              <a:gd name="T68" fmla="*/ 84 w 946"/>
              <a:gd name="T69" fmla="*/ 742 h 945"/>
              <a:gd name="T70" fmla="*/ 55 w 946"/>
              <a:gd name="T71" fmla="*/ 694 h 945"/>
              <a:gd name="T72" fmla="*/ 32 w 946"/>
              <a:gd name="T73" fmla="*/ 643 h 945"/>
              <a:gd name="T74" fmla="*/ 15 w 946"/>
              <a:gd name="T75" fmla="*/ 588 h 945"/>
              <a:gd name="T76" fmla="*/ 4 w 946"/>
              <a:gd name="T77" fmla="*/ 531 h 945"/>
              <a:gd name="T78" fmla="*/ 0 w 946"/>
              <a:gd name="T79" fmla="*/ 472 h 945"/>
              <a:gd name="T80" fmla="*/ 4 w 946"/>
              <a:gd name="T81" fmla="*/ 413 h 945"/>
              <a:gd name="T82" fmla="*/ 15 w 946"/>
              <a:gd name="T83" fmla="*/ 357 h 945"/>
              <a:gd name="T84" fmla="*/ 32 w 946"/>
              <a:gd name="T85" fmla="*/ 302 h 945"/>
              <a:gd name="T86" fmla="*/ 55 w 946"/>
              <a:gd name="T87" fmla="*/ 250 h 945"/>
              <a:gd name="T88" fmla="*/ 84 w 946"/>
              <a:gd name="T89" fmla="*/ 203 h 945"/>
              <a:gd name="T90" fmla="*/ 120 w 946"/>
              <a:gd name="T91" fmla="*/ 159 h 945"/>
              <a:gd name="T92" fmla="*/ 159 w 946"/>
              <a:gd name="T93" fmla="*/ 119 h 945"/>
              <a:gd name="T94" fmla="*/ 203 w 946"/>
              <a:gd name="T95" fmla="*/ 84 h 945"/>
              <a:gd name="T96" fmla="*/ 250 w 946"/>
              <a:gd name="T97" fmla="*/ 55 h 945"/>
              <a:gd name="T98" fmla="*/ 302 w 946"/>
              <a:gd name="T99" fmla="*/ 32 h 945"/>
              <a:gd name="T100" fmla="*/ 357 w 946"/>
              <a:gd name="T101" fmla="*/ 15 h 945"/>
              <a:gd name="T102" fmla="*/ 414 w 946"/>
              <a:gd name="T103" fmla="*/ 4 h 945"/>
              <a:gd name="T104" fmla="*/ 473 w 946"/>
              <a:gd name="T105" fmla="*/ 0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6" h="945">
                <a:moveTo>
                  <a:pt x="473" y="0"/>
                </a:moveTo>
                <a:lnTo>
                  <a:pt x="533" y="4"/>
                </a:lnTo>
                <a:lnTo>
                  <a:pt x="589" y="15"/>
                </a:lnTo>
                <a:lnTo>
                  <a:pt x="644" y="32"/>
                </a:lnTo>
                <a:lnTo>
                  <a:pt x="695" y="55"/>
                </a:lnTo>
                <a:lnTo>
                  <a:pt x="743" y="84"/>
                </a:lnTo>
                <a:lnTo>
                  <a:pt x="787" y="119"/>
                </a:lnTo>
                <a:lnTo>
                  <a:pt x="826" y="159"/>
                </a:lnTo>
                <a:lnTo>
                  <a:pt x="861" y="203"/>
                </a:lnTo>
                <a:lnTo>
                  <a:pt x="891" y="250"/>
                </a:lnTo>
                <a:lnTo>
                  <a:pt x="914" y="302"/>
                </a:lnTo>
                <a:lnTo>
                  <a:pt x="931" y="357"/>
                </a:lnTo>
                <a:lnTo>
                  <a:pt x="942" y="413"/>
                </a:lnTo>
                <a:lnTo>
                  <a:pt x="946" y="472"/>
                </a:lnTo>
                <a:lnTo>
                  <a:pt x="942" y="531"/>
                </a:lnTo>
                <a:lnTo>
                  <a:pt x="931" y="588"/>
                </a:lnTo>
                <a:lnTo>
                  <a:pt x="914" y="643"/>
                </a:lnTo>
                <a:lnTo>
                  <a:pt x="891" y="694"/>
                </a:lnTo>
                <a:lnTo>
                  <a:pt x="861" y="742"/>
                </a:lnTo>
                <a:lnTo>
                  <a:pt x="826" y="786"/>
                </a:lnTo>
                <a:lnTo>
                  <a:pt x="787" y="825"/>
                </a:lnTo>
                <a:lnTo>
                  <a:pt x="743" y="860"/>
                </a:lnTo>
                <a:lnTo>
                  <a:pt x="695" y="890"/>
                </a:lnTo>
                <a:lnTo>
                  <a:pt x="644" y="913"/>
                </a:lnTo>
                <a:lnTo>
                  <a:pt x="589" y="930"/>
                </a:lnTo>
                <a:lnTo>
                  <a:pt x="533" y="941"/>
                </a:lnTo>
                <a:lnTo>
                  <a:pt x="473" y="945"/>
                </a:lnTo>
                <a:lnTo>
                  <a:pt x="414" y="941"/>
                </a:lnTo>
                <a:lnTo>
                  <a:pt x="357" y="930"/>
                </a:lnTo>
                <a:lnTo>
                  <a:pt x="302" y="913"/>
                </a:lnTo>
                <a:lnTo>
                  <a:pt x="250" y="890"/>
                </a:lnTo>
                <a:lnTo>
                  <a:pt x="203" y="860"/>
                </a:lnTo>
                <a:lnTo>
                  <a:pt x="159" y="825"/>
                </a:lnTo>
                <a:lnTo>
                  <a:pt x="120" y="786"/>
                </a:lnTo>
                <a:lnTo>
                  <a:pt x="84" y="742"/>
                </a:lnTo>
                <a:lnTo>
                  <a:pt x="55" y="694"/>
                </a:lnTo>
                <a:lnTo>
                  <a:pt x="32" y="643"/>
                </a:lnTo>
                <a:lnTo>
                  <a:pt x="15" y="588"/>
                </a:lnTo>
                <a:lnTo>
                  <a:pt x="4" y="531"/>
                </a:lnTo>
                <a:lnTo>
                  <a:pt x="0" y="472"/>
                </a:lnTo>
                <a:lnTo>
                  <a:pt x="4" y="413"/>
                </a:lnTo>
                <a:lnTo>
                  <a:pt x="15" y="357"/>
                </a:lnTo>
                <a:lnTo>
                  <a:pt x="32" y="302"/>
                </a:lnTo>
                <a:lnTo>
                  <a:pt x="55" y="250"/>
                </a:lnTo>
                <a:lnTo>
                  <a:pt x="84" y="203"/>
                </a:lnTo>
                <a:lnTo>
                  <a:pt x="120" y="159"/>
                </a:lnTo>
                <a:lnTo>
                  <a:pt x="159" y="119"/>
                </a:lnTo>
                <a:lnTo>
                  <a:pt x="203" y="84"/>
                </a:lnTo>
                <a:lnTo>
                  <a:pt x="250" y="55"/>
                </a:lnTo>
                <a:lnTo>
                  <a:pt x="302" y="32"/>
                </a:lnTo>
                <a:lnTo>
                  <a:pt x="357" y="15"/>
                </a:lnTo>
                <a:lnTo>
                  <a:pt x="414" y="4"/>
                </a:lnTo>
                <a:lnTo>
                  <a:pt x="473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073400" y="3309938"/>
            <a:ext cx="547688" cy="547688"/>
          </a:xfrm>
          <a:custGeom>
            <a:avLst/>
            <a:gdLst>
              <a:gd name="T0" fmla="*/ 346 w 692"/>
              <a:gd name="T1" fmla="*/ 0 h 691"/>
              <a:gd name="T2" fmla="*/ 397 w 692"/>
              <a:gd name="T3" fmla="*/ 4 h 691"/>
              <a:gd name="T4" fmla="*/ 446 w 692"/>
              <a:gd name="T5" fmla="*/ 15 h 691"/>
              <a:gd name="T6" fmla="*/ 491 w 692"/>
              <a:gd name="T7" fmla="*/ 32 h 691"/>
              <a:gd name="T8" fmla="*/ 534 w 692"/>
              <a:gd name="T9" fmla="*/ 56 h 691"/>
              <a:gd name="T10" fmla="*/ 573 w 692"/>
              <a:gd name="T11" fmla="*/ 84 h 691"/>
              <a:gd name="T12" fmla="*/ 606 w 692"/>
              <a:gd name="T13" fmla="*/ 119 h 691"/>
              <a:gd name="T14" fmla="*/ 635 w 692"/>
              <a:gd name="T15" fmla="*/ 158 h 691"/>
              <a:gd name="T16" fmla="*/ 660 w 692"/>
              <a:gd name="T17" fmla="*/ 200 h 691"/>
              <a:gd name="T18" fmla="*/ 677 w 692"/>
              <a:gd name="T19" fmla="*/ 245 h 691"/>
              <a:gd name="T20" fmla="*/ 688 w 692"/>
              <a:gd name="T21" fmla="*/ 294 h 691"/>
              <a:gd name="T22" fmla="*/ 692 w 692"/>
              <a:gd name="T23" fmla="*/ 345 h 691"/>
              <a:gd name="T24" fmla="*/ 688 w 692"/>
              <a:gd name="T25" fmla="*/ 397 h 691"/>
              <a:gd name="T26" fmla="*/ 677 w 692"/>
              <a:gd name="T27" fmla="*/ 444 h 691"/>
              <a:gd name="T28" fmla="*/ 660 w 692"/>
              <a:gd name="T29" fmla="*/ 491 h 691"/>
              <a:gd name="T30" fmla="*/ 635 w 692"/>
              <a:gd name="T31" fmla="*/ 533 h 691"/>
              <a:gd name="T32" fmla="*/ 606 w 692"/>
              <a:gd name="T33" fmla="*/ 571 h 691"/>
              <a:gd name="T34" fmla="*/ 573 w 692"/>
              <a:gd name="T35" fmla="*/ 605 h 691"/>
              <a:gd name="T36" fmla="*/ 534 w 692"/>
              <a:gd name="T37" fmla="*/ 635 h 691"/>
              <a:gd name="T38" fmla="*/ 491 w 692"/>
              <a:gd name="T39" fmla="*/ 658 h 691"/>
              <a:gd name="T40" fmla="*/ 446 w 692"/>
              <a:gd name="T41" fmla="*/ 676 h 691"/>
              <a:gd name="T42" fmla="*/ 397 w 692"/>
              <a:gd name="T43" fmla="*/ 686 h 691"/>
              <a:gd name="T44" fmla="*/ 346 w 692"/>
              <a:gd name="T45" fmla="*/ 691 h 691"/>
              <a:gd name="T46" fmla="*/ 295 w 692"/>
              <a:gd name="T47" fmla="*/ 686 h 691"/>
              <a:gd name="T48" fmla="*/ 246 w 692"/>
              <a:gd name="T49" fmla="*/ 676 h 691"/>
              <a:gd name="T50" fmla="*/ 200 w 692"/>
              <a:gd name="T51" fmla="*/ 658 h 691"/>
              <a:gd name="T52" fmla="*/ 158 w 692"/>
              <a:gd name="T53" fmla="*/ 635 h 691"/>
              <a:gd name="T54" fmla="*/ 120 w 692"/>
              <a:gd name="T55" fmla="*/ 605 h 691"/>
              <a:gd name="T56" fmla="*/ 86 w 692"/>
              <a:gd name="T57" fmla="*/ 571 h 691"/>
              <a:gd name="T58" fmla="*/ 56 w 692"/>
              <a:gd name="T59" fmla="*/ 533 h 691"/>
              <a:gd name="T60" fmla="*/ 33 w 692"/>
              <a:gd name="T61" fmla="*/ 491 h 691"/>
              <a:gd name="T62" fmla="*/ 15 w 692"/>
              <a:gd name="T63" fmla="*/ 444 h 691"/>
              <a:gd name="T64" fmla="*/ 4 w 692"/>
              <a:gd name="T65" fmla="*/ 397 h 691"/>
              <a:gd name="T66" fmla="*/ 0 w 692"/>
              <a:gd name="T67" fmla="*/ 345 h 691"/>
              <a:gd name="T68" fmla="*/ 4 w 692"/>
              <a:gd name="T69" fmla="*/ 294 h 691"/>
              <a:gd name="T70" fmla="*/ 15 w 692"/>
              <a:gd name="T71" fmla="*/ 245 h 691"/>
              <a:gd name="T72" fmla="*/ 33 w 692"/>
              <a:gd name="T73" fmla="*/ 200 h 691"/>
              <a:gd name="T74" fmla="*/ 56 w 692"/>
              <a:gd name="T75" fmla="*/ 158 h 691"/>
              <a:gd name="T76" fmla="*/ 86 w 692"/>
              <a:gd name="T77" fmla="*/ 119 h 691"/>
              <a:gd name="T78" fmla="*/ 120 w 692"/>
              <a:gd name="T79" fmla="*/ 84 h 691"/>
              <a:gd name="T80" fmla="*/ 158 w 692"/>
              <a:gd name="T81" fmla="*/ 56 h 691"/>
              <a:gd name="T82" fmla="*/ 200 w 692"/>
              <a:gd name="T83" fmla="*/ 32 h 691"/>
              <a:gd name="T84" fmla="*/ 246 w 692"/>
              <a:gd name="T85" fmla="*/ 15 h 691"/>
              <a:gd name="T86" fmla="*/ 295 w 692"/>
              <a:gd name="T87" fmla="*/ 4 h 691"/>
              <a:gd name="T88" fmla="*/ 346 w 692"/>
              <a:gd name="T8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2" h="691">
                <a:moveTo>
                  <a:pt x="346" y="0"/>
                </a:moveTo>
                <a:lnTo>
                  <a:pt x="397" y="4"/>
                </a:lnTo>
                <a:lnTo>
                  <a:pt x="446" y="15"/>
                </a:lnTo>
                <a:lnTo>
                  <a:pt x="491" y="32"/>
                </a:lnTo>
                <a:lnTo>
                  <a:pt x="534" y="56"/>
                </a:lnTo>
                <a:lnTo>
                  <a:pt x="573" y="84"/>
                </a:lnTo>
                <a:lnTo>
                  <a:pt x="606" y="119"/>
                </a:lnTo>
                <a:lnTo>
                  <a:pt x="635" y="158"/>
                </a:lnTo>
                <a:lnTo>
                  <a:pt x="660" y="200"/>
                </a:lnTo>
                <a:lnTo>
                  <a:pt x="677" y="245"/>
                </a:lnTo>
                <a:lnTo>
                  <a:pt x="688" y="294"/>
                </a:lnTo>
                <a:lnTo>
                  <a:pt x="692" y="345"/>
                </a:lnTo>
                <a:lnTo>
                  <a:pt x="688" y="397"/>
                </a:lnTo>
                <a:lnTo>
                  <a:pt x="677" y="444"/>
                </a:lnTo>
                <a:lnTo>
                  <a:pt x="660" y="491"/>
                </a:lnTo>
                <a:lnTo>
                  <a:pt x="635" y="533"/>
                </a:lnTo>
                <a:lnTo>
                  <a:pt x="606" y="571"/>
                </a:lnTo>
                <a:lnTo>
                  <a:pt x="573" y="605"/>
                </a:lnTo>
                <a:lnTo>
                  <a:pt x="534" y="635"/>
                </a:lnTo>
                <a:lnTo>
                  <a:pt x="491" y="658"/>
                </a:lnTo>
                <a:lnTo>
                  <a:pt x="446" y="676"/>
                </a:lnTo>
                <a:lnTo>
                  <a:pt x="397" y="686"/>
                </a:lnTo>
                <a:lnTo>
                  <a:pt x="346" y="691"/>
                </a:lnTo>
                <a:lnTo>
                  <a:pt x="295" y="686"/>
                </a:lnTo>
                <a:lnTo>
                  <a:pt x="246" y="676"/>
                </a:lnTo>
                <a:lnTo>
                  <a:pt x="200" y="658"/>
                </a:lnTo>
                <a:lnTo>
                  <a:pt x="158" y="635"/>
                </a:lnTo>
                <a:lnTo>
                  <a:pt x="120" y="605"/>
                </a:lnTo>
                <a:lnTo>
                  <a:pt x="86" y="571"/>
                </a:lnTo>
                <a:lnTo>
                  <a:pt x="56" y="533"/>
                </a:lnTo>
                <a:lnTo>
                  <a:pt x="33" y="491"/>
                </a:lnTo>
                <a:lnTo>
                  <a:pt x="15" y="444"/>
                </a:lnTo>
                <a:lnTo>
                  <a:pt x="4" y="397"/>
                </a:lnTo>
                <a:lnTo>
                  <a:pt x="0" y="345"/>
                </a:lnTo>
                <a:lnTo>
                  <a:pt x="4" y="294"/>
                </a:lnTo>
                <a:lnTo>
                  <a:pt x="15" y="245"/>
                </a:lnTo>
                <a:lnTo>
                  <a:pt x="33" y="200"/>
                </a:lnTo>
                <a:lnTo>
                  <a:pt x="56" y="158"/>
                </a:lnTo>
                <a:lnTo>
                  <a:pt x="86" y="119"/>
                </a:lnTo>
                <a:lnTo>
                  <a:pt x="120" y="84"/>
                </a:lnTo>
                <a:lnTo>
                  <a:pt x="158" y="56"/>
                </a:lnTo>
                <a:lnTo>
                  <a:pt x="200" y="32"/>
                </a:lnTo>
                <a:lnTo>
                  <a:pt x="246" y="15"/>
                </a:lnTo>
                <a:lnTo>
                  <a:pt x="295" y="4"/>
                </a:lnTo>
                <a:lnTo>
                  <a:pt x="34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outerShdw blurRad="1905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197225" y="3475038"/>
            <a:ext cx="303213" cy="200025"/>
            <a:chOff x="3197225" y="3475038"/>
            <a:chExt cx="303213" cy="2000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197225" y="3475038"/>
              <a:ext cx="138113" cy="200025"/>
            </a:xfrm>
            <a:custGeom>
              <a:avLst/>
              <a:gdLst>
                <a:gd name="T0" fmla="*/ 86 w 173"/>
                <a:gd name="T1" fmla="*/ 44 h 252"/>
                <a:gd name="T2" fmla="*/ 78 w 173"/>
                <a:gd name="T3" fmla="*/ 45 h 252"/>
                <a:gd name="T4" fmla="*/ 72 w 173"/>
                <a:gd name="T5" fmla="*/ 49 h 252"/>
                <a:gd name="T6" fmla="*/ 66 w 173"/>
                <a:gd name="T7" fmla="*/ 55 h 252"/>
                <a:gd name="T8" fmla="*/ 60 w 173"/>
                <a:gd name="T9" fmla="*/ 64 h 252"/>
                <a:gd name="T10" fmla="*/ 56 w 173"/>
                <a:gd name="T11" fmla="*/ 80 h 252"/>
                <a:gd name="T12" fmla="*/ 53 w 173"/>
                <a:gd name="T13" fmla="*/ 100 h 252"/>
                <a:gd name="T14" fmla="*/ 52 w 173"/>
                <a:gd name="T15" fmla="*/ 125 h 252"/>
                <a:gd name="T16" fmla="*/ 53 w 173"/>
                <a:gd name="T17" fmla="*/ 151 h 252"/>
                <a:gd name="T18" fmla="*/ 56 w 173"/>
                <a:gd name="T19" fmla="*/ 171 h 252"/>
                <a:gd name="T20" fmla="*/ 60 w 173"/>
                <a:gd name="T21" fmla="*/ 185 h 252"/>
                <a:gd name="T22" fmla="*/ 66 w 173"/>
                <a:gd name="T23" fmla="*/ 196 h 252"/>
                <a:gd name="T24" fmla="*/ 72 w 173"/>
                <a:gd name="T25" fmla="*/ 204 h 252"/>
                <a:gd name="T26" fmla="*/ 78 w 173"/>
                <a:gd name="T27" fmla="*/ 207 h 252"/>
                <a:gd name="T28" fmla="*/ 86 w 173"/>
                <a:gd name="T29" fmla="*/ 208 h 252"/>
                <a:gd name="T30" fmla="*/ 94 w 173"/>
                <a:gd name="T31" fmla="*/ 207 h 252"/>
                <a:gd name="T32" fmla="*/ 101 w 173"/>
                <a:gd name="T33" fmla="*/ 204 h 252"/>
                <a:gd name="T34" fmla="*/ 107 w 173"/>
                <a:gd name="T35" fmla="*/ 196 h 252"/>
                <a:gd name="T36" fmla="*/ 113 w 173"/>
                <a:gd name="T37" fmla="*/ 185 h 252"/>
                <a:gd name="T38" fmla="*/ 117 w 173"/>
                <a:gd name="T39" fmla="*/ 171 h 252"/>
                <a:gd name="T40" fmla="*/ 119 w 173"/>
                <a:gd name="T41" fmla="*/ 151 h 252"/>
                <a:gd name="T42" fmla="*/ 119 w 173"/>
                <a:gd name="T43" fmla="*/ 125 h 252"/>
                <a:gd name="T44" fmla="*/ 119 w 173"/>
                <a:gd name="T45" fmla="*/ 100 h 252"/>
                <a:gd name="T46" fmla="*/ 117 w 173"/>
                <a:gd name="T47" fmla="*/ 80 h 252"/>
                <a:gd name="T48" fmla="*/ 113 w 173"/>
                <a:gd name="T49" fmla="*/ 64 h 252"/>
                <a:gd name="T50" fmla="*/ 107 w 173"/>
                <a:gd name="T51" fmla="*/ 55 h 252"/>
                <a:gd name="T52" fmla="*/ 101 w 173"/>
                <a:gd name="T53" fmla="*/ 49 h 252"/>
                <a:gd name="T54" fmla="*/ 94 w 173"/>
                <a:gd name="T55" fmla="*/ 45 h 252"/>
                <a:gd name="T56" fmla="*/ 86 w 173"/>
                <a:gd name="T57" fmla="*/ 44 h 252"/>
                <a:gd name="T58" fmla="*/ 86 w 173"/>
                <a:gd name="T59" fmla="*/ 0 h 252"/>
                <a:gd name="T60" fmla="*/ 107 w 173"/>
                <a:gd name="T61" fmla="*/ 2 h 252"/>
                <a:gd name="T62" fmla="*/ 127 w 173"/>
                <a:gd name="T63" fmla="*/ 11 h 252"/>
                <a:gd name="T64" fmla="*/ 143 w 173"/>
                <a:gd name="T65" fmla="*/ 23 h 252"/>
                <a:gd name="T66" fmla="*/ 155 w 173"/>
                <a:gd name="T67" fmla="*/ 41 h 252"/>
                <a:gd name="T68" fmla="*/ 165 w 173"/>
                <a:gd name="T69" fmla="*/ 64 h 252"/>
                <a:gd name="T70" fmla="*/ 171 w 173"/>
                <a:gd name="T71" fmla="*/ 93 h 252"/>
                <a:gd name="T72" fmla="*/ 173 w 173"/>
                <a:gd name="T73" fmla="*/ 125 h 252"/>
                <a:gd name="T74" fmla="*/ 171 w 173"/>
                <a:gd name="T75" fmla="*/ 158 h 252"/>
                <a:gd name="T76" fmla="*/ 165 w 173"/>
                <a:gd name="T77" fmla="*/ 186 h 252"/>
                <a:gd name="T78" fmla="*/ 155 w 173"/>
                <a:gd name="T79" fmla="*/ 210 h 252"/>
                <a:gd name="T80" fmla="*/ 143 w 173"/>
                <a:gd name="T81" fmla="*/ 228 h 252"/>
                <a:gd name="T82" fmla="*/ 127 w 173"/>
                <a:gd name="T83" fmla="*/ 241 h 252"/>
                <a:gd name="T84" fmla="*/ 107 w 173"/>
                <a:gd name="T85" fmla="*/ 250 h 252"/>
                <a:gd name="T86" fmla="*/ 86 w 173"/>
                <a:gd name="T87" fmla="*/ 252 h 252"/>
                <a:gd name="T88" fmla="*/ 64 w 173"/>
                <a:gd name="T89" fmla="*/ 250 h 252"/>
                <a:gd name="T90" fmla="*/ 46 w 173"/>
                <a:gd name="T91" fmla="*/ 241 h 252"/>
                <a:gd name="T92" fmla="*/ 30 w 173"/>
                <a:gd name="T93" fmla="*/ 228 h 252"/>
                <a:gd name="T94" fmla="*/ 17 w 173"/>
                <a:gd name="T95" fmla="*/ 210 h 252"/>
                <a:gd name="T96" fmla="*/ 7 w 173"/>
                <a:gd name="T97" fmla="*/ 186 h 252"/>
                <a:gd name="T98" fmla="*/ 1 w 173"/>
                <a:gd name="T99" fmla="*/ 158 h 252"/>
                <a:gd name="T100" fmla="*/ 0 w 173"/>
                <a:gd name="T101" fmla="*/ 125 h 252"/>
                <a:gd name="T102" fmla="*/ 1 w 173"/>
                <a:gd name="T103" fmla="*/ 93 h 252"/>
                <a:gd name="T104" fmla="*/ 7 w 173"/>
                <a:gd name="T105" fmla="*/ 64 h 252"/>
                <a:gd name="T106" fmla="*/ 17 w 173"/>
                <a:gd name="T107" fmla="*/ 41 h 252"/>
                <a:gd name="T108" fmla="*/ 30 w 173"/>
                <a:gd name="T109" fmla="*/ 23 h 252"/>
                <a:gd name="T110" fmla="*/ 46 w 173"/>
                <a:gd name="T111" fmla="*/ 11 h 252"/>
                <a:gd name="T112" fmla="*/ 64 w 173"/>
                <a:gd name="T113" fmla="*/ 2 h 252"/>
                <a:gd name="T114" fmla="*/ 86 w 173"/>
                <a:gd name="T1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3" h="252">
                  <a:moveTo>
                    <a:pt x="86" y="44"/>
                  </a:moveTo>
                  <a:lnTo>
                    <a:pt x="78" y="45"/>
                  </a:lnTo>
                  <a:lnTo>
                    <a:pt x="72" y="49"/>
                  </a:lnTo>
                  <a:lnTo>
                    <a:pt x="66" y="55"/>
                  </a:lnTo>
                  <a:lnTo>
                    <a:pt x="60" y="64"/>
                  </a:lnTo>
                  <a:lnTo>
                    <a:pt x="56" y="80"/>
                  </a:lnTo>
                  <a:lnTo>
                    <a:pt x="53" y="100"/>
                  </a:lnTo>
                  <a:lnTo>
                    <a:pt x="52" y="125"/>
                  </a:lnTo>
                  <a:lnTo>
                    <a:pt x="53" y="151"/>
                  </a:lnTo>
                  <a:lnTo>
                    <a:pt x="56" y="171"/>
                  </a:lnTo>
                  <a:lnTo>
                    <a:pt x="60" y="185"/>
                  </a:lnTo>
                  <a:lnTo>
                    <a:pt x="66" y="196"/>
                  </a:lnTo>
                  <a:lnTo>
                    <a:pt x="72" y="204"/>
                  </a:lnTo>
                  <a:lnTo>
                    <a:pt x="78" y="207"/>
                  </a:lnTo>
                  <a:lnTo>
                    <a:pt x="86" y="208"/>
                  </a:lnTo>
                  <a:lnTo>
                    <a:pt x="94" y="207"/>
                  </a:lnTo>
                  <a:lnTo>
                    <a:pt x="101" y="204"/>
                  </a:lnTo>
                  <a:lnTo>
                    <a:pt x="107" y="196"/>
                  </a:lnTo>
                  <a:lnTo>
                    <a:pt x="113" y="185"/>
                  </a:lnTo>
                  <a:lnTo>
                    <a:pt x="117" y="171"/>
                  </a:lnTo>
                  <a:lnTo>
                    <a:pt x="119" y="151"/>
                  </a:lnTo>
                  <a:lnTo>
                    <a:pt x="119" y="125"/>
                  </a:lnTo>
                  <a:lnTo>
                    <a:pt x="119" y="100"/>
                  </a:lnTo>
                  <a:lnTo>
                    <a:pt x="117" y="80"/>
                  </a:lnTo>
                  <a:lnTo>
                    <a:pt x="113" y="64"/>
                  </a:lnTo>
                  <a:lnTo>
                    <a:pt x="107" y="55"/>
                  </a:lnTo>
                  <a:lnTo>
                    <a:pt x="101" y="49"/>
                  </a:lnTo>
                  <a:lnTo>
                    <a:pt x="94" y="45"/>
                  </a:lnTo>
                  <a:lnTo>
                    <a:pt x="86" y="44"/>
                  </a:lnTo>
                  <a:close/>
                  <a:moveTo>
                    <a:pt x="86" y="0"/>
                  </a:moveTo>
                  <a:lnTo>
                    <a:pt x="107" y="2"/>
                  </a:lnTo>
                  <a:lnTo>
                    <a:pt x="127" y="11"/>
                  </a:lnTo>
                  <a:lnTo>
                    <a:pt x="143" y="23"/>
                  </a:lnTo>
                  <a:lnTo>
                    <a:pt x="155" y="41"/>
                  </a:lnTo>
                  <a:lnTo>
                    <a:pt x="165" y="64"/>
                  </a:lnTo>
                  <a:lnTo>
                    <a:pt x="171" y="93"/>
                  </a:lnTo>
                  <a:lnTo>
                    <a:pt x="173" y="125"/>
                  </a:lnTo>
                  <a:lnTo>
                    <a:pt x="171" y="158"/>
                  </a:lnTo>
                  <a:lnTo>
                    <a:pt x="165" y="186"/>
                  </a:lnTo>
                  <a:lnTo>
                    <a:pt x="155" y="210"/>
                  </a:lnTo>
                  <a:lnTo>
                    <a:pt x="143" y="228"/>
                  </a:lnTo>
                  <a:lnTo>
                    <a:pt x="127" y="241"/>
                  </a:lnTo>
                  <a:lnTo>
                    <a:pt x="107" y="250"/>
                  </a:lnTo>
                  <a:lnTo>
                    <a:pt x="86" y="252"/>
                  </a:lnTo>
                  <a:lnTo>
                    <a:pt x="64" y="250"/>
                  </a:lnTo>
                  <a:lnTo>
                    <a:pt x="46" y="241"/>
                  </a:lnTo>
                  <a:lnTo>
                    <a:pt x="30" y="228"/>
                  </a:lnTo>
                  <a:lnTo>
                    <a:pt x="17" y="210"/>
                  </a:lnTo>
                  <a:lnTo>
                    <a:pt x="7" y="186"/>
                  </a:lnTo>
                  <a:lnTo>
                    <a:pt x="1" y="158"/>
                  </a:lnTo>
                  <a:lnTo>
                    <a:pt x="0" y="125"/>
                  </a:lnTo>
                  <a:lnTo>
                    <a:pt x="1" y="93"/>
                  </a:lnTo>
                  <a:lnTo>
                    <a:pt x="7" y="64"/>
                  </a:lnTo>
                  <a:lnTo>
                    <a:pt x="17" y="41"/>
                  </a:lnTo>
                  <a:lnTo>
                    <a:pt x="30" y="23"/>
                  </a:lnTo>
                  <a:lnTo>
                    <a:pt x="46" y="11"/>
                  </a:lnTo>
                  <a:lnTo>
                    <a:pt x="64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352800" y="3478213"/>
              <a:ext cx="147638" cy="193675"/>
            </a:xfrm>
            <a:custGeom>
              <a:avLst/>
              <a:gdLst>
                <a:gd name="T0" fmla="*/ 105 w 186"/>
                <a:gd name="T1" fmla="*/ 47 h 242"/>
                <a:gd name="T2" fmla="*/ 86 w 186"/>
                <a:gd name="T3" fmla="*/ 89 h 242"/>
                <a:gd name="T4" fmla="*/ 54 w 186"/>
                <a:gd name="T5" fmla="*/ 141 h 242"/>
                <a:gd name="T6" fmla="*/ 105 w 186"/>
                <a:gd name="T7" fmla="*/ 141 h 242"/>
                <a:gd name="T8" fmla="*/ 105 w 186"/>
                <a:gd name="T9" fmla="*/ 102 h 242"/>
                <a:gd name="T10" fmla="*/ 105 w 186"/>
                <a:gd name="T11" fmla="*/ 84 h 242"/>
                <a:gd name="T12" fmla="*/ 106 w 186"/>
                <a:gd name="T13" fmla="*/ 66 h 242"/>
                <a:gd name="T14" fmla="*/ 108 w 186"/>
                <a:gd name="T15" fmla="*/ 47 h 242"/>
                <a:gd name="T16" fmla="*/ 105 w 186"/>
                <a:gd name="T17" fmla="*/ 47 h 242"/>
                <a:gd name="T18" fmla="*/ 88 w 186"/>
                <a:gd name="T19" fmla="*/ 0 h 242"/>
                <a:gd name="T20" fmla="*/ 158 w 186"/>
                <a:gd name="T21" fmla="*/ 0 h 242"/>
                <a:gd name="T22" fmla="*/ 158 w 186"/>
                <a:gd name="T23" fmla="*/ 141 h 242"/>
                <a:gd name="T24" fmla="*/ 186 w 186"/>
                <a:gd name="T25" fmla="*/ 141 h 242"/>
                <a:gd name="T26" fmla="*/ 186 w 186"/>
                <a:gd name="T27" fmla="*/ 184 h 242"/>
                <a:gd name="T28" fmla="*/ 158 w 186"/>
                <a:gd name="T29" fmla="*/ 184 h 242"/>
                <a:gd name="T30" fmla="*/ 158 w 186"/>
                <a:gd name="T31" fmla="*/ 242 h 242"/>
                <a:gd name="T32" fmla="*/ 105 w 186"/>
                <a:gd name="T33" fmla="*/ 242 h 242"/>
                <a:gd name="T34" fmla="*/ 105 w 186"/>
                <a:gd name="T35" fmla="*/ 184 h 242"/>
                <a:gd name="T36" fmla="*/ 0 w 186"/>
                <a:gd name="T37" fmla="*/ 184 h 242"/>
                <a:gd name="T38" fmla="*/ 0 w 186"/>
                <a:gd name="T39" fmla="*/ 146 h 242"/>
                <a:gd name="T40" fmla="*/ 88 w 186"/>
                <a:gd name="T4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" h="242">
                  <a:moveTo>
                    <a:pt x="105" y="47"/>
                  </a:moveTo>
                  <a:lnTo>
                    <a:pt x="86" y="89"/>
                  </a:lnTo>
                  <a:lnTo>
                    <a:pt x="54" y="141"/>
                  </a:lnTo>
                  <a:lnTo>
                    <a:pt x="105" y="141"/>
                  </a:lnTo>
                  <a:lnTo>
                    <a:pt x="105" y="102"/>
                  </a:lnTo>
                  <a:lnTo>
                    <a:pt x="105" y="84"/>
                  </a:lnTo>
                  <a:lnTo>
                    <a:pt x="106" y="66"/>
                  </a:lnTo>
                  <a:lnTo>
                    <a:pt x="108" y="47"/>
                  </a:lnTo>
                  <a:lnTo>
                    <a:pt x="105" y="47"/>
                  </a:lnTo>
                  <a:close/>
                  <a:moveTo>
                    <a:pt x="88" y="0"/>
                  </a:moveTo>
                  <a:lnTo>
                    <a:pt x="158" y="0"/>
                  </a:lnTo>
                  <a:lnTo>
                    <a:pt x="158" y="141"/>
                  </a:lnTo>
                  <a:lnTo>
                    <a:pt x="186" y="141"/>
                  </a:lnTo>
                  <a:lnTo>
                    <a:pt x="186" y="184"/>
                  </a:lnTo>
                  <a:lnTo>
                    <a:pt x="158" y="184"/>
                  </a:lnTo>
                  <a:lnTo>
                    <a:pt x="158" y="242"/>
                  </a:lnTo>
                  <a:lnTo>
                    <a:pt x="105" y="242"/>
                  </a:lnTo>
                  <a:lnTo>
                    <a:pt x="105" y="184"/>
                  </a:lnTo>
                  <a:lnTo>
                    <a:pt x="0" y="184"/>
                  </a:lnTo>
                  <a:lnTo>
                    <a:pt x="0" y="14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4175126" y="2857501"/>
            <a:ext cx="787399" cy="7873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00"/>
          <p:cNvSpPr>
            <a:spLocks noEditPoints="1"/>
          </p:cNvSpPr>
          <p:nvPr/>
        </p:nvSpPr>
        <p:spPr bwMode="auto">
          <a:xfrm>
            <a:off x="3525110" y="2766770"/>
            <a:ext cx="297590" cy="372840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5" name="Group 34"/>
          <p:cNvGrpSpPr/>
          <p:nvPr/>
        </p:nvGrpSpPr>
        <p:grpSpPr>
          <a:xfrm>
            <a:off x="4279900" y="3957638"/>
            <a:ext cx="342058" cy="355740"/>
            <a:chOff x="3313125" y="3403631"/>
            <a:chExt cx="468530" cy="487270"/>
          </a:xfrm>
        </p:grpSpPr>
        <p:sp>
          <p:nvSpPr>
            <p:cNvPr id="36" name="Freeform 434"/>
            <p:cNvSpPr>
              <a:spLocks/>
            </p:cNvSpPr>
            <p:nvPr/>
          </p:nvSpPr>
          <p:spPr bwMode="auto">
            <a:xfrm>
              <a:off x="3500537" y="3403631"/>
              <a:ext cx="281118" cy="4872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2"/>
                </a:cxn>
                <a:cxn ang="0">
                  <a:pos x="89" y="57"/>
                </a:cxn>
                <a:cxn ang="0">
                  <a:pos x="90" y="59"/>
                </a:cxn>
                <a:cxn ang="0">
                  <a:pos x="90" y="61"/>
                </a:cxn>
                <a:cxn ang="0">
                  <a:pos x="89" y="63"/>
                </a:cxn>
                <a:cxn ang="0">
                  <a:pos x="87" y="64"/>
                </a:cxn>
                <a:cxn ang="0">
                  <a:pos x="85" y="65"/>
                </a:cxn>
                <a:cxn ang="0">
                  <a:pos x="106" y="103"/>
                </a:cxn>
                <a:cxn ang="0">
                  <a:pos x="107" y="105"/>
                </a:cxn>
                <a:cxn ang="0">
                  <a:pos x="107" y="107"/>
                </a:cxn>
                <a:cxn ang="0">
                  <a:pos x="106" y="109"/>
                </a:cxn>
                <a:cxn ang="0">
                  <a:pos x="105" y="111"/>
                </a:cxn>
                <a:cxn ang="0">
                  <a:pos x="103" y="111"/>
                </a:cxn>
                <a:cxn ang="0">
                  <a:pos x="119" y="146"/>
                </a:cxn>
                <a:cxn ang="0">
                  <a:pos x="120" y="148"/>
                </a:cxn>
                <a:cxn ang="0">
                  <a:pos x="120" y="150"/>
                </a:cxn>
                <a:cxn ang="0">
                  <a:pos x="119" y="152"/>
                </a:cxn>
                <a:cxn ang="0">
                  <a:pos x="117" y="153"/>
                </a:cxn>
                <a:cxn ang="0">
                  <a:pos x="115" y="154"/>
                </a:cxn>
                <a:cxn ang="0">
                  <a:pos x="65" y="203"/>
                </a:cxn>
                <a:cxn ang="0">
                  <a:pos x="64" y="205"/>
                </a:cxn>
                <a:cxn ang="0">
                  <a:pos x="63" y="207"/>
                </a:cxn>
                <a:cxn ang="0">
                  <a:pos x="60" y="208"/>
                </a:cxn>
                <a:cxn ang="0">
                  <a:pos x="28" y="207"/>
                </a:cxn>
                <a:cxn ang="0">
                  <a:pos x="26" y="206"/>
                </a:cxn>
                <a:cxn ang="0">
                  <a:pos x="25" y="204"/>
                </a:cxn>
                <a:cxn ang="0">
                  <a:pos x="25" y="173"/>
                </a:cxn>
                <a:cxn ang="0">
                  <a:pos x="31" y="173"/>
                </a:cxn>
                <a:cxn ang="0">
                  <a:pos x="34" y="172"/>
                </a:cxn>
                <a:cxn ang="0">
                  <a:pos x="37" y="169"/>
                </a:cxn>
                <a:cxn ang="0">
                  <a:pos x="40" y="166"/>
                </a:cxn>
                <a:cxn ang="0">
                  <a:pos x="41" y="163"/>
                </a:cxn>
                <a:cxn ang="0">
                  <a:pos x="40" y="159"/>
                </a:cxn>
                <a:cxn ang="0">
                  <a:pos x="39" y="155"/>
                </a:cxn>
                <a:cxn ang="0">
                  <a:pos x="25" y="138"/>
                </a:cxn>
                <a:cxn ang="0">
                  <a:pos x="27" y="137"/>
                </a:cxn>
                <a:cxn ang="0">
                  <a:pos x="29" y="134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31" y="124"/>
                </a:cxn>
                <a:cxn ang="0">
                  <a:pos x="29" y="121"/>
                </a:cxn>
                <a:cxn ang="0">
                  <a:pos x="14" y="100"/>
                </a:cxn>
                <a:cxn ang="0">
                  <a:pos x="16" y="97"/>
                </a:cxn>
                <a:cxn ang="0">
                  <a:pos x="17" y="93"/>
                </a:cxn>
                <a:cxn ang="0">
                  <a:pos x="17" y="90"/>
                </a:cxn>
                <a:cxn ang="0">
                  <a:pos x="16" y="86"/>
                </a:cxn>
                <a:cxn ang="0">
                  <a:pos x="7" y="73"/>
                </a:cxn>
                <a:cxn ang="0">
                  <a:pos x="5" y="65"/>
                </a:cxn>
                <a:cxn ang="0">
                  <a:pos x="3" y="64"/>
                </a:cxn>
                <a:cxn ang="0">
                  <a:pos x="1" y="63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2" y="2"/>
                </a:cxn>
                <a:cxn ang="0">
                  <a:pos x="44" y="0"/>
                </a:cxn>
              </a:cxnLst>
              <a:rect l="0" t="0" r="r" b="b"/>
              <a:pathLst>
                <a:path w="120" h="208">
                  <a:moveTo>
                    <a:pt x="45" y="0"/>
                  </a:moveTo>
                  <a:lnTo>
                    <a:pt x="46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90" y="59"/>
                  </a:lnTo>
                  <a:lnTo>
                    <a:pt x="90" y="60"/>
                  </a:lnTo>
                  <a:lnTo>
                    <a:pt x="90" y="61"/>
                  </a:lnTo>
                  <a:lnTo>
                    <a:pt x="89" y="62"/>
                  </a:lnTo>
                  <a:lnTo>
                    <a:pt x="89" y="63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5"/>
                  </a:lnTo>
                  <a:lnTo>
                    <a:pt x="76" y="65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6" y="109"/>
                  </a:lnTo>
                  <a:lnTo>
                    <a:pt x="106" y="110"/>
                  </a:lnTo>
                  <a:lnTo>
                    <a:pt x="105" y="111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90" y="111"/>
                  </a:lnTo>
                  <a:lnTo>
                    <a:pt x="119" y="146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65" y="154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4" y="205"/>
                  </a:lnTo>
                  <a:lnTo>
                    <a:pt x="64" y="206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8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7" y="207"/>
                  </a:lnTo>
                  <a:lnTo>
                    <a:pt x="26" y="206"/>
                  </a:lnTo>
                  <a:lnTo>
                    <a:pt x="25" y="205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5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2"/>
                  </a:lnTo>
                  <a:lnTo>
                    <a:pt x="34" y="172"/>
                  </a:lnTo>
                  <a:lnTo>
                    <a:pt x="36" y="171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39" y="155"/>
                  </a:lnTo>
                  <a:lnTo>
                    <a:pt x="38" y="154"/>
                  </a:lnTo>
                  <a:lnTo>
                    <a:pt x="25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8" y="136"/>
                  </a:lnTo>
                  <a:lnTo>
                    <a:pt x="29" y="134"/>
                  </a:lnTo>
                  <a:lnTo>
                    <a:pt x="30" y="133"/>
                  </a:lnTo>
                  <a:lnTo>
                    <a:pt x="31" y="131"/>
                  </a:lnTo>
                  <a:lnTo>
                    <a:pt x="31" y="129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1" y="124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13" y="101"/>
                  </a:lnTo>
                  <a:lnTo>
                    <a:pt x="14" y="100"/>
                  </a:lnTo>
                  <a:lnTo>
                    <a:pt x="15" y="99"/>
                  </a:lnTo>
                  <a:lnTo>
                    <a:pt x="16" y="97"/>
                  </a:lnTo>
                  <a:lnTo>
                    <a:pt x="17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5" y="65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35"/>
            <p:cNvSpPr>
              <a:spLocks/>
            </p:cNvSpPr>
            <p:nvPr/>
          </p:nvSpPr>
          <p:spPr bwMode="auto">
            <a:xfrm>
              <a:off x="3313125" y="3511393"/>
              <a:ext cx="267062" cy="37950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9" y="1"/>
                </a:cxn>
                <a:cxn ang="0">
                  <a:pos x="90" y="44"/>
                </a:cxn>
                <a:cxn ang="0">
                  <a:pos x="91" y="46"/>
                </a:cxn>
                <a:cxn ang="0">
                  <a:pos x="90" y="48"/>
                </a:cxn>
                <a:cxn ang="0">
                  <a:pos x="89" y="50"/>
                </a:cxn>
                <a:cxn ang="0">
                  <a:pos x="87" y="50"/>
                </a:cxn>
                <a:cxn ang="0">
                  <a:pos x="81" y="51"/>
                </a:cxn>
                <a:cxn ang="0">
                  <a:pos x="104" y="80"/>
                </a:cxn>
                <a:cxn ang="0">
                  <a:pos x="104" y="82"/>
                </a:cxn>
                <a:cxn ang="0">
                  <a:pos x="104" y="84"/>
                </a:cxn>
                <a:cxn ang="0">
                  <a:pos x="102" y="86"/>
                </a:cxn>
                <a:cxn ang="0">
                  <a:pos x="101" y="86"/>
                </a:cxn>
                <a:cxn ang="0">
                  <a:pos x="92" y="87"/>
                </a:cxn>
                <a:cxn ang="0">
                  <a:pos x="113" y="113"/>
                </a:cxn>
                <a:cxn ang="0">
                  <a:pos x="114" y="115"/>
                </a:cxn>
                <a:cxn ang="0">
                  <a:pos x="113" y="117"/>
                </a:cxn>
                <a:cxn ang="0">
                  <a:pos x="112" y="119"/>
                </a:cxn>
                <a:cxn ang="0">
                  <a:pos x="110" y="120"/>
                </a:cxn>
                <a:cxn ang="0">
                  <a:pos x="73" y="120"/>
                </a:cxn>
                <a:cxn ang="0">
                  <a:pos x="72" y="158"/>
                </a:cxn>
                <a:cxn ang="0">
                  <a:pos x="71" y="160"/>
                </a:cxn>
                <a:cxn ang="0">
                  <a:pos x="69" y="161"/>
                </a:cxn>
                <a:cxn ang="0">
                  <a:pos x="46" y="162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41" y="157"/>
                </a:cxn>
                <a:cxn ang="0">
                  <a:pos x="5" y="120"/>
                </a:cxn>
                <a:cxn ang="0">
                  <a:pos x="3" y="119"/>
                </a:cxn>
                <a:cxn ang="0">
                  <a:pos x="1" y="118"/>
                </a:cxn>
                <a:cxn ang="0">
                  <a:pos x="0" y="116"/>
                </a:cxn>
                <a:cxn ang="0">
                  <a:pos x="0" y="114"/>
                </a:cxn>
                <a:cxn ang="0">
                  <a:pos x="1" y="112"/>
                </a:cxn>
                <a:cxn ang="0">
                  <a:pos x="14" y="87"/>
                </a:cxn>
                <a:cxn ang="0">
                  <a:pos x="12" y="86"/>
                </a:cxn>
                <a:cxn ang="0">
                  <a:pos x="11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79"/>
                </a:cxn>
                <a:cxn ang="0">
                  <a:pos x="28" y="51"/>
                </a:cxn>
                <a:cxn ang="0">
                  <a:pos x="26" y="50"/>
                </a:cxn>
                <a:cxn ang="0">
                  <a:pos x="24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4" y="43"/>
                </a:cxn>
                <a:cxn ang="0">
                  <a:pos x="55" y="1"/>
                </a:cxn>
                <a:cxn ang="0">
                  <a:pos x="57" y="0"/>
                </a:cxn>
              </a:cxnLst>
              <a:rect l="0" t="0" r="r" b="b"/>
              <a:pathLst>
                <a:path w="114" h="162">
                  <a:moveTo>
                    <a:pt x="57" y="0"/>
                  </a:move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5"/>
                  </a:lnTo>
                  <a:lnTo>
                    <a:pt x="91" y="46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1" y="51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1" y="86"/>
                  </a:lnTo>
                  <a:lnTo>
                    <a:pt x="99" y="87"/>
                  </a:lnTo>
                  <a:lnTo>
                    <a:pt x="92" y="87"/>
                  </a:lnTo>
                  <a:lnTo>
                    <a:pt x="113" y="112"/>
                  </a:lnTo>
                  <a:lnTo>
                    <a:pt x="113" y="113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73" y="120"/>
                  </a:lnTo>
                  <a:lnTo>
                    <a:pt x="73" y="157"/>
                  </a:lnTo>
                  <a:lnTo>
                    <a:pt x="72" y="158"/>
                  </a:lnTo>
                  <a:lnTo>
                    <a:pt x="72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46" y="162"/>
                  </a:lnTo>
                  <a:lnTo>
                    <a:pt x="45" y="161"/>
                  </a:lnTo>
                  <a:lnTo>
                    <a:pt x="44" y="161"/>
                  </a:lnTo>
                  <a:lnTo>
                    <a:pt x="43" y="160"/>
                  </a:lnTo>
                  <a:lnTo>
                    <a:pt x="42" y="159"/>
                  </a:lnTo>
                  <a:lnTo>
                    <a:pt x="41" y="158"/>
                  </a:lnTo>
                  <a:lnTo>
                    <a:pt x="41" y="157"/>
                  </a:lnTo>
                  <a:lnTo>
                    <a:pt x="41" y="120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1" y="112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33" y="51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48680" y="3245367"/>
            <a:ext cx="426768" cy="418436"/>
            <a:chOff x="7366384" y="3333750"/>
            <a:chExt cx="584557" cy="573149"/>
          </a:xfrm>
        </p:grpSpPr>
        <p:sp>
          <p:nvSpPr>
            <p:cNvPr id="39" name="Freeform 363"/>
            <p:cNvSpPr>
              <a:spLocks noEditPoints="1"/>
            </p:cNvSpPr>
            <p:nvPr/>
          </p:nvSpPr>
          <p:spPr bwMode="auto">
            <a:xfrm>
              <a:off x="7511811" y="3490581"/>
              <a:ext cx="290852" cy="416318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64"/>
            <p:cNvSpPr>
              <a:spLocks/>
            </p:cNvSpPr>
            <p:nvPr/>
          </p:nvSpPr>
          <p:spPr bwMode="auto">
            <a:xfrm>
              <a:off x="7366384" y="3613196"/>
              <a:ext cx="114060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65"/>
            <p:cNvSpPr>
              <a:spLocks/>
            </p:cNvSpPr>
            <p:nvPr/>
          </p:nvSpPr>
          <p:spPr bwMode="auto">
            <a:xfrm>
              <a:off x="7839732" y="3613196"/>
              <a:ext cx="111209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66"/>
            <p:cNvSpPr>
              <a:spLocks/>
            </p:cNvSpPr>
            <p:nvPr/>
          </p:nvSpPr>
          <p:spPr bwMode="auto">
            <a:xfrm>
              <a:off x="7400602" y="3710147"/>
              <a:ext cx="105506" cy="712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67"/>
            <p:cNvSpPr>
              <a:spLocks/>
            </p:cNvSpPr>
            <p:nvPr/>
          </p:nvSpPr>
          <p:spPr bwMode="auto">
            <a:xfrm>
              <a:off x="7814069" y="3473472"/>
              <a:ext cx="102654" cy="712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68"/>
            <p:cNvSpPr>
              <a:spLocks/>
            </p:cNvSpPr>
            <p:nvPr/>
          </p:nvSpPr>
          <p:spPr bwMode="auto">
            <a:xfrm>
              <a:off x="7742781" y="3367968"/>
              <a:ext cx="68436" cy="10550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369"/>
            <p:cNvSpPr>
              <a:spLocks/>
            </p:cNvSpPr>
            <p:nvPr/>
          </p:nvSpPr>
          <p:spPr bwMode="auto">
            <a:xfrm>
              <a:off x="7645830" y="3333750"/>
              <a:ext cx="25664" cy="114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70"/>
            <p:cNvSpPr>
              <a:spLocks/>
            </p:cNvSpPr>
            <p:nvPr/>
          </p:nvSpPr>
          <p:spPr bwMode="auto">
            <a:xfrm>
              <a:off x="7506108" y="3367968"/>
              <a:ext cx="71288" cy="10550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71"/>
            <p:cNvSpPr>
              <a:spLocks/>
            </p:cNvSpPr>
            <p:nvPr/>
          </p:nvSpPr>
          <p:spPr bwMode="auto">
            <a:xfrm>
              <a:off x="7814069" y="3712998"/>
              <a:ext cx="102654" cy="71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372"/>
            <p:cNvSpPr>
              <a:spLocks/>
            </p:cNvSpPr>
            <p:nvPr/>
          </p:nvSpPr>
          <p:spPr bwMode="auto">
            <a:xfrm>
              <a:off x="7400602" y="3473472"/>
              <a:ext cx="105506" cy="712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15785" y="2264020"/>
            <a:ext cx="421164" cy="350458"/>
            <a:chOff x="11764963" y="1333500"/>
            <a:chExt cx="434975" cy="361950"/>
          </a:xfrm>
          <a:solidFill>
            <a:schemeClr val="bg1"/>
          </a:solidFill>
        </p:grpSpPr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11891963" y="160337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24"/>
            <p:cNvSpPr>
              <a:spLocks noEditPoints="1"/>
            </p:cNvSpPr>
            <p:nvPr/>
          </p:nvSpPr>
          <p:spPr bwMode="auto">
            <a:xfrm>
              <a:off x="12042775" y="1603375"/>
              <a:ext cx="90488" cy="92075"/>
            </a:xfrm>
            <a:custGeom>
              <a:avLst/>
              <a:gdLst>
                <a:gd name="T0" fmla="*/ 12 w 24"/>
                <a:gd name="T1" fmla="*/ 8 h 24"/>
                <a:gd name="T2" fmla="*/ 16 w 24"/>
                <a:gd name="T3" fmla="*/ 12 h 24"/>
                <a:gd name="T4" fmla="*/ 12 w 24"/>
                <a:gd name="T5" fmla="*/ 16 h 24"/>
                <a:gd name="T6" fmla="*/ 8 w 24"/>
                <a:gd name="T7" fmla="*/ 12 h 24"/>
                <a:gd name="T8" fmla="*/ 12 w 24"/>
                <a:gd name="T9" fmla="*/ 8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8"/>
                  </a:move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11764963" y="1333500"/>
              <a:ext cx="404813" cy="246062"/>
            </a:xfrm>
            <a:custGeom>
              <a:avLst/>
              <a:gdLst>
                <a:gd name="T0" fmla="*/ 37 w 108"/>
                <a:gd name="T1" fmla="*/ 56 h 64"/>
                <a:gd name="T2" fmla="*/ 26 w 108"/>
                <a:gd name="T3" fmla="*/ 0 h 64"/>
                <a:gd name="T4" fmla="*/ 16 w 108"/>
                <a:gd name="T5" fmla="*/ 0 h 64"/>
                <a:gd name="T6" fmla="*/ 4 w 108"/>
                <a:gd name="T7" fmla="*/ 0 h 64"/>
                <a:gd name="T8" fmla="*/ 4 w 108"/>
                <a:gd name="T9" fmla="*/ 0 h 64"/>
                <a:gd name="T10" fmla="*/ 0 w 108"/>
                <a:gd name="T11" fmla="*/ 4 h 64"/>
                <a:gd name="T12" fmla="*/ 4 w 108"/>
                <a:gd name="T13" fmla="*/ 8 h 64"/>
                <a:gd name="T14" fmla="*/ 4 w 108"/>
                <a:gd name="T15" fmla="*/ 8 h 64"/>
                <a:gd name="T16" fmla="*/ 19 w 108"/>
                <a:gd name="T17" fmla="*/ 8 h 64"/>
                <a:gd name="T18" fmla="*/ 30 w 108"/>
                <a:gd name="T19" fmla="*/ 64 h 64"/>
                <a:gd name="T20" fmla="*/ 42 w 108"/>
                <a:gd name="T21" fmla="*/ 64 h 64"/>
                <a:gd name="T22" fmla="*/ 104 w 108"/>
                <a:gd name="T23" fmla="*/ 64 h 64"/>
                <a:gd name="T24" fmla="*/ 104 w 108"/>
                <a:gd name="T25" fmla="*/ 64 h 64"/>
                <a:gd name="T26" fmla="*/ 104 w 108"/>
                <a:gd name="T27" fmla="*/ 64 h 64"/>
                <a:gd name="T28" fmla="*/ 104 w 108"/>
                <a:gd name="T29" fmla="*/ 64 h 64"/>
                <a:gd name="T30" fmla="*/ 104 w 108"/>
                <a:gd name="T31" fmla="*/ 64 h 64"/>
                <a:gd name="T32" fmla="*/ 108 w 108"/>
                <a:gd name="T33" fmla="*/ 60 h 64"/>
                <a:gd name="T34" fmla="*/ 104 w 108"/>
                <a:gd name="T35" fmla="*/ 56 h 64"/>
                <a:gd name="T36" fmla="*/ 37 w 10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4">
                  <a:moveTo>
                    <a:pt x="37" y="5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4"/>
                    <a:pt x="108" y="62"/>
                    <a:pt x="108" y="60"/>
                  </a:cubicBezTo>
                  <a:cubicBezTo>
                    <a:pt x="108" y="58"/>
                    <a:pt x="106" y="56"/>
                    <a:pt x="104" y="56"/>
                  </a:cubicBezTo>
                  <a:lnTo>
                    <a:pt x="3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26"/>
            <p:cNvSpPr>
              <a:spLocks noEditPoints="1"/>
            </p:cNvSpPr>
            <p:nvPr/>
          </p:nvSpPr>
          <p:spPr bwMode="auto">
            <a:xfrm>
              <a:off x="11899900" y="1363663"/>
              <a:ext cx="300038" cy="153987"/>
            </a:xfrm>
            <a:custGeom>
              <a:avLst/>
              <a:gdLst>
                <a:gd name="T0" fmla="*/ 68 w 80"/>
                <a:gd name="T1" fmla="*/ 32 h 40"/>
                <a:gd name="T2" fmla="*/ 12 w 80"/>
                <a:gd name="T3" fmla="*/ 32 h 40"/>
                <a:gd name="T4" fmla="*/ 8 w 80"/>
                <a:gd name="T5" fmla="*/ 36 h 40"/>
                <a:gd name="T6" fmla="*/ 12 w 80"/>
                <a:gd name="T7" fmla="*/ 40 h 40"/>
                <a:gd name="T8" fmla="*/ 68 w 80"/>
                <a:gd name="T9" fmla="*/ 40 h 40"/>
                <a:gd name="T10" fmla="*/ 72 w 80"/>
                <a:gd name="T11" fmla="*/ 36 h 40"/>
                <a:gd name="T12" fmla="*/ 68 w 80"/>
                <a:gd name="T13" fmla="*/ 32 h 40"/>
                <a:gd name="T14" fmla="*/ 72 w 80"/>
                <a:gd name="T15" fmla="*/ 16 h 40"/>
                <a:gd name="T16" fmla="*/ 8 w 80"/>
                <a:gd name="T17" fmla="*/ 16 h 40"/>
                <a:gd name="T18" fmla="*/ 4 w 80"/>
                <a:gd name="T19" fmla="*/ 20 h 40"/>
                <a:gd name="T20" fmla="*/ 8 w 80"/>
                <a:gd name="T21" fmla="*/ 24 h 40"/>
                <a:gd name="T22" fmla="*/ 72 w 80"/>
                <a:gd name="T23" fmla="*/ 24 h 40"/>
                <a:gd name="T24" fmla="*/ 76 w 80"/>
                <a:gd name="T25" fmla="*/ 20 h 40"/>
                <a:gd name="T26" fmla="*/ 72 w 80"/>
                <a:gd name="T27" fmla="*/ 16 h 40"/>
                <a:gd name="T28" fmla="*/ 76 w 80"/>
                <a:gd name="T29" fmla="*/ 0 h 40"/>
                <a:gd name="T30" fmla="*/ 4 w 80"/>
                <a:gd name="T31" fmla="*/ 0 h 40"/>
                <a:gd name="T32" fmla="*/ 0 w 80"/>
                <a:gd name="T33" fmla="*/ 4 h 40"/>
                <a:gd name="T34" fmla="*/ 4 w 80"/>
                <a:gd name="T35" fmla="*/ 8 h 40"/>
                <a:gd name="T36" fmla="*/ 76 w 80"/>
                <a:gd name="T37" fmla="*/ 8 h 40"/>
                <a:gd name="T38" fmla="*/ 80 w 80"/>
                <a:gd name="T39" fmla="*/ 4 h 40"/>
                <a:gd name="T40" fmla="*/ 76 w 80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40">
                  <a:moveTo>
                    <a:pt x="6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0" y="32"/>
                    <a:pt x="8" y="34"/>
                    <a:pt x="8" y="36"/>
                  </a:cubicBezTo>
                  <a:cubicBezTo>
                    <a:pt x="8" y="38"/>
                    <a:pt x="10" y="40"/>
                    <a:pt x="1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0"/>
                    <a:pt x="72" y="38"/>
                    <a:pt x="72" y="36"/>
                  </a:cubicBezTo>
                  <a:cubicBezTo>
                    <a:pt x="72" y="34"/>
                    <a:pt x="70" y="32"/>
                    <a:pt x="68" y="32"/>
                  </a:cubicBezTo>
                  <a:close/>
                  <a:moveTo>
                    <a:pt x="72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4" y="18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4"/>
                    <a:pt x="76" y="22"/>
                    <a:pt x="76" y="20"/>
                  </a:cubicBezTo>
                  <a:cubicBezTo>
                    <a:pt x="76" y="18"/>
                    <a:pt x="74" y="16"/>
                    <a:pt x="72" y="16"/>
                  </a:cubicBezTo>
                  <a:close/>
                  <a:moveTo>
                    <a:pt x="7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6"/>
                    <a:pt x="80" y="4"/>
                  </a:cubicBezTo>
                  <a:cubicBezTo>
                    <a:pt x="80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254180" y="1459489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18568" y="1657350"/>
            <a:ext cx="1597368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70994" y="332961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35382" y="3527478"/>
            <a:ext cx="1597368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85486" y="2372925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85486" y="2570786"/>
            <a:ext cx="1597368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17832" y="4078638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17832" y="4276499"/>
            <a:ext cx="1597368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90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8648701" y="1563005"/>
            <a:ext cx="0" cy="312420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5300" y="1563005"/>
            <a:ext cx="0" cy="312420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10350" y="1563005"/>
            <a:ext cx="0" cy="312420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1563005"/>
            <a:ext cx="0" cy="312420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33650" y="1563005"/>
            <a:ext cx="0" cy="312420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9302" y="284912"/>
            <a:ext cx="298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Table Slide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95300" y="3087006"/>
            <a:ext cx="81443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300" y="3620406"/>
            <a:ext cx="81443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5300" y="4153806"/>
            <a:ext cx="81443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5300" y="1563005"/>
            <a:ext cx="8153401" cy="994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300"/>
          <p:cNvSpPr>
            <a:spLocks noEditPoints="1"/>
          </p:cNvSpPr>
          <p:nvPr/>
        </p:nvSpPr>
        <p:spPr bwMode="auto">
          <a:xfrm>
            <a:off x="974988" y="1717690"/>
            <a:ext cx="206650" cy="258904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TextBox 44"/>
          <p:cNvSpPr txBox="1"/>
          <p:nvPr/>
        </p:nvSpPr>
        <p:spPr>
          <a:xfrm>
            <a:off x="1275160" y="1705028"/>
            <a:ext cx="778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SMART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879948" y="1725461"/>
            <a:ext cx="292462" cy="243362"/>
            <a:chOff x="11764963" y="1333500"/>
            <a:chExt cx="434975" cy="361950"/>
          </a:xfrm>
          <a:solidFill>
            <a:schemeClr val="bg1"/>
          </a:solidFill>
        </p:grpSpPr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11891963" y="160337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12042775" y="1603375"/>
              <a:ext cx="90488" cy="92075"/>
            </a:xfrm>
            <a:custGeom>
              <a:avLst/>
              <a:gdLst>
                <a:gd name="T0" fmla="*/ 12 w 24"/>
                <a:gd name="T1" fmla="*/ 8 h 24"/>
                <a:gd name="T2" fmla="*/ 16 w 24"/>
                <a:gd name="T3" fmla="*/ 12 h 24"/>
                <a:gd name="T4" fmla="*/ 12 w 24"/>
                <a:gd name="T5" fmla="*/ 16 h 24"/>
                <a:gd name="T6" fmla="*/ 8 w 24"/>
                <a:gd name="T7" fmla="*/ 12 h 24"/>
                <a:gd name="T8" fmla="*/ 12 w 24"/>
                <a:gd name="T9" fmla="*/ 8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8"/>
                  </a:move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11764963" y="1333500"/>
              <a:ext cx="404813" cy="246062"/>
            </a:xfrm>
            <a:custGeom>
              <a:avLst/>
              <a:gdLst>
                <a:gd name="T0" fmla="*/ 37 w 108"/>
                <a:gd name="T1" fmla="*/ 56 h 64"/>
                <a:gd name="T2" fmla="*/ 26 w 108"/>
                <a:gd name="T3" fmla="*/ 0 h 64"/>
                <a:gd name="T4" fmla="*/ 16 w 108"/>
                <a:gd name="T5" fmla="*/ 0 h 64"/>
                <a:gd name="T6" fmla="*/ 4 w 108"/>
                <a:gd name="T7" fmla="*/ 0 h 64"/>
                <a:gd name="T8" fmla="*/ 4 w 108"/>
                <a:gd name="T9" fmla="*/ 0 h 64"/>
                <a:gd name="T10" fmla="*/ 0 w 108"/>
                <a:gd name="T11" fmla="*/ 4 h 64"/>
                <a:gd name="T12" fmla="*/ 4 w 108"/>
                <a:gd name="T13" fmla="*/ 8 h 64"/>
                <a:gd name="T14" fmla="*/ 4 w 108"/>
                <a:gd name="T15" fmla="*/ 8 h 64"/>
                <a:gd name="T16" fmla="*/ 19 w 108"/>
                <a:gd name="T17" fmla="*/ 8 h 64"/>
                <a:gd name="T18" fmla="*/ 30 w 108"/>
                <a:gd name="T19" fmla="*/ 64 h 64"/>
                <a:gd name="T20" fmla="*/ 42 w 108"/>
                <a:gd name="T21" fmla="*/ 64 h 64"/>
                <a:gd name="T22" fmla="*/ 104 w 108"/>
                <a:gd name="T23" fmla="*/ 64 h 64"/>
                <a:gd name="T24" fmla="*/ 104 w 108"/>
                <a:gd name="T25" fmla="*/ 64 h 64"/>
                <a:gd name="T26" fmla="*/ 104 w 108"/>
                <a:gd name="T27" fmla="*/ 64 h 64"/>
                <a:gd name="T28" fmla="*/ 104 w 108"/>
                <a:gd name="T29" fmla="*/ 64 h 64"/>
                <a:gd name="T30" fmla="*/ 104 w 108"/>
                <a:gd name="T31" fmla="*/ 64 h 64"/>
                <a:gd name="T32" fmla="*/ 108 w 108"/>
                <a:gd name="T33" fmla="*/ 60 h 64"/>
                <a:gd name="T34" fmla="*/ 104 w 108"/>
                <a:gd name="T35" fmla="*/ 56 h 64"/>
                <a:gd name="T36" fmla="*/ 37 w 10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4">
                  <a:moveTo>
                    <a:pt x="37" y="5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4"/>
                    <a:pt x="108" y="62"/>
                    <a:pt x="108" y="60"/>
                  </a:cubicBezTo>
                  <a:cubicBezTo>
                    <a:pt x="108" y="58"/>
                    <a:pt x="106" y="56"/>
                    <a:pt x="104" y="56"/>
                  </a:cubicBezTo>
                  <a:lnTo>
                    <a:pt x="3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26"/>
            <p:cNvSpPr>
              <a:spLocks noEditPoints="1"/>
            </p:cNvSpPr>
            <p:nvPr/>
          </p:nvSpPr>
          <p:spPr bwMode="auto">
            <a:xfrm>
              <a:off x="11899900" y="1363663"/>
              <a:ext cx="300038" cy="153987"/>
            </a:xfrm>
            <a:custGeom>
              <a:avLst/>
              <a:gdLst>
                <a:gd name="T0" fmla="*/ 68 w 80"/>
                <a:gd name="T1" fmla="*/ 32 h 40"/>
                <a:gd name="T2" fmla="*/ 12 w 80"/>
                <a:gd name="T3" fmla="*/ 32 h 40"/>
                <a:gd name="T4" fmla="*/ 8 w 80"/>
                <a:gd name="T5" fmla="*/ 36 h 40"/>
                <a:gd name="T6" fmla="*/ 12 w 80"/>
                <a:gd name="T7" fmla="*/ 40 h 40"/>
                <a:gd name="T8" fmla="*/ 68 w 80"/>
                <a:gd name="T9" fmla="*/ 40 h 40"/>
                <a:gd name="T10" fmla="*/ 72 w 80"/>
                <a:gd name="T11" fmla="*/ 36 h 40"/>
                <a:gd name="T12" fmla="*/ 68 w 80"/>
                <a:gd name="T13" fmla="*/ 32 h 40"/>
                <a:gd name="T14" fmla="*/ 72 w 80"/>
                <a:gd name="T15" fmla="*/ 16 h 40"/>
                <a:gd name="T16" fmla="*/ 8 w 80"/>
                <a:gd name="T17" fmla="*/ 16 h 40"/>
                <a:gd name="T18" fmla="*/ 4 w 80"/>
                <a:gd name="T19" fmla="*/ 20 h 40"/>
                <a:gd name="T20" fmla="*/ 8 w 80"/>
                <a:gd name="T21" fmla="*/ 24 h 40"/>
                <a:gd name="T22" fmla="*/ 72 w 80"/>
                <a:gd name="T23" fmla="*/ 24 h 40"/>
                <a:gd name="T24" fmla="*/ 76 w 80"/>
                <a:gd name="T25" fmla="*/ 20 h 40"/>
                <a:gd name="T26" fmla="*/ 72 w 80"/>
                <a:gd name="T27" fmla="*/ 16 h 40"/>
                <a:gd name="T28" fmla="*/ 76 w 80"/>
                <a:gd name="T29" fmla="*/ 0 h 40"/>
                <a:gd name="T30" fmla="*/ 4 w 80"/>
                <a:gd name="T31" fmla="*/ 0 h 40"/>
                <a:gd name="T32" fmla="*/ 0 w 80"/>
                <a:gd name="T33" fmla="*/ 4 h 40"/>
                <a:gd name="T34" fmla="*/ 4 w 80"/>
                <a:gd name="T35" fmla="*/ 8 h 40"/>
                <a:gd name="T36" fmla="*/ 76 w 80"/>
                <a:gd name="T37" fmla="*/ 8 h 40"/>
                <a:gd name="T38" fmla="*/ 80 w 80"/>
                <a:gd name="T39" fmla="*/ 4 h 40"/>
                <a:gd name="T40" fmla="*/ 76 w 80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40">
                  <a:moveTo>
                    <a:pt x="6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0" y="32"/>
                    <a:pt x="8" y="34"/>
                    <a:pt x="8" y="36"/>
                  </a:cubicBezTo>
                  <a:cubicBezTo>
                    <a:pt x="8" y="38"/>
                    <a:pt x="10" y="40"/>
                    <a:pt x="1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0"/>
                    <a:pt x="72" y="38"/>
                    <a:pt x="72" y="36"/>
                  </a:cubicBezTo>
                  <a:cubicBezTo>
                    <a:pt x="72" y="34"/>
                    <a:pt x="70" y="32"/>
                    <a:pt x="68" y="32"/>
                  </a:cubicBezTo>
                  <a:close/>
                  <a:moveTo>
                    <a:pt x="72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4" y="18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4"/>
                    <a:pt x="76" y="22"/>
                    <a:pt x="76" y="20"/>
                  </a:cubicBezTo>
                  <a:cubicBezTo>
                    <a:pt x="76" y="18"/>
                    <a:pt x="74" y="16"/>
                    <a:pt x="72" y="16"/>
                  </a:cubicBezTo>
                  <a:close/>
                  <a:moveTo>
                    <a:pt x="7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6"/>
                    <a:pt x="80" y="4"/>
                  </a:cubicBezTo>
                  <a:cubicBezTo>
                    <a:pt x="80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269992" y="1705028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SHOPING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934201" y="1701858"/>
            <a:ext cx="296354" cy="290568"/>
            <a:chOff x="7366384" y="3333750"/>
            <a:chExt cx="584557" cy="573149"/>
          </a:xfrm>
        </p:grpSpPr>
        <p:sp>
          <p:nvSpPr>
            <p:cNvPr id="30" name="Freeform 363"/>
            <p:cNvSpPr>
              <a:spLocks noEditPoints="1"/>
            </p:cNvSpPr>
            <p:nvPr/>
          </p:nvSpPr>
          <p:spPr bwMode="auto">
            <a:xfrm>
              <a:off x="7511811" y="3490581"/>
              <a:ext cx="290852" cy="416318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64"/>
            <p:cNvSpPr>
              <a:spLocks/>
            </p:cNvSpPr>
            <p:nvPr/>
          </p:nvSpPr>
          <p:spPr bwMode="auto">
            <a:xfrm>
              <a:off x="7366384" y="3613196"/>
              <a:ext cx="114060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65"/>
            <p:cNvSpPr>
              <a:spLocks/>
            </p:cNvSpPr>
            <p:nvPr/>
          </p:nvSpPr>
          <p:spPr bwMode="auto">
            <a:xfrm>
              <a:off x="7839732" y="3613196"/>
              <a:ext cx="111209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66"/>
            <p:cNvSpPr>
              <a:spLocks/>
            </p:cNvSpPr>
            <p:nvPr/>
          </p:nvSpPr>
          <p:spPr bwMode="auto">
            <a:xfrm>
              <a:off x="7400602" y="3710147"/>
              <a:ext cx="105506" cy="712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67"/>
            <p:cNvSpPr>
              <a:spLocks/>
            </p:cNvSpPr>
            <p:nvPr/>
          </p:nvSpPr>
          <p:spPr bwMode="auto">
            <a:xfrm>
              <a:off x="7814069" y="3473472"/>
              <a:ext cx="102654" cy="712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68"/>
            <p:cNvSpPr>
              <a:spLocks/>
            </p:cNvSpPr>
            <p:nvPr/>
          </p:nvSpPr>
          <p:spPr bwMode="auto">
            <a:xfrm>
              <a:off x="7742781" y="3367968"/>
              <a:ext cx="68436" cy="10550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69"/>
            <p:cNvSpPr>
              <a:spLocks/>
            </p:cNvSpPr>
            <p:nvPr/>
          </p:nvSpPr>
          <p:spPr bwMode="auto">
            <a:xfrm>
              <a:off x="7645830" y="3333750"/>
              <a:ext cx="25664" cy="114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70"/>
            <p:cNvSpPr>
              <a:spLocks/>
            </p:cNvSpPr>
            <p:nvPr/>
          </p:nvSpPr>
          <p:spPr bwMode="auto">
            <a:xfrm>
              <a:off x="7506108" y="3367968"/>
              <a:ext cx="71288" cy="10550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71"/>
            <p:cNvSpPr>
              <a:spLocks/>
            </p:cNvSpPr>
            <p:nvPr/>
          </p:nvSpPr>
          <p:spPr bwMode="auto">
            <a:xfrm>
              <a:off x="7814069" y="3712998"/>
              <a:ext cx="102654" cy="71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72"/>
            <p:cNvSpPr>
              <a:spLocks/>
            </p:cNvSpPr>
            <p:nvPr/>
          </p:nvSpPr>
          <p:spPr bwMode="auto">
            <a:xfrm>
              <a:off x="7400602" y="3473472"/>
              <a:ext cx="105506" cy="712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11033" y="1705028"/>
            <a:ext cx="937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ELECTRO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053416" y="1723626"/>
            <a:ext cx="237530" cy="247032"/>
            <a:chOff x="3313125" y="3403631"/>
            <a:chExt cx="468530" cy="487270"/>
          </a:xfrm>
        </p:grpSpPr>
        <p:sp>
          <p:nvSpPr>
            <p:cNvPr id="27" name="Freeform 434"/>
            <p:cNvSpPr>
              <a:spLocks/>
            </p:cNvSpPr>
            <p:nvPr/>
          </p:nvSpPr>
          <p:spPr bwMode="auto">
            <a:xfrm>
              <a:off x="3500537" y="3403631"/>
              <a:ext cx="281118" cy="4872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2"/>
                </a:cxn>
                <a:cxn ang="0">
                  <a:pos x="89" y="57"/>
                </a:cxn>
                <a:cxn ang="0">
                  <a:pos x="90" y="59"/>
                </a:cxn>
                <a:cxn ang="0">
                  <a:pos x="90" y="61"/>
                </a:cxn>
                <a:cxn ang="0">
                  <a:pos x="89" y="63"/>
                </a:cxn>
                <a:cxn ang="0">
                  <a:pos x="87" y="64"/>
                </a:cxn>
                <a:cxn ang="0">
                  <a:pos x="85" y="65"/>
                </a:cxn>
                <a:cxn ang="0">
                  <a:pos x="106" y="103"/>
                </a:cxn>
                <a:cxn ang="0">
                  <a:pos x="107" y="105"/>
                </a:cxn>
                <a:cxn ang="0">
                  <a:pos x="107" y="107"/>
                </a:cxn>
                <a:cxn ang="0">
                  <a:pos x="106" y="109"/>
                </a:cxn>
                <a:cxn ang="0">
                  <a:pos x="105" y="111"/>
                </a:cxn>
                <a:cxn ang="0">
                  <a:pos x="103" y="111"/>
                </a:cxn>
                <a:cxn ang="0">
                  <a:pos x="119" y="146"/>
                </a:cxn>
                <a:cxn ang="0">
                  <a:pos x="120" y="148"/>
                </a:cxn>
                <a:cxn ang="0">
                  <a:pos x="120" y="150"/>
                </a:cxn>
                <a:cxn ang="0">
                  <a:pos x="119" y="152"/>
                </a:cxn>
                <a:cxn ang="0">
                  <a:pos x="117" y="153"/>
                </a:cxn>
                <a:cxn ang="0">
                  <a:pos x="115" y="154"/>
                </a:cxn>
                <a:cxn ang="0">
                  <a:pos x="65" y="203"/>
                </a:cxn>
                <a:cxn ang="0">
                  <a:pos x="64" y="205"/>
                </a:cxn>
                <a:cxn ang="0">
                  <a:pos x="63" y="207"/>
                </a:cxn>
                <a:cxn ang="0">
                  <a:pos x="60" y="208"/>
                </a:cxn>
                <a:cxn ang="0">
                  <a:pos x="28" y="207"/>
                </a:cxn>
                <a:cxn ang="0">
                  <a:pos x="26" y="206"/>
                </a:cxn>
                <a:cxn ang="0">
                  <a:pos x="25" y="204"/>
                </a:cxn>
                <a:cxn ang="0">
                  <a:pos x="25" y="173"/>
                </a:cxn>
                <a:cxn ang="0">
                  <a:pos x="31" y="173"/>
                </a:cxn>
                <a:cxn ang="0">
                  <a:pos x="34" y="172"/>
                </a:cxn>
                <a:cxn ang="0">
                  <a:pos x="37" y="169"/>
                </a:cxn>
                <a:cxn ang="0">
                  <a:pos x="40" y="166"/>
                </a:cxn>
                <a:cxn ang="0">
                  <a:pos x="41" y="163"/>
                </a:cxn>
                <a:cxn ang="0">
                  <a:pos x="40" y="159"/>
                </a:cxn>
                <a:cxn ang="0">
                  <a:pos x="39" y="155"/>
                </a:cxn>
                <a:cxn ang="0">
                  <a:pos x="25" y="138"/>
                </a:cxn>
                <a:cxn ang="0">
                  <a:pos x="27" y="137"/>
                </a:cxn>
                <a:cxn ang="0">
                  <a:pos x="29" y="134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31" y="124"/>
                </a:cxn>
                <a:cxn ang="0">
                  <a:pos x="29" y="121"/>
                </a:cxn>
                <a:cxn ang="0">
                  <a:pos x="14" y="100"/>
                </a:cxn>
                <a:cxn ang="0">
                  <a:pos x="16" y="97"/>
                </a:cxn>
                <a:cxn ang="0">
                  <a:pos x="17" y="93"/>
                </a:cxn>
                <a:cxn ang="0">
                  <a:pos x="17" y="90"/>
                </a:cxn>
                <a:cxn ang="0">
                  <a:pos x="16" y="86"/>
                </a:cxn>
                <a:cxn ang="0">
                  <a:pos x="7" y="73"/>
                </a:cxn>
                <a:cxn ang="0">
                  <a:pos x="5" y="65"/>
                </a:cxn>
                <a:cxn ang="0">
                  <a:pos x="3" y="64"/>
                </a:cxn>
                <a:cxn ang="0">
                  <a:pos x="1" y="63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2" y="2"/>
                </a:cxn>
                <a:cxn ang="0">
                  <a:pos x="44" y="0"/>
                </a:cxn>
              </a:cxnLst>
              <a:rect l="0" t="0" r="r" b="b"/>
              <a:pathLst>
                <a:path w="120" h="208">
                  <a:moveTo>
                    <a:pt x="45" y="0"/>
                  </a:moveTo>
                  <a:lnTo>
                    <a:pt x="46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90" y="59"/>
                  </a:lnTo>
                  <a:lnTo>
                    <a:pt x="90" y="60"/>
                  </a:lnTo>
                  <a:lnTo>
                    <a:pt x="90" y="61"/>
                  </a:lnTo>
                  <a:lnTo>
                    <a:pt x="89" y="62"/>
                  </a:lnTo>
                  <a:lnTo>
                    <a:pt x="89" y="63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5"/>
                  </a:lnTo>
                  <a:lnTo>
                    <a:pt x="76" y="65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6" y="109"/>
                  </a:lnTo>
                  <a:lnTo>
                    <a:pt x="106" y="110"/>
                  </a:lnTo>
                  <a:lnTo>
                    <a:pt x="105" y="111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90" y="111"/>
                  </a:lnTo>
                  <a:lnTo>
                    <a:pt x="119" y="146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65" y="154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4" y="205"/>
                  </a:lnTo>
                  <a:lnTo>
                    <a:pt x="64" y="206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8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7" y="207"/>
                  </a:lnTo>
                  <a:lnTo>
                    <a:pt x="26" y="206"/>
                  </a:lnTo>
                  <a:lnTo>
                    <a:pt x="25" y="205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5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2"/>
                  </a:lnTo>
                  <a:lnTo>
                    <a:pt x="34" y="172"/>
                  </a:lnTo>
                  <a:lnTo>
                    <a:pt x="36" y="171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39" y="155"/>
                  </a:lnTo>
                  <a:lnTo>
                    <a:pt x="38" y="154"/>
                  </a:lnTo>
                  <a:lnTo>
                    <a:pt x="25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8" y="136"/>
                  </a:lnTo>
                  <a:lnTo>
                    <a:pt x="29" y="134"/>
                  </a:lnTo>
                  <a:lnTo>
                    <a:pt x="30" y="133"/>
                  </a:lnTo>
                  <a:lnTo>
                    <a:pt x="31" y="131"/>
                  </a:lnTo>
                  <a:lnTo>
                    <a:pt x="31" y="129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1" y="124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13" y="101"/>
                  </a:lnTo>
                  <a:lnTo>
                    <a:pt x="14" y="100"/>
                  </a:lnTo>
                  <a:lnTo>
                    <a:pt x="15" y="99"/>
                  </a:lnTo>
                  <a:lnTo>
                    <a:pt x="16" y="97"/>
                  </a:lnTo>
                  <a:lnTo>
                    <a:pt x="17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5" y="65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35"/>
            <p:cNvSpPr>
              <a:spLocks/>
            </p:cNvSpPr>
            <p:nvPr/>
          </p:nvSpPr>
          <p:spPr bwMode="auto">
            <a:xfrm>
              <a:off x="3313125" y="3511393"/>
              <a:ext cx="267062" cy="37950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9" y="1"/>
                </a:cxn>
                <a:cxn ang="0">
                  <a:pos x="90" y="44"/>
                </a:cxn>
                <a:cxn ang="0">
                  <a:pos x="91" y="46"/>
                </a:cxn>
                <a:cxn ang="0">
                  <a:pos x="90" y="48"/>
                </a:cxn>
                <a:cxn ang="0">
                  <a:pos x="89" y="50"/>
                </a:cxn>
                <a:cxn ang="0">
                  <a:pos x="87" y="50"/>
                </a:cxn>
                <a:cxn ang="0">
                  <a:pos x="81" y="51"/>
                </a:cxn>
                <a:cxn ang="0">
                  <a:pos x="104" y="80"/>
                </a:cxn>
                <a:cxn ang="0">
                  <a:pos x="104" y="82"/>
                </a:cxn>
                <a:cxn ang="0">
                  <a:pos x="104" y="84"/>
                </a:cxn>
                <a:cxn ang="0">
                  <a:pos x="102" y="86"/>
                </a:cxn>
                <a:cxn ang="0">
                  <a:pos x="101" y="86"/>
                </a:cxn>
                <a:cxn ang="0">
                  <a:pos x="92" y="87"/>
                </a:cxn>
                <a:cxn ang="0">
                  <a:pos x="113" y="113"/>
                </a:cxn>
                <a:cxn ang="0">
                  <a:pos x="114" y="115"/>
                </a:cxn>
                <a:cxn ang="0">
                  <a:pos x="113" y="117"/>
                </a:cxn>
                <a:cxn ang="0">
                  <a:pos x="112" y="119"/>
                </a:cxn>
                <a:cxn ang="0">
                  <a:pos x="110" y="120"/>
                </a:cxn>
                <a:cxn ang="0">
                  <a:pos x="73" y="120"/>
                </a:cxn>
                <a:cxn ang="0">
                  <a:pos x="72" y="158"/>
                </a:cxn>
                <a:cxn ang="0">
                  <a:pos x="71" y="160"/>
                </a:cxn>
                <a:cxn ang="0">
                  <a:pos x="69" y="161"/>
                </a:cxn>
                <a:cxn ang="0">
                  <a:pos x="46" y="162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41" y="157"/>
                </a:cxn>
                <a:cxn ang="0">
                  <a:pos x="5" y="120"/>
                </a:cxn>
                <a:cxn ang="0">
                  <a:pos x="3" y="119"/>
                </a:cxn>
                <a:cxn ang="0">
                  <a:pos x="1" y="118"/>
                </a:cxn>
                <a:cxn ang="0">
                  <a:pos x="0" y="116"/>
                </a:cxn>
                <a:cxn ang="0">
                  <a:pos x="0" y="114"/>
                </a:cxn>
                <a:cxn ang="0">
                  <a:pos x="1" y="112"/>
                </a:cxn>
                <a:cxn ang="0">
                  <a:pos x="14" y="87"/>
                </a:cxn>
                <a:cxn ang="0">
                  <a:pos x="12" y="86"/>
                </a:cxn>
                <a:cxn ang="0">
                  <a:pos x="11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79"/>
                </a:cxn>
                <a:cxn ang="0">
                  <a:pos x="28" y="51"/>
                </a:cxn>
                <a:cxn ang="0">
                  <a:pos x="26" y="50"/>
                </a:cxn>
                <a:cxn ang="0">
                  <a:pos x="24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4" y="43"/>
                </a:cxn>
                <a:cxn ang="0">
                  <a:pos x="55" y="1"/>
                </a:cxn>
                <a:cxn ang="0">
                  <a:pos x="57" y="0"/>
                </a:cxn>
              </a:cxnLst>
              <a:rect l="0" t="0" r="r" b="b"/>
              <a:pathLst>
                <a:path w="114" h="162">
                  <a:moveTo>
                    <a:pt x="57" y="0"/>
                  </a:move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5"/>
                  </a:lnTo>
                  <a:lnTo>
                    <a:pt x="91" y="46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1" y="51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1" y="86"/>
                  </a:lnTo>
                  <a:lnTo>
                    <a:pt x="99" y="87"/>
                  </a:lnTo>
                  <a:lnTo>
                    <a:pt x="92" y="87"/>
                  </a:lnTo>
                  <a:lnTo>
                    <a:pt x="113" y="112"/>
                  </a:lnTo>
                  <a:lnTo>
                    <a:pt x="113" y="113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73" y="120"/>
                  </a:lnTo>
                  <a:lnTo>
                    <a:pt x="73" y="157"/>
                  </a:lnTo>
                  <a:lnTo>
                    <a:pt x="72" y="158"/>
                  </a:lnTo>
                  <a:lnTo>
                    <a:pt x="72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46" y="162"/>
                  </a:lnTo>
                  <a:lnTo>
                    <a:pt x="45" y="161"/>
                  </a:lnTo>
                  <a:lnTo>
                    <a:pt x="44" y="161"/>
                  </a:lnTo>
                  <a:lnTo>
                    <a:pt x="43" y="160"/>
                  </a:lnTo>
                  <a:lnTo>
                    <a:pt x="42" y="159"/>
                  </a:lnTo>
                  <a:lnTo>
                    <a:pt x="41" y="158"/>
                  </a:lnTo>
                  <a:lnTo>
                    <a:pt x="41" y="157"/>
                  </a:lnTo>
                  <a:lnTo>
                    <a:pt x="41" y="120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1" y="112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33" y="51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347772" y="1705028"/>
            <a:ext cx="857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NATURE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49444" y="2060242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39.99</a:t>
            </a:r>
            <a:r>
              <a:rPr lang="en-US" sz="2000" baseline="30000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87793" y="2060242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49.99</a:t>
            </a:r>
            <a:r>
              <a:rPr lang="en-US" sz="2000" baseline="30000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26144" y="2060242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59.99</a:t>
            </a:r>
            <a:r>
              <a:rPr lang="en-US" sz="2000" baseline="30000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64494" y="2060242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69.99</a:t>
            </a:r>
            <a:r>
              <a:rPr lang="en-US" sz="2000" baseline="30000" dirty="0">
                <a:solidFill>
                  <a:schemeClr val="bg1"/>
                </a:solidFill>
              </a:rPr>
              <a:t>$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95300" y="4687206"/>
            <a:ext cx="81443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67594" y="2681807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74005" y="3215207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2560" y="3748607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83596" y="428200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06909" y="2681807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13320" y="3215207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81875" y="3748607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22911" y="428200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44295" y="2681807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50706" y="3215207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19261" y="3748607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60297" y="428200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082645" y="2681807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89056" y="3215207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57611" y="3748607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98647" y="428200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797498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298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Table Slide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9333" y="1733550"/>
            <a:ext cx="2375424" cy="2895109"/>
          </a:xfrm>
          <a:custGeom>
            <a:avLst/>
            <a:gdLst/>
            <a:ahLst/>
            <a:cxnLst/>
            <a:rect l="l" t="t" r="r" b="b"/>
            <a:pathLst>
              <a:path w="2125740" h="2590800">
                <a:moveTo>
                  <a:pt x="0" y="0"/>
                </a:moveTo>
                <a:lnTo>
                  <a:pt x="1744740" y="0"/>
                </a:lnTo>
                <a:cubicBezTo>
                  <a:pt x="1534320" y="0"/>
                  <a:pt x="1363740" y="170580"/>
                  <a:pt x="1363740" y="381000"/>
                </a:cubicBezTo>
                <a:cubicBezTo>
                  <a:pt x="1363740" y="591420"/>
                  <a:pt x="1534320" y="762000"/>
                  <a:pt x="1744740" y="762000"/>
                </a:cubicBezTo>
                <a:cubicBezTo>
                  <a:pt x="1955160" y="762000"/>
                  <a:pt x="2125740" y="591420"/>
                  <a:pt x="2125740" y="381000"/>
                </a:cubicBezTo>
                <a:lnTo>
                  <a:pt x="2125740" y="2590800"/>
                </a:lnTo>
                <a:lnTo>
                  <a:pt x="0" y="259080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>
            <a:off x="2107480" y="1817131"/>
            <a:ext cx="684340" cy="684340"/>
          </a:xfrm>
          <a:prstGeom prst="teardrop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/>
          <p:cNvSpPr/>
          <p:nvPr/>
        </p:nvSpPr>
        <p:spPr>
          <a:xfrm>
            <a:off x="3384288" y="1733550"/>
            <a:ext cx="2375424" cy="2895109"/>
          </a:xfrm>
          <a:custGeom>
            <a:avLst/>
            <a:gdLst/>
            <a:ahLst/>
            <a:cxnLst/>
            <a:rect l="l" t="t" r="r" b="b"/>
            <a:pathLst>
              <a:path w="2125740" h="2590800">
                <a:moveTo>
                  <a:pt x="0" y="0"/>
                </a:moveTo>
                <a:lnTo>
                  <a:pt x="1744740" y="0"/>
                </a:lnTo>
                <a:cubicBezTo>
                  <a:pt x="1534320" y="0"/>
                  <a:pt x="1363740" y="170580"/>
                  <a:pt x="1363740" y="381000"/>
                </a:cubicBezTo>
                <a:cubicBezTo>
                  <a:pt x="1363740" y="591420"/>
                  <a:pt x="1534320" y="762000"/>
                  <a:pt x="1744740" y="762000"/>
                </a:cubicBezTo>
                <a:cubicBezTo>
                  <a:pt x="1955160" y="762000"/>
                  <a:pt x="2125740" y="591420"/>
                  <a:pt x="2125740" y="381000"/>
                </a:cubicBezTo>
                <a:lnTo>
                  <a:pt x="2125740" y="2590800"/>
                </a:lnTo>
                <a:lnTo>
                  <a:pt x="0" y="259080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5002435" y="1817131"/>
            <a:ext cx="684340" cy="684340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279243" y="1733550"/>
            <a:ext cx="2375424" cy="2895109"/>
          </a:xfrm>
          <a:custGeom>
            <a:avLst/>
            <a:gdLst/>
            <a:ahLst/>
            <a:cxnLst/>
            <a:rect l="l" t="t" r="r" b="b"/>
            <a:pathLst>
              <a:path w="2125740" h="2590800">
                <a:moveTo>
                  <a:pt x="0" y="0"/>
                </a:moveTo>
                <a:lnTo>
                  <a:pt x="1744740" y="0"/>
                </a:lnTo>
                <a:cubicBezTo>
                  <a:pt x="1534320" y="0"/>
                  <a:pt x="1363740" y="170580"/>
                  <a:pt x="1363740" y="381000"/>
                </a:cubicBezTo>
                <a:cubicBezTo>
                  <a:pt x="1363740" y="591420"/>
                  <a:pt x="1534320" y="762000"/>
                  <a:pt x="1744740" y="762000"/>
                </a:cubicBezTo>
                <a:cubicBezTo>
                  <a:pt x="1955160" y="762000"/>
                  <a:pt x="2125740" y="591420"/>
                  <a:pt x="2125740" y="381000"/>
                </a:cubicBezTo>
                <a:lnTo>
                  <a:pt x="2125740" y="2590800"/>
                </a:lnTo>
                <a:lnTo>
                  <a:pt x="0" y="259080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>
            <a:off x="7897390" y="1817131"/>
            <a:ext cx="684340" cy="68434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00"/>
          <p:cNvSpPr>
            <a:spLocks noEditPoints="1"/>
          </p:cNvSpPr>
          <p:nvPr/>
        </p:nvSpPr>
        <p:spPr bwMode="auto">
          <a:xfrm>
            <a:off x="2313287" y="1988457"/>
            <a:ext cx="272726" cy="341688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" name="Group 17"/>
          <p:cNvGrpSpPr/>
          <p:nvPr/>
        </p:nvGrpSpPr>
        <p:grpSpPr>
          <a:xfrm>
            <a:off x="5198374" y="2037620"/>
            <a:ext cx="292462" cy="243362"/>
            <a:chOff x="11764963" y="1333500"/>
            <a:chExt cx="434975" cy="361950"/>
          </a:xfrm>
          <a:solidFill>
            <a:schemeClr val="bg1"/>
          </a:solidFill>
        </p:grpSpPr>
        <p:sp>
          <p:nvSpPr>
            <p:cNvPr id="19" name="Freeform 23"/>
            <p:cNvSpPr>
              <a:spLocks noEditPoints="1"/>
            </p:cNvSpPr>
            <p:nvPr/>
          </p:nvSpPr>
          <p:spPr bwMode="auto">
            <a:xfrm>
              <a:off x="11891963" y="160337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12042775" y="1603375"/>
              <a:ext cx="90488" cy="92075"/>
            </a:xfrm>
            <a:custGeom>
              <a:avLst/>
              <a:gdLst>
                <a:gd name="T0" fmla="*/ 12 w 24"/>
                <a:gd name="T1" fmla="*/ 8 h 24"/>
                <a:gd name="T2" fmla="*/ 16 w 24"/>
                <a:gd name="T3" fmla="*/ 12 h 24"/>
                <a:gd name="T4" fmla="*/ 12 w 24"/>
                <a:gd name="T5" fmla="*/ 16 h 24"/>
                <a:gd name="T6" fmla="*/ 8 w 24"/>
                <a:gd name="T7" fmla="*/ 12 h 24"/>
                <a:gd name="T8" fmla="*/ 12 w 24"/>
                <a:gd name="T9" fmla="*/ 8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8"/>
                  </a:move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11764963" y="1333500"/>
              <a:ext cx="404813" cy="246062"/>
            </a:xfrm>
            <a:custGeom>
              <a:avLst/>
              <a:gdLst>
                <a:gd name="T0" fmla="*/ 37 w 108"/>
                <a:gd name="T1" fmla="*/ 56 h 64"/>
                <a:gd name="T2" fmla="*/ 26 w 108"/>
                <a:gd name="T3" fmla="*/ 0 h 64"/>
                <a:gd name="T4" fmla="*/ 16 w 108"/>
                <a:gd name="T5" fmla="*/ 0 h 64"/>
                <a:gd name="T6" fmla="*/ 4 w 108"/>
                <a:gd name="T7" fmla="*/ 0 h 64"/>
                <a:gd name="T8" fmla="*/ 4 w 108"/>
                <a:gd name="T9" fmla="*/ 0 h 64"/>
                <a:gd name="T10" fmla="*/ 0 w 108"/>
                <a:gd name="T11" fmla="*/ 4 h 64"/>
                <a:gd name="T12" fmla="*/ 4 w 108"/>
                <a:gd name="T13" fmla="*/ 8 h 64"/>
                <a:gd name="T14" fmla="*/ 4 w 108"/>
                <a:gd name="T15" fmla="*/ 8 h 64"/>
                <a:gd name="T16" fmla="*/ 19 w 108"/>
                <a:gd name="T17" fmla="*/ 8 h 64"/>
                <a:gd name="T18" fmla="*/ 30 w 108"/>
                <a:gd name="T19" fmla="*/ 64 h 64"/>
                <a:gd name="T20" fmla="*/ 42 w 108"/>
                <a:gd name="T21" fmla="*/ 64 h 64"/>
                <a:gd name="T22" fmla="*/ 104 w 108"/>
                <a:gd name="T23" fmla="*/ 64 h 64"/>
                <a:gd name="T24" fmla="*/ 104 w 108"/>
                <a:gd name="T25" fmla="*/ 64 h 64"/>
                <a:gd name="T26" fmla="*/ 104 w 108"/>
                <a:gd name="T27" fmla="*/ 64 h 64"/>
                <a:gd name="T28" fmla="*/ 104 w 108"/>
                <a:gd name="T29" fmla="*/ 64 h 64"/>
                <a:gd name="T30" fmla="*/ 104 w 108"/>
                <a:gd name="T31" fmla="*/ 64 h 64"/>
                <a:gd name="T32" fmla="*/ 108 w 108"/>
                <a:gd name="T33" fmla="*/ 60 h 64"/>
                <a:gd name="T34" fmla="*/ 104 w 108"/>
                <a:gd name="T35" fmla="*/ 56 h 64"/>
                <a:gd name="T36" fmla="*/ 37 w 10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4">
                  <a:moveTo>
                    <a:pt x="37" y="5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4"/>
                    <a:pt x="108" y="62"/>
                    <a:pt x="108" y="60"/>
                  </a:cubicBezTo>
                  <a:cubicBezTo>
                    <a:pt x="108" y="58"/>
                    <a:pt x="106" y="56"/>
                    <a:pt x="104" y="56"/>
                  </a:cubicBezTo>
                  <a:lnTo>
                    <a:pt x="3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6"/>
            <p:cNvSpPr>
              <a:spLocks noEditPoints="1"/>
            </p:cNvSpPr>
            <p:nvPr/>
          </p:nvSpPr>
          <p:spPr bwMode="auto">
            <a:xfrm>
              <a:off x="11899900" y="1363663"/>
              <a:ext cx="300038" cy="153987"/>
            </a:xfrm>
            <a:custGeom>
              <a:avLst/>
              <a:gdLst>
                <a:gd name="T0" fmla="*/ 68 w 80"/>
                <a:gd name="T1" fmla="*/ 32 h 40"/>
                <a:gd name="T2" fmla="*/ 12 w 80"/>
                <a:gd name="T3" fmla="*/ 32 h 40"/>
                <a:gd name="T4" fmla="*/ 8 w 80"/>
                <a:gd name="T5" fmla="*/ 36 h 40"/>
                <a:gd name="T6" fmla="*/ 12 w 80"/>
                <a:gd name="T7" fmla="*/ 40 h 40"/>
                <a:gd name="T8" fmla="*/ 68 w 80"/>
                <a:gd name="T9" fmla="*/ 40 h 40"/>
                <a:gd name="T10" fmla="*/ 72 w 80"/>
                <a:gd name="T11" fmla="*/ 36 h 40"/>
                <a:gd name="T12" fmla="*/ 68 w 80"/>
                <a:gd name="T13" fmla="*/ 32 h 40"/>
                <a:gd name="T14" fmla="*/ 72 w 80"/>
                <a:gd name="T15" fmla="*/ 16 h 40"/>
                <a:gd name="T16" fmla="*/ 8 w 80"/>
                <a:gd name="T17" fmla="*/ 16 h 40"/>
                <a:gd name="T18" fmla="*/ 4 w 80"/>
                <a:gd name="T19" fmla="*/ 20 h 40"/>
                <a:gd name="T20" fmla="*/ 8 w 80"/>
                <a:gd name="T21" fmla="*/ 24 h 40"/>
                <a:gd name="T22" fmla="*/ 72 w 80"/>
                <a:gd name="T23" fmla="*/ 24 h 40"/>
                <a:gd name="T24" fmla="*/ 76 w 80"/>
                <a:gd name="T25" fmla="*/ 20 h 40"/>
                <a:gd name="T26" fmla="*/ 72 w 80"/>
                <a:gd name="T27" fmla="*/ 16 h 40"/>
                <a:gd name="T28" fmla="*/ 76 w 80"/>
                <a:gd name="T29" fmla="*/ 0 h 40"/>
                <a:gd name="T30" fmla="*/ 4 w 80"/>
                <a:gd name="T31" fmla="*/ 0 h 40"/>
                <a:gd name="T32" fmla="*/ 0 w 80"/>
                <a:gd name="T33" fmla="*/ 4 h 40"/>
                <a:gd name="T34" fmla="*/ 4 w 80"/>
                <a:gd name="T35" fmla="*/ 8 h 40"/>
                <a:gd name="T36" fmla="*/ 76 w 80"/>
                <a:gd name="T37" fmla="*/ 8 h 40"/>
                <a:gd name="T38" fmla="*/ 80 w 80"/>
                <a:gd name="T39" fmla="*/ 4 h 40"/>
                <a:gd name="T40" fmla="*/ 76 w 80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40">
                  <a:moveTo>
                    <a:pt x="6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0" y="32"/>
                    <a:pt x="8" y="34"/>
                    <a:pt x="8" y="36"/>
                  </a:cubicBezTo>
                  <a:cubicBezTo>
                    <a:pt x="8" y="38"/>
                    <a:pt x="10" y="40"/>
                    <a:pt x="1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0"/>
                    <a:pt x="72" y="38"/>
                    <a:pt x="72" y="36"/>
                  </a:cubicBezTo>
                  <a:cubicBezTo>
                    <a:pt x="72" y="34"/>
                    <a:pt x="70" y="32"/>
                    <a:pt x="68" y="32"/>
                  </a:cubicBezTo>
                  <a:close/>
                  <a:moveTo>
                    <a:pt x="72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4" y="18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4"/>
                    <a:pt x="76" y="22"/>
                    <a:pt x="76" y="20"/>
                  </a:cubicBezTo>
                  <a:cubicBezTo>
                    <a:pt x="76" y="18"/>
                    <a:pt x="74" y="16"/>
                    <a:pt x="72" y="16"/>
                  </a:cubicBezTo>
                  <a:close/>
                  <a:moveTo>
                    <a:pt x="7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6"/>
                    <a:pt x="80" y="4"/>
                  </a:cubicBezTo>
                  <a:cubicBezTo>
                    <a:pt x="80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060834" y="1945104"/>
            <a:ext cx="357452" cy="350474"/>
            <a:chOff x="7366384" y="3333750"/>
            <a:chExt cx="584557" cy="573149"/>
          </a:xfrm>
        </p:grpSpPr>
        <p:sp>
          <p:nvSpPr>
            <p:cNvPr id="24" name="Freeform 363"/>
            <p:cNvSpPr>
              <a:spLocks noEditPoints="1"/>
            </p:cNvSpPr>
            <p:nvPr/>
          </p:nvSpPr>
          <p:spPr bwMode="auto">
            <a:xfrm>
              <a:off x="7511811" y="3490581"/>
              <a:ext cx="290852" cy="416318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64"/>
            <p:cNvSpPr>
              <a:spLocks/>
            </p:cNvSpPr>
            <p:nvPr/>
          </p:nvSpPr>
          <p:spPr bwMode="auto">
            <a:xfrm>
              <a:off x="7366384" y="3613196"/>
              <a:ext cx="114060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365"/>
            <p:cNvSpPr>
              <a:spLocks/>
            </p:cNvSpPr>
            <p:nvPr/>
          </p:nvSpPr>
          <p:spPr bwMode="auto">
            <a:xfrm>
              <a:off x="7839732" y="3613196"/>
              <a:ext cx="111209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366"/>
            <p:cNvSpPr>
              <a:spLocks/>
            </p:cNvSpPr>
            <p:nvPr/>
          </p:nvSpPr>
          <p:spPr bwMode="auto">
            <a:xfrm>
              <a:off x="7400602" y="3710147"/>
              <a:ext cx="105506" cy="712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367"/>
            <p:cNvSpPr>
              <a:spLocks/>
            </p:cNvSpPr>
            <p:nvPr/>
          </p:nvSpPr>
          <p:spPr bwMode="auto">
            <a:xfrm>
              <a:off x="7814069" y="3473472"/>
              <a:ext cx="102654" cy="712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68"/>
            <p:cNvSpPr>
              <a:spLocks/>
            </p:cNvSpPr>
            <p:nvPr/>
          </p:nvSpPr>
          <p:spPr bwMode="auto">
            <a:xfrm>
              <a:off x="7742781" y="3367968"/>
              <a:ext cx="68436" cy="10550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369"/>
            <p:cNvSpPr>
              <a:spLocks/>
            </p:cNvSpPr>
            <p:nvPr/>
          </p:nvSpPr>
          <p:spPr bwMode="auto">
            <a:xfrm>
              <a:off x="7645830" y="3333750"/>
              <a:ext cx="25664" cy="114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70"/>
            <p:cNvSpPr>
              <a:spLocks/>
            </p:cNvSpPr>
            <p:nvPr/>
          </p:nvSpPr>
          <p:spPr bwMode="auto">
            <a:xfrm>
              <a:off x="7506108" y="3367968"/>
              <a:ext cx="71288" cy="10550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71"/>
            <p:cNvSpPr>
              <a:spLocks/>
            </p:cNvSpPr>
            <p:nvPr/>
          </p:nvSpPr>
          <p:spPr bwMode="auto">
            <a:xfrm>
              <a:off x="7814069" y="3712998"/>
              <a:ext cx="102654" cy="71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72"/>
            <p:cNvSpPr>
              <a:spLocks/>
            </p:cNvSpPr>
            <p:nvPr/>
          </p:nvSpPr>
          <p:spPr bwMode="auto">
            <a:xfrm>
              <a:off x="7400602" y="3473472"/>
              <a:ext cx="105506" cy="712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30165" y="2798211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36576" y="3261255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05131" y="3724299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46167" y="418734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25120" y="2798211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1531" y="3261255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00086" y="3724299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41122" y="418734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20075" y="2798211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26486" y="3261255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95041" y="3724299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36077" y="418734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5015" y="1806120"/>
            <a:ext cx="778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SMART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5015" y="211569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39.99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66382" y="1806120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BUSINESS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66382" y="211569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49.99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61337" y="1806120"/>
            <a:ext cx="1010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ULTIMATE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61337" y="211569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59.99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489333" y="2691492"/>
            <a:ext cx="23754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384288" y="2691492"/>
            <a:ext cx="23754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279243" y="2691492"/>
            <a:ext cx="23754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624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10200" y="1840316"/>
            <a:ext cx="2819400" cy="2004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1809750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200" y="2259125"/>
            <a:ext cx="2324168" cy="2004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2228559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0200" y="2677934"/>
            <a:ext cx="1790768" cy="200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10200" y="2647368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3096743"/>
            <a:ext cx="2552768" cy="20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10200" y="3066177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3583697"/>
            <a:ext cx="33008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1809750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4368" y="2228559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73%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1879" y="2634270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49%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58147" y="3066177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88%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r="21790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 b="6685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r="31353"/>
          <a:stretch>
            <a:fillRect/>
          </a:stretch>
        </p:blipFill>
        <p:spPr/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72274"/>
            <a:ext cx="5393092" cy="303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302" y="284912"/>
            <a:ext cx="3573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Mockup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14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7" r="28817"/>
          <a:stretch>
            <a:fillRect/>
          </a:stretch>
        </p:blipFill>
        <p:spPr/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4002"/>
            <a:ext cx="4038600" cy="5960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302" y="284912"/>
            <a:ext cx="3573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Mockup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53704" y="2141828"/>
            <a:ext cx="1069745" cy="1300824"/>
            <a:chOff x="1524000" y="1962150"/>
            <a:chExt cx="1367181" cy="1676400"/>
          </a:xfrm>
        </p:grpSpPr>
        <p:sp>
          <p:nvSpPr>
            <p:cNvPr id="7" name="Isosceles Triangle 6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0218" y="1922162"/>
            <a:ext cx="1069745" cy="1520490"/>
            <a:chOff x="1524000" y="1962150"/>
            <a:chExt cx="1367181" cy="1676400"/>
          </a:xfrm>
        </p:grpSpPr>
        <p:sp>
          <p:nvSpPr>
            <p:cNvPr id="10" name="Isosceles Triangle 9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66731" y="1835751"/>
            <a:ext cx="1069745" cy="1606901"/>
            <a:chOff x="1524000" y="1962150"/>
            <a:chExt cx="1367181" cy="1676400"/>
          </a:xfrm>
        </p:grpSpPr>
        <p:sp>
          <p:nvSpPr>
            <p:cNvPr id="13" name="Isosceles Triangle 12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3245" y="2207266"/>
            <a:ext cx="1069745" cy="1235386"/>
            <a:chOff x="1524000" y="1962150"/>
            <a:chExt cx="1367181" cy="1676400"/>
          </a:xfrm>
        </p:grpSpPr>
        <p:sp>
          <p:nvSpPr>
            <p:cNvPr id="16" name="Isosceles Triangle 15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953704" y="3442652"/>
            <a:ext cx="3639286" cy="956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21876" y="186482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78390" y="164516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4903" y="148255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1417" y="193901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7319" y="36198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23833" y="36198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80346" y="36198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6860" y="36198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2707" y="4181386"/>
            <a:ext cx="40380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</a:t>
            </a:r>
          </a:p>
        </p:txBody>
      </p:sp>
    </p:spTree>
    <p:extLst>
      <p:ext uri="{BB962C8B-B14F-4D97-AF65-F5344CB8AC3E}">
        <p14:creationId xmlns:p14="http://schemas.microsoft.com/office/powerpoint/2010/main" val="2142835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b="13600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5524500" y="5143500"/>
                </a:lnTo>
                <a:lnTo>
                  <a:pt x="5524500" y="1933172"/>
                </a:lnTo>
                <a:cubicBezTo>
                  <a:pt x="5524500" y="1900779"/>
                  <a:pt x="5498241" y="1874520"/>
                  <a:pt x="5465848" y="1874520"/>
                </a:cubicBezTo>
                <a:lnTo>
                  <a:pt x="3624812" y="1874520"/>
                </a:lnTo>
                <a:cubicBezTo>
                  <a:pt x="3592419" y="1874520"/>
                  <a:pt x="3566160" y="1900779"/>
                  <a:pt x="3566160" y="1933172"/>
                </a:cubicBezTo>
                <a:lnTo>
                  <a:pt x="3566160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tx2">
                  <a:alpha val="75000"/>
                </a:schemeClr>
              </a:gs>
              <a:gs pos="100000">
                <a:schemeClr val="bg2">
                  <a:alpha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85293" y="284912"/>
            <a:ext cx="3573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Mockup Slide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720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877042" y="2400216"/>
            <a:ext cx="3114558" cy="261610"/>
            <a:chOff x="5791200" y="2028080"/>
            <a:chExt cx="3114558" cy="261610"/>
          </a:xfrm>
        </p:grpSpPr>
        <p:sp>
          <p:nvSpPr>
            <p:cNvPr id="11" name="Rectangle 10"/>
            <p:cNvSpPr/>
            <p:nvPr/>
          </p:nvSpPr>
          <p:spPr>
            <a:xfrm>
              <a:off x="5791200" y="2058646"/>
              <a:ext cx="2667000" cy="2004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2028080"/>
              <a:ext cx="7938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58200" y="2028080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97%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77042" y="2835497"/>
            <a:ext cx="2771726" cy="261610"/>
            <a:chOff x="5791200" y="2446889"/>
            <a:chExt cx="2771726" cy="261610"/>
          </a:xfrm>
        </p:grpSpPr>
        <p:sp>
          <p:nvSpPr>
            <p:cNvPr id="13" name="Rectangle 12"/>
            <p:cNvSpPr/>
            <p:nvPr/>
          </p:nvSpPr>
          <p:spPr>
            <a:xfrm>
              <a:off x="5791200" y="2477455"/>
              <a:ext cx="2324168" cy="2004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1200" y="2446889"/>
              <a:ext cx="7938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15368" y="2446889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73%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77042" y="3270778"/>
            <a:ext cx="2249237" cy="274708"/>
            <a:chOff x="5791200" y="2852600"/>
            <a:chExt cx="2249237" cy="274708"/>
          </a:xfrm>
        </p:grpSpPr>
        <p:sp>
          <p:nvSpPr>
            <p:cNvPr id="15" name="Rectangle 14"/>
            <p:cNvSpPr/>
            <p:nvPr/>
          </p:nvSpPr>
          <p:spPr>
            <a:xfrm>
              <a:off x="5791200" y="2896264"/>
              <a:ext cx="1790768" cy="2004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1200" y="2865698"/>
              <a:ext cx="7938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92879" y="2852600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49%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77042" y="3719157"/>
            <a:ext cx="2995505" cy="261610"/>
            <a:chOff x="5791200" y="3284507"/>
            <a:chExt cx="2995505" cy="261610"/>
          </a:xfrm>
        </p:grpSpPr>
        <p:sp>
          <p:nvSpPr>
            <p:cNvPr id="17" name="Rectangle 16"/>
            <p:cNvSpPr/>
            <p:nvPr/>
          </p:nvSpPr>
          <p:spPr>
            <a:xfrm>
              <a:off x="5791200" y="3315073"/>
              <a:ext cx="2552768" cy="2004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91200" y="3284507"/>
              <a:ext cx="7938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39147" y="3284507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88%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877042" y="4185004"/>
            <a:ext cx="2249237" cy="20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877042" y="4154438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6279" y="4154438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71%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1001" y="2633660"/>
            <a:ext cx="28956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Lorem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ipsum</a:t>
            </a:r>
            <a:r>
              <a:rPr lang="en-US" sz="1100" dirty="0">
                <a:solidFill>
                  <a:schemeClr val="bg1"/>
                </a:solidFill>
              </a:rPr>
              <a:t>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enim</a:t>
            </a:r>
            <a:r>
              <a:rPr lang="en-US" sz="1100" dirty="0">
                <a:solidFill>
                  <a:schemeClr val="bg1"/>
                </a:solidFill>
              </a:rPr>
              <a:t> ad minim </a:t>
            </a:r>
            <a:r>
              <a:rPr lang="en-US" sz="1100" dirty="0" err="1">
                <a:solidFill>
                  <a:schemeClr val="bg1"/>
                </a:solidFill>
              </a:rPr>
              <a:t>veniam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quis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nostrud</a:t>
            </a:r>
            <a:r>
              <a:rPr lang="en-US" sz="1100" dirty="0">
                <a:solidFill>
                  <a:schemeClr val="bg1"/>
                </a:solidFill>
              </a:rPr>
              <a:t> exercitation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7296" y="425981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234.000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89487" y="4330128"/>
            <a:ext cx="195396" cy="228712"/>
            <a:chOff x="3857625" y="428625"/>
            <a:chExt cx="344488" cy="403226"/>
          </a:xfrm>
          <a:solidFill>
            <a:schemeClr val="bg1"/>
          </a:solidFill>
        </p:grpSpPr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3937000" y="428625"/>
              <a:ext cx="185738" cy="227013"/>
            </a:xfrm>
            <a:custGeom>
              <a:avLst/>
              <a:gdLst/>
              <a:ahLst/>
              <a:cxnLst>
                <a:cxn ang="0">
                  <a:pos x="30" y="44"/>
                </a:cxn>
                <a:cxn ang="0">
                  <a:pos x="19" y="48"/>
                </a:cxn>
                <a:cxn ang="0">
                  <a:pos x="12" y="55"/>
                </a:cxn>
                <a:cxn ang="0">
                  <a:pos x="9" y="66"/>
                </a:cxn>
                <a:cxn ang="0">
                  <a:pos x="10" y="86"/>
                </a:cxn>
                <a:cxn ang="0">
                  <a:pos x="14" y="101"/>
                </a:cxn>
                <a:cxn ang="0">
                  <a:pos x="21" y="112"/>
                </a:cxn>
                <a:cxn ang="0">
                  <a:pos x="29" y="120"/>
                </a:cxn>
                <a:cxn ang="0">
                  <a:pos x="41" y="129"/>
                </a:cxn>
                <a:cxn ang="0">
                  <a:pos x="53" y="134"/>
                </a:cxn>
                <a:cxn ang="0">
                  <a:pos x="60" y="135"/>
                </a:cxn>
                <a:cxn ang="0">
                  <a:pos x="70" y="132"/>
                </a:cxn>
                <a:cxn ang="0">
                  <a:pos x="82" y="125"/>
                </a:cxn>
                <a:cxn ang="0">
                  <a:pos x="92" y="117"/>
                </a:cxn>
                <a:cxn ang="0">
                  <a:pos x="100" y="107"/>
                </a:cxn>
                <a:cxn ang="0">
                  <a:pos x="106" y="93"/>
                </a:cxn>
                <a:cxn ang="0">
                  <a:pos x="109" y="77"/>
                </a:cxn>
                <a:cxn ang="0">
                  <a:pos x="103" y="59"/>
                </a:cxn>
                <a:cxn ang="0">
                  <a:pos x="83" y="62"/>
                </a:cxn>
                <a:cxn ang="0">
                  <a:pos x="68" y="60"/>
                </a:cxn>
                <a:cxn ang="0">
                  <a:pos x="57" y="57"/>
                </a:cxn>
                <a:cxn ang="0">
                  <a:pos x="49" y="53"/>
                </a:cxn>
                <a:cxn ang="0">
                  <a:pos x="44" y="48"/>
                </a:cxn>
                <a:cxn ang="0">
                  <a:pos x="42" y="45"/>
                </a:cxn>
                <a:cxn ang="0">
                  <a:pos x="41" y="43"/>
                </a:cxn>
                <a:cxn ang="0">
                  <a:pos x="74" y="1"/>
                </a:cxn>
                <a:cxn ang="0">
                  <a:pos x="90" y="6"/>
                </a:cxn>
                <a:cxn ang="0">
                  <a:pos x="102" y="14"/>
                </a:cxn>
                <a:cxn ang="0">
                  <a:pos x="109" y="24"/>
                </a:cxn>
                <a:cxn ang="0">
                  <a:pos x="114" y="37"/>
                </a:cxn>
                <a:cxn ang="0">
                  <a:pos x="116" y="51"/>
                </a:cxn>
                <a:cxn ang="0">
                  <a:pos x="117" y="68"/>
                </a:cxn>
                <a:cxn ang="0">
                  <a:pos x="116" y="88"/>
                </a:cxn>
                <a:cxn ang="0">
                  <a:pos x="110" y="105"/>
                </a:cxn>
                <a:cxn ang="0">
                  <a:pos x="101" y="119"/>
                </a:cxn>
                <a:cxn ang="0">
                  <a:pos x="90" y="130"/>
                </a:cxn>
                <a:cxn ang="0">
                  <a:pos x="79" y="138"/>
                </a:cxn>
                <a:cxn ang="0">
                  <a:pos x="68" y="142"/>
                </a:cxn>
                <a:cxn ang="0">
                  <a:pos x="59" y="143"/>
                </a:cxn>
                <a:cxn ang="0">
                  <a:pos x="50" y="142"/>
                </a:cxn>
                <a:cxn ang="0">
                  <a:pos x="39" y="138"/>
                </a:cxn>
                <a:cxn ang="0">
                  <a:pos x="27" y="130"/>
                </a:cxn>
                <a:cxn ang="0">
                  <a:pos x="16" y="119"/>
                </a:cxn>
                <a:cxn ang="0">
                  <a:pos x="7" y="105"/>
                </a:cxn>
                <a:cxn ang="0">
                  <a:pos x="2" y="88"/>
                </a:cxn>
                <a:cxn ang="0">
                  <a:pos x="0" y="68"/>
                </a:cxn>
                <a:cxn ang="0">
                  <a:pos x="1" y="51"/>
                </a:cxn>
                <a:cxn ang="0">
                  <a:pos x="3" y="37"/>
                </a:cxn>
                <a:cxn ang="0">
                  <a:pos x="8" y="24"/>
                </a:cxn>
                <a:cxn ang="0">
                  <a:pos x="16" y="14"/>
                </a:cxn>
                <a:cxn ang="0">
                  <a:pos x="27" y="6"/>
                </a:cxn>
                <a:cxn ang="0">
                  <a:pos x="43" y="1"/>
                </a:cxn>
              </a:cxnLst>
              <a:rect l="0" t="0" r="r" b="b"/>
              <a:pathLst>
                <a:path w="117" h="143">
                  <a:moveTo>
                    <a:pt x="41" y="43"/>
                  </a:moveTo>
                  <a:lnTo>
                    <a:pt x="37" y="43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7" y="45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19" y="48"/>
                  </a:lnTo>
                  <a:lnTo>
                    <a:pt x="17" y="50"/>
                  </a:lnTo>
                  <a:lnTo>
                    <a:pt x="15" y="51"/>
                  </a:lnTo>
                  <a:lnTo>
                    <a:pt x="14" y="53"/>
                  </a:lnTo>
                  <a:lnTo>
                    <a:pt x="12" y="55"/>
                  </a:lnTo>
                  <a:lnTo>
                    <a:pt x="11" y="56"/>
                  </a:lnTo>
                  <a:lnTo>
                    <a:pt x="10" y="58"/>
                  </a:lnTo>
                  <a:lnTo>
                    <a:pt x="9" y="60"/>
                  </a:lnTo>
                  <a:lnTo>
                    <a:pt x="9" y="66"/>
                  </a:lnTo>
                  <a:lnTo>
                    <a:pt x="9" y="72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10" y="86"/>
                  </a:lnTo>
                  <a:lnTo>
                    <a:pt x="11" y="90"/>
                  </a:lnTo>
                  <a:lnTo>
                    <a:pt x="12" y="93"/>
                  </a:lnTo>
                  <a:lnTo>
                    <a:pt x="13" y="97"/>
                  </a:lnTo>
                  <a:lnTo>
                    <a:pt x="14" y="101"/>
                  </a:lnTo>
                  <a:lnTo>
                    <a:pt x="16" y="104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21" y="112"/>
                  </a:lnTo>
                  <a:lnTo>
                    <a:pt x="23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9" y="120"/>
                  </a:lnTo>
                  <a:lnTo>
                    <a:pt x="32" y="123"/>
                  </a:lnTo>
                  <a:lnTo>
                    <a:pt x="35" y="125"/>
                  </a:lnTo>
                  <a:lnTo>
                    <a:pt x="38" y="128"/>
                  </a:lnTo>
                  <a:lnTo>
                    <a:pt x="41" y="129"/>
                  </a:lnTo>
                  <a:lnTo>
                    <a:pt x="44" y="131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57" y="135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5" y="134"/>
                  </a:lnTo>
                  <a:lnTo>
                    <a:pt x="67" y="133"/>
                  </a:lnTo>
                  <a:lnTo>
                    <a:pt x="70" y="132"/>
                  </a:lnTo>
                  <a:lnTo>
                    <a:pt x="73" y="131"/>
                  </a:lnTo>
                  <a:lnTo>
                    <a:pt x="76" y="129"/>
                  </a:lnTo>
                  <a:lnTo>
                    <a:pt x="79" y="128"/>
                  </a:lnTo>
                  <a:lnTo>
                    <a:pt x="82" y="125"/>
                  </a:lnTo>
                  <a:lnTo>
                    <a:pt x="86" y="123"/>
                  </a:lnTo>
                  <a:lnTo>
                    <a:pt x="89" y="120"/>
                  </a:lnTo>
                  <a:lnTo>
                    <a:pt x="91" y="119"/>
                  </a:lnTo>
                  <a:lnTo>
                    <a:pt x="92" y="117"/>
                  </a:lnTo>
                  <a:lnTo>
                    <a:pt x="94" y="114"/>
                  </a:lnTo>
                  <a:lnTo>
                    <a:pt x="96" y="112"/>
                  </a:lnTo>
                  <a:lnTo>
                    <a:pt x="98" y="109"/>
                  </a:lnTo>
                  <a:lnTo>
                    <a:pt x="100" y="107"/>
                  </a:lnTo>
                  <a:lnTo>
                    <a:pt x="101" y="104"/>
                  </a:lnTo>
                  <a:lnTo>
                    <a:pt x="103" y="101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7" y="86"/>
                  </a:lnTo>
                  <a:lnTo>
                    <a:pt x="108" y="81"/>
                  </a:lnTo>
                  <a:lnTo>
                    <a:pt x="109" y="77"/>
                  </a:lnTo>
                  <a:lnTo>
                    <a:pt x="109" y="72"/>
                  </a:lnTo>
                  <a:lnTo>
                    <a:pt x="109" y="65"/>
                  </a:lnTo>
                  <a:lnTo>
                    <a:pt x="108" y="58"/>
                  </a:lnTo>
                  <a:lnTo>
                    <a:pt x="103" y="59"/>
                  </a:lnTo>
                  <a:lnTo>
                    <a:pt x="97" y="60"/>
                  </a:lnTo>
                  <a:lnTo>
                    <a:pt x="92" y="61"/>
                  </a:lnTo>
                  <a:lnTo>
                    <a:pt x="88" y="61"/>
                  </a:lnTo>
                  <a:lnTo>
                    <a:pt x="83" y="62"/>
                  </a:lnTo>
                  <a:lnTo>
                    <a:pt x="79" y="62"/>
                  </a:lnTo>
                  <a:lnTo>
                    <a:pt x="75" y="61"/>
                  </a:lnTo>
                  <a:lnTo>
                    <a:pt x="72" y="61"/>
                  </a:lnTo>
                  <a:lnTo>
                    <a:pt x="68" y="60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9" y="58"/>
                  </a:lnTo>
                  <a:lnTo>
                    <a:pt x="57" y="57"/>
                  </a:lnTo>
                  <a:lnTo>
                    <a:pt x="55" y="56"/>
                  </a:lnTo>
                  <a:lnTo>
                    <a:pt x="53" y="55"/>
                  </a:lnTo>
                  <a:lnTo>
                    <a:pt x="51" y="54"/>
                  </a:lnTo>
                  <a:lnTo>
                    <a:pt x="49" y="53"/>
                  </a:lnTo>
                  <a:lnTo>
                    <a:pt x="48" y="51"/>
                  </a:lnTo>
                  <a:lnTo>
                    <a:pt x="46" y="50"/>
                  </a:lnTo>
                  <a:lnTo>
                    <a:pt x="45" y="49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9" y="0"/>
                  </a:moveTo>
                  <a:lnTo>
                    <a:pt x="64" y="0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79" y="2"/>
                  </a:lnTo>
                  <a:lnTo>
                    <a:pt x="83" y="3"/>
                  </a:lnTo>
                  <a:lnTo>
                    <a:pt x="87" y="4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08" y="21"/>
                  </a:lnTo>
                  <a:lnTo>
                    <a:pt x="109" y="24"/>
                  </a:lnTo>
                  <a:lnTo>
                    <a:pt x="111" y="27"/>
                  </a:lnTo>
                  <a:lnTo>
                    <a:pt x="112" y="30"/>
                  </a:lnTo>
                  <a:lnTo>
                    <a:pt x="113" y="33"/>
                  </a:lnTo>
                  <a:lnTo>
                    <a:pt x="114" y="37"/>
                  </a:lnTo>
                  <a:lnTo>
                    <a:pt x="115" y="40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6" y="51"/>
                  </a:lnTo>
                  <a:lnTo>
                    <a:pt x="117" y="55"/>
                  </a:lnTo>
                  <a:lnTo>
                    <a:pt x="117" y="59"/>
                  </a:lnTo>
                  <a:lnTo>
                    <a:pt x="117" y="63"/>
                  </a:lnTo>
                  <a:lnTo>
                    <a:pt x="117" y="68"/>
                  </a:lnTo>
                  <a:lnTo>
                    <a:pt x="117" y="72"/>
                  </a:lnTo>
                  <a:lnTo>
                    <a:pt x="117" y="77"/>
                  </a:lnTo>
                  <a:lnTo>
                    <a:pt x="117" y="83"/>
                  </a:lnTo>
                  <a:lnTo>
                    <a:pt x="116" y="88"/>
                  </a:lnTo>
                  <a:lnTo>
                    <a:pt x="115" y="92"/>
                  </a:lnTo>
                  <a:lnTo>
                    <a:pt x="113" y="97"/>
                  </a:lnTo>
                  <a:lnTo>
                    <a:pt x="112" y="101"/>
                  </a:lnTo>
                  <a:lnTo>
                    <a:pt x="110" y="105"/>
                  </a:lnTo>
                  <a:lnTo>
                    <a:pt x="108" y="109"/>
                  </a:lnTo>
                  <a:lnTo>
                    <a:pt x="106" y="113"/>
                  </a:lnTo>
                  <a:lnTo>
                    <a:pt x="104" y="116"/>
                  </a:lnTo>
                  <a:lnTo>
                    <a:pt x="101" y="119"/>
                  </a:lnTo>
                  <a:lnTo>
                    <a:pt x="99" y="122"/>
                  </a:lnTo>
                  <a:lnTo>
                    <a:pt x="96" y="125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7" y="132"/>
                  </a:lnTo>
                  <a:lnTo>
                    <a:pt x="84" y="134"/>
                  </a:lnTo>
                  <a:lnTo>
                    <a:pt x="82" y="136"/>
                  </a:lnTo>
                  <a:lnTo>
                    <a:pt x="79" y="138"/>
                  </a:lnTo>
                  <a:lnTo>
                    <a:pt x="76" y="139"/>
                  </a:lnTo>
                  <a:lnTo>
                    <a:pt x="73" y="140"/>
                  </a:lnTo>
                  <a:lnTo>
                    <a:pt x="70" y="141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7" y="141"/>
                  </a:lnTo>
                  <a:lnTo>
                    <a:pt x="44" y="140"/>
                  </a:lnTo>
                  <a:lnTo>
                    <a:pt x="41" y="139"/>
                  </a:lnTo>
                  <a:lnTo>
                    <a:pt x="39" y="138"/>
                  </a:lnTo>
                  <a:lnTo>
                    <a:pt x="36" y="136"/>
                  </a:lnTo>
                  <a:lnTo>
                    <a:pt x="33" y="134"/>
                  </a:lnTo>
                  <a:lnTo>
                    <a:pt x="30" y="132"/>
                  </a:lnTo>
                  <a:lnTo>
                    <a:pt x="27" y="130"/>
                  </a:lnTo>
                  <a:lnTo>
                    <a:pt x="24" y="128"/>
                  </a:lnTo>
                  <a:lnTo>
                    <a:pt x="21" y="125"/>
                  </a:lnTo>
                  <a:lnTo>
                    <a:pt x="19" y="122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11" y="113"/>
                  </a:lnTo>
                  <a:lnTo>
                    <a:pt x="9" y="109"/>
                  </a:lnTo>
                  <a:lnTo>
                    <a:pt x="7" y="105"/>
                  </a:lnTo>
                  <a:lnTo>
                    <a:pt x="6" y="101"/>
                  </a:lnTo>
                  <a:lnTo>
                    <a:pt x="4" y="97"/>
                  </a:lnTo>
                  <a:lnTo>
                    <a:pt x="3" y="92"/>
                  </a:lnTo>
                  <a:lnTo>
                    <a:pt x="2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6" y="27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3857625" y="646113"/>
              <a:ext cx="344488" cy="185738"/>
            </a:xfrm>
            <a:custGeom>
              <a:avLst/>
              <a:gdLst/>
              <a:ahLst/>
              <a:cxnLst>
                <a:cxn ang="0">
                  <a:pos x="79" y="72"/>
                </a:cxn>
                <a:cxn ang="0">
                  <a:pos x="79" y="77"/>
                </a:cxn>
                <a:cxn ang="0">
                  <a:pos x="97" y="85"/>
                </a:cxn>
                <a:cxn ang="0">
                  <a:pos x="98" y="80"/>
                </a:cxn>
                <a:cxn ang="0">
                  <a:pos x="97" y="69"/>
                </a:cxn>
                <a:cxn ang="0">
                  <a:pos x="98" y="65"/>
                </a:cxn>
                <a:cxn ang="0">
                  <a:pos x="97" y="64"/>
                </a:cxn>
                <a:cxn ang="0">
                  <a:pos x="120" y="64"/>
                </a:cxn>
                <a:cxn ang="0">
                  <a:pos x="120" y="69"/>
                </a:cxn>
                <a:cxn ang="0">
                  <a:pos x="120" y="80"/>
                </a:cxn>
                <a:cxn ang="0">
                  <a:pos x="120" y="84"/>
                </a:cxn>
                <a:cxn ang="0">
                  <a:pos x="121" y="85"/>
                </a:cxn>
                <a:cxn ang="0">
                  <a:pos x="139" y="73"/>
                </a:cxn>
                <a:cxn ang="0">
                  <a:pos x="121" y="64"/>
                </a:cxn>
                <a:cxn ang="0">
                  <a:pos x="110" y="59"/>
                </a:cxn>
                <a:cxn ang="0">
                  <a:pos x="103" y="86"/>
                </a:cxn>
                <a:cxn ang="0">
                  <a:pos x="107" y="86"/>
                </a:cxn>
                <a:cxn ang="0">
                  <a:pos x="115" y="59"/>
                </a:cxn>
                <a:cxn ang="0">
                  <a:pos x="115" y="58"/>
                </a:cxn>
                <a:cxn ang="0">
                  <a:pos x="81" y="4"/>
                </a:cxn>
                <a:cxn ang="0">
                  <a:pos x="99" y="12"/>
                </a:cxn>
                <a:cxn ang="0">
                  <a:pos x="117" y="12"/>
                </a:cxn>
                <a:cxn ang="0">
                  <a:pos x="133" y="6"/>
                </a:cxn>
                <a:cxn ang="0">
                  <a:pos x="144" y="0"/>
                </a:cxn>
                <a:cxn ang="0">
                  <a:pos x="153" y="4"/>
                </a:cxn>
                <a:cxn ang="0">
                  <a:pos x="169" y="13"/>
                </a:cxn>
                <a:cxn ang="0">
                  <a:pos x="185" y="22"/>
                </a:cxn>
                <a:cxn ang="0">
                  <a:pos x="196" y="29"/>
                </a:cxn>
                <a:cxn ang="0">
                  <a:pos x="206" y="42"/>
                </a:cxn>
                <a:cxn ang="0">
                  <a:pos x="213" y="60"/>
                </a:cxn>
                <a:cxn ang="0">
                  <a:pos x="217" y="80"/>
                </a:cxn>
                <a:cxn ang="0">
                  <a:pos x="217" y="83"/>
                </a:cxn>
                <a:cxn ang="0">
                  <a:pos x="214" y="87"/>
                </a:cxn>
                <a:cxn ang="0">
                  <a:pos x="207" y="94"/>
                </a:cxn>
                <a:cxn ang="0">
                  <a:pos x="196" y="102"/>
                </a:cxn>
                <a:cxn ang="0">
                  <a:pos x="177" y="109"/>
                </a:cxn>
                <a:cxn ang="0">
                  <a:pos x="152" y="114"/>
                </a:cxn>
                <a:cxn ang="0">
                  <a:pos x="117" y="117"/>
                </a:cxn>
                <a:cxn ang="0">
                  <a:pos x="78" y="116"/>
                </a:cxn>
                <a:cxn ang="0">
                  <a:pos x="49" y="111"/>
                </a:cxn>
                <a:cxn ang="0">
                  <a:pos x="28" y="105"/>
                </a:cxn>
                <a:cxn ang="0">
                  <a:pos x="14" y="97"/>
                </a:cxn>
                <a:cxn ang="0">
                  <a:pos x="6" y="90"/>
                </a:cxn>
                <a:cxn ang="0">
                  <a:pos x="1" y="84"/>
                </a:cxn>
                <a:cxn ang="0">
                  <a:pos x="0" y="82"/>
                </a:cxn>
                <a:cxn ang="0">
                  <a:pos x="1" y="74"/>
                </a:cxn>
                <a:cxn ang="0">
                  <a:pos x="5" y="59"/>
                </a:cxn>
                <a:cxn ang="0">
                  <a:pos x="11" y="41"/>
                </a:cxn>
                <a:cxn ang="0">
                  <a:pos x="22" y="29"/>
                </a:cxn>
                <a:cxn ang="0">
                  <a:pos x="33" y="22"/>
                </a:cxn>
                <a:cxn ang="0">
                  <a:pos x="49" y="13"/>
                </a:cxn>
                <a:cxn ang="0">
                  <a:pos x="65" y="4"/>
                </a:cxn>
                <a:cxn ang="0">
                  <a:pos x="74" y="0"/>
                </a:cxn>
              </a:cxnLst>
              <a:rect l="0" t="0" r="r" b="b"/>
              <a:pathLst>
                <a:path w="217" h="117">
                  <a:moveTo>
                    <a:pt x="97" y="64"/>
                  </a:moveTo>
                  <a:lnTo>
                    <a:pt x="97" y="64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9"/>
                  </a:lnTo>
                  <a:lnTo>
                    <a:pt x="86" y="74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4"/>
                  </a:lnTo>
                  <a:close/>
                  <a:moveTo>
                    <a:pt x="120" y="64"/>
                  </a:move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32" y="74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1" y="85"/>
                  </a:lnTo>
                  <a:lnTo>
                    <a:pt x="121" y="85"/>
                  </a:lnTo>
                  <a:lnTo>
                    <a:pt x="138" y="77"/>
                  </a:lnTo>
                  <a:lnTo>
                    <a:pt x="138" y="77"/>
                  </a:lnTo>
                  <a:lnTo>
                    <a:pt x="138" y="76"/>
                  </a:lnTo>
                  <a:lnTo>
                    <a:pt x="139" y="76"/>
                  </a:lnTo>
                  <a:lnTo>
                    <a:pt x="139" y="73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21" y="64"/>
                  </a:lnTo>
                  <a:lnTo>
                    <a:pt x="120" y="64"/>
                  </a:lnTo>
                  <a:close/>
                  <a:moveTo>
                    <a:pt x="111" y="58"/>
                  </a:moveTo>
                  <a:lnTo>
                    <a:pt x="111" y="58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1" y="58"/>
                  </a:lnTo>
                  <a:close/>
                  <a:moveTo>
                    <a:pt x="74" y="0"/>
                  </a:moveTo>
                  <a:lnTo>
                    <a:pt x="75" y="0"/>
                  </a:lnTo>
                  <a:lnTo>
                    <a:pt x="77" y="1"/>
                  </a:lnTo>
                  <a:lnTo>
                    <a:pt x="81" y="4"/>
                  </a:lnTo>
                  <a:lnTo>
                    <a:pt x="85" y="6"/>
                  </a:lnTo>
                  <a:lnTo>
                    <a:pt x="89" y="8"/>
                  </a:lnTo>
                  <a:lnTo>
                    <a:pt x="93" y="10"/>
                  </a:lnTo>
                  <a:lnTo>
                    <a:pt x="98" y="11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9" y="32"/>
                  </a:lnTo>
                  <a:lnTo>
                    <a:pt x="116" y="13"/>
                  </a:lnTo>
                  <a:lnTo>
                    <a:pt x="117" y="12"/>
                  </a:lnTo>
                  <a:lnTo>
                    <a:pt x="118" y="12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28" y="8"/>
                  </a:lnTo>
                  <a:lnTo>
                    <a:pt x="133" y="6"/>
                  </a:lnTo>
                  <a:lnTo>
                    <a:pt x="137" y="4"/>
                  </a:lnTo>
                  <a:lnTo>
                    <a:pt x="141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0" y="3"/>
                  </a:lnTo>
                  <a:lnTo>
                    <a:pt x="153" y="4"/>
                  </a:lnTo>
                  <a:lnTo>
                    <a:pt x="156" y="6"/>
                  </a:lnTo>
                  <a:lnTo>
                    <a:pt x="159" y="8"/>
                  </a:lnTo>
                  <a:lnTo>
                    <a:pt x="162" y="9"/>
                  </a:lnTo>
                  <a:lnTo>
                    <a:pt x="166" y="11"/>
                  </a:lnTo>
                  <a:lnTo>
                    <a:pt x="169" y="13"/>
                  </a:lnTo>
                  <a:lnTo>
                    <a:pt x="172" y="15"/>
                  </a:lnTo>
                  <a:lnTo>
                    <a:pt x="175" y="17"/>
                  </a:lnTo>
                  <a:lnTo>
                    <a:pt x="179" y="18"/>
                  </a:lnTo>
                  <a:lnTo>
                    <a:pt x="182" y="20"/>
                  </a:lnTo>
                  <a:lnTo>
                    <a:pt x="185" y="22"/>
                  </a:lnTo>
                  <a:lnTo>
                    <a:pt x="187" y="23"/>
                  </a:lnTo>
                  <a:lnTo>
                    <a:pt x="190" y="25"/>
                  </a:lnTo>
                  <a:lnTo>
                    <a:pt x="192" y="26"/>
                  </a:lnTo>
                  <a:lnTo>
                    <a:pt x="194" y="28"/>
                  </a:lnTo>
                  <a:lnTo>
                    <a:pt x="196" y="29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3" y="35"/>
                  </a:lnTo>
                  <a:lnTo>
                    <a:pt x="204" y="38"/>
                  </a:lnTo>
                  <a:lnTo>
                    <a:pt x="206" y="42"/>
                  </a:lnTo>
                  <a:lnTo>
                    <a:pt x="208" y="45"/>
                  </a:lnTo>
                  <a:lnTo>
                    <a:pt x="209" y="49"/>
                  </a:lnTo>
                  <a:lnTo>
                    <a:pt x="211" y="52"/>
                  </a:lnTo>
                  <a:lnTo>
                    <a:pt x="212" y="56"/>
                  </a:lnTo>
                  <a:lnTo>
                    <a:pt x="213" y="60"/>
                  </a:lnTo>
                  <a:lnTo>
                    <a:pt x="214" y="64"/>
                  </a:lnTo>
                  <a:lnTo>
                    <a:pt x="215" y="68"/>
                  </a:lnTo>
                  <a:lnTo>
                    <a:pt x="216" y="72"/>
                  </a:lnTo>
                  <a:lnTo>
                    <a:pt x="217" y="76"/>
                  </a:lnTo>
                  <a:lnTo>
                    <a:pt x="217" y="80"/>
                  </a:lnTo>
                  <a:lnTo>
                    <a:pt x="217" y="81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3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5" y="85"/>
                  </a:lnTo>
                  <a:lnTo>
                    <a:pt x="215" y="86"/>
                  </a:lnTo>
                  <a:lnTo>
                    <a:pt x="214" y="87"/>
                  </a:lnTo>
                  <a:lnTo>
                    <a:pt x="213" y="89"/>
                  </a:lnTo>
                  <a:lnTo>
                    <a:pt x="212" y="90"/>
                  </a:lnTo>
                  <a:lnTo>
                    <a:pt x="210" y="91"/>
                  </a:lnTo>
                  <a:lnTo>
                    <a:pt x="209" y="93"/>
                  </a:lnTo>
                  <a:lnTo>
                    <a:pt x="207" y="94"/>
                  </a:lnTo>
                  <a:lnTo>
                    <a:pt x="205" y="95"/>
                  </a:lnTo>
                  <a:lnTo>
                    <a:pt x="203" y="97"/>
                  </a:lnTo>
                  <a:lnTo>
                    <a:pt x="201" y="98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2" y="103"/>
                  </a:lnTo>
                  <a:lnTo>
                    <a:pt x="189" y="105"/>
                  </a:lnTo>
                  <a:lnTo>
                    <a:pt x="185" y="106"/>
                  </a:lnTo>
                  <a:lnTo>
                    <a:pt x="182" y="107"/>
                  </a:lnTo>
                  <a:lnTo>
                    <a:pt x="177" y="109"/>
                  </a:lnTo>
                  <a:lnTo>
                    <a:pt x="173" y="110"/>
                  </a:lnTo>
                  <a:lnTo>
                    <a:pt x="168" y="111"/>
                  </a:lnTo>
                  <a:lnTo>
                    <a:pt x="163" y="112"/>
                  </a:lnTo>
                  <a:lnTo>
                    <a:pt x="157" y="113"/>
                  </a:lnTo>
                  <a:lnTo>
                    <a:pt x="152" y="114"/>
                  </a:lnTo>
                  <a:lnTo>
                    <a:pt x="145" y="115"/>
                  </a:lnTo>
                  <a:lnTo>
                    <a:pt x="139" y="116"/>
                  </a:lnTo>
                  <a:lnTo>
                    <a:pt x="132" y="116"/>
                  </a:lnTo>
                  <a:lnTo>
                    <a:pt x="125" y="117"/>
                  </a:lnTo>
                  <a:lnTo>
                    <a:pt x="117" y="117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93" y="117"/>
                  </a:lnTo>
                  <a:lnTo>
                    <a:pt x="85" y="116"/>
                  </a:lnTo>
                  <a:lnTo>
                    <a:pt x="78" y="116"/>
                  </a:lnTo>
                  <a:lnTo>
                    <a:pt x="72" y="115"/>
                  </a:lnTo>
                  <a:lnTo>
                    <a:pt x="66" y="114"/>
                  </a:lnTo>
                  <a:lnTo>
                    <a:pt x="60" y="113"/>
                  </a:lnTo>
                  <a:lnTo>
                    <a:pt x="54" y="112"/>
                  </a:lnTo>
                  <a:lnTo>
                    <a:pt x="49" y="111"/>
                  </a:lnTo>
                  <a:lnTo>
                    <a:pt x="44" y="110"/>
                  </a:lnTo>
                  <a:lnTo>
                    <a:pt x="40" y="109"/>
                  </a:lnTo>
                  <a:lnTo>
                    <a:pt x="36" y="107"/>
                  </a:lnTo>
                  <a:lnTo>
                    <a:pt x="32" y="106"/>
                  </a:lnTo>
                  <a:lnTo>
                    <a:pt x="28" y="105"/>
                  </a:lnTo>
                  <a:lnTo>
                    <a:pt x="25" y="103"/>
                  </a:lnTo>
                  <a:lnTo>
                    <a:pt x="22" y="102"/>
                  </a:lnTo>
                  <a:lnTo>
                    <a:pt x="19" y="100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2" y="95"/>
                  </a:lnTo>
                  <a:lnTo>
                    <a:pt x="10" y="94"/>
                  </a:lnTo>
                  <a:lnTo>
                    <a:pt x="8" y="93"/>
                  </a:lnTo>
                  <a:lnTo>
                    <a:pt x="7" y="91"/>
                  </a:lnTo>
                  <a:lnTo>
                    <a:pt x="6" y="90"/>
                  </a:lnTo>
                  <a:lnTo>
                    <a:pt x="5" y="89"/>
                  </a:lnTo>
                  <a:lnTo>
                    <a:pt x="4" y="87"/>
                  </a:lnTo>
                  <a:lnTo>
                    <a:pt x="3" y="86"/>
                  </a:lnTo>
                  <a:lnTo>
                    <a:pt x="2" y="85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1" y="77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7" y="52"/>
                  </a:lnTo>
                  <a:lnTo>
                    <a:pt x="8" y="48"/>
                  </a:lnTo>
                  <a:lnTo>
                    <a:pt x="10" y="45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5" y="35"/>
                  </a:lnTo>
                  <a:lnTo>
                    <a:pt x="17" y="33"/>
                  </a:lnTo>
                  <a:lnTo>
                    <a:pt x="19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6" y="20"/>
                  </a:lnTo>
                  <a:lnTo>
                    <a:pt x="39" y="18"/>
                  </a:lnTo>
                  <a:lnTo>
                    <a:pt x="42" y="17"/>
                  </a:lnTo>
                  <a:lnTo>
                    <a:pt x="45" y="15"/>
                  </a:lnTo>
                  <a:lnTo>
                    <a:pt x="49" y="13"/>
                  </a:lnTo>
                  <a:lnTo>
                    <a:pt x="52" y="11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2" y="6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3959225" y="530225"/>
              <a:ext cx="142875" cy="49213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54" y="7"/>
                </a:cxn>
                <a:cxn ang="0">
                  <a:pos x="52" y="9"/>
                </a:cxn>
                <a:cxn ang="0">
                  <a:pos x="52" y="12"/>
                </a:cxn>
                <a:cxn ang="0">
                  <a:pos x="55" y="21"/>
                </a:cxn>
                <a:cxn ang="0">
                  <a:pos x="64" y="26"/>
                </a:cxn>
                <a:cxn ang="0">
                  <a:pos x="76" y="25"/>
                </a:cxn>
                <a:cxn ang="0">
                  <a:pos x="82" y="20"/>
                </a:cxn>
                <a:cxn ang="0">
                  <a:pos x="83" y="13"/>
                </a:cxn>
                <a:cxn ang="0">
                  <a:pos x="81" y="7"/>
                </a:cxn>
                <a:cxn ang="0">
                  <a:pos x="76" y="5"/>
                </a:cxn>
                <a:cxn ang="0">
                  <a:pos x="14" y="5"/>
                </a:cxn>
                <a:cxn ang="0">
                  <a:pos x="8" y="7"/>
                </a:cxn>
                <a:cxn ang="0">
                  <a:pos x="7" y="13"/>
                </a:cxn>
                <a:cxn ang="0">
                  <a:pos x="8" y="20"/>
                </a:cxn>
                <a:cxn ang="0">
                  <a:pos x="14" y="25"/>
                </a:cxn>
                <a:cxn ang="0">
                  <a:pos x="26" y="26"/>
                </a:cxn>
                <a:cxn ang="0">
                  <a:pos x="34" y="21"/>
                </a:cxn>
                <a:cxn ang="0">
                  <a:pos x="37" y="12"/>
                </a:cxn>
                <a:cxn ang="0">
                  <a:pos x="37" y="9"/>
                </a:cxn>
                <a:cxn ang="0">
                  <a:pos x="35" y="7"/>
                </a:cxn>
                <a:cxn ang="0">
                  <a:pos x="26" y="5"/>
                </a:cxn>
                <a:cxn ang="0">
                  <a:pos x="22" y="0"/>
                </a:cxn>
                <a:cxn ang="0">
                  <a:pos x="33" y="1"/>
                </a:cxn>
                <a:cxn ang="0">
                  <a:pos x="40" y="4"/>
                </a:cxn>
                <a:cxn ang="0">
                  <a:pos x="45" y="5"/>
                </a:cxn>
                <a:cxn ang="0">
                  <a:pos x="50" y="3"/>
                </a:cxn>
                <a:cxn ang="0">
                  <a:pos x="58" y="1"/>
                </a:cxn>
                <a:cxn ang="0">
                  <a:pos x="71" y="0"/>
                </a:cxn>
                <a:cxn ang="0">
                  <a:pos x="87" y="2"/>
                </a:cxn>
                <a:cxn ang="0">
                  <a:pos x="89" y="4"/>
                </a:cxn>
                <a:cxn ang="0">
                  <a:pos x="90" y="8"/>
                </a:cxn>
                <a:cxn ang="0">
                  <a:pos x="89" y="11"/>
                </a:cxn>
                <a:cxn ang="0">
                  <a:pos x="88" y="12"/>
                </a:cxn>
                <a:cxn ang="0">
                  <a:pos x="87" y="20"/>
                </a:cxn>
                <a:cxn ang="0">
                  <a:pos x="84" y="26"/>
                </a:cxn>
                <a:cxn ang="0">
                  <a:pos x="78" y="29"/>
                </a:cxn>
                <a:cxn ang="0">
                  <a:pos x="67" y="30"/>
                </a:cxn>
                <a:cxn ang="0">
                  <a:pos x="56" y="28"/>
                </a:cxn>
                <a:cxn ang="0">
                  <a:pos x="50" y="21"/>
                </a:cxn>
                <a:cxn ang="0">
                  <a:pos x="47" y="14"/>
                </a:cxn>
                <a:cxn ang="0">
                  <a:pos x="46" y="12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0" y="21"/>
                </a:cxn>
                <a:cxn ang="0">
                  <a:pos x="33" y="28"/>
                </a:cxn>
                <a:cxn ang="0">
                  <a:pos x="22" y="30"/>
                </a:cxn>
                <a:cxn ang="0">
                  <a:pos x="12" y="29"/>
                </a:cxn>
                <a:cxn ang="0">
                  <a:pos x="6" y="26"/>
                </a:cxn>
                <a:cxn ang="0">
                  <a:pos x="3" y="20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14" y="0"/>
                </a:cxn>
              </a:cxnLst>
              <a:rect l="0" t="0" r="r" b="b"/>
              <a:pathLst>
                <a:path w="90" h="31">
                  <a:moveTo>
                    <a:pt x="71" y="5"/>
                  </a:moveTo>
                  <a:lnTo>
                    <a:pt x="69" y="5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4" y="18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59" y="24"/>
                  </a:lnTo>
                  <a:lnTo>
                    <a:pt x="61" y="25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76" y="25"/>
                  </a:lnTo>
                  <a:lnTo>
                    <a:pt x="78" y="25"/>
                  </a:lnTo>
                  <a:lnTo>
                    <a:pt x="79" y="24"/>
                  </a:lnTo>
                  <a:lnTo>
                    <a:pt x="80" y="23"/>
                  </a:lnTo>
                  <a:lnTo>
                    <a:pt x="81" y="21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7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2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1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79" y="6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1" y="5"/>
                  </a:lnTo>
                  <a:close/>
                  <a:moveTo>
                    <a:pt x="18" y="5"/>
                  </a:moveTo>
                  <a:lnTo>
                    <a:pt x="16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close/>
                  <a:moveTo>
                    <a:pt x="18" y="0"/>
                  </a:moveTo>
                  <a:lnTo>
                    <a:pt x="22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7" y="16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6"/>
                  </a:lnTo>
                  <a:lnTo>
                    <a:pt x="83" y="27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79" y="29"/>
                  </a:lnTo>
                  <a:lnTo>
                    <a:pt x="78" y="29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1" y="30"/>
                  </a:lnTo>
                  <a:lnTo>
                    <a:pt x="69" y="31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0" y="29"/>
                  </a:lnTo>
                  <a:lnTo>
                    <a:pt x="58" y="29"/>
                  </a:lnTo>
                  <a:lnTo>
                    <a:pt x="56" y="28"/>
                  </a:lnTo>
                  <a:lnTo>
                    <a:pt x="54" y="27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3" y="28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1428" y="2119394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$5,000.00</a:t>
            </a:r>
          </a:p>
        </p:txBody>
      </p:sp>
      <p:grpSp>
        <p:nvGrpSpPr>
          <p:cNvPr id="43" name="Group 42"/>
          <p:cNvGrpSpPr/>
          <p:nvPr/>
        </p:nvGrpSpPr>
        <p:grpSpPr>
          <a:xfrm rot="20700000">
            <a:off x="489487" y="2230855"/>
            <a:ext cx="255186" cy="146410"/>
            <a:chOff x="7779638" y="1072086"/>
            <a:chExt cx="436722" cy="250564"/>
          </a:xfrm>
          <a:solidFill>
            <a:schemeClr val="bg1"/>
          </a:solidFill>
        </p:grpSpPr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7829045" y="1124140"/>
              <a:ext cx="117342" cy="146456"/>
            </a:xfrm>
            <a:custGeom>
              <a:avLst/>
              <a:gdLst>
                <a:gd name="T0" fmla="*/ 40 w 56"/>
                <a:gd name="T1" fmla="*/ 35 h 70"/>
                <a:gd name="T2" fmla="*/ 56 w 56"/>
                <a:gd name="T3" fmla="*/ 0 h 70"/>
                <a:gd name="T4" fmla="*/ 20 w 56"/>
                <a:gd name="T5" fmla="*/ 0 h 70"/>
                <a:gd name="T6" fmla="*/ 0 w 56"/>
                <a:gd name="T7" fmla="*/ 19 h 70"/>
                <a:gd name="T8" fmla="*/ 0 w 56"/>
                <a:gd name="T9" fmla="*/ 51 h 70"/>
                <a:gd name="T10" fmla="*/ 20 w 56"/>
                <a:gd name="T11" fmla="*/ 70 h 70"/>
                <a:gd name="T12" fmla="*/ 56 w 56"/>
                <a:gd name="T13" fmla="*/ 70 h 70"/>
                <a:gd name="T14" fmla="*/ 40 w 56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0">
                  <a:moveTo>
                    <a:pt x="40" y="35"/>
                  </a:moveTo>
                  <a:cubicBezTo>
                    <a:pt x="40" y="21"/>
                    <a:pt x="46" y="8"/>
                    <a:pt x="5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0"/>
                    <a:pt x="10" y="17"/>
                    <a:pt x="0" y="1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52"/>
                    <a:pt x="18" y="60"/>
                    <a:pt x="20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6" y="62"/>
                    <a:pt x="40" y="49"/>
                    <a:pt x="4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8049611" y="1124140"/>
              <a:ext cx="114695" cy="146456"/>
            </a:xfrm>
            <a:custGeom>
              <a:avLst/>
              <a:gdLst>
                <a:gd name="T0" fmla="*/ 35 w 55"/>
                <a:gd name="T1" fmla="*/ 0 h 70"/>
                <a:gd name="T2" fmla="*/ 0 w 55"/>
                <a:gd name="T3" fmla="*/ 0 h 70"/>
                <a:gd name="T4" fmla="*/ 15 w 55"/>
                <a:gd name="T5" fmla="*/ 35 h 70"/>
                <a:gd name="T6" fmla="*/ 0 w 55"/>
                <a:gd name="T7" fmla="*/ 70 h 70"/>
                <a:gd name="T8" fmla="*/ 35 w 55"/>
                <a:gd name="T9" fmla="*/ 70 h 70"/>
                <a:gd name="T10" fmla="*/ 55 w 55"/>
                <a:gd name="T11" fmla="*/ 51 h 70"/>
                <a:gd name="T12" fmla="*/ 55 w 55"/>
                <a:gd name="T13" fmla="*/ 19 h 70"/>
                <a:gd name="T14" fmla="*/ 35 w 5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7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"/>
                    <a:pt x="15" y="21"/>
                    <a:pt x="15" y="35"/>
                  </a:cubicBezTo>
                  <a:cubicBezTo>
                    <a:pt x="15" y="49"/>
                    <a:pt x="9" y="62"/>
                    <a:pt x="0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60"/>
                    <a:pt x="45" y="52"/>
                    <a:pt x="55" y="5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45" y="17"/>
                    <a:pt x="37" y="1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6" name="Freeform 18"/>
            <p:cNvSpPr>
              <a:spLocks noEditPoints="1"/>
            </p:cNvSpPr>
            <p:nvPr/>
          </p:nvSpPr>
          <p:spPr bwMode="auto">
            <a:xfrm>
              <a:off x="7932270" y="1124140"/>
              <a:ext cx="129693" cy="146456"/>
            </a:xfrm>
            <a:custGeom>
              <a:avLst/>
              <a:gdLst>
                <a:gd name="T0" fmla="*/ 31 w 62"/>
                <a:gd name="T1" fmla="*/ 0 h 70"/>
                <a:gd name="T2" fmla="*/ 0 w 62"/>
                <a:gd name="T3" fmla="*/ 35 h 70"/>
                <a:gd name="T4" fmla="*/ 31 w 62"/>
                <a:gd name="T5" fmla="*/ 70 h 70"/>
                <a:gd name="T6" fmla="*/ 62 w 62"/>
                <a:gd name="T7" fmla="*/ 35 h 70"/>
                <a:gd name="T8" fmla="*/ 31 w 62"/>
                <a:gd name="T9" fmla="*/ 0 h 70"/>
                <a:gd name="T10" fmla="*/ 34 w 62"/>
                <a:gd name="T11" fmla="*/ 54 h 70"/>
                <a:gd name="T12" fmla="*/ 34 w 62"/>
                <a:gd name="T13" fmla="*/ 61 h 70"/>
                <a:gd name="T14" fmla="*/ 28 w 62"/>
                <a:gd name="T15" fmla="*/ 61 h 70"/>
                <a:gd name="T16" fmla="*/ 28 w 62"/>
                <a:gd name="T17" fmla="*/ 55 h 70"/>
                <a:gd name="T18" fmla="*/ 17 w 62"/>
                <a:gd name="T19" fmla="*/ 52 h 70"/>
                <a:gd name="T20" fmla="*/ 19 w 62"/>
                <a:gd name="T21" fmla="*/ 45 h 70"/>
                <a:gd name="T22" fmla="*/ 29 w 62"/>
                <a:gd name="T23" fmla="*/ 47 h 70"/>
                <a:gd name="T24" fmla="*/ 36 w 62"/>
                <a:gd name="T25" fmla="*/ 43 h 70"/>
                <a:gd name="T26" fmla="*/ 29 w 62"/>
                <a:gd name="T27" fmla="*/ 38 h 70"/>
                <a:gd name="T28" fmla="*/ 18 w 62"/>
                <a:gd name="T29" fmla="*/ 26 h 70"/>
                <a:gd name="T30" fmla="*/ 28 w 62"/>
                <a:gd name="T31" fmla="*/ 15 h 70"/>
                <a:gd name="T32" fmla="*/ 28 w 62"/>
                <a:gd name="T33" fmla="*/ 9 h 70"/>
                <a:gd name="T34" fmla="*/ 34 w 62"/>
                <a:gd name="T35" fmla="*/ 9 h 70"/>
                <a:gd name="T36" fmla="*/ 34 w 62"/>
                <a:gd name="T37" fmla="*/ 15 h 70"/>
                <a:gd name="T38" fmla="*/ 44 w 62"/>
                <a:gd name="T39" fmla="*/ 17 h 70"/>
                <a:gd name="T40" fmla="*/ 42 w 62"/>
                <a:gd name="T41" fmla="*/ 24 h 70"/>
                <a:gd name="T42" fmla="*/ 33 w 62"/>
                <a:gd name="T43" fmla="*/ 22 h 70"/>
                <a:gd name="T44" fmla="*/ 27 w 62"/>
                <a:gd name="T45" fmla="*/ 25 h 70"/>
                <a:gd name="T46" fmla="*/ 35 w 62"/>
                <a:gd name="T47" fmla="*/ 31 h 70"/>
                <a:gd name="T48" fmla="*/ 45 w 62"/>
                <a:gd name="T49" fmla="*/ 43 h 70"/>
                <a:gd name="T50" fmla="*/ 34 w 62"/>
                <a:gd name="T51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70">
                  <a:moveTo>
                    <a:pt x="31" y="0"/>
                  </a:moveTo>
                  <a:cubicBezTo>
                    <a:pt x="14" y="0"/>
                    <a:pt x="0" y="15"/>
                    <a:pt x="0" y="35"/>
                  </a:cubicBezTo>
                  <a:cubicBezTo>
                    <a:pt x="0" y="54"/>
                    <a:pt x="14" y="70"/>
                    <a:pt x="31" y="70"/>
                  </a:cubicBezTo>
                  <a:cubicBezTo>
                    <a:pt x="48" y="70"/>
                    <a:pt x="62" y="54"/>
                    <a:pt x="62" y="35"/>
                  </a:cubicBezTo>
                  <a:cubicBezTo>
                    <a:pt x="62" y="15"/>
                    <a:pt x="48" y="0"/>
                    <a:pt x="31" y="0"/>
                  </a:cubicBezTo>
                  <a:close/>
                  <a:moveTo>
                    <a:pt x="34" y="54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4" y="54"/>
                    <a:pt x="20" y="53"/>
                    <a:pt x="17" y="5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6"/>
                    <a:pt x="25" y="47"/>
                    <a:pt x="29" y="47"/>
                  </a:cubicBezTo>
                  <a:cubicBezTo>
                    <a:pt x="33" y="47"/>
                    <a:pt x="36" y="46"/>
                    <a:pt x="36" y="43"/>
                  </a:cubicBezTo>
                  <a:cubicBezTo>
                    <a:pt x="36" y="41"/>
                    <a:pt x="34" y="40"/>
                    <a:pt x="29" y="38"/>
                  </a:cubicBezTo>
                  <a:cubicBezTo>
                    <a:pt x="22" y="36"/>
                    <a:pt x="18" y="33"/>
                    <a:pt x="18" y="26"/>
                  </a:cubicBezTo>
                  <a:cubicBezTo>
                    <a:pt x="18" y="21"/>
                    <a:pt x="21" y="16"/>
                    <a:pt x="28" y="1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8" y="15"/>
                    <a:pt x="41" y="16"/>
                    <a:pt x="44" y="17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0" y="23"/>
                    <a:pt x="37" y="22"/>
                    <a:pt x="33" y="22"/>
                  </a:cubicBezTo>
                  <a:cubicBezTo>
                    <a:pt x="28" y="22"/>
                    <a:pt x="27" y="24"/>
                    <a:pt x="27" y="25"/>
                  </a:cubicBezTo>
                  <a:cubicBezTo>
                    <a:pt x="27" y="27"/>
                    <a:pt x="29" y="29"/>
                    <a:pt x="35" y="31"/>
                  </a:cubicBezTo>
                  <a:cubicBezTo>
                    <a:pt x="42" y="33"/>
                    <a:pt x="45" y="37"/>
                    <a:pt x="45" y="43"/>
                  </a:cubicBezTo>
                  <a:cubicBezTo>
                    <a:pt x="45" y="48"/>
                    <a:pt x="41" y="53"/>
                    <a:pt x="3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19"/>
            <p:cNvSpPr>
              <a:spLocks noEditPoints="1"/>
            </p:cNvSpPr>
            <p:nvPr/>
          </p:nvSpPr>
          <p:spPr bwMode="auto">
            <a:xfrm>
              <a:off x="7779638" y="1072086"/>
              <a:ext cx="436722" cy="250564"/>
            </a:xfrm>
            <a:custGeom>
              <a:avLst/>
              <a:gdLst>
                <a:gd name="T0" fmla="*/ 192 w 209"/>
                <a:gd name="T1" fmla="*/ 0 h 120"/>
                <a:gd name="T2" fmla="*/ 16 w 209"/>
                <a:gd name="T3" fmla="*/ 0 h 120"/>
                <a:gd name="T4" fmla="*/ 0 w 209"/>
                <a:gd name="T5" fmla="*/ 17 h 120"/>
                <a:gd name="T6" fmla="*/ 0 w 209"/>
                <a:gd name="T7" fmla="*/ 103 h 120"/>
                <a:gd name="T8" fmla="*/ 16 w 209"/>
                <a:gd name="T9" fmla="*/ 120 h 120"/>
                <a:gd name="T10" fmla="*/ 192 w 209"/>
                <a:gd name="T11" fmla="*/ 120 h 120"/>
                <a:gd name="T12" fmla="*/ 209 w 209"/>
                <a:gd name="T13" fmla="*/ 103 h 120"/>
                <a:gd name="T14" fmla="*/ 209 w 209"/>
                <a:gd name="T15" fmla="*/ 17 h 120"/>
                <a:gd name="T16" fmla="*/ 192 w 209"/>
                <a:gd name="T17" fmla="*/ 0 h 120"/>
                <a:gd name="T18" fmla="*/ 194 w 209"/>
                <a:gd name="T19" fmla="*/ 84 h 120"/>
                <a:gd name="T20" fmla="*/ 189 w 209"/>
                <a:gd name="T21" fmla="*/ 84 h 120"/>
                <a:gd name="T22" fmla="*/ 173 w 209"/>
                <a:gd name="T23" fmla="*/ 100 h 120"/>
                <a:gd name="T24" fmla="*/ 173 w 209"/>
                <a:gd name="T25" fmla="*/ 105 h 120"/>
                <a:gd name="T26" fmla="*/ 35 w 209"/>
                <a:gd name="T27" fmla="*/ 105 h 120"/>
                <a:gd name="T28" fmla="*/ 35 w 209"/>
                <a:gd name="T29" fmla="*/ 100 h 120"/>
                <a:gd name="T30" fmla="*/ 19 w 209"/>
                <a:gd name="T31" fmla="*/ 84 h 120"/>
                <a:gd name="T32" fmla="*/ 15 w 209"/>
                <a:gd name="T33" fmla="*/ 84 h 120"/>
                <a:gd name="T34" fmla="*/ 15 w 209"/>
                <a:gd name="T35" fmla="*/ 35 h 120"/>
                <a:gd name="T36" fmla="*/ 19 w 209"/>
                <a:gd name="T37" fmla="*/ 35 h 120"/>
                <a:gd name="T38" fmla="*/ 35 w 209"/>
                <a:gd name="T39" fmla="*/ 20 h 120"/>
                <a:gd name="T40" fmla="*/ 35 w 209"/>
                <a:gd name="T41" fmla="*/ 15 h 120"/>
                <a:gd name="T42" fmla="*/ 173 w 209"/>
                <a:gd name="T43" fmla="*/ 15 h 120"/>
                <a:gd name="T44" fmla="*/ 173 w 209"/>
                <a:gd name="T45" fmla="*/ 20 h 120"/>
                <a:gd name="T46" fmla="*/ 189 w 209"/>
                <a:gd name="T47" fmla="*/ 35 h 120"/>
                <a:gd name="T48" fmla="*/ 194 w 209"/>
                <a:gd name="T49" fmla="*/ 35 h 120"/>
                <a:gd name="T50" fmla="*/ 194 w 209"/>
                <a:gd name="T51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20">
                  <a:moveTo>
                    <a:pt x="19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2"/>
                    <a:pt x="7" y="120"/>
                    <a:pt x="16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201" y="120"/>
                    <a:pt x="209" y="112"/>
                    <a:pt x="209" y="103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8"/>
                    <a:pt x="201" y="0"/>
                    <a:pt x="192" y="0"/>
                  </a:cubicBezTo>
                  <a:close/>
                  <a:moveTo>
                    <a:pt x="194" y="84"/>
                  </a:moveTo>
                  <a:cubicBezTo>
                    <a:pt x="189" y="84"/>
                    <a:pt x="189" y="84"/>
                    <a:pt x="189" y="84"/>
                  </a:cubicBezTo>
                  <a:cubicBezTo>
                    <a:pt x="180" y="84"/>
                    <a:pt x="173" y="91"/>
                    <a:pt x="173" y="100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91"/>
                    <a:pt x="28" y="84"/>
                    <a:pt x="19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8" y="35"/>
                    <a:pt x="35" y="29"/>
                    <a:pt x="35" y="2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3" y="29"/>
                    <a:pt x="180" y="35"/>
                    <a:pt x="189" y="35"/>
                  </a:cubicBezTo>
                  <a:cubicBezTo>
                    <a:pt x="194" y="35"/>
                    <a:pt x="194" y="35"/>
                    <a:pt x="194" y="35"/>
                  </a:cubicBezTo>
                  <a:lnTo>
                    <a:pt x="194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88" y="1047750"/>
            <a:ext cx="3440624" cy="50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ardrop 10"/>
          <p:cNvSpPr/>
          <p:nvPr/>
        </p:nvSpPr>
        <p:spPr>
          <a:xfrm>
            <a:off x="4510007" y="438149"/>
            <a:ext cx="4176793" cy="4176793"/>
          </a:xfrm>
          <a:prstGeom prst="teardrop">
            <a:avLst/>
          </a:prstGeom>
          <a:solidFill>
            <a:schemeClr val="bg2"/>
          </a:solidFill>
          <a:ln>
            <a:noFill/>
          </a:ln>
          <a:effectLst>
            <a:innerShdw blurRad="304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4343400" y="284912"/>
            <a:ext cx="4495800" cy="4495800"/>
          </a:xfrm>
          <a:prstGeom prst="teardrop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302" y="284912"/>
            <a:ext cx="384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From The CEO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290" y="2353092"/>
            <a:ext cx="35039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nisi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irure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in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reprehenderit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voluptate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esse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cillum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fugiat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pariatur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culpa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290" y="1953428"/>
            <a:ext cx="1292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Mr. Will Smith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8597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4" r="25144"/>
          <a:stretch>
            <a:fillRect/>
          </a:stretch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438150"/>
            <a:ext cx="6858014" cy="4572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2702" y="197764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234.000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74893" y="2047958"/>
            <a:ext cx="195396" cy="228712"/>
            <a:chOff x="3857625" y="428625"/>
            <a:chExt cx="344488" cy="4032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Freeform 31"/>
            <p:cNvSpPr>
              <a:spLocks noEditPoints="1"/>
            </p:cNvSpPr>
            <p:nvPr/>
          </p:nvSpPr>
          <p:spPr bwMode="auto">
            <a:xfrm>
              <a:off x="3937000" y="428625"/>
              <a:ext cx="185738" cy="227013"/>
            </a:xfrm>
            <a:custGeom>
              <a:avLst/>
              <a:gdLst/>
              <a:ahLst/>
              <a:cxnLst>
                <a:cxn ang="0">
                  <a:pos x="30" y="44"/>
                </a:cxn>
                <a:cxn ang="0">
                  <a:pos x="19" y="48"/>
                </a:cxn>
                <a:cxn ang="0">
                  <a:pos x="12" y="55"/>
                </a:cxn>
                <a:cxn ang="0">
                  <a:pos x="9" y="66"/>
                </a:cxn>
                <a:cxn ang="0">
                  <a:pos x="10" y="86"/>
                </a:cxn>
                <a:cxn ang="0">
                  <a:pos x="14" y="101"/>
                </a:cxn>
                <a:cxn ang="0">
                  <a:pos x="21" y="112"/>
                </a:cxn>
                <a:cxn ang="0">
                  <a:pos x="29" y="120"/>
                </a:cxn>
                <a:cxn ang="0">
                  <a:pos x="41" y="129"/>
                </a:cxn>
                <a:cxn ang="0">
                  <a:pos x="53" y="134"/>
                </a:cxn>
                <a:cxn ang="0">
                  <a:pos x="60" y="135"/>
                </a:cxn>
                <a:cxn ang="0">
                  <a:pos x="70" y="132"/>
                </a:cxn>
                <a:cxn ang="0">
                  <a:pos x="82" y="125"/>
                </a:cxn>
                <a:cxn ang="0">
                  <a:pos x="92" y="117"/>
                </a:cxn>
                <a:cxn ang="0">
                  <a:pos x="100" y="107"/>
                </a:cxn>
                <a:cxn ang="0">
                  <a:pos x="106" y="93"/>
                </a:cxn>
                <a:cxn ang="0">
                  <a:pos x="109" y="77"/>
                </a:cxn>
                <a:cxn ang="0">
                  <a:pos x="103" y="59"/>
                </a:cxn>
                <a:cxn ang="0">
                  <a:pos x="83" y="62"/>
                </a:cxn>
                <a:cxn ang="0">
                  <a:pos x="68" y="60"/>
                </a:cxn>
                <a:cxn ang="0">
                  <a:pos x="57" y="57"/>
                </a:cxn>
                <a:cxn ang="0">
                  <a:pos x="49" y="53"/>
                </a:cxn>
                <a:cxn ang="0">
                  <a:pos x="44" y="48"/>
                </a:cxn>
                <a:cxn ang="0">
                  <a:pos x="42" y="45"/>
                </a:cxn>
                <a:cxn ang="0">
                  <a:pos x="41" y="43"/>
                </a:cxn>
                <a:cxn ang="0">
                  <a:pos x="74" y="1"/>
                </a:cxn>
                <a:cxn ang="0">
                  <a:pos x="90" y="6"/>
                </a:cxn>
                <a:cxn ang="0">
                  <a:pos x="102" y="14"/>
                </a:cxn>
                <a:cxn ang="0">
                  <a:pos x="109" y="24"/>
                </a:cxn>
                <a:cxn ang="0">
                  <a:pos x="114" y="37"/>
                </a:cxn>
                <a:cxn ang="0">
                  <a:pos x="116" y="51"/>
                </a:cxn>
                <a:cxn ang="0">
                  <a:pos x="117" y="68"/>
                </a:cxn>
                <a:cxn ang="0">
                  <a:pos x="116" y="88"/>
                </a:cxn>
                <a:cxn ang="0">
                  <a:pos x="110" y="105"/>
                </a:cxn>
                <a:cxn ang="0">
                  <a:pos x="101" y="119"/>
                </a:cxn>
                <a:cxn ang="0">
                  <a:pos x="90" y="130"/>
                </a:cxn>
                <a:cxn ang="0">
                  <a:pos x="79" y="138"/>
                </a:cxn>
                <a:cxn ang="0">
                  <a:pos x="68" y="142"/>
                </a:cxn>
                <a:cxn ang="0">
                  <a:pos x="59" y="143"/>
                </a:cxn>
                <a:cxn ang="0">
                  <a:pos x="50" y="142"/>
                </a:cxn>
                <a:cxn ang="0">
                  <a:pos x="39" y="138"/>
                </a:cxn>
                <a:cxn ang="0">
                  <a:pos x="27" y="130"/>
                </a:cxn>
                <a:cxn ang="0">
                  <a:pos x="16" y="119"/>
                </a:cxn>
                <a:cxn ang="0">
                  <a:pos x="7" y="105"/>
                </a:cxn>
                <a:cxn ang="0">
                  <a:pos x="2" y="88"/>
                </a:cxn>
                <a:cxn ang="0">
                  <a:pos x="0" y="68"/>
                </a:cxn>
                <a:cxn ang="0">
                  <a:pos x="1" y="51"/>
                </a:cxn>
                <a:cxn ang="0">
                  <a:pos x="3" y="37"/>
                </a:cxn>
                <a:cxn ang="0">
                  <a:pos x="8" y="24"/>
                </a:cxn>
                <a:cxn ang="0">
                  <a:pos x="16" y="14"/>
                </a:cxn>
                <a:cxn ang="0">
                  <a:pos x="27" y="6"/>
                </a:cxn>
                <a:cxn ang="0">
                  <a:pos x="43" y="1"/>
                </a:cxn>
              </a:cxnLst>
              <a:rect l="0" t="0" r="r" b="b"/>
              <a:pathLst>
                <a:path w="117" h="143">
                  <a:moveTo>
                    <a:pt x="41" y="43"/>
                  </a:moveTo>
                  <a:lnTo>
                    <a:pt x="37" y="43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7" y="45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19" y="48"/>
                  </a:lnTo>
                  <a:lnTo>
                    <a:pt x="17" y="50"/>
                  </a:lnTo>
                  <a:lnTo>
                    <a:pt x="15" y="51"/>
                  </a:lnTo>
                  <a:lnTo>
                    <a:pt x="14" y="53"/>
                  </a:lnTo>
                  <a:lnTo>
                    <a:pt x="12" y="55"/>
                  </a:lnTo>
                  <a:lnTo>
                    <a:pt x="11" y="56"/>
                  </a:lnTo>
                  <a:lnTo>
                    <a:pt x="10" y="58"/>
                  </a:lnTo>
                  <a:lnTo>
                    <a:pt x="9" y="60"/>
                  </a:lnTo>
                  <a:lnTo>
                    <a:pt x="9" y="66"/>
                  </a:lnTo>
                  <a:lnTo>
                    <a:pt x="9" y="72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10" y="86"/>
                  </a:lnTo>
                  <a:lnTo>
                    <a:pt x="11" y="90"/>
                  </a:lnTo>
                  <a:lnTo>
                    <a:pt x="12" y="93"/>
                  </a:lnTo>
                  <a:lnTo>
                    <a:pt x="13" y="97"/>
                  </a:lnTo>
                  <a:lnTo>
                    <a:pt x="14" y="101"/>
                  </a:lnTo>
                  <a:lnTo>
                    <a:pt x="16" y="104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21" y="112"/>
                  </a:lnTo>
                  <a:lnTo>
                    <a:pt x="23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9" y="120"/>
                  </a:lnTo>
                  <a:lnTo>
                    <a:pt x="32" y="123"/>
                  </a:lnTo>
                  <a:lnTo>
                    <a:pt x="35" y="125"/>
                  </a:lnTo>
                  <a:lnTo>
                    <a:pt x="38" y="128"/>
                  </a:lnTo>
                  <a:lnTo>
                    <a:pt x="41" y="129"/>
                  </a:lnTo>
                  <a:lnTo>
                    <a:pt x="44" y="131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57" y="135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5" y="134"/>
                  </a:lnTo>
                  <a:lnTo>
                    <a:pt x="67" y="133"/>
                  </a:lnTo>
                  <a:lnTo>
                    <a:pt x="70" y="132"/>
                  </a:lnTo>
                  <a:lnTo>
                    <a:pt x="73" y="131"/>
                  </a:lnTo>
                  <a:lnTo>
                    <a:pt x="76" y="129"/>
                  </a:lnTo>
                  <a:lnTo>
                    <a:pt x="79" y="128"/>
                  </a:lnTo>
                  <a:lnTo>
                    <a:pt x="82" y="125"/>
                  </a:lnTo>
                  <a:lnTo>
                    <a:pt x="86" y="123"/>
                  </a:lnTo>
                  <a:lnTo>
                    <a:pt x="89" y="120"/>
                  </a:lnTo>
                  <a:lnTo>
                    <a:pt x="91" y="119"/>
                  </a:lnTo>
                  <a:lnTo>
                    <a:pt x="92" y="117"/>
                  </a:lnTo>
                  <a:lnTo>
                    <a:pt x="94" y="114"/>
                  </a:lnTo>
                  <a:lnTo>
                    <a:pt x="96" y="112"/>
                  </a:lnTo>
                  <a:lnTo>
                    <a:pt x="98" y="109"/>
                  </a:lnTo>
                  <a:lnTo>
                    <a:pt x="100" y="107"/>
                  </a:lnTo>
                  <a:lnTo>
                    <a:pt x="101" y="104"/>
                  </a:lnTo>
                  <a:lnTo>
                    <a:pt x="103" y="101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7" y="86"/>
                  </a:lnTo>
                  <a:lnTo>
                    <a:pt x="108" y="81"/>
                  </a:lnTo>
                  <a:lnTo>
                    <a:pt x="109" y="77"/>
                  </a:lnTo>
                  <a:lnTo>
                    <a:pt x="109" y="72"/>
                  </a:lnTo>
                  <a:lnTo>
                    <a:pt x="109" y="65"/>
                  </a:lnTo>
                  <a:lnTo>
                    <a:pt x="108" y="58"/>
                  </a:lnTo>
                  <a:lnTo>
                    <a:pt x="103" y="59"/>
                  </a:lnTo>
                  <a:lnTo>
                    <a:pt x="97" y="60"/>
                  </a:lnTo>
                  <a:lnTo>
                    <a:pt x="92" y="61"/>
                  </a:lnTo>
                  <a:lnTo>
                    <a:pt x="88" y="61"/>
                  </a:lnTo>
                  <a:lnTo>
                    <a:pt x="83" y="62"/>
                  </a:lnTo>
                  <a:lnTo>
                    <a:pt x="79" y="62"/>
                  </a:lnTo>
                  <a:lnTo>
                    <a:pt x="75" y="61"/>
                  </a:lnTo>
                  <a:lnTo>
                    <a:pt x="72" y="61"/>
                  </a:lnTo>
                  <a:lnTo>
                    <a:pt x="68" y="60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9" y="58"/>
                  </a:lnTo>
                  <a:lnTo>
                    <a:pt x="57" y="57"/>
                  </a:lnTo>
                  <a:lnTo>
                    <a:pt x="55" y="56"/>
                  </a:lnTo>
                  <a:lnTo>
                    <a:pt x="53" y="55"/>
                  </a:lnTo>
                  <a:lnTo>
                    <a:pt x="51" y="54"/>
                  </a:lnTo>
                  <a:lnTo>
                    <a:pt x="49" y="53"/>
                  </a:lnTo>
                  <a:lnTo>
                    <a:pt x="48" y="51"/>
                  </a:lnTo>
                  <a:lnTo>
                    <a:pt x="46" y="50"/>
                  </a:lnTo>
                  <a:lnTo>
                    <a:pt x="45" y="49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9" y="0"/>
                  </a:moveTo>
                  <a:lnTo>
                    <a:pt x="64" y="0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79" y="2"/>
                  </a:lnTo>
                  <a:lnTo>
                    <a:pt x="83" y="3"/>
                  </a:lnTo>
                  <a:lnTo>
                    <a:pt x="87" y="4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08" y="21"/>
                  </a:lnTo>
                  <a:lnTo>
                    <a:pt x="109" y="24"/>
                  </a:lnTo>
                  <a:lnTo>
                    <a:pt x="111" y="27"/>
                  </a:lnTo>
                  <a:lnTo>
                    <a:pt x="112" y="30"/>
                  </a:lnTo>
                  <a:lnTo>
                    <a:pt x="113" y="33"/>
                  </a:lnTo>
                  <a:lnTo>
                    <a:pt x="114" y="37"/>
                  </a:lnTo>
                  <a:lnTo>
                    <a:pt x="115" y="40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6" y="51"/>
                  </a:lnTo>
                  <a:lnTo>
                    <a:pt x="117" y="55"/>
                  </a:lnTo>
                  <a:lnTo>
                    <a:pt x="117" y="59"/>
                  </a:lnTo>
                  <a:lnTo>
                    <a:pt x="117" y="63"/>
                  </a:lnTo>
                  <a:lnTo>
                    <a:pt x="117" y="68"/>
                  </a:lnTo>
                  <a:lnTo>
                    <a:pt x="117" y="72"/>
                  </a:lnTo>
                  <a:lnTo>
                    <a:pt x="117" y="77"/>
                  </a:lnTo>
                  <a:lnTo>
                    <a:pt x="117" y="83"/>
                  </a:lnTo>
                  <a:lnTo>
                    <a:pt x="116" y="88"/>
                  </a:lnTo>
                  <a:lnTo>
                    <a:pt x="115" y="92"/>
                  </a:lnTo>
                  <a:lnTo>
                    <a:pt x="113" y="97"/>
                  </a:lnTo>
                  <a:lnTo>
                    <a:pt x="112" y="101"/>
                  </a:lnTo>
                  <a:lnTo>
                    <a:pt x="110" y="105"/>
                  </a:lnTo>
                  <a:lnTo>
                    <a:pt x="108" y="109"/>
                  </a:lnTo>
                  <a:lnTo>
                    <a:pt x="106" y="113"/>
                  </a:lnTo>
                  <a:lnTo>
                    <a:pt x="104" y="116"/>
                  </a:lnTo>
                  <a:lnTo>
                    <a:pt x="101" y="119"/>
                  </a:lnTo>
                  <a:lnTo>
                    <a:pt x="99" y="122"/>
                  </a:lnTo>
                  <a:lnTo>
                    <a:pt x="96" y="125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7" y="132"/>
                  </a:lnTo>
                  <a:lnTo>
                    <a:pt x="84" y="134"/>
                  </a:lnTo>
                  <a:lnTo>
                    <a:pt x="82" y="136"/>
                  </a:lnTo>
                  <a:lnTo>
                    <a:pt x="79" y="138"/>
                  </a:lnTo>
                  <a:lnTo>
                    <a:pt x="76" y="139"/>
                  </a:lnTo>
                  <a:lnTo>
                    <a:pt x="73" y="140"/>
                  </a:lnTo>
                  <a:lnTo>
                    <a:pt x="70" y="141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7" y="141"/>
                  </a:lnTo>
                  <a:lnTo>
                    <a:pt x="44" y="140"/>
                  </a:lnTo>
                  <a:lnTo>
                    <a:pt x="41" y="139"/>
                  </a:lnTo>
                  <a:lnTo>
                    <a:pt x="39" y="138"/>
                  </a:lnTo>
                  <a:lnTo>
                    <a:pt x="36" y="136"/>
                  </a:lnTo>
                  <a:lnTo>
                    <a:pt x="33" y="134"/>
                  </a:lnTo>
                  <a:lnTo>
                    <a:pt x="30" y="132"/>
                  </a:lnTo>
                  <a:lnTo>
                    <a:pt x="27" y="130"/>
                  </a:lnTo>
                  <a:lnTo>
                    <a:pt x="24" y="128"/>
                  </a:lnTo>
                  <a:lnTo>
                    <a:pt x="21" y="125"/>
                  </a:lnTo>
                  <a:lnTo>
                    <a:pt x="19" y="122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11" y="113"/>
                  </a:lnTo>
                  <a:lnTo>
                    <a:pt x="9" y="109"/>
                  </a:lnTo>
                  <a:lnTo>
                    <a:pt x="7" y="105"/>
                  </a:lnTo>
                  <a:lnTo>
                    <a:pt x="6" y="101"/>
                  </a:lnTo>
                  <a:lnTo>
                    <a:pt x="4" y="97"/>
                  </a:lnTo>
                  <a:lnTo>
                    <a:pt x="3" y="92"/>
                  </a:lnTo>
                  <a:lnTo>
                    <a:pt x="2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6" y="27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32"/>
            <p:cNvSpPr>
              <a:spLocks noEditPoints="1"/>
            </p:cNvSpPr>
            <p:nvPr/>
          </p:nvSpPr>
          <p:spPr bwMode="auto">
            <a:xfrm>
              <a:off x="3857625" y="646113"/>
              <a:ext cx="344488" cy="185738"/>
            </a:xfrm>
            <a:custGeom>
              <a:avLst/>
              <a:gdLst/>
              <a:ahLst/>
              <a:cxnLst>
                <a:cxn ang="0">
                  <a:pos x="79" y="72"/>
                </a:cxn>
                <a:cxn ang="0">
                  <a:pos x="79" y="77"/>
                </a:cxn>
                <a:cxn ang="0">
                  <a:pos x="97" y="85"/>
                </a:cxn>
                <a:cxn ang="0">
                  <a:pos x="98" y="80"/>
                </a:cxn>
                <a:cxn ang="0">
                  <a:pos x="97" y="69"/>
                </a:cxn>
                <a:cxn ang="0">
                  <a:pos x="98" y="65"/>
                </a:cxn>
                <a:cxn ang="0">
                  <a:pos x="97" y="64"/>
                </a:cxn>
                <a:cxn ang="0">
                  <a:pos x="120" y="64"/>
                </a:cxn>
                <a:cxn ang="0">
                  <a:pos x="120" y="69"/>
                </a:cxn>
                <a:cxn ang="0">
                  <a:pos x="120" y="80"/>
                </a:cxn>
                <a:cxn ang="0">
                  <a:pos x="120" y="84"/>
                </a:cxn>
                <a:cxn ang="0">
                  <a:pos x="121" y="85"/>
                </a:cxn>
                <a:cxn ang="0">
                  <a:pos x="139" y="73"/>
                </a:cxn>
                <a:cxn ang="0">
                  <a:pos x="121" y="64"/>
                </a:cxn>
                <a:cxn ang="0">
                  <a:pos x="110" y="59"/>
                </a:cxn>
                <a:cxn ang="0">
                  <a:pos x="103" y="86"/>
                </a:cxn>
                <a:cxn ang="0">
                  <a:pos x="107" y="86"/>
                </a:cxn>
                <a:cxn ang="0">
                  <a:pos x="115" y="59"/>
                </a:cxn>
                <a:cxn ang="0">
                  <a:pos x="115" y="58"/>
                </a:cxn>
                <a:cxn ang="0">
                  <a:pos x="81" y="4"/>
                </a:cxn>
                <a:cxn ang="0">
                  <a:pos x="99" y="12"/>
                </a:cxn>
                <a:cxn ang="0">
                  <a:pos x="117" y="12"/>
                </a:cxn>
                <a:cxn ang="0">
                  <a:pos x="133" y="6"/>
                </a:cxn>
                <a:cxn ang="0">
                  <a:pos x="144" y="0"/>
                </a:cxn>
                <a:cxn ang="0">
                  <a:pos x="153" y="4"/>
                </a:cxn>
                <a:cxn ang="0">
                  <a:pos x="169" y="13"/>
                </a:cxn>
                <a:cxn ang="0">
                  <a:pos x="185" y="22"/>
                </a:cxn>
                <a:cxn ang="0">
                  <a:pos x="196" y="29"/>
                </a:cxn>
                <a:cxn ang="0">
                  <a:pos x="206" y="42"/>
                </a:cxn>
                <a:cxn ang="0">
                  <a:pos x="213" y="60"/>
                </a:cxn>
                <a:cxn ang="0">
                  <a:pos x="217" y="80"/>
                </a:cxn>
                <a:cxn ang="0">
                  <a:pos x="217" y="83"/>
                </a:cxn>
                <a:cxn ang="0">
                  <a:pos x="214" y="87"/>
                </a:cxn>
                <a:cxn ang="0">
                  <a:pos x="207" y="94"/>
                </a:cxn>
                <a:cxn ang="0">
                  <a:pos x="196" y="102"/>
                </a:cxn>
                <a:cxn ang="0">
                  <a:pos x="177" y="109"/>
                </a:cxn>
                <a:cxn ang="0">
                  <a:pos x="152" y="114"/>
                </a:cxn>
                <a:cxn ang="0">
                  <a:pos x="117" y="117"/>
                </a:cxn>
                <a:cxn ang="0">
                  <a:pos x="78" y="116"/>
                </a:cxn>
                <a:cxn ang="0">
                  <a:pos x="49" y="111"/>
                </a:cxn>
                <a:cxn ang="0">
                  <a:pos x="28" y="105"/>
                </a:cxn>
                <a:cxn ang="0">
                  <a:pos x="14" y="97"/>
                </a:cxn>
                <a:cxn ang="0">
                  <a:pos x="6" y="90"/>
                </a:cxn>
                <a:cxn ang="0">
                  <a:pos x="1" y="84"/>
                </a:cxn>
                <a:cxn ang="0">
                  <a:pos x="0" y="82"/>
                </a:cxn>
                <a:cxn ang="0">
                  <a:pos x="1" y="74"/>
                </a:cxn>
                <a:cxn ang="0">
                  <a:pos x="5" y="59"/>
                </a:cxn>
                <a:cxn ang="0">
                  <a:pos x="11" y="41"/>
                </a:cxn>
                <a:cxn ang="0">
                  <a:pos x="22" y="29"/>
                </a:cxn>
                <a:cxn ang="0">
                  <a:pos x="33" y="22"/>
                </a:cxn>
                <a:cxn ang="0">
                  <a:pos x="49" y="13"/>
                </a:cxn>
                <a:cxn ang="0">
                  <a:pos x="65" y="4"/>
                </a:cxn>
                <a:cxn ang="0">
                  <a:pos x="74" y="0"/>
                </a:cxn>
              </a:cxnLst>
              <a:rect l="0" t="0" r="r" b="b"/>
              <a:pathLst>
                <a:path w="217" h="117">
                  <a:moveTo>
                    <a:pt x="97" y="64"/>
                  </a:moveTo>
                  <a:lnTo>
                    <a:pt x="97" y="64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9"/>
                  </a:lnTo>
                  <a:lnTo>
                    <a:pt x="86" y="74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4"/>
                  </a:lnTo>
                  <a:close/>
                  <a:moveTo>
                    <a:pt x="120" y="64"/>
                  </a:move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32" y="74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1" y="85"/>
                  </a:lnTo>
                  <a:lnTo>
                    <a:pt x="121" y="85"/>
                  </a:lnTo>
                  <a:lnTo>
                    <a:pt x="138" y="77"/>
                  </a:lnTo>
                  <a:lnTo>
                    <a:pt x="138" y="77"/>
                  </a:lnTo>
                  <a:lnTo>
                    <a:pt x="138" y="76"/>
                  </a:lnTo>
                  <a:lnTo>
                    <a:pt x="139" y="76"/>
                  </a:lnTo>
                  <a:lnTo>
                    <a:pt x="139" y="73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21" y="64"/>
                  </a:lnTo>
                  <a:lnTo>
                    <a:pt x="120" y="64"/>
                  </a:lnTo>
                  <a:close/>
                  <a:moveTo>
                    <a:pt x="111" y="58"/>
                  </a:moveTo>
                  <a:lnTo>
                    <a:pt x="111" y="58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1" y="58"/>
                  </a:lnTo>
                  <a:close/>
                  <a:moveTo>
                    <a:pt x="74" y="0"/>
                  </a:moveTo>
                  <a:lnTo>
                    <a:pt x="75" y="0"/>
                  </a:lnTo>
                  <a:lnTo>
                    <a:pt x="77" y="1"/>
                  </a:lnTo>
                  <a:lnTo>
                    <a:pt x="81" y="4"/>
                  </a:lnTo>
                  <a:lnTo>
                    <a:pt x="85" y="6"/>
                  </a:lnTo>
                  <a:lnTo>
                    <a:pt x="89" y="8"/>
                  </a:lnTo>
                  <a:lnTo>
                    <a:pt x="93" y="10"/>
                  </a:lnTo>
                  <a:lnTo>
                    <a:pt x="98" y="11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9" y="32"/>
                  </a:lnTo>
                  <a:lnTo>
                    <a:pt x="116" y="13"/>
                  </a:lnTo>
                  <a:lnTo>
                    <a:pt x="117" y="12"/>
                  </a:lnTo>
                  <a:lnTo>
                    <a:pt x="118" y="12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28" y="8"/>
                  </a:lnTo>
                  <a:lnTo>
                    <a:pt x="133" y="6"/>
                  </a:lnTo>
                  <a:lnTo>
                    <a:pt x="137" y="4"/>
                  </a:lnTo>
                  <a:lnTo>
                    <a:pt x="141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0" y="3"/>
                  </a:lnTo>
                  <a:lnTo>
                    <a:pt x="153" y="4"/>
                  </a:lnTo>
                  <a:lnTo>
                    <a:pt x="156" y="6"/>
                  </a:lnTo>
                  <a:lnTo>
                    <a:pt x="159" y="8"/>
                  </a:lnTo>
                  <a:lnTo>
                    <a:pt x="162" y="9"/>
                  </a:lnTo>
                  <a:lnTo>
                    <a:pt x="166" y="11"/>
                  </a:lnTo>
                  <a:lnTo>
                    <a:pt x="169" y="13"/>
                  </a:lnTo>
                  <a:lnTo>
                    <a:pt x="172" y="15"/>
                  </a:lnTo>
                  <a:lnTo>
                    <a:pt x="175" y="17"/>
                  </a:lnTo>
                  <a:lnTo>
                    <a:pt x="179" y="18"/>
                  </a:lnTo>
                  <a:lnTo>
                    <a:pt x="182" y="20"/>
                  </a:lnTo>
                  <a:lnTo>
                    <a:pt x="185" y="22"/>
                  </a:lnTo>
                  <a:lnTo>
                    <a:pt x="187" y="23"/>
                  </a:lnTo>
                  <a:lnTo>
                    <a:pt x="190" y="25"/>
                  </a:lnTo>
                  <a:lnTo>
                    <a:pt x="192" y="26"/>
                  </a:lnTo>
                  <a:lnTo>
                    <a:pt x="194" y="28"/>
                  </a:lnTo>
                  <a:lnTo>
                    <a:pt x="196" y="29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3" y="35"/>
                  </a:lnTo>
                  <a:lnTo>
                    <a:pt x="204" y="38"/>
                  </a:lnTo>
                  <a:lnTo>
                    <a:pt x="206" y="42"/>
                  </a:lnTo>
                  <a:lnTo>
                    <a:pt x="208" y="45"/>
                  </a:lnTo>
                  <a:lnTo>
                    <a:pt x="209" y="49"/>
                  </a:lnTo>
                  <a:lnTo>
                    <a:pt x="211" y="52"/>
                  </a:lnTo>
                  <a:lnTo>
                    <a:pt x="212" y="56"/>
                  </a:lnTo>
                  <a:lnTo>
                    <a:pt x="213" y="60"/>
                  </a:lnTo>
                  <a:lnTo>
                    <a:pt x="214" y="64"/>
                  </a:lnTo>
                  <a:lnTo>
                    <a:pt x="215" y="68"/>
                  </a:lnTo>
                  <a:lnTo>
                    <a:pt x="216" y="72"/>
                  </a:lnTo>
                  <a:lnTo>
                    <a:pt x="217" y="76"/>
                  </a:lnTo>
                  <a:lnTo>
                    <a:pt x="217" y="80"/>
                  </a:lnTo>
                  <a:lnTo>
                    <a:pt x="217" y="81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3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5" y="85"/>
                  </a:lnTo>
                  <a:lnTo>
                    <a:pt x="215" y="86"/>
                  </a:lnTo>
                  <a:lnTo>
                    <a:pt x="214" y="87"/>
                  </a:lnTo>
                  <a:lnTo>
                    <a:pt x="213" y="89"/>
                  </a:lnTo>
                  <a:lnTo>
                    <a:pt x="212" y="90"/>
                  </a:lnTo>
                  <a:lnTo>
                    <a:pt x="210" y="91"/>
                  </a:lnTo>
                  <a:lnTo>
                    <a:pt x="209" y="93"/>
                  </a:lnTo>
                  <a:lnTo>
                    <a:pt x="207" y="94"/>
                  </a:lnTo>
                  <a:lnTo>
                    <a:pt x="205" y="95"/>
                  </a:lnTo>
                  <a:lnTo>
                    <a:pt x="203" y="97"/>
                  </a:lnTo>
                  <a:lnTo>
                    <a:pt x="201" y="98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2" y="103"/>
                  </a:lnTo>
                  <a:lnTo>
                    <a:pt x="189" y="105"/>
                  </a:lnTo>
                  <a:lnTo>
                    <a:pt x="185" y="106"/>
                  </a:lnTo>
                  <a:lnTo>
                    <a:pt x="182" y="107"/>
                  </a:lnTo>
                  <a:lnTo>
                    <a:pt x="177" y="109"/>
                  </a:lnTo>
                  <a:lnTo>
                    <a:pt x="173" y="110"/>
                  </a:lnTo>
                  <a:lnTo>
                    <a:pt x="168" y="111"/>
                  </a:lnTo>
                  <a:lnTo>
                    <a:pt x="163" y="112"/>
                  </a:lnTo>
                  <a:lnTo>
                    <a:pt x="157" y="113"/>
                  </a:lnTo>
                  <a:lnTo>
                    <a:pt x="152" y="114"/>
                  </a:lnTo>
                  <a:lnTo>
                    <a:pt x="145" y="115"/>
                  </a:lnTo>
                  <a:lnTo>
                    <a:pt x="139" y="116"/>
                  </a:lnTo>
                  <a:lnTo>
                    <a:pt x="132" y="116"/>
                  </a:lnTo>
                  <a:lnTo>
                    <a:pt x="125" y="117"/>
                  </a:lnTo>
                  <a:lnTo>
                    <a:pt x="117" y="117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93" y="117"/>
                  </a:lnTo>
                  <a:lnTo>
                    <a:pt x="85" y="116"/>
                  </a:lnTo>
                  <a:lnTo>
                    <a:pt x="78" y="116"/>
                  </a:lnTo>
                  <a:lnTo>
                    <a:pt x="72" y="115"/>
                  </a:lnTo>
                  <a:lnTo>
                    <a:pt x="66" y="114"/>
                  </a:lnTo>
                  <a:lnTo>
                    <a:pt x="60" y="113"/>
                  </a:lnTo>
                  <a:lnTo>
                    <a:pt x="54" y="112"/>
                  </a:lnTo>
                  <a:lnTo>
                    <a:pt x="49" y="111"/>
                  </a:lnTo>
                  <a:lnTo>
                    <a:pt x="44" y="110"/>
                  </a:lnTo>
                  <a:lnTo>
                    <a:pt x="40" y="109"/>
                  </a:lnTo>
                  <a:lnTo>
                    <a:pt x="36" y="107"/>
                  </a:lnTo>
                  <a:lnTo>
                    <a:pt x="32" y="106"/>
                  </a:lnTo>
                  <a:lnTo>
                    <a:pt x="28" y="105"/>
                  </a:lnTo>
                  <a:lnTo>
                    <a:pt x="25" y="103"/>
                  </a:lnTo>
                  <a:lnTo>
                    <a:pt x="22" y="102"/>
                  </a:lnTo>
                  <a:lnTo>
                    <a:pt x="19" y="100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2" y="95"/>
                  </a:lnTo>
                  <a:lnTo>
                    <a:pt x="10" y="94"/>
                  </a:lnTo>
                  <a:lnTo>
                    <a:pt x="8" y="93"/>
                  </a:lnTo>
                  <a:lnTo>
                    <a:pt x="7" y="91"/>
                  </a:lnTo>
                  <a:lnTo>
                    <a:pt x="6" y="90"/>
                  </a:lnTo>
                  <a:lnTo>
                    <a:pt x="5" y="89"/>
                  </a:lnTo>
                  <a:lnTo>
                    <a:pt x="4" y="87"/>
                  </a:lnTo>
                  <a:lnTo>
                    <a:pt x="3" y="86"/>
                  </a:lnTo>
                  <a:lnTo>
                    <a:pt x="2" y="85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1" y="77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7" y="52"/>
                  </a:lnTo>
                  <a:lnTo>
                    <a:pt x="8" y="48"/>
                  </a:lnTo>
                  <a:lnTo>
                    <a:pt x="10" y="45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5" y="35"/>
                  </a:lnTo>
                  <a:lnTo>
                    <a:pt x="17" y="33"/>
                  </a:lnTo>
                  <a:lnTo>
                    <a:pt x="19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6" y="20"/>
                  </a:lnTo>
                  <a:lnTo>
                    <a:pt x="39" y="18"/>
                  </a:lnTo>
                  <a:lnTo>
                    <a:pt x="42" y="17"/>
                  </a:lnTo>
                  <a:lnTo>
                    <a:pt x="45" y="15"/>
                  </a:lnTo>
                  <a:lnTo>
                    <a:pt x="49" y="13"/>
                  </a:lnTo>
                  <a:lnTo>
                    <a:pt x="52" y="11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2" y="6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33"/>
            <p:cNvSpPr>
              <a:spLocks noEditPoints="1"/>
            </p:cNvSpPr>
            <p:nvPr/>
          </p:nvSpPr>
          <p:spPr bwMode="auto">
            <a:xfrm>
              <a:off x="3959225" y="530225"/>
              <a:ext cx="142875" cy="49213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54" y="7"/>
                </a:cxn>
                <a:cxn ang="0">
                  <a:pos x="52" y="9"/>
                </a:cxn>
                <a:cxn ang="0">
                  <a:pos x="52" y="12"/>
                </a:cxn>
                <a:cxn ang="0">
                  <a:pos x="55" y="21"/>
                </a:cxn>
                <a:cxn ang="0">
                  <a:pos x="64" y="26"/>
                </a:cxn>
                <a:cxn ang="0">
                  <a:pos x="76" y="25"/>
                </a:cxn>
                <a:cxn ang="0">
                  <a:pos x="82" y="20"/>
                </a:cxn>
                <a:cxn ang="0">
                  <a:pos x="83" y="13"/>
                </a:cxn>
                <a:cxn ang="0">
                  <a:pos x="81" y="7"/>
                </a:cxn>
                <a:cxn ang="0">
                  <a:pos x="76" y="5"/>
                </a:cxn>
                <a:cxn ang="0">
                  <a:pos x="14" y="5"/>
                </a:cxn>
                <a:cxn ang="0">
                  <a:pos x="8" y="7"/>
                </a:cxn>
                <a:cxn ang="0">
                  <a:pos x="7" y="13"/>
                </a:cxn>
                <a:cxn ang="0">
                  <a:pos x="8" y="20"/>
                </a:cxn>
                <a:cxn ang="0">
                  <a:pos x="14" y="25"/>
                </a:cxn>
                <a:cxn ang="0">
                  <a:pos x="26" y="26"/>
                </a:cxn>
                <a:cxn ang="0">
                  <a:pos x="34" y="21"/>
                </a:cxn>
                <a:cxn ang="0">
                  <a:pos x="37" y="12"/>
                </a:cxn>
                <a:cxn ang="0">
                  <a:pos x="37" y="9"/>
                </a:cxn>
                <a:cxn ang="0">
                  <a:pos x="35" y="7"/>
                </a:cxn>
                <a:cxn ang="0">
                  <a:pos x="26" y="5"/>
                </a:cxn>
                <a:cxn ang="0">
                  <a:pos x="22" y="0"/>
                </a:cxn>
                <a:cxn ang="0">
                  <a:pos x="33" y="1"/>
                </a:cxn>
                <a:cxn ang="0">
                  <a:pos x="40" y="4"/>
                </a:cxn>
                <a:cxn ang="0">
                  <a:pos x="45" y="5"/>
                </a:cxn>
                <a:cxn ang="0">
                  <a:pos x="50" y="3"/>
                </a:cxn>
                <a:cxn ang="0">
                  <a:pos x="58" y="1"/>
                </a:cxn>
                <a:cxn ang="0">
                  <a:pos x="71" y="0"/>
                </a:cxn>
                <a:cxn ang="0">
                  <a:pos x="87" y="2"/>
                </a:cxn>
                <a:cxn ang="0">
                  <a:pos x="89" y="4"/>
                </a:cxn>
                <a:cxn ang="0">
                  <a:pos x="90" y="8"/>
                </a:cxn>
                <a:cxn ang="0">
                  <a:pos x="89" y="11"/>
                </a:cxn>
                <a:cxn ang="0">
                  <a:pos x="88" y="12"/>
                </a:cxn>
                <a:cxn ang="0">
                  <a:pos x="87" y="20"/>
                </a:cxn>
                <a:cxn ang="0">
                  <a:pos x="84" y="26"/>
                </a:cxn>
                <a:cxn ang="0">
                  <a:pos x="78" y="29"/>
                </a:cxn>
                <a:cxn ang="0">
                  <a:pos x="67" y="30"/>
                </a:cxn>
                <a:cxn ang="0">
                  <a:pos x="56" y="28"/>
                </a:cxn>
                <a:cxn ang="0">
                  <a:pos x="50" y="21"/>
                </a:cxn>
                <a:cxn ang="0">
                  <a:pos x="47" y="14"/>
                </a:cxn>
                <a:cxn ang="0">
                  <a:pos x="46" y="12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0" y="21"/>
                </a:cxn>
                <a:cxn ang="0">
                  <a:pos x="33" y="28"/>
                </a:cxn>
                <a:cxn ang="0">
                  <a:pos x="22" y="30"/>
                </a:cxn>
                <a:cxn ang="0">
                  <a:pos x="12" y="29"/>
                </a:cxn>
                <a:cxn ang="0">
                  <a:pos x="6" y="26"/>
                </a:cxn>
                <a:cxn ang="0">
                  <a:pos x="3" y="20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14" y="0"/>
                </a:cxn>
              </a:cxnLst>
              <a:rect l="0" t="0" r="r" b="b"/>
              <a:pathLst>
                <a:path w="90" h="31">
                  <a:moveTo>
                    <a:pt x="71" y="5"/>
                  </a:moveTo>
                  <a:lnTo>
                    <a:pt x="69" y="5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4" y="18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59" y="24"/>
                  </a:lnTo>
                  <a:lnTo>
                    <a:pt x="61" y="25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76" y="25"/>
                  </a:lnTo>
                  <a:lnTo>
                    <a:pt x="78" y="25"/>
                  </a:lnTo>
                  <a:lnTo>
                    <a:pt x="79" y="24"/>
                  </a:lnTo>
                  <a:lnTo>
                    <a:pt x="80" y="23"/>
                  </a:lnTo>
                  <a:lnTo>
                    <a:pt x="81" y="21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7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2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1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79" y="6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1" y="5"/>
                  </a:lnTo>
                  <a:close/>
                  <a:moveTo>
                    <a:pt x="18" y="5"/>
                  </a:moveTo>
                  <a:lnTo>
                    <a:pt x="16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close/>
                  <a:moveTo>
                    <a:pt x="18" y="0"/>
                  </a:moveTo>
                  <a:lnTo>
                    <a:pt x="22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7" y="16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6"/>
                  </a:lnTo>
                  <a:lnTo>
                    <a:pt x="83" y="27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79" y="29"/>
                  </a:lnTo>
                  <a:lnTo>
                    <a:pt x="78" y="29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1" y="30"/>
                  </a:lnTo>
                  <a:lnTo>
                    <a:pt x="69" y="31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0" y="29"/>
                  </a:lnTo>
                  <a:lnTo>
                    <a:pt x="58" y="29"/>
                  </a:lnTo>
                  <a:lnTo>
                    <a:pt x="56" y="28"/>
                  </a:lnTo>
                  <a:lnTo>
                    <a:pt x="54" y="27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3" y="28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05782" y="197764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$5,000.00</a:t>
            </a:r>
          </a:p>
        </p:txBody>
      </p:sp>
      <p:grpSp>
        <p:nvGrpSpPr>
          <p:cNvPr id="10" name="Group 9"/>
          <p:cNvGrpSpPr/>
          <p:nvPr/>
        </p:nvGrpSpPr>
        <p:grpSpPr>
          <a:xfrm rot="20700000">
            <a:off x="6033841" y="2089109"/>
            <a:ext cx="255186" cy="146410"/>
            <a:chOff x="7779638" y="1072086"/>
            <a:chExt cx="436722" cy="25056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7829045" y="1124140"/>
              <a:ext cx="117342" cy="146456"/>
            </a:xfrm>
            <a:custGeom>
              <a:avLst/>
              <a:gdLst>
                <a:gd name="T0" fmla="*/ 40 w 56"/>
                <a:gd name="T1" fmla="*/ 35 h 70"/>
                <a:gd name="T2" fmla="*/ 56 w 56"/>
                <a:gd name="T3" fmla="*/ 0 h 70"/>
                <a:gd name="T4" fmla="*/ 20 w 56"/>
                <a:gd name="T5" fmla="*/ 0 h 70"/>
                <a:gd name="T6" fmla="*/ 0 w 56"/>
                <a:gd name="T7" fmla="*/ 19 h 70"/>
                <a:gd name="T8" fmla="*/ 0 w 56"/>
                <a:gd name="T9" fmla="*/ 51 h 70"/>
                <a:gd name="T10" fmla="*/ 20 w 56"/>
                <a:gd name="T11" fmla="*/ 70 h 70"/>
                <a:gd name="T12" fmla="*/ 56 w 56"/>
                <a:gd name="T13" fmla="*/ 70 h 70"/>
                <a:gd name="T14" fmla="*/ 40 w 56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0">
                  <a:moveTo>
                    <a:pt x="40" y="35"/>
                  </a:moveTo>
                  <a:cubicBezTo>
                    <a:pt x="40" y="21"/>
                    <a:pt x="46" y="8"/>
                    <a:pt x="5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0"/>
                    <a:pt x="10" y="17"/>
                    <a:pt x="0" y="1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52"/>
                    <a:pt x="18" y="60"/>
                    <a:pt x="20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6" y="62"/>
                    <a:pt x="40" y="49"/>
                    <a:pt x="4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8049611" y="1124140"/>
              <a:ext cx="114695" cy="146456"/>
            </a:xfrm>
            <a:custGeom>
              <a:avLst/>
              <a:gdLst>
                <a:gd name="T0" fmla="*/ 35 w 55"/>
                <a:gd name="T1" fmla="*/ 0 h 70"/>
                <a:gd name="T2" fmla="*/ 0 w 55"/>
                <a:gd name="T3" fmla="*/ 0 h 70"/>
                <a:gd name="T4" fmla="*/ 15 w 55"/>
                <a:gd name="T5" fmla="*/ 35 h 70"/>
                <a:gd name="T6" fmla="*/ 0 w 55"/>
                <a:gd name="T7" fmla="*/ 70 h 70"/>
                <a:gd name="T8" fmla="*/ 35 w 55"/>
                <a:gd name="T9" fmla="*/ 70 h 70"/>
                <a:gd name="T10" fmla="*/ 55 w 55"/>
                <a:gd name="T11" fmla="*/ 51 h 70"/>
                <a:gd name="T12" fmla="*/ 55 w 55"/>
                <a:gd name="T13" fmla="*/ 19 h 70"/>
                <a:gd name="T14" fmla="*/ 35 w 5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7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"/>
                    <a:pt x="15" y="21"/>
                    <a:pt x="15" y="35"/>
                  </a:cubicBezTo>
                  <a:cubicBezTo>
                    <a:pt x="15" y="49"/>
                    <a:pt x="9" y="62"/>
                    <a:pt x="0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60"/>
                    <a:pt x="45" y="52"/>
                    <a:pt x="55" y="5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45" y="17"/>
                    <a:pt x="37" y="1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7932270" y="1124140"/>
              <a:ext cx="129693" cy="146456"/>
            </a:xfrm>
            <a:custGeom>
              <a:avLst/>
              <a:gdLst>
                <a:gd name="T0" fmla="*/ 31 w 62"/>
                <a:gd name="T1" fmla="*/ 0 h 70"/>
                <a:gd name="T2" fmla="*/ 0 w 62"/>
                <a:gd name="T3" fmla="*/ 35 h 70"/>
                <a:gd name="T4" fmla="*/ 31 w 62"/>
                <a:gd name="T5" fmla="*/ 70 h 70"/>
                <a:gd name="T6" fmla="*/ 62 w 62"/>
                <a:gd name="T7" fmla="*/ 35 h 70"/>
                <a:gd name="T8" fmla="*/ 31 w 62"/>
                <a:gd name="T9" fmla="*/ 0 h 70"/>
                <a:gd name="T10" fmla="*/ 34 w 62"/>
                <a:gd name="T11" fmla="*/ 54 h 70"/>
                <a:gd name="T12" fmla="*/ 34 w 62"/>
                <a:gd name="T13" fmla="*/ 61 h 70"/>
                <a:gd name="T14" fmla="*/ 28 w 62"/>
                <a:gd name="T15" fmla="*/ 61 h 70"/>
                <a:gd name="T16" fmla="*/ 28 w 62"/>
                <a:gd name="T17" fmla="*/ 55 h 70"/>
                <a:gd name="T18" fmla="*/ 17 w 62"/>
                <a:gd name="T19" fmla="*/ 52 h 70"/>
                <a:gd name="T20" fmla="*/ 19 w 62"/>
                <a:gd name="T21" fmla="*/ 45 h 70"/>
                <a:gd name="T22" fmla="*/ 29 w 62"/>
                <a:gd name="T23" fmla="*/ 47 h 70"/>
                <a:gd name="T24" fmla="*/ 36 w 62"/>
                <a:gd name="T25" fmla="*/ 43 h 70"/>
                <a:gd name="T26" fmla="*/ 29 w 62"/>
                <a:gd name="T27" fmla="*/ 38 h 70"/>
                <a:gd name="T28" fmla="*/ 18 w 62"/>
                <a:gd name="T29" fmla="*/ 26 h 70"/>
                <a:gd name="T30" fmla="*/ 28 w 62"/>
                <a:gd name="T31" fmla="*/ 15 h 70"/>
                <a:gd name="T32" fmla="*/ 28 w 62"/>
                <a:gd name="T33" fmla="*/ 9 h 70"/>
                <a:gd name="T34" fmla="*/ 34 w 62"/>
                <a:gd name="T35" fmla="*/ 9 h 70"/>
                <a:gd name="T36" fmla="*/ 34 w 62"/>
                <a:gd name="T37" fmla="*/ 15 h 70"/>
                <a:gd name="T38" fmla="*/ 44 w 62"/>
                <a:gd name="T39" fmla="*/ 17 h 70"/>
                <a:gd name="T40" fmla="*/ 42 w 62"/>
                <a:gd name="T41" fmla="*/ 24 h 70"/>
                <a:gd name="T42" fmla="*/ 33 w 62"/>
                <a:gd name="T43" fmla="*/ 22 h 70"/>
                <a:gd name="T44" fmla="*/ 27 w 62"/>
                <a:gd name="T45" fmla="*/ 25 h 70"/>
                <a:gd name="T46" fmla="*/ 35 w 62"/>
                <a:gd name="T47" fmla="*/ 31 h 70"/>
                <a:gd name="T48" fmla="*/ 45 w 62"/>
                <a:gd name="T49" fmla="*/ 43 h 70"/>
                <a:gd name="T50" fmla="*/ 34 w 62"/>
                <a:gd name="T51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70">
                  <a:moveTo>
                    <a:pt x="31" y="0"/>
                  </a:moveTo>
                  <a:cubicBezTo>
                    <a:pt x="14" y="0"/>
                    <a:pt x="0" y="15"/>
                    <a:pt x="0" y="35"/>
                  </a:cubicBezTo>
                  <a:cubicBezTo>
                    <a:pt x="0" y="54"/>
                    <a:pt x="14" y="70"/>
                    <a:pt x="31" y="70"/>
                  </a:cubicBezTo>
                  <a:cubicBezTo>
                    <a:pt x="48" y="70"/>
                    <a:pt x="62" y="54"/>
                    <a:pt x="62" y="35"/>
                  </a:cubicBezTo>
                  <a:cubicBezTo>
                    <a:pt x="62" y="15"/>
                    <a:pt x="48" y="0"/>
                    <a:pt x="31" y="0"/>
                  </a:cubicBezTo>
                  <a:close/>
                  <a:moveTo>
                    <a:pt x="34" y="54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4" y="54"/>
                    <a:pt x="20" y="53"/>
                    <a:pt x="17" y="5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6"/>
                    <a:pt x="25" y="47"/>
                    <a:pt x="29" y="47"/>
                  </a:cubicBezTo>
                  <a:cubicBezTo>
                    <a:pt x="33" y="47"/>
                    <a:pt x="36" y="46"/>
                    <a:pt x="36" y="43"/>
                  </a:cubicBezTo>
                  <a:cubicBezTo>
                    <a:pt x="36" y="41"/>
                    <a:pt x="34" y="40"/>
                    <a:pt x="29" y="38"/>
                  </a:cubicBezTo>
                  <a:cubicBezTo>
                    <a:pt x="22" y="36"/>
                    <a:pt x="18" y="33"/>
                    <a:pt x="18" y="26"/>
                  </a:cubicBezTo>
                  <a:cubicBezTo>
                    <a:pt x="18" y="21"/>
                    <a:pt x="21" y="16"/>
                    <a:pt x="28" y="1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8" y="15"/>
                    <a:pt x="41" y="16"/>
                    <a:pt x="44" y="17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0" y="23"/>
                    <a:pt x="37" y="22"/>
                    <a:pt x="33" y="22"/>
                  </a:cubicBezTo>
                  <a:cubicBezTo>
                    <a:pt x="28" y="22"/>
                    <a:pt x="27" y="24"/>
                    <a:pt x="27" y="25"/>
                  </a:cubicBezTo>
                  <a:cubicBezTo>
                    <a:pt x="27" y="27"/>
                    <a:pt x="29" y="29"/>
                    <a:pt x="35" y="31"/>
                  </a:cubicBezTo>
                  <a:cubicBezTo>
                    <a:pt x="42" y="33"/>
                    <a:pt x="45" y="37"/>
                    <a:pt x="45" y="43"/>
                  </a:cubicBezTo>
                  <a:cubicBezTo>
                    <a:pt x="45" y="48"/>
                    <a:pt x="41" y="53"/>
                    <a:pt x="3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7779638" y="1072086"/>
              <a:ext cx="436722" cy="250564"/>
            </a:xfrm>
            <a:custGeom>
              <a:avLst/>
              <a:gdLst>
                <a:gd name="T0" fmla="*/ 192 w 209"/>
                <a:gd name="T1" fmla="*/ 0 h 120"/>
                <a:gd name="T2" fmla="*/ 16 w 209"/>
                <a:gd name="T3" fmla="*/ 0 h 120"/>
                <a:gd name="T4" fmla="*/ 0 w 209"/>
                <a:gd name="T5" fmla="*/ 17 h 120"/>
                <a:gd name="T6" fmla="*/ 0 w 209"/>
                <a:gd name="T7" fmla="*/ 103 h 120"/>
                <a:gd name="T8" fmla="*/ 16 w 209"/>
                <a:gd name="T9" fmla="*/ 120 h 120"/>
                <a:gd name="T10" fmla="*/ 192 w 209"/>
                <a:gd name="T11" fmla="*/ 120 h 120"/>
                <a:gd name="T12" fmla="*/ 209 w 209"/>
                <a:gd name="T13" fmla="*/ 103 h 120"/>
                <a:gd name="T14" fmla="*/ 209 w 209"/>
                <a:gd name="T15" fmla="*/ 17 h 120"/>
                <a:gd name="T16" fmla="*/ 192 w 209"/>
                <a:gd name="T17" fmla="*/ 0 h 120"/>
                <a:gd name="T18" fmla="*/ 194 w 209"/>
                <a:gd name="T19" fmla="*/ 84 h 120"/>
                <a:gd name="T20" fmla="*/ 189 w 209"/>
                <a:gd name="T21" fmla="*/ 84 h 120"/>
                <a:gd name="T22" fmla="*/ 173 w 209"/>
                <a:gd name="T23" fmla="*/ 100 h 120"/>
                <a:gd name="T24" fmla="*/ 173 w 209"/>
                <a:gd name="T25" fmla="*/ 105 h 120"/>
                <a:gd name="T26" fmla="*/ 35 w 209"/>
                <a:gd name="T27" fmla="*/ 105 h 120"/>
                <a:gd name="T28" fmla="*/ 35 w 209"/>
                <a:gd name="T29" fmla="*/ 100 h 120"/>
                <a:gd name="T30" fmla="*/ 19 w 209"/>
                <a:gd name="T31" fmla="*/ 84 h 120"/>
                <a:gd name="T32" fmla="*/ 15 w 209"/>
                <a:gd name="T33" fmla="*/ 84 h 120"/>
                <a:gd name="T34" fmla="*/ 15 w 209"/>
                <a:gd name="T35" fmla="*/ 35 h 120"/>
                <a:gd name="T36" fmla="*/ 19 w 209"/>
                <a:gd name="T37" fmla="*/ 35 h 120"/>
                <a:gd name="T38" fmla="*/ 35 w 209"/>
                <a:gd name="T39" fmla="*/ 20 h 120"/>
                <a:gd name="T40" fmla="*/ 35 w 209"/>
                <a:gd name="T41" fmla="*/ 15 h 120"/>
                <a:gd name="T42" fmla="*/ 173 w 209"/>
                <a:gd name="T43" fmla="*/ 15 h 120"/>
                <a:gd name="T44" fmla="*/ 173 w 209"/>
                <a:gd name="T45" fmla="*/ 20 h 120"/>
                <a:gd name="T46" fmla="*/ 189 w 209"/>
                <a:gd name="T47" fmla="*/ 35 h 120"/>
                <a:gd name="T48" fmla="*/ 194 w 209"/>
                <a:gd name="T49" fmla="*/ 35 h 120"/>
                <a:gd name="T50" fmla="*/ 194 w 209"/>
                <a:gd name="T51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20">
                  <a:moveTo>
                    <a:pt x="19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2"/>
                    <a:pt x="7" y="120"/>
                    <a:pt x="16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201" y="120"/>
                    <a:pt x="209" y="112"/>
                    <a:pt x="209" y="103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8"/>
                    <a:pt x="201" y="0"/>
                    <a:pt x="192" y="0"/>
                  </a:cubicBezTo>
                  <a:close/>
                  <a:moveTo>
                    <a:pt x="194" y="84"/>
                  </a:moveTo>
                  <a:cubicBezTo>
                    <a:pt x="189" y="84"/>
                    <a:pt x="189" y="84"/>
                    <a:pt x="189" y="84"/>
                  </a:cubicBezTo>
                  <a:cubicBezTo>
                    <a:pt x="180" y="84"/>
                    <a:pt x="173" y="91"/>
                    <a:pt x="173" y="100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91"/>
                    <a:pt x="28" y="84"/>
                    <a:pt x="19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8" y="35"/>
                    <a:pt x="35" y="29"/>
                    <a:pt x="35" y="2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3" y="29"/>
                    <a:pt x="180" y="35"/>
                    <a:pt x="189" y="35"/>
                  </a:cubicBezTo>
                  <a:cubicBezTo>
                    <a:pt x="194" y="35"/>
                    <a:pt x="194" y="35"/>
                    <a:pt x="194" y="35"/>
                  </a:cubicBezTo>
                  <a:lnTo>
                    <a:pt x="194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57222" y="2490657"/>
            <a:ext cx="411317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35508" y="3918595"/>
            <a:ext cx="2819400" cy="2004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76923" y="3888029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35508" y="4337404"/>
            <a:ext cx="2324168" cy="2004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76923" y="4306838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54908" y="3888029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97%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59676" y="4306838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7222" y="284912"/>
            <a:ext cx="3573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Mockup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5021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91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b="13600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gradFill>
            <a:gsLst>
              <a:gs pos="0">
                <a:schemeClr val="tx2">
                  <a:alpha val="75000"/>
                </a:schemeClr>
              </a:gs>
              <a:gs pos="100000">
                <a:schemeClr val="bg2">
                  <a:alpha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4925" y="1910031"/>
            <a:ext cx="50941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0250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rot="1213124" flipH="1" flipV="1">
            <a:off x="4372078" y="-178261"/>
            <a:ext cx="947271" cy="1909869"/>
          </a:xfrm>
          <a:custGeom>
            <a:avLst/>
            <a:gdLst/>
            <a:ahLst/>
            <a:cxnLst/>
            <a:rect l="l" t="t" r="r" b="b"/>
            <a:pathLst>
              <a:path w="947271" h="1909869">
                <a:moveTo>
                  <a:pt x="947271" y="1560989"/>
                </a:moveTo>
                <a:lnTo>
                  <a:pt x="0" y="190986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302" y="284912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2290" y="2251576"/>
            <a:ext cx="35039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nisi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irure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in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reprehenderit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voluptate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esse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cillum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fugiat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pariatur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culpa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290" y="1851912"/>
            <a:ext cx="1772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We Are Experienced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58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302" y="284912"/>
            <a:ext cx="3151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>
            <a:off x="4343400" y="284912"/>
            <a:ext cx="4495800" cy="4495800"/>
          </a:xfrm>
          <a:prstGeom prst="teardrop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7501" y="1987084"/>
            <a:ext cx="2855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culpa qui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officia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deserunt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501" y="2901484"/>
            <a:ext cx="2855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culpa qui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officia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deserunt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7501" y="3806448"/>
            <a:ext cx="2855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culpa qui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officia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deserunt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7363" y="2050584"/>
            <a:ext cx="414337" cy="471488"/>
            <a:chOff x="487363" y="1873250"/>
            <a:chExt cx="414337" cy="471488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87363" y="1873250"/>
              <a:ext cx="311150" cy="354013"/>
            </a:xfrm>
            <a:custGeom>
              <a:avLst/>
              <a:gdLst>
                <a:gd name="T0" fmla="*/ 1117 w 2543"/>
                <a:gd name="T1" fmla="*/ 348 h 2674"/>
                <a:gd name="T2" fmla="*/ 901 w 2543"/>
                <a:gd name="T3" fmla="*/ 413 h 2674"/>
                <a:gd name="T4" fmla="*/ 708 w 2543"/>
                <a:gd name="T5" fmla="*/ 528 h 2674"/>
                <a:gd name="T6" fmla="*/ 547 w 2543"/>
                <a:gd name="T7" fmla="*/ 685 h 2674"/>
                <a:gd name="T8" fmla="*/ 425 w 2543"/>
                <a:gd name="T9" fmla="*/ 877 h 2674"/>
                <a:gd name="T10" fmla="*/ 345 w 2543"/>
                <a:gd name="T11" fmla="*/ 1096 h 2674"/>
                <a:gd name="T12" fmla="*/ 318 w 2543"/>
                <a:gd name="T13" fmla="*/ 1338 h 2674"/>
                <a:gd name="T14" fmla="*/ 345 w 2543"/>
                <a:gd name="T15" fmla="*/ 1578 h 2674"/>
                <a:gd name="T16" fmla="*/ 425 w 2543"/>
                <a:gd name="T17" fmla="*/ 1797 h 2674"/>
                <a:gd name="T18" fmla="*/ 547 w 2543"/>
                <a:gd name="T19" fmla="*/ 1989 h 2674"/>
                <a:gd name="T20" fmla="*/ 708 w 2543"/>
                <a:gd name="T21" fmla="*/ 2146 h 2674"/>
                <a:gd name="T22" fmla="*/ 901 w 2543"/>
                <a:gd name="T23" fmla="*/ 2261 h 2674"/>
                <a:gd name="T24" fmla="*/ 1117 w 2543"/>
                <a:gd name="T25" fmla="*/ 2326 h 2674"/>
                <a:gd name="T26" fmla="*/ 1350 w 2543"/>
                <a:gd name="T27" fmla="*/ 2336 h 2674"/>
                <a:gd name="T28" fmla="*/ 1572 w 2543"/>
                <a:gd name="T29" fmla="*/ 2288 h 2674"/>
                <a:gd name="T30" fmla="*/ 1773 w 2543"/>
                <a:gd name="T31" fmla="*/ 2190 h 2674"/>
                <a:gd name="T32" fmla="*/ 1945 w 2543"/>
                <a:gd name="T33" fmla="*/ 2046 h 2674"/>
                <a:gd name="T34" fmla="*/ 2082 w 2543"/>
                <a:gd name="T35" fmla="*/ 1865 h 2674"/>
                <a:gd name="T36" fmla="*/ 2176 w 2543"/>
                <a:gd name="T37" fmla="*/ 1654 h 2674"/>
                <a:gd name="T38" fmla="*/ 2222 w 2543"/>
                <a:gd name="T39" fmla="*/ 1419 h 2674"/>
                <a:gd name="T40" fmla="*/ 2212 w 2543"/>
                <a:gd name="T41" fmla="*/ 1175 h 2674"/>
                <a:gd name="T42" fmla="*/ 2150 w 2543"/>
                <a:gd name="T43" fmla="*/ 948 h 2674"/>
                <a:gd name="T44" fmla="*/ 2041 w 2543"/>
                <a:gd name="T45" fmla="*/ 746 h 2674"/>
                <a:gd name="T46" fmla="*/ 1892 w 2543"/>
                <a:gd name="T47" fmla="*/ 576 h 2674"/>
                <a:gd name="T48" fmla="*/ 1709 w 2543"/>
                <a:gd name="T49" fmla="*/ 447 h 2674"/>
                <a:gd name="T50" fmla="*/ 1500 w 2543"/>
                <a:gd name="T51" fmla="*/ 363 h 2674"/>
                <a:gd name="T52" fmla="*/ 1271 w 2543"/>
                <a:gd name="T53" fmla="*/ 335 h 2674"/>
                <a:gd name="T54" fmla="*/ 1452 w 2543"/>
                <a:gd name="T55" fmla="*/ 13 h 2674"/>
                <a:gd name="T56" fmla="*/ 1706 w 2543"/>
                <a:gd name="T57" fmla="*/ 80 h 2674"/>
                <a:gd name="T58" fmla="*/ 1937 w 2543"/>
                <a:gd name="T59" fmla="*/ 199 h 2674"/>
                <a:gd name="T60" fmla="*/ 2140 w 2543"/>
                <a:gd name="T61" fmla="*/ 361 h 2674"/>
                <a:gd name="T62" fmla="*/ 2307 w 2543"/>
                <a:gd name="T63" fmla="*/ 563 h 2674"/>
                <a:gd name="T64" fmla="*/ 2434 w 2543"/>
                <a:gd name="T65" fmla="*/ 796 h 2674"/>
                <a:gd name="T66" fmla="*/ 2515 w 2543"/>
                <a:gd name="T67" fmla="*/ 1057 h 2674"/>
                <a:gd name="T68" fmla="*/ 2543 w 2543"/>
                <a:gd name="T69" fmla="*/ 1338 h 2674"/>
                <a:gd name="T70" fmla="*/ 2515 w 2543"/>
                <a:gd name="T71" fmla="*/ 1617 h 2674"/>
                <a:gd name="T72" fmla="*/ 2434 w 2543"/>
                <a:gd name="T73" fmla="*/ 1879 h 2674"/>
                <a:gd name="T74" fmla="*/ 2307 w 2543"/>
                <a:gd name="T75" fmla="*/ 2112 h 2674"/>
                <a:gd name="T76" fmla="*/ 2140 w 2543"/>
                <a:gd name="T77" fmla="*/ 2313 h 2674"/>
                <a:gd name="T78" fmla="*/ 1937 w 2543"/>
                <a:gd name="T79" fmla="*/ 2476 h 2674"/>
                <a:gd name="T80" fmla="*/ 1706 w 2543"/>
                <a:gd name="T81" fmla="*/ 2594 h 2674"/>
                <a:gd name="T82" fmla="*/ 1452 w 2543"/>
                <a:gd name="T83" fmla="*/ 2661 h 2674"/>
                <a:gd name="T84" fmla="*/ 1180 w 2543"/>
                <a:gd name="T85" fmla="*/ 2671 h 2674"/>
                <a:gd name="T86" fmla="*/ 920 w 2543"/>
                <a:gd name="T87" fmla="*/ 2622 h 2674"/>
                <a:gd name="T88" fmla="*/ 679 w 2543"/>
                <a:gd name="T89" fmla="*/ 2520 h 2674"/>
                <a:gd name="T90" fmla="*/ 467 w 2543"/>
                <a:gd name="T91" fmla="*/ 2372 h 2674"/>
                <a:gd name="T92" fmla="*/ 287 w 2543"/>
                <a:gd name="T93" fmla="*/ 2183 h 2674"/>
                <a:gd name="T94" fmla="*/ 146 w 2543"/>
                <a:gd name="T95" fmla="*/ 1960 h 2674"/>
                <a:gd name="T96" fmla="*/ 49 w 2543"/>
                <a:gd name="T97" fmla="*/ 1707 h 2674"/>
                <a:gd name="T98" fmla="*/ 3 w 2543"/>
                <a:gd name="T99" fmla="*/ 1433 h 2674"/>
                <a:gd name="T100" fmla="*/ 12 w 2543"/>
                <a:gd name="T101" fmla="*/ 1148 h 2674"/>
                <a:gd name="T102" fmla="*/ 76 w 2543"/>
                <a:gd name="T103" fmla="*/ 880 h 2674"/>
                <a:gd name="T104" fmla="*/ 189 w 2543"/>
                <a:gd name="T105" fmla="*/ 636 h 2674"/>
                <a:gd name="T106" fmla="*/ 343 w 2543"/>
                <a:gd name="T107" fmla="*/ 424 h 2674"/>
                <a:gd name="T108" fmla="*/ 534 w 2543"/>
                <a:gd name="T109" fmla="*/ 248 h 2674"/>
                <a:gd name="T110" fmla="*/ 757 w 2543"/>
                <a:gd name="T111" fmla="*/ 114 h 2674"/>
                <a:gd name="T112" fmla="*/ 1004 w 2543"/>
                <a:gd name="T113" fmla="*/ 29 h 2674"/>
                <a:gd name="T114" fmla="*/ 1271 w 2543"/>
                <a:gd name="T115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43" h="2674">
                  <a:moveTo>
                    <a:pt x="1271" y="335"/>
                  </a:moveTo>
                  <a:lnTo>
                    <a:pt x="1194" y="338"/>
                  </a:lnTo>
                  <a:lnTo>
                    <a:pt x="1117" y="348"/>
                  </a:lnTo>
                  <a:lnTo>
                    <a:pt x="1042" y="363"/>
                  </a:lnTo>
                  <a:lnTo>
                    <a:pt x="970" y="386"/>
                  </a:lnTo>
                  <a:lnTo>
                    <a:pt x="901" y="413"/>
                  </a:lnTo>
                  <a:lnTo>
                    <a:pt x="834" y="447"/>
                  </a:lnTo>
                  <a:lnTo>
                    <a:pt x="769" y="485"/>
                  </a:lnTo>
                  <a:lnTo>
                    <a:pt x="708" y="528"/>
                  </a:lnTo>
                  <a:lnTo>
                    <a:pt x="652" y="576"/>
                  </a:lnTo>
                  <a:lnTo>
                    <a:pt x="598" y="629"/>
                  </a:lnTo>
                  <a:lnTo>
                    <a:pt x="547" y="685"/>
                  </a:lnTo>
                  <a:lnTo>
                    <a:pt x="502" y="746"/>
                  </a:lnTo>
                  <a:lnTo>
                    <a:pt x="461" y="810"/>
                  </a:lnTo>
                  <a:lnTo>
                    <a:pt x="425" y="877"/>
                  </a:lnTo>
                  <a:lnTo>
                    <a:pt x="393" y="948"/>
                  </a:lnTo>
                  <a:lnTo>
                    <a:pt x="367" y="1020"/>
                  </a:lnTo>
                  <a:lnTo>
                    <a:pt x="345" y="1096"/>
                  </a:lnTo>
                  <a:lnTo>
                    <a:pt x="330" y="1175"/>
                  </a:lnTo>
                  <a:lnTo>
                    <a:pt x="321" y="1255"/>
                  </a:lnTo>
                  <a:lnTo>
                    <a:pt x="318" y="1338"/>
                  </a:lnTo>
                  <a:lnTo>
                    <a:pt x="321" y="1419"/>
                  </a:lnTo>
                  <a:lnTo>
                    <a:pt x="330" y="1499"/>
                  </a:lnTo>
                  <a:lnTo>
                    <a:pt x="345" y="1578"/>
                  </a:lnTo>
                  <a:lnTo>
                    <a:pt x="367" y="1654"/>
                  </a:lnTo>
                  <a:lnTo>
                    <a:pt x="393" y="1727"/>
                  </a:lnTo>
                  <a:lnTo>
                    <a:pt x="425" y="1797"/>
                  </a:lnTo>
                  <a:lnTo>
                    <a:pt x="461" y="1865"/>
                  </a:lnTo>
                  <a:lnTo>
                    <a:pt x="502" y="1929"/>
                  </a:lnTo>
                  <a:lnTo>
                    <a:pt x="547" y="1989"/>
                  </a:lnTo>
                  <a:lnTo>
                    <a:pt x="598" y="2046"/>
                  </a:lnTo>
                  <a:lnTo>
                    <a:pt x="652" y="2099"/>
                  </a:lnTo>
                  <a:lnTo>
                    <a:pt x="708" y="2146"/>
                  </a:lnTo>
                  <a:lnTo>
                    <a:pt x="769" y="2190"/>
                  </a:lnTo>
                  <a:lnTo>
                    <a:pt x="834" y="2228"/>
                  </a:lnTo>
                  <a:lnTo>
                    <a:pt x="901" y="2261"/>
                  </a:lnTo>
                  <a:lnTo>
                    <a:pt x="970" y="2288"/>
                  </a:lnTo>
                  <a:lnTo>
                    <a:pt x="1042" y="2311"/>
                  </a:lnTo>
                  <a:lnTo>
                    <a:pt x="1117" y="2326"/>
                  </a:lnTo>
                  <a:lnTo>
                    <a:pt x="1194" y="2336"/>
                  </a:lnTo>
                  <a:lnTo>
                    <a:pt x="1271" y="2339"/>
                  </a:lnTo>
                  <a:lnTo>
                    <a:pt x="1350" y="2336"/>
                  </a:lnTo>
                  <a:lnTo>
                    <a:pt x="1426" y="2326"/>
                  </a:lnTo>
                  <a:lnTo>
                    <a:pt x="1500" y="2311"/>
                  </a:lnTo>
                  <a:lnTo>
                    <a:pt x="1572" y="2288"/>
                  </a:lnTo>
                  <a:lnTo>
                    <a:pt x="1642" y="2261"/>
                  </a:lnTo>
                  <a:lnTo>
                    <a:pt x="1709" y="2228"/>
                  </a:lnTo>
                  <a:lnTo>
                    <a:pt x="1773" y="2190"/>
                  </a:lnTo>
                  <a:lnTo>
                    <a:pt x="1834" y="2146"/>
                  </a:lnTo>
                  <a:lnTo>
                    <a:pt x="1892" y="2099"/>
                  </a:lnTo>
                  <a:lnTo>
                    <a:pt x="1945" y="2046"/>
                  </a:lnTo>
                  <a:lnTo>
                    <a:pt x="1995" y="1989"/>
                  </a:lnTo>
                  <a:lnTo>
                    <a:pt x="2041" y="1929"/>
                  </a:lnTo>
                  <a:lnTo>
                    <a:pt x="2082" y="1865"/>
                  </a:lnTo>
                  <a:lnTo>
                    <a:pt x="2119" y="1797"/>
                  </a:lnTo>
                  <a:lnTo>
                    <a:pt x="2150" y="1727"/>
                  </a:lnTo>
                  <a:lnTo>
                    <a:pt x="2176" y="1654"/>
                  </a:lnTo>
                  <a:lnTo>
                    <a:pt x="2197" y="1578"/>
                  </a:lnTo>
                  <a:lnTo>
                    <a:pt x="2212" y="1499"/>
                  </a:lnTo>
                  <a:lnTo>
                    <a:pt x="2222" y="1419"/>
                  </a:lnTo>
                  <a:lnTo>
                    <a:pt x="2225" y="1338"/>
                  </a:lnTo>
                  <a:lnTo>
                    <a:pt x="2222" y="1255"/>
                  </a:lnTo>
                  <a:lnTo>
                    <a:pt x="2212" y="1175"/>
                  </a:lnTo>
                  <a:lnTo>
                    <a:pt x="2197" y="1096"/>
                  </a:lnTo>
                  <a:lnTo>
                    <a:pt x="2176" y="1020"/>
                  </a:lnTo>
                  <a:lnTo>
                    <a:pt x="2150" y="948"/>
                  </a:lnTo>
                  <a:lnTo>
                    <a:pt x="2119" y="877"/>
                  </a:lnTo>
                  <a:lnTo>
                    <a:pt x="2082" y="810"/>
                  </a:lnTo>
                  <a:lnTo>
                    <a:pt x="2041" y="746"/>
                  </a:lnTo>
                  <a:lnTo>
                    <a:pt x="1995" y="685"/>
                  </a:lnTo>
                  <a:lnTo>
                    <a:pt x="1945" y="629"/>
                  </a:lnTo>
                  <a:lnTo>
                    <a:pt x="1892" y="576"/>
                  </a:lnTo>
                  <a:lnTo>
                    <a:pt x="1834" y="528"/>
                  </a:lnTo>
                  <a:lnTo>
                    <a:pt x="1773" y="485"/>
                  </a:lnTo>
                  <a:lnTo>
                    <a:pt x="1709" y="447"/>
                  </a:lnTo>
                  <a:lnTo>
                    <a:pt x="1642" y="413"/>
                  </a:lnTo>
                  <a:lnTo>
                    <a:pt x="1572" y="386"/>
                  </a:lnTo>
                  <a:lnTo>
                    <a:pt x="1500" y="363"/>
                  </a:lnTo>
                  <a:lnTo>
                    <a:pt x="1426" y="348"/>
                  </a:lnTo>
                  <a:lnTo>
                    <a:pt x="1350" y="338"/>
                  </a:lnTo>
                  <a:lnTo>
                    <a:pt x="1271" y="335"/>
                  </a:lnTo>
                  <a:close/>
                  <a:moveTo>
                    <a:pt x="1271" y="0"/>
                  </a:moveTo>
                  <a:lnTo>
                    <a:pt x="1362" y="3"/>
                  </a:lnTo>
                  <a:lnTo>
                    <a:pt x="1452" y="13"/>
                  </a:lnTo>
                  <a:lnTo>
                    <a:pt x="1538" y="29"/>
                  </a:lnTo>
                  <a:lnTo>
                    <a:pt x="1624" y="52"/>
                  </a:lnTo>
                  <a:lnTo>
                    <a:pt x="1706" y="80"/>
                  </a:lnTo>
                  <a:lnTo>
                    <a:pt x="1786" y="114"/>
                  </a:lnTo>
                  <a:lnTo>
                    <a:pt x="1863" y="154"/>
                  </a:lnTo>
                  <a:lnTo>
                    <a:pt x="1937" y="199"/>
                  </a:lnTo>
                  <a:lnTo>
                    <a:pt x="2008" y="248"/>
                  </a:lnTo>
                  <a:lnTo>
                    <a:pt x="2076" y="303"/>
                  </a:lnTo>
                  <a:lnTo>
                    <a:pt x="2140" y="361"/>
                  </a:lnTo>
                  <a:lnTo>
                    <a:pt x="2200" y="424"/>
                  </a:lnTo>
                  <a:lnTo>
                    <a:pt x="2256" y="491"/>
                  </a:lnTo>
                  <a:lnTo>
                    <a:pt x="2307" y="563"/>
                  </a:lnTo>
                  <a:lnTo>
                    <a:pt x="2355" y="636"/>
                  </a:lnTo>
                  <a:lnTo>
                    <a:pt x="2397" y="715"/>
                  </a:lnTo>
                  <a:lnTo>
                    <a:pt x="2434" y="796"/>
                  </a:lnTo>
                  <a:lnTo>
                    <a:pt x="2467" y="880"/>
                  </a:lnTo>
                  <a:lnTo>
                    <a:pt x="2494" y="967"/>
                  </a:lnTo>
                  <a:lnTo>
                    <a:pt x="2515" y="1057"/>
                  </a:lnTo>
                  <a:lnTo>
                    <a:pt x="2530" y="1148"/>
                  </a:lnTo>
                  <a:lnTo>
                    <a:pt x="2539" y="1241"/>
                  </a:lnTo>
                  <a:lnTo>
                    <a:pt x="2543" y="1338"/>
                  </a:lnTo>
                  <a:lnTo>
                    <a:pt x="2539" y="1433"/>
                  </a:lnTo>
                  <a:lnTo>
                    <a:pt x="2530" y="1526"/>
                  </a:lnTo>
                  <a:lnTo>
                    <a:pt x="2515" y="1617"/>
                  </a:lnTo>
                  <a:lnTo>
                    <a:pt x="2494" y="1707"/>
                  </a:lnTo>
                  <a:lnTo>
                    <a:pt x="2467" y="1794"/>
                  </a:lnTo>
                  <a:lnTo>
                    <a:pt x="2434" y="1879"/>
                  </a:lnTo>
                  <a:lnTo>
                    <a:pt x="2397" y="1960"/>
                  </a:lnTo>
                  <a:lnTo>
                    <a:pt x="2355" y="2038"/>
                  </a:lnTo>
                  <a:lnTo>
                    <a:pt x="2307" y="2112"/>
                  </a:lnTo>
                  <a:lnTo>
                    <a:pt x="2256" y="2183"/>
                  </a:lnTo>
                  <a:lnTo>
                    <a:pt x="2200" y="2250"/>
                  </a:lnTo>
                  <a:lnTo>
                    <a:pt x="2140" y="2313"/>
                  </a:lnTo>
                  <a:lnTo>
                    <a:pt x="2076" y="2372"/>
                  </a:lnTo>
                  <a:lnTo>
                    <a:pt x="2008" y="2426"/>
                  </a:lnTo>
                  <a:lnTo>
                    <a:pt x="1937" y="2476"/>
                  </a:lnTo>
                  <a:lnTo>
                    <a:pt x="1863" y="2520"/>
                  </a:lnTo>
                  <a:lnTo>
                    <a:pt x="1786" y="2560"/>
                  </a:lnTo>
                  <a:lnTo>
                    <a:pt x="1706" y="2594"/>
                  </a:lnTo>
                  <a:lnTo>
                    <a:pt x="1624" y="2622"/>
                  </a:lnTo>
                  <a:lnTo>
                    <a:pt x="1538" y="2645"/>
                  </a:lnTo>
                  <a:lnTo>
                    <a:pt x="1452" y="2661"/>
                  </a:lnTo>
                  <a:lnTo>
                    <a:pt x="1362" y="2671"/>
                  </a:lnTo>
                  <a:lnTo>
                    <a:pt x="1271" y="2674"/>
                  </a:lnTo>
                  <a:lnTo>
                    <a:pt x="1180" y="2671"/>
                  </a:lnTo>
                  <a:lnTo>
                    <a:pt x="1092" y="2661"/>
                  </a:lnTo>
                  <a:lnTo>
                    <a:pt x="1004" y="2645"/>
                  </a:lnTo>
                  <a:lnTo>
                    <a:pt x="920" y="2622"/>
                  </a:lnTo>
                  <a:lnTo>
                    <a:pt x="837" y="2594"/>
                  </a:lnTo>
                  <a:lnTo>
                    <a:pt x="757" y="2560"/>
                  </a:lnTo>
                  <a:lnTo>
                    <a:pt x="679" y="2520"/>
                  </a:lnTo>
                  <a:lnTo>
                    <a:pt x="605" y="2476"/>
                  </a:lnTo>
                  <a:lnTo>
                    <a:pt x="534" y="2426"/>
                  </a:lnTo>
                  <a:lnTo>
                    <a:pt x="467" y="2372"/>
                  </a:lnTo>
                  <a:lnTo>
                    <a:pt x="403" y="2313"/>
                  </a:lnTo>
                  <a:lnTo>
                    <a:pt x="343" y="2250"/>
                  </a:lnTo>
                  <a:lnTo>
                    <a:pt x="287" y="2183"/>
                  </a:lnTo>
                  <a:lnTo>
                    <a:pt x="235" y="2112"/>
                  </a:lnTo>
                  <a:lnTo>
                    <a:pt x="189" y="2038"/>
                  </a:lnTo>
                  <a:lnTo>
                    <a:pt x="146" y="1960"/>
                  </a:lnTo>
                  <a:lnTo>
                    <a:pt x="108" y="1879"/>
                  </a:lnTo>
                  <a:lnTo>
                    <a:pt x="76" y="1794"/>
                  </a:lnTo>
                  <a:lnTo>
                    <a:pt x="49" y="1707"/>
                  </a:lnTo>
                  <a:lnTo>
                    <a:pt x="28" y="1617"/>
                  </a:lnTo>
                  <a:lnTo>
                    <a:pt x="12" y="1526"/>
                  </a:lnTo>
                  <a:lnTo>
                    <a:pt x="3" y="1433"/>
                  </a:lnTo>
                  <a:lnTo>
                    <a:pt x="0" y="1338"/>
                  </a:lnTo>
                  <a:lnTo>
                    <a:pt x="3" y="1241"/>
                  </a:lnTo>
                  <a:lnTo>
                    <a:pt x="12" y="1148"/>
                  </a:lnTo>
                  <a:lnTo>
                    <a:pt x="28" y="1057"/>
                  </a:lnTo>
                  <a:lnTo>
                    <a:pt x="49" y="967"/>
                  </a:lnTo>
                  <a:lnTo>
                    <a:pt x="76" y="880"/>
                  </a:lnTo>
                  <a:lnTo>
                    <a:pt x="108" y="796"/>
                  </a:lnTo>
                  <a:lnTo>
                    <a:pt x="146" y="715"/>
                  </a:lnTo>
                  <a:lnTo>
                    <a:pt x="189" y="636"/>
                  </a:lnTo>
                  <a:lnTo>
                    <a:pt x="235" y="563"/>
                  </a:lnTo>
                  <a:lnTo>
                    <a:pt x="287" y="491"/>
                  </a:lnTo>
                  <a:lnTo>
                    <a:pt x="343" y="424"/>
                  </a:lnTo>
                  <a:lnTo>
                    <a:pt x="403" y="361"/>
                  </a:lnTo>
                  <a:lnTo>
                    <a:pt x="467" y="303"/>
                  </a:lnTo>
                  <a:lnTo>
                    <a:pt x="534" y="248"/>
                  </a:lnTo>
                  <a:lnTo>
                    <a:pt x="605" y="199"/>
                  </a:lnTo>
                  <a:lnTo>
                    <a:pt x="679" y="154"/>
                  </a:lnTo>
                  <a:lnTo>
                    <a:pt x="757" y="114"/>
                  </a:lnTo>
                  <a:lnTo>
                    <a:pt x="837" y="80"/>
                  </a:lnTo>
                  <a:lnTo>
                    <a:pt x="920" y="52"/>
                  </a:lnTo>
                  <a:lnTo>
                    <a:pt x="1004" y="29"/>
                  </a:lnTo>
                  <a:lnTo>
                    <a:pt x="1092" y="13"/>
                  </a:lnTo>
                  <a:lnTo>
                    <a:pt x="1180" y="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739775" y="2162175"/>
              <a:ext cx="161925" cy="182563"/>
            </a:xfrm>
            <a:custGeom>
              <a:avLst/>
              <a:gdLst>
                <a:gd name="T0" fmla="*/ 450 w 1320"/>
                <a:gd name="T1" fmla="*/ 0 h 1387"/>
                <a:gd name="T2" fmla="*/ 1227 w 1320"/>
                <a:gd name="T3" fmla="*/ 818 h 1387"/>
                <a:gd name="T4" fmla="*/ 1254 w 1320"/>
                <a:gd name="T5" fmla="*/ 850 h 1387"/>
                <a:gd name="T6" fmla="*/ 1276 w 1320"/>
                <a:gd name="T7" fmla="*/ 883 h 1387"/>
                <a:gd name="T8" fmla="*/ 1294 w 1320"/>
                <a:gd name="T9" fmla="*/ 919 h 1387"/>
                <a:gd name="T10" fmla="*/ 1306 w 1320"/>
                <a:gd name="T11" fmla="*/ 957 h 1387"/>
                <a:gd name="T12" fmla="*/ 1316 w 1320"/>
                <a:gd name="T13" fmla="*/ 995 h 1387"/>
                <a:gd name="T14" fmla="*/ 1320 w 1320"/>
                <a:gd name="T15" fmla="*/ 1035 h 1387"/>
                <a:gd name="T16" fmla="*/ 1320 w 1320"/>
                <a:gd name="T17" fmla="*/ 1074 h 1387"/>
                <a:gd name="T18" fmla="*/ 1316 w 1320"/>
                <a:gd name="T19" fmla="*/ 1113 h 1387"/>
                <a:gd name="T20" fmla="*/ 1306 w 1320"/>
                <a:gd name="T21" fmla="*/ 1152 h 1387"/>
                <a:gd name="T22" fmla="*/ 1294 w 1320"/>
                <a:gd name="T23" fmla="*/ 1189 h 1387"/>
                <a:gd name="T24" fmla="*/ 1276 w 1320"/>
                <a:gd name="T25" fmla="*/ 1225 h 1387"/>
                <a:gd name="T26" fmla="*/ 1254 w 1320"/>
                <a:gd name="T27" fmla="*/ 1259 h 1387"/>
                <a:gd name="T28" fmla="*/ 1227 w 1320"/>
                <a:gd name="T29" fmla="*/ 1291 h 1387"/>
                <a:gd name="T30" fmla="*/ 1197 w 1320"/>
                <a:gd name="T31" fmla="*/ 1318 h 1387"/>
                <a:gd name="T32" fmla="*/ 1165 w 1320"/>
                <a:gd name="T33" fmla="*/ 1342 h 1387"/>
                <a:gd name="T34" fmla="*/ 1131 w 1320"/>
                <a:gd name="T35" fmla="*/ 1360 h 1387"/>
                <a:gd name="T36" fmla="*/ 1096 w 1320"/>
                <a:gd name="T37" fmla="*/ 1374 h 1387"/>
                <a:gd name="T38" fmla="*/ 1059 w 1320"/>
                <a:gd name="T39" fmla="*/ 1383 h 1387"/>
                <a:gd name="T40" fmla="*/ 1022 w 1320"/>
                <a:gd name="T41" fmla="*/ 1387 h 1387"/>
                <a:gd name="T42" fmla="*/ 984 w 1320"/>
                <a:gd name="T43" fmla="*/ 1387 h 1387"/>
                <a:gd name="T44" fmla="*/ 947 w 1320"/>
                <a:gd name="T45" fmla="*/ 1383 h 1387"/>
                <a:gd name="T46" fmla="*/ 911 w 1320"/>
                <a:gd name="T47" fmla="*/ 1374 h 1387"/>
                <a:gd name="T48" fmla="*/ 874 w 1320"/>
                <a:gd name="T49" fmla="*/ 1360 h 1387"/>
                <a:gd name="T50" fmla="*/ 840 w 1320"/>
                <a:gd name="T51" fmla="*/ 1342 h 1387"/>
                <a:gd name="T52" fmla="*/ 809 w 1320"/>
                <a:gd name="T53" fmla="*/ 1318 h 1387"/>
                <a:gd name="T54" fmla="*/ 778 w 1320"/>
                <a:gd name="T55" fmla="*/ 1291 h 1387"/>
                <a:gd name="T56" fmla="*/ 0 w 1320"/>
                <a:gd name="T57" fmla="*/ 472 h 1387"/>
                <a:gd name="T58" fmla="*/ 75 w 1320"/>
                <a:gd name="T59" fmla="*/ 418 h 1387"/>
                <a:gd name="T60" fmla="*/ 148 w 1320"/>
                <a:gd name="T61" fmla="*/ 359 h 1387"/>
                <a:gd name="T62" fmla="*/ 217 w 1320"/>
                <a:gd name="T63" fmla="*/ 295 h 1387"/>
                <a:gd name="T64" fmla="*/ 281 w 1320"/>
                <a:gd name="T65" fmla="*/ 227 h 1387"/>
                <a:gd name="T66" fmla="*/ 341 w 1320"/>
                <a:gd name="T67" fmla="*/ 155 h 1387"/>
                <a:gd name="T68" fmla="*/ 398 w 1320"/>
                <a:gd name="T69" fmla="*/ 79 h 1387"/>
                <a:gd name="T70" fmla="*/ 450 w 1320"/>
                <a:gd name="T71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0" h="1387">
                  <a:moveTo>
                    <a:pt x="450" y="0"/>
                  </a:moveTo>
                  <a:lnTo>
                    <a:pt x="1227" y="818"/>
                  </a:lnTo>
                  <a:lnTo>
                    <a:pt x="1254" y="850"/>
                  </a:lnTo>
                  <a:lnTo>
                    <a:pt x="1276" y="883"/>
                  </a:lnTo>
                  <a:lnTo>
                    <a:pt x="1294" y="919"/>
                  </a:lnTo>
                  <a:lnTo>
                    <a:pt x="1306" y="957"/>
                  </a:lnTo>
                  <a:lnTo>
                    <a:pt x="1316" y="995"/>
                  </a:lnTo>
                  <a:lnTo>
                    <a:pt x="1320" y="1035"/>
                  </a:lnTo>
                  <a:lnTo>
                    <a:pt x="1320" y="1074"/>
                  </a:lnTo>
                  <a:lnTo>
                    <a:pt x="1316" y="1113"/>
                  </a:lnTo>
                  <a:lnTo>
                    <a:pt x="1306" y="1152"/>
                  </a:lnTo>
                  <a:lnTo>
                    <a:pt x="1294" y="1189"/>
                  </a:lnTo>
                  <a:lnTo>
                    <a:pt x="1276" y="1225"/>
                  </a:lnTo>
                  <a:lnTo>
                    <a:pt x="1254" y="1259"/>
                  </a:lnTo>
                  <a:lnTo>
                    <a:pt x="1227" y="1291"/>
                  </a:lnTo>
                  <a:lnTo>
                    <a:pt x="1197" y="1318"/>
                  </a:lnTo>
                  <a:lnTo>
                    <a:pt x="1165" y="1342"/>
                  </a:lnTo>
                  <a:lnTo>
                    <a:pt x="1131" y="1360"/>
                  </a:lnTo>
                  <a:lnTo>
                    <a:pt x="1096" y="1374"/>
                  </a:lnTo>
                  <a:lnTo>
                    <a:pt x="1059" y="1383"/>
                  </a:lnTo>
                  <a:lnTo>
                    <a:pt x="1022" y="1387"/>
                  </a:lnTo>
                  <a:lnTo>
                    <a:pt x="984" y="1387"/>
                  </a:lnTo>
                  <a:lnTo>
                    <a:pt x="947" y="1383"/>
                  </a:lnTo>
                  <a:lnTo>
                    <a:pt x="911" y="1374"/>
                  </a:lnTo>
                  <a:lnTo>
                    <a:pt x="874" y="1360"/>
                  </a:lnTo>
                  <a:lnTo>
                    <a:pt x="840" y="1342"/>
                  </a:lnTo>
                  <a:lnTo>
                    <a:pt x="809" y="1318"/>
                  </a:lnTo>
                  <a:lnTo>
                    <a:pt x="778" y="1291"/>
                  </a:lnTo>
                  <a:lnTo>
                    <a:pt x="0" y="472"/>
                  </a:lnTo>
                  <a:lnTo>
                    <a:pt x="75" y="418"/>
                  </a:lnTo>
                  <a:lnTo>
                    <a:pt x="148" y="359"/>
                  </a:lnTo>
                  <a:lnTo>
                    <a:pt x="217" y="295"/>
                  </a:lnTo>
                  <a:lnTo>
                    <a:pt x="281" y="227"/>
                  </a:lnTo>
                  <a:lnTo>
                    <a:pt x="341" y="155"/>
                  </a:lnTo>
                  <a:lnTo>
                    <a:pt x="398" y="7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7363" y="2964984"/>
            <a:ext cx="442912" cy="473075"/>
            <a:chOff x="487363" y="2863850"/>
            <a:chExt cx="442912" cy="473075"/>
          </a:xfrm>
          <a:solidFill>
            <a:schemeClr val="tx2"/>
          </a:solidFill>
        </p:grpSpPr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792163" y="2971800"/>
              <a:ext cx="17462" cy="20638"/>
            </a:xfrm>
            <a:custGeom>
              <a:avLst/>
              <a:gdLst>
                <a:gd name="T0" fmla="*/ 65 w 131"/>
                <a:gd name="T1" fmla="*/ 0 h 137"/>
                <a:gd name="T2" fmla="*/ 82 w 131"/>
                <a:gd name="T3" fmla="*/ 4 h 137"/>
                <a:gd name="T4" fmla="*/ 98 w 131"/>
                <a:gd name="T5" fmla="*/ 10 h 137"/>
                <a:gd name="T6" fmla="*/ 112 w 131"/>
                <a:gd name="T7" fmla="*/ 20 h 137"/>
                <a:gd name="T8" fmla="*/ 122 w 131"/>
                <a:gd name="T9" fmla="*/ 34 h 137"/>
                <a:gd name="T10" fmla="*/ 128 w 131"/>
                <a:gd name="T11" fmla="*/ 51 h 137"/>
                <a:gd name="T12" fmla="*/ 131 w 131"/>
                <a:gd name="T13" fmla="*/ 69 h 137"/>
                <a:gd name="T14" fmla="*/ 128 w 131"/>
                <a:gd name="T15" fmla="*/ 87 h 137"/>
                <a:gd name="T16" fmla="*/ 122 w 131"/>
                <a:gd name="T17" fmla="*/ 103 h 137"/>
                <a:gd name="T18" fmla="*/ 112 w 131"/>
                <a:gd name="T19" fmla="*/ 117 h 137"/>
                <a:gd name="T20" fmla="*/ 98 w 131"/>
                <a:gd name="T21" fmla="*/ 128 h 137"/>
                <a:gd name="T22" fmla="*/ 82 w 131"/>
                <a:gd name="T23" fmla="*/ 135 h 137"/>
                <a:gd name="T24" fmla="*/ 65 w 131"/>
                <a:gd name="T25" fmla="*/ 137 h 137"/>
                <a:gd name="T26" fmla="*/ 48 w 131"/>
                <a:gd name="T27" fmla="*/ 135 h 137"/>
                <a:gd name="T28" fmla="*/ 32 w 131"/>
                <a:gd name="T29" fmla="*/ 128 h 137"/>
                <a:gd name="T30" fmla="*/ 19 w 131"/>
                <a:gd name="T31" fmla="*/ 117 h 137"/>
                <a:gd name="T32" fmla="*/ 9 w 131"/>
                <a:gd name="T33" fmla="*/ 103 h 137"/>
                <a:gd name="T34" fmla="*/ 2 w 131"/>
                <a:gd name="T35" fmla="*/ 87 h 137"/>
                <a:gd name="T36" fmla="*/ 0 w 131"/>
                <a:gd name="T37" fmla="*/ 69 h 137"/>
                <a:gd name="T38" fmla="*/ 2 w 131"/>
                <a:gd name="T39" fmla="*/ 51 h 137"/>
                <a:gd name="T40" fmla="*/ 9 w 131"/>
                <a:gd name="T41" fmla="*/ 34 h 137"/>
                <a:gd name="T42" fmla="*/ 19 w 131"/>
                <a:gd name="T43" fmla="*/ 20 h 137"/>
                <a:gd name="T44" fmla="*/ 32 w 131"/>
                <a:gd name="T45" fmla="*/ 10 h 137"/>
                <a:gd name="T46" fmla="*/ 48 w 131"/>
                <a:gd name="T47" fmla="*/ 4 h 137"/>
                <a:gd name="T48" fmla="*/ 65 w 131"/>
                <a:gd name="T4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7">
                  <a:moveTo>
                    <a:pt x="65" y="0"/>
                  </a:moveTo>
                  <a:lnTo>
                    <a:pt x="82" y="4"/>
                  </a:lnTo>
                  <a:lnTo>
                    <a:pt x="98" y="10"/>
                  </a:lnTo>
                  <a:lnTo>
                    <a:pt x="112" y="20"/>
                  </a:lnTo>
                  <a:lnTo>
                    <a:pt x="122" y="34"/>
                  </a:lnTo>
                  <a:lnTo>
                    <a:pt x="128" y="51"/>
                  </a:lnTo>
                  <a:lnTo>
                    <a:pt x="131" y="69"/>
                  </a:lnTo>
                  <a:lnTo>
                    <a:pt x="128" y="87"/>
                  </a:lnTo>
                  <a:lnTo>
                    <a:pt x="122" y="103"/>
                  </a:lnTo>
                  <a:lnTo>
                    <a:pt x="112" y="117"/>
                  </a:lnTo>
                  <a:lnTo>
                    <a:pt x="98" y="128"/>
                  </a:lnTo>
                  <a:lnTo>
                    <a:pt x="82" y="135"/>
                  </a:lnTo>
                  <a:lnTo>
                    <a:pt x="65" y="137"/>
                  </a:lnTo>
                  <a:lnTo>
                    <a:pt x="48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9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522288" y="3060700"/>
              <a:ext cx="17462" cy="20638"/>
            </a:xfrm>
            <a:custGeom>
              <a:avLst/>
              <a:gdLst>
                <a:gd name="T0" fmla="*/ 65 w 131"/>
                <a:gd name="T1" fmla="*/ 0 h 137"/>
                <a:gd name="T2" fmla="*/ 82 w 131"/>
                <a:gd name="T3" fmla="*/ 3 h 137"/>
                <a:gd name="T4" fmla="*/ 98 w 131"/>
                <a:gd name="T5" fmla="*/ 10 h 137"/>
                <a:gd name="T6" fmla="*/ 111 w 131"/>
                <a:gd name="T7" fmla="*/ 20 h 137"/>
                <a:gd name="T8" fmla="*/ 121 w 131"/>
                <a:gd name="T9" fmla="*/ 34 h 137"/>
                <a:gd name="T10" fmla="*/ 128 w 131"/>
                <a:gd name="T11" fmla="*/ 51 h 137"/>
                <a:gd name="T12" fmla="*/ 131 w 131"/>
                <a:gd name="T13" fmla="*/ 69 h 137"/>
                <a:gd name="T14" fmla="*/ 128 w 131"/>
                <a:gd name="T15" fmla="*/ 87 h 137"/>
                <a:gd name="T16" fmla="*/ 121 w 131"/>
                <a:gd name="T17" fmla="*/ 103 h 137"/>
                <a:gd name="T18" fmla="*/ 111 w 131"/>
                <a:gd name="T19" fmla="*/ 117 h 137"/>
                <a:gd name="T20" fmla="*/ 98 w 131"/>
                <a:gd name="T21" fmla="*/ 128 h 137"/>
                <a:gd name="T22" fmla="*/ 82 w 131"/>
                <a:gd name="T23" fmla="*/ 135 h 137"/>
                <a:gd name="T24" fmla="*/ 65 w 131"/>
                <a:gd name="T25" fmla="*/ 137 h 137"/>
                <a:gd name="T26" fmla="*/ 47 w 131"/>
                <a:gd name="T27" fmla="*/ 135 h 137"/>
                <a:gd name="T28" fmla="*/ 32 w 131"/>
                <a:gd name="T29" fmla="*/ 128 h 137"/>
                <a:gd name="T30" fmla="*/ 19 w 131"/>
                <a:gd name="T31" fmla="*/ 117 h 137"/>
                <a:gd name="T32" fmla="*/ 9 w 131"/>
                <a:gd name="T33" fmla="*/ 103 h 137"/>
                <a:gd name="T34" fmla="*/ 2 w 131"/>
                <a:gd name="T35" fmla="*/ 87 h 137"/>
                <a:gd name="T36" fmla="*/ 0 w 131"/>
                <a:gd name="T37" fmla="*/ 69 h 137"/>
                <a:gd name="T38" fmla="*/ 2 w 131"/>
                <a:gd name="T39" fmla="*/ 51 h 137"/>
                <a:gd name="T40" fmla="*/ 9 w 131"/>
                <a:gd name="T41" fmla="*/ 34 h 137"/>
                <a:gd name="T42" fmla="*/ 19 w 131"/>
                <a:gd name="T43" fmla="*/ 20 h 137"/>
                <a:gd name="T44" fmla="*/ 32 w 131"/>
                <a:gd name="T45" fmla="*/ 10 h 137"/>
                <a:gd name="T46" fmla="*/ 47 w 131"/>
                <a:gd name="T47" fmla="*/ 3 h 137"/>
                <a:gd name="T48" fmla="*/ 65 w 131"/>
                <a:gd name="T4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7">
                  <a:moveTo>
                    <a:pt x="65" y="0"/>
                  </a:moveTo>
                  <a:lnTo>
                    <a:pt x="82" y="3"/>
                  </a:lnTo>
                  <a:lnTo>
                    <a:pt x="98" y="10"/>
                  </a:lnTo>
                  <a:lnTo>
                    <a:pt x="111" y="20"/>
                  </a:lnTo>
                  <a:lnTo>
                    <a:pt x="121" y="34"/>
                  </a:lnTo>
                  <a:lnTo>
                    <a:pt x="128" y="51"/>
                  </a:lnTo>
                  <a:lnTo>
                    <a:pt x="131" y="69"/>
                  </a:lnTo>
                  <a:lnTo>
                    <a:pt x="128" y="87"/>
                  </a:lnTo>
                  <a:lnTo>
                    <a:pt x="121" y="103"/>
                  </a:lnTo>
                  <a:lnTo>
                    <a:pt x="111" y="117"/>
                  </a:lnTo>
                  <a:lnTo>
                    <a:pt x="98" y="128"/>
                  </a:lnTo>
                  <a:lnTo>
                    <a:pt x="82" y="135"/>
                  </a:lnTo>
                  <a:lnTo>
                    <a:pt x="65" y="137"/>
                  </a:lnTo>
                  <a:lnTo>
                    <a:pt x="47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9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487363" y="2863850"/>
              <a:ext cx="442912" cy="473075"/>
            </a:xfrm>
            <a:custGeom>
              <a:avLst/>
              <a:gdLst>
                <a:gd name="T0" fmla="*/ 668 w 3348"/>
                <a:gd name="T1" fmla="*/ 2155 h 3278"/>
                <a:gd name="T2" fmla="*/ 728 w 3348"/>
                <a:gd name="T3" fmla="*/ 2725 h 3278"/>
                <a:gd name="T4" fmla="*/ 781 w 3348"/>
                <a:gd name="T5" fmla="*/ 3008 h 3278"/>
                <a:gd name="T6" fmla="*/ 840 w 3348"/>
                <a:gd name="T7" fmla="*/ 3121 h 3278"/>
                <a:gd name="T8" fmla="*/ 979 w 3348"/>
                <a:gd name="T9" fmla="*/ 3124 h 3278"/>
                <a:gd name="T10" fmla="*/ 1047 w 3348"/>
                <a:gd name="T11" fmla="*/ 3023 h 3278"/>
                <a:gd name="T12" fmla="*/ 995 w 3348"/>
                <a:gd name="T13" fmla="*/ 2732 h 3278"/>
                <a:gd name="T14" fmla="*/ 930 w 3348"/>
                <a:gd name="T15" fmla="*/ 2156 h 3278"/>
                <a:gd name="T16" fmla="*/ 3162 w 3348"/>
                <a:gd name="T17" fmla="*/ 1533 h 3278"/>
                <a:gd name="T18" fmla="*/ 3208 w 3348"/>
                <a:gd name="T19" fmla="*/ 1294 h 3278"/>
                <a:gd name="T20" fmla="*/ 588 w 3348"/>
                <a:gd name="T21" fmla="*/ 957 h 3278"/>
                <a:gd name="T22" fmla="*/ 265 w 3348"/>
                <a:gd name="T23" fmla="*/ 1097 h 3278"/>
                <a:gd name="T24" fmla="*/ 131 w 3348"/>
                <a:gd name="T25" fmla="*/ 1435 h 3278"/>
                <a:gd name="T26" fmla="*/ 265 w 3348"/>
                <a:gd name="T27" fmla="*/ 1773 h 3278"/>
                <a:gd name="T28" fmla="*/ 588 w 3348"/>
                <a:gd name="T29" fmla="*/ 1913 h 3278"/>
                <a:gd name="T30" fmla="*/ 2338 w 3348"/>
                <a:gd name="T31" fmla="*/ 610 h 3278"/>
                <a:gd name="T32" fmla="*/ 1830 w 3348"/>
                <a:gd name="T33" fmla="*/ 823 h 3278"/>
                <a:gd name="T34" fmla="*/ 1448 w 3348"/>
                <a:gd name="T35" fmla="*/ 921 h 3278"/>
                <a:gd name="T36" fmla="*/ 1308 w 3348"/>
                <a:gd name="T37" fmla="*/ 1923 h 3278"/>
                <a:gd name="T38" fmla="*/ 1489 w 3348"/>
                <a:gd name="T39" fmla="*/ 1956 h 3278"/>
                <a:gd name="T40" fmla="*/ 1897 w 3348"/>
                <a:gd name="T41" fmla="*/ 2069 h 3278"/>
                <a:gd name="T42" fmla="*/ 2413 w 3348"/>
                <a:gd name="T43" fmla="*/ 2302 h 3278"/>
                <a:gd name="T44" fmla="*/ 2751 w 3348"/>
                <a:gd name="T45" fmla="*/ 160 h 3278"/>
                <a:gd name="T46" fmla="*/ 2697 w 3348"/>
                <a:gd name="T47" fmla="*/ 2624 h 3278"/>
                <a:gd name="T48" fmla="*/ 2824 w 3348"/>
                <a:gd name="T49" fmla="*/ 2732 h 3278"/>
                <a:gd name="T50" fmla="*/ 2953 w 3348"/>
                <a:gd name="T51" fmla="*/ 2624 h 3278"/>
                <a:gd name="T52" fmla="*/ 2955 w 3348"/>
                <a:gd name="T53" fmla="*/ 1647 h 3278"/>
                <a:gd name="T54" fmla="*/ 2955 w 3348"/>
                <a:gd name="T55" fmla="*/ 359 h 3278"/>
                <a:gd name="T56" fmla="*/ 2875 w 3348"/>
                <a:gd name="T57" fmla="*/ 147 h 3278"/>
                <a:gd name="T58" fmla="*/ 2955 w 3348"/>
                <a:gd name="T59" fmla="*/ 37 h 3278"/>
                <a:gd name="T60" fmla="*/ 3084 w 3348"/>
                <a:gd name="T61" fmla="*/ 237 h 3278"/>
                <a:gd name="T62" fmla="*/ 3262 w 3348"/>
                <a:gd name="T63" fmla="*/ 1111 h 3278"/>
                <a:gd name="T64" fmla="*/ 3345 w 3348"/>
                <a:gd name="T65" fmla="*/ 1414 h 3278"/>
                <a:gd name="T66" fmla="*/ 3201 w 3348"/>
                <a:gd name="T67" fmla="*/ 1686 h 3278"/>
                <a:gd name="T68" fmla="*/ 3062 w 3348"/>
                <a:gd name="T69" fmla="*/ 2711 h 3278"/>
                <a:gd name="T70" fmla="*/ 2863 w 3348"/>
                <a:gd name="T71" fmla="*/ 2867 h 3278"/>
                <a:gd name="T72" fmla="*/ 2628 w 3348"/>
                <a:gd name="T73" fmla="*/ 2776 h 3278"/>
                <a:gd name="T74" fmla="*/ 2495 w 3348"/>
                <a:gd name="T75" fmla="*/ 2513 h 3278"/>
                <a:gd name="T76" fmla="*/ 2001 w 3348"/>
                <a:gd name="T77" fmla="*/ 2252 h 3278"/>
                <a:gd name="T78" fmla="*/ 1571 w 3348"/>
                <a:gd name="T79" fmla="*/ 2115 h 3278"/>
                <a:gd name="T80" fmla="*/ 1326 w 3348"/>
                <a:gd name="T81" fmla="*/ 2066 h 3278"/>
                <a:gd name="T82" fmla="*/ 1275 w 3348"/>
                <a:gd name="T83" fmla="*/ 2314 h 3278"/>
                <a:gd name="T84" fmla="*/ 1110 w 3348"/>
                <a:gd name="T85" fmla="*/ 2619 h 3278"/>
                <a:gd name="T86" fmla="*/ 1162 w 3348"/>
                <a:gd name="T87" fmla="*/ 2906 h 3278"/>
                <a:gd name="T88" fmla="*/ 1159 w 3348"/>
                <a:gd name="T89" fmla="*/ 3114 h 3278"/>
                <a:gd name="T90" fmla="*/ 991 w 3348"/>
                <a:gd name="T91" fmla="*/ 3266 h 3278"/>
                <a:gd name="T92" fmla="*/ 778 w 3348"/>
                <a:gd name="T93" fmla="*/ 3241 h 3278"/>
                <a:gd name="T94" fmla="*/ 660 w 3348"/>
                <a:gd name="T95" fmla="*/ 3068 h 3278"/>
                <a:gd name="T96" fmla="*/ 622 w 3348"/>
                <a:gd name="T97" fmla="*/ 2881 h 3278"/>
                <a:gd name="T98" fmla="*/ 559 w 3348"/>
                <a:gd name="T99" fmla="*/ 2423 h 3278"/>
                <a:gd name="T100" fmla="*/ 361 w 3348"/>
                <a:gd name="T101" fmla="*/ 2002 h 3278"/>
                <a:gd name="T102" fmla="*/ 71 w 3348"/>
                <a:gd name="T103" fmla="*/ 1728 h 3278"/>
                <a:gd name="T104" fmla="*/ 12 w 3348"/>
                <a:gd name="T105" fmla="*/ 1311 h 3278"/>
                <a:gd name="T106" fmla="*/ 215 w 3348"/>
                <a:gd name="T107" fmla="*/ 960 h 3278"/>
                <a:gd name="T108" fmla="*/ 588 w 3348"/>
                <a:gd name="T109" fmla="*/ 820 h 3278"/>
                <a:gd name="T110" fmla="*/ 1383 w 3348"/>
                <a:gd name="T111" fmla="*/ 795 h 3278"/>
                <a:gd name="T112" fmla="*/ 1770 w 3348"/>
                <a:gd name="T113" fmla="*/ 698 h 3278"/>
                <a:gd name="T114" fmla="*/ 2273 w 3348"/>
                <a:gd name="T115" fmla="*/ 492 h 3278"/>
                <a:gd name="T116" fmla="*/ 2574 w 3348"/>
                <a:gd name="T117" fmla="*/ 195 h 3278"/>
                <a:gd name="T118" fmla="*/ 2749 w 3348"/>
                <a:gd name="T119" fmla="*/ 12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48" h="3278">
                  <a:moveTo>
                    <a:pt x="1054" y="2050"/>
                  </a:moveTo>
                  <a:lnTo>
                    <a:pt x="1063" y="2186"/>
                  </a:lnTo>
                  <a:lnTo>
                    <a:pt x="1177" y="2186"/>
                  </a:lnTo>
                  <a:lnTo>
                    <a:pt x="1177" y="2050"/>
                  </a:lnTo>
                  <a:lnTo>
                    <a:pt x="1054" y="2050"/>
                  </a:lnTo>
                  <a:close/>
                  <a:moveTo>
                    <a:pt x="661" y="2050"/>
                  </a:moveTo>
                  <a:lnTo>
                    <a:pt x="668" y="2155"/>
                  </a:lnTo>
                  <a:lnTo>
                    <a:pt x="675" y="2253"/>
                  </a:lnTo>
                  <a:lnTo>
                    <a:pt x="683" y="2346"/>
                  </a:lnTo>
                  <a:lnTo>
                    <a:pt x="692" y="2433"/>
                  </a:lnTo>
                  <a:lnTo>
                    <a:pt x="700" y="2515"/>
                  </a:lnTo>
                  <a:lnTo>
                    <a:pt x="709" y="2591"/>
                  </a:lnTo>
                  <a:lnTo>
                    <a:pt x="719" y="2661"/>
                  </a:lnTo>
                  <a:lnTo>
                    <a:pt x="728" y="2725"/>
                  </a:lnTo>
                  <a:lnTo>
                    <a:pt x="738" y="2783"/>
                  </a:lnTo>
                  <a:lnTo>
                    <a:pt x="747" y="2836"/>
                  </a:lnTo>
                  <a:lnTo>
                    <a:pt x="755" y="2883"/>
                  </a:lnTo>
                  <a:lnTo>
                    <a:pt x="763" y="2923"/>
                  </a:lnTo>
                  <a:lnTo>
                    <a:pt x="770" y="2957"/>
                  </a:lnTo>
                  <a:lnTo>
                    <a:pt x="776" y="2985"/>
                  </a:lnTo>
                  <a:lnTo>
                    <a:pt x="781" y="3008"/>
                  </a:lnTo>
                  <a:lnTo>
                    <a:pt x="785" y="3025"/>
                  </a:lnTo>
                  <a:lnTo>
                    <a:pt x="787" y="3034"/>
                  </a:lnTo>
                  <a:lnTo>
                    <a:pt x="788" y="3038"/>
                  </a:lnTo>
                  <a:lnTo>
                    <a:pt x="797" y="3066"/>
                  </a:lnTo>
                  <a:lnTo>
                    <a:pt x="809" y="3088"/>
                  </a:lnTo>
                  <a:lnTo>
                    <a:pt x="824" y="3106"/>
                  </a:lnTo>
                  <a:lnTo>
                    <a:pt x="840" y="3121"/>
                  </a:lnTo>
                  <a:lnTo>
                    <a:pt x="858" y="3132"/>
                  </a:lnTo>
                  <a:lnTo>
                    <a:pt x="878" y="3138"/>
                  </a:lnTo>
                  <a:lnTo>
                    <a:pt x="899" y="3141"/>
                  </a:lnTo>
                  <a:lnTo>
                    <a:pt x="919" y="3141"/>
                  </a:lnTo>
                  <a:lnTo>
                    <a:pt x="940" y="3139"/>
                  </a:lnTo>
                  <a:lnTo>
                    <a:pt x="960" y="3133"/>
                  </a:lnTo>
                  <a:lnTo>
                    <a:pt x="979" y="3124"/>
                  </a:lnTo>
                  <a:lnTo>
                    <a:pt x="997" y="3114"/>
                  </a:lnTo>
                  <a:lnTo>
                    <a:pt x="1013" y="3100"/>
                  </a:lnTo>
                  <a:lnTo>
                    <a:pt x="1022" y="3089"/>
                  </a:lnTo>
                  <a:lnTo>
                    <a:pt x="1031" y="3077"/>
                  </a:lnTo>
                  <a:lnTo>
                    <a:pt x="1039" y="3061"/>
                  </a:lnTo>
                  <a:lnTo>
                    <a:pt x="1044" y="3043"/>
                  </a:lnTo>
                  <a:lnTo>
                    <a:pt x="1047" y="3023"/>
                  </a:lnTo>
                  <a:lnTo>
                    <a:pt x="1047" y="2999"/>
                  </a:lnTo>
                  <a:lnTo>
                    <a:pt x="1042" y="2973"/>
                  </a:lnTo>
                  <a:lnTo>
                    <a:pt x="1042" y="2968"/>
                  </a:lnTo>
                  <a:lnTo>
                    <a:pt x="1029" y="2912"/>
                  </a:lnTo>
                  <a:lnTo>
                    <a:pt x="1018" y="2855"/>
                  </a:lnTo>
                  <a:lnTo>
                    <a:pt x="1005" y="2795"/>
                  </a:lnTo>
                  <a:lnTo>
                    <a:pt x="995" y="2732"/>
                  </a:lnTo>
                  <a:lnTo>
                    <a:pt x="984" y="2665"/>
                  </a:lnTo>
                  <a:lnTo>
                    <a:pt x="974" y="2594"/>
                  </a:lnTo>
                  <a:lnTo>
                    <a:pt x="964" y="2519"/>
                  </a:lnTo>
                  <a:lnTo>
                    <a:pt x="955" y="2440"/>
                  </a:lnTo>
                  <a:lnTo>
                    <a:pt x="947" y="2353"/>
                  </a:lnTo>
                  <a:lnTo>
                    <a:pt x="937" y="2261"/>
                  </a:lnTo>
                  <a:lnTo>
                    <a:pt x="930" y="2156"/>
                  </a:lnTo>
                  <a:lnTo>
                    <a:pt x="923" y="2050"/>
                  </a:lnTo>
                  <a:lnTo>
                    <a:pt x="661" y="2050"/>
                  </a:lnTo>
                  <a:close/>
                  <a:moveTo>
                    <a:pt x="3086" y="1130"/>
                  </a:moveTo>
                  <a:lnTo>
                    <a:pt x="3086" y="1603"/>
                  </a:lnTo>
                  <a:lnTo>
                    <a:pt x="3115" y="1583"/>
                  </a:lnTo>
                  <a:lnTo>
                    <a:pt x="3140" y="1560"/>
                  </a:lnTo>
                  <a:lnTo>
                    <a:pt x="3162" y="1533"/>
                  </a:lnTo>
                  <a:lnTo>
                    <a:pt x="3182" y="1504"/>
                  </a:lnTo>
                  <a:lnTo>
                    <a:pt x="3197" y="1472"/>
                  </a:lnTo>
                  <a:lnTo>
                    <a:pt x="3208" y="1439"/>
                  </a:lnTo>
                  <a:lnTo>
                    <a:pt x="3215" y="1403"/>
                  </a:lnTo>
                  <a:lnTo>
                    <a:pt x="3217" y="1366"/>
                  </a:lnTo>
                  <a:lnTo>
                    <a:pt x="3215" y="1330"/>
                  </a:lnTo>
                  <a:lnTo>
                    <a:pt x="3208" y="1294"/>
                  </a:lnTo>
                  <a:lnTo>
                    <a:pt x="3197" y="1260"/>
                  </a:lnTo>
                  <a:lnTo>
                    <a:pt x="3182" y="1229"/>
                  </a:lnTo>
                  <a:lnTo>
                    <a:pt x="3162" y="1200"/>
                  </a:lnTo>
                  <a:lnTo>
                    <a:pt x="3140" y="1173"/>
                  </a:lnTo>
                  <a:lnTo>
                    <a:pt x="3115" y="1150"/>
                  </a:lnTo>
                  <a:lnTo>
                    <a:pt x="3086" y="1130"/>
                  </a:lnTo>
                  <a:close/>
                  <a:moveTo>
                    <a:pt x="588" y="957"/>
                  </a:moveTo>
                  <a:lnTo>
                    <a:pt x="535" y="960"/>
                  </a:lnTo>
                  <a:lnTo>
                    <a:pt x="483" y="970"/>
                  </a:lnTo>
                  <a:lnTo>
                    <a:pt x="433" y="985"/>
                  </a:lnTo>
                  <a:lnTo>
                    <a:pt x="387" y="1006"/>
                  </a:lnTo>
                  <a:lnTo>
                    <a:pt x="343" y="1031"/>
                  </a:lnTo>
                  <a:lnTo>
                    <a:pt x="301" y="1062"/>
                  </a:lnTo>
                  <a:lnTo>
                    <a:pt x="265" y="1097"/>
                  </a:lnTo>
                  <a:lnTo>
                    <a:pt x="231" y="1136"/>
                  </a:lnTo>
                  <a:lnTo>
                    <a:pt x="202" y="1178"/>
                  </a:lnTo>
                  <a:lnTo>
                    <a:pt x="178" y="1225"/>
                  </a:lnTo>
                  <a:lnTo>
                    <a:pt x="157" y="1274"/>
                  </a:lnTo>
                  <a:lnTo>
                    <a:pt x="143" y="1326"/>
                  </a:lnTo>
                  <a:lnTo>
                    <a:pt x="134" y="1379"/>
                  </a:lnTo>
                  <a:lnTo>
                    <a:pt x="131" y="1435"/>
                  </a:lnTo>
                  <a:lnTo>
                    <a:pt x="134" y="1490"/>
                  </a:lnTo>
                  <a:lnTo>
                    <a:pt x="143" y="1544"/>
                  </a:lnTo>
                  <a:lnTo>
                    <a:pt x="157" y="1596"/>
                  </a:lnTo>
                  <a:lnTo>
                    <a:pt x="178" y="1645"/>
                  </a:lnTo>
                  <a:lnTo>
                    <a:pt x="202" y="1691"/>
                  </a:lnTo>
                  <a:lnTo>
                    <a:pt x="231" y="1734"/>
                  </a:lnTo>
                  <a:lnTo>
                    <a:pt x="265" y="1773"/>
                  </a:lnTo>
                  <a:lnTo>
                    <a:pt x="302" y="1808"/>
                  </a:lnTo>
                  <a:lnTo>
                    <a:pt x="343" y="1839"/>
                  </a:lnTo>
                  <a:lnTo>
                    <a:pt x="388" y="1864"/>
                  </a:lnTo>
                  <a:lnTo>
                    <a:pt x="434" y="1885"/>
                  </a:lnTo>
                  <a:lnTo>
                    <a:pt x="484" y="1900"/>
                  </a:lnTo>
                  <a:lnTo>
                    <a:pt x="536" y="1910"/>
                  </a:lnTo>
                  <a:lnTo>
                    <a:pt x="588" y="1913"/>
                  </a:lnTo>
                  <a:lnTo>
                    <a:pt x="1177" y="1913"/>
                  </a:lnTo>
                  <a:lnTo>
                    <a:pt x="1177" y="957"/>
                  </a:lnTo>
                  <a:lnTo>
                    <a:pt x="588" y="957"/>
                  </a:lnTo>
                  <a:close/>
                  <a:moveTo>
                    <a:pt x="2564" y="473"/>
                  </a:moveTo>
                  <a:lnTo>
                    <a:pt x="2489" y="522"/>
                  </a:lnTo>
                  <a:lnTo>
                    <a:pt x="2413" y="568"/>
                  </a:lnTo>
                  <a:lnTo>
                    <a:pt x="2338" y="610"/>
                  </a:lnTo>
                  <a:lnTo>
                    <a:pt x="2261" y="650"/>
                  </a:lnTo>
                  <a:lnTo>
                    <a:pt x="2186" y="686"/>
                  </a:lnTo>
                  <a:lnTo>
                    <a:pt x="2112" y="718"/>
                  </a:lnTo>
                  <a:lnTo>
                    <a:pt x="2039" y="748"/>
                  </a:lnTo>
                  <a:lnTo>
                    <a:pt x="1967" y="776"/>
                  </a:lnTo>
                  <a:lnTo>
                    <a:pt x="1897" y="801"/>
                  </a:lnTo>
                  <a:lnTo>
                    <a:pt x="1830" y="823"/>
                  </a:lnTo>
                  <a:lnTo>
                    <a:pt x="1765" y="844"/>
                  </a:lnTo>
                  <a:lnTo>
                    <a:pt x="1702" y="862"/>
                  </a:lnTo>
                  <a:lnTo>
                    <a:pt x="1644" y="877"/>
                  </a:lnTo>
                  <a:lnTo>
                    <a:pt x="1589" y="891"/>
                  </a:lnTo>
                  <a:lnTo>
                    <a:pt x="1537" y="903"/>
                  </a:lnTo>
                  <a:lnTo>
                    <a:pt x="1490" y="912"/>
                  </a:lnTo>
                  <a:lnTo>
                    <a:pt x="1448" y="921"/>
                  </a:lnTo>
                  <a:lnTo>
                    <a:pt x="1410" y="928"/>
                  </a:lnTo>
                  <a:lnTo>
                    <a:pt x="1378" y="935"/>
                  </a:lnTo>
                  <a:lnTo>
                    <a:pt x="1350" y="939"/>
                  </a:lnTo>
                  <a:lnTo>
                    <a:pt x="1330" y="942"/>
                  </a:lnTo>
                  <a:lnTo>
                    <a:pt x="1316" y="944"/>
                  </a:lnTo>
                  <a:lnTo>
                    <a:pt x="1308" y="946"/>
                  </a:lnTo>
                  <a:lnTo>
                    <a:pt x="1308" y="1923"/>
                  </a:lnTo>
                  <a:lnTo>
                    <a:pt x="1316" y="1925"/>
                  </a:lnTo>
                  <a:lnTo>
                    <a:pt x="1330" y="1928"/>
                  </a:lnTo>
                  <a:lnTo>
                    <a:pt x="1350" y="1931"/>
                  </a:lnTo>
                  <a:lnTo>
                    <a:pt x="1377" y="1935"/>
                  </a:lnTo>
                  <a:lnTo>
                    <a:pt x="1409" y="1940"/>
                  </a:lnTo>
                  <a:lnTo>
                    <a:pt x="1447" y="1948"/>
                  </a:lnTo>
                  <a:lnTo>
                    <a:pt x="1489" y="1956"/>
                  </a:lnTo>
                  <a:lnTo>
                    <a:pt x="1537" y="1967"/>
                  </a:lnTo>
                  <a:lnTo>
                    <a:pt x="1588" y="1979"/>
                  </a:lnTo>
                  <a:lnTo>
                    <a:pt x="1644" y="1992"/>
                  </a:lnTo>
                  <a:lnTo>
                    <a:pt x="1702" y="2008"/>
                  </a:lnTo>
                  <a:lnTo>
                    <a:pt x="1764" y="2026"/>
                  </a:lnTo>
                  <a:lnTo>
                    <a:pt x="1829" y="2046"/>
                  </a:lnTo>
                  <a:lnTo>
                    <a:pt x="1897" y="2069"/>
                  </a:lnTo>
                  <a:lnTo>
                    <a:pt x="1967" y="2093"/>
                  </a:lnTo>
                  <a:lnTo>
                    <a:pt x="2039" y="2121"/>
                  </a:lnTo>
                  <a:lnTo>
                    <a:pt x="2112" y="2151"/>
                  </a:lnTo>
                  <a:lnTo>
                    <a:pt x="2186" y="2184"/>
                  </a:lnTo>
                  <a:lnTo>
                    <a:pt x="2261" y="2220"/>
                  </a:lnTo>
                  <a:lnTo>
                    <a:pt x="2338" y="2259"/>
                  </a:lnTo>
                  <a:lnTo>
                    <a:pt x="2413" y="2302"/>
                  </a:lnTo>
                  <a:lnTo>
                    <a:pt x="2489" y="2347"/>
                  </a:lnTo>
                  <a:lnTo>
                    <a:pt x="2564" y="2397"/>
                  </a:lnTo>
                  <a:lnTo>
                    <a:pt x="2564" y="473"/>
                  </a:lnTo>
                  <a:close/>
                  <a:moveTo>
                    <a:pt x="2824" y="137"/>
                  </a:moveTo>
                  <a:lnTo>
                    <a:pt x="2798" y="140"/>
                  </a:lnTo>
                  <a:lnTo>
                    <a:pt x="2774" y="147"/>
                  </a:lnTo>
                  <a:lnTo>
                    <a:pt x="2751" y="160"/>
                  </a:lnTo>
                  <a:lnTo>
                    <a:pt x="2732" y="177"/>
                  </a:lnTo>
                  <a:lnTo>
                    <a:pt x="2717" y="197"/>
                  </a:lnTo>
                  <a:lnTo>
                    <a:pt x="2705" y="220"/>
                  </a:lnTo>
                  <a:lnTo>
                    <a:pt x="2697" y="246"/>
                  </a:lnTo>
                  <a:lnTo>
                    <a:pt x="2694" y="273"/>
                  </a:lnTo>
                  <a:lnTo>
                    <a:pt x="2694" y="2596"/>
                  </a:lnTo>
                  <a:lnTo>
                    <a:pt x="2697" y="2624"/>
                  </a:lnTo>
                  <a:lnTo>
                    <a:pt x="2705" y="2649"/>
                  </a:lnTo>
                  <a:lnTo>
                    <a:pt x="2716" y="2673"/>
                  </a:lnTo>
                  <a:lnTo>
                    <a:pt x="2732" y="2693"/>
                  </a:lnTo>
                  <a:lnTo>
                    <a:pt x="2751" y="2709"/>
                  </a:lnTo>
                  <a:lnTo>
                    <a:pt x="2774" y="2722"/>
                  </a:lnTo>
                  <a:lnTo>
                    <a:pt x="2798" y="2730"/>
                  </a:lnTo>
                  <a:lnTo>
                    <a:pt x="2824" y="2732"/>
                  </a:lnTo>
                  <a:lnTo>
                    <a:pt x="2851" y="2730"/>
                  </a:lnTo>
                  <a:lnTo>
                    <a:pt x="2876" y="2722"/>
                  </a:lnTo>
                  <a:lnTo>
                    <a:pt x="2898" y="2709"/>
                  </a:lnTo>
                  <a:lnTo>
                    <a:pt x="2917" y="2693"/>
                  </a:lnTo>
                  <a:lnTo>
                    <a:pt x="2933" y="2673"/>
                  </a:lnTo>
                  <a:lnTo>
                    <a:pt x="2945" y="2649"/>
                  </a:lnTo>
                  <a:lnTo>
                    <a:pt x="2953" y="2624"/>
                  </a:lnTo>
                  <a:lnTo>
                    <a:pt x="2955" y="2596"/>
                  </a:lnTo>
                  <a:lnTo>
                    <a:pt x="2955" y="2569"/>
                  </a:lnTo>
                  <a:lnTo>
                    <a:pt x="2955" y="2533"/>
                  </a:lnTo>
                  <a:lnTo>
                    <a:pt x="2955" y="2251"/>
                  </a:lnTo>
                  <a:lnTo>
                    <a:pt x="2955" y="2177"/>
                  </a:lnTo>
                  <a:lnTo>
                    <a:pt x="2955" y="2098"/>
                  </a:lnTo>
                  <a:lnTo>
                    <a:pt x="2955" y="1647"/>
                  </a:lnTo>
                  <a:lnTo>
                    <a:pt x="2955" y="1548"/>
                  </a:lnTo>
                  <a:lnTo>
                    <a:pt x="2955" y="1448"/>
                  </a:lnTo>
                  <a:lnTo>
                    <a:pt x="2955" y="937"/>
                  </a:lnTo>
                  <a:lnTo>
                    <a:pt x="2955" y="835"/>
                  </a:lnTo>
                  <a:lnTo>
                    <a:pt x="2955" y="735"/>
                  </a:lnTo>
                  <a:lnTo>
                    <a:pt x="2955" y="449"/>
                  </a:lnTo>
                  <a:lnTo>
                    <a:pt x="2955" y="359"/>
                  </a:lnTo>
                  <a:lnTo>
                    <a:pt x="2955" y="273"/>
                  </a:lnTo>
                  <a:lnTo>
                    <a:pt x="2953" y="247"/>
                  </a:lnTo>
                  <a:lnTo>
                    <a:pt x="2946" y="221"/>
                  </a:lnTo>
                  <a:lnTo>
                    <a:pt x="2934" y="198"/>
                  </a:lnTo>
                  <a:lnTo>
                    <a:pt x="2918" y="177"/>
                  </a:lnTo>
                  <a:lnTo>
                    <a:pt x="2898" y="160"/>
                  </a:lnTo>
                  <a:lnTo>
                    <a:pt x="2875" y="147"/>
                  </a:lnTo>
                  <a:lnTo>
                    <a:pt x="2851" y="140"/>
                  </a:lnTo>
                  <a:lnTo>
                    <a:pt x="2824" y="137"/>
                  </a:lnTo>
                  <a:close/>
                  <a:moveTo>
                    <a:pt x="2824" y="0"/>
                  </a:moveTo>
                  <a:lnTo>
                    <a:pt x="2859" y="3"/>
                  </a:lnTo>
                  <a:lnTo>
                    <a:pt x="2892" y="9"/>
                  </a:lnTo>
                  <a:lnTo>
                    <a:pt x="2925" y="21"/>
                  </a:lnTo>
                  <a:lnTo>
                    <a:pt x="2955" y="37"/>
                  </a:lnTo>
                  <a:lnTo>
                    <a:pt x="2984" y="56"/>
                  </a:lnTo>
                  <a:lnTo>
                    <a:pt x="3010" y="80"/>
                  </a:lnTo>
                  <a:lnTo>
                    <a:pt x="3032" y="108"/>
                  </a:lnTo>
                  <a:lnTo>
                    <a:pt x="3052" y="137"/>
                  </a:lnTo>
                  <a:lnTo>
                    <a:pt x="3067" y="168"/>
                  </a:lnTo>
                  <a:lnTo>
                    <a:pt x="3077" y="202"/>
                  </a:lnTo>
                  <a:lnTo>
                    <a:pt x="3084" y="237"/>
                  </a:lnTo>
                  <a:lnTo>
                    <a:pt x="3086" y="273"/>
                  </a:lnTo>
                  <a:lnTo>
                    <a:pt x="3086" y="980"/>
                  </a:lnTo>
                  <a:lnTo>
                    <a:pt x="3127" y="998"/>
                  </a:lnTo>
                  <a:lnTo>
                    <a:pt x="3165" y="1021"/>
                  </a:lnTo>
                  <a:lnTo>
                    <a:pt x="3201" y="1047"/>
                  </a:lnTo>
                  <a:lnTo>
                    <a:pt x="3233" y="1077"/>
                  </a:lnTo>
                  <a:lnTo>
                    <a:pt x="3262" y="1111"/>
                  </a:lnTo>
                  <a:lnTo>
                    <a:pt x="3287" y="1148"/>
                  </a:lnTo>
                  <a:lnTo>
                    <a:pt x="3308" y="1187"/>
                  </a:lnTo>
                  <a:lnTo>
                    <a:pt x="3326" y="1229"/>
                  </a:lnTo>
                  <a:lnTo>
                    <a:pt x="3338" y="1274"/>
                  </a:lnTo>
                  <a:lnTo>
                    <a:pt x="3345" y="1319"/>
                  </a:lnTo>
                  <a:lnTo>
                    <a:pt x="3348" y="1366"/>
                  </a:lnTo>
                  <a:lnTo>
                    <a:pt x="3345" y="1414"/>
                  </a:lnTo>
                  <a:lnTo>
                    <a:pt x="3338" y="1459"/>
                  </a:lnTo>
                  <a:lnTo>
                    <a:pt x="3326" y="1504"/>
                  </a:lnTo>
                  <a:lnTo>
                    <a:pt x="3308" y="1545"/>
                  </a:lnTo>
                  <a:lnTo>
                    <a:pt x="3287" y="1585"/>
                  </a:lnTo>
                  <a:lnTo>
                    <a:pt x="3262" y="1623"/>
                  </a:lnTo>
                  <a:lnTo>
                    <a:pt x="3233" y="1655"/>
                  </a:lnTo>
                  <a:lnTo>
                    <a:pt x="3201" y="1686"/>
                  </a:lnTo>
                  <a:lnTo>
                    <a:pt x="3165" y="1713"/>
                  </a:lnTo>
                  <a:lnTo>
                    <a:pt x="3127" y="1735"/>
                  </a:lnTo>
                  <a:lnTo>
                    <a:pt x="3086" y="1753"/>
                  </a:lnTo>
                  <a:lnTo>
                    <a:pt x="3086" y="2596"/>
                  </a:lnTo>
                  <a:lnTo>
                    <a:pt x="3083" y="2637"/>
                  </a:lnTo>
                  <a:lnTo>
                    <a:pt x="3075" y="2675"/>
                  </a:lnTo>
                  <a:lnTo>
                    <a:pt x="3062" y="2711"/>
                  </a:lnTo>
                  <a:lnTo>
                    <a:pt x="3045" y="2745"/>
                  </a:lnTo>
                  <a:lnTo>
                    <a:pt x="3022" y="2776"/>
                  </a:lnTo>
                  <a:lnTo>
                    <a:pt x="2996" y="2802"/>
                  </a:lnTo>
                  <a:lnTo>
                    <a:pt x="2968" y="2825"/>
                  </a:lnTo>
                  <a:lnTo>
                    <a:pt x="2935" y="2843"/>
                  </a:lnTo>
                  <a:lnTo>
                    <a:pt x="2901" y="2857"/>
                  </a:lnTo>
                  <a:lnTo>
                    <a:pt x="2863" y="2867"/>
                  </a:lnTo>
                  <a:lnTo>
                    <a:pt x="2824" y="2869"/>
                  </a:lnTo>
                  <a:lnTo>
                    <a:pt x="2786" y="2867"/>
                  </a:lnTo>
                  <a:lnTo>
                    <a:pt x="2749" y="2857"/>
                  </a:lnTo>
                  <a:lnTo>
                    <a:pt x="2715" y="2843"/>
                  </a:lnTo>
                  <a:lnTo>
                    <a:pt x="2682" y="2825"/>
                  </a:lnTo>
                  <a:lnTo>
                    <a:pt x="2653" y="2802"/>
                  </a:lnTo>
                  <a:lnTo>
                    <a:pt x="2628" y="2776"/>
                  </a:lnTo>
                  <a:lnTo>
                    <a:pt x="2605" y="2745"/>
                  </a:lnTo>
                  <a:lnTo>
                    <a:pt x="2588" y="2711"/>
                  </a:lnTo>
                  <a:lnTo>
                    <a:pt x="2574" y="2675"/>
                  </a:lnTo>
                  <a:lnTo>
                    <a:pt x="2566" y="2637"/>
                  </a:lnTo>
                  <a:lnTo>
                    <a:pt x="2564" y="2596"/>
                  </a:lnTo>
                  <a:lnTo>
                    <a:pt x="2564" y="2563"/>
                  </a:lnTo>
                  <a:lnTo>
                    <a:pt x="2495" y="2513"/>
                  </a:lnTo>
                  <a:lnTo>
                    <a:pt x="2425" y="2467"/>
                  </a:lnTo>
                  <a:lnTo>
                    <a:pt x="2355" y="2424"/>
                  </a:lnTo>
                  <a:lnTo>
                    <a:pt x="2284" y="2383"/>
                  </a:lnTo>
                  <a:lnTo>
                    <a:pt x="2213" y="2346"/>
                  </a:lnTo>
                  <a:lnTo>
                    <a:pt x="2142" y="2312"/>
                  </a:lnTo>
                  <a:lnTo>
                    <a:pt x="2071" y="2281"/>
                  </a:lnTo>
                  <a:lnTo>
                    <a:pt x="2001" y="2252"/>
                  </a:lnTo>
                  <a:lnTo>
                    <a:pt x="1933" y="2226"/>
                  </a:lnTo>
                  <a:lnTo>
                    <a:pt x="1866" y="2202"/>
                  </a:lnTo>
                  <a:lnTo>
                    <a:pt x="1802" y="2180"/>
                  </a:lnTo>
                  <a:lnTo>
                    <a:pt x="1739" y="2161"/>
                  </a:lnTo>
                  <a:lnTo>
                    <a:pt x="1679" y="2144"/>
                  </a:lnTo>
                  <a:lnTo>
                    <a:pt x="1623" y="2128"/>
                  </a:lnTo>
                  <a:lnTo>
                    <a:pt x="1571" y="2115"/>
                  </a:lnTo>
                  <a:lnTo>
                    <a:pt x="1521" y="2104"/>
                  </a:lnTo>
                  <a:lnTo>
                    <a:pt x="1476" y="2093"/>
                  </a:lnTo>
                  <a:lnTo>
                    <a:pt x="1436" y="2085"/>
                  </a:lnTo>
                  <a:lnTo>
                    <a:pt x="1400" y="2078"/>
                  </a:lnTo>
                  <a:lnTo>
                    <a:pt x="1370" y="2072"/>
                  </a:lnTo>
                  <a:lnTo>
                    <a:pt x="1344" y="2068"/>
                  </a:lnTo>
                  <a:lnTo>
                    <a:pt x="1326" y="2066"/>
                  </a:lnTo>
                  <a:lnTo>
                    <a:pt x="1314" y="2063"/>
                  </a:lnTo>
                  <a:lnTo>
                    <a:pt x="1308" y="2062"/>
                  </a:lnTo>
                  <a:lnTo>
                    <a:pt x="1308" y="2254"/>
                  </a:lnTo>
                  <a:lnTo>
                    <a:pt x="1306" y="2272"/>
                  </a:lnTo>
                  <a:lnTo>
                    <a:pt x="1299" y="2289"/>
                  </a:lnTo>
                  <a:lnTo>
                    <a:pt x="1288" y="2303"/>
                  </a:lnTo>
                  <a:lnTo>
                    <a:pt x="1275" y="2314"/>
                  </a:lnTo>
                  <a:lnTo>
                    <a:pt x="1260" y="2320"/>
                  </a:lnTo>
                  <a:lnTo>
                    <a:pt x="1243" y="2323"/>
                  </a:lnTo>
                  <a:lnTo>
                    <a:pt x="1074" y="2323"/>
                  </a:lnTo>
                  <a:lnTo>
                    <a:pt x="1084" y="2407"/>
                  </a:lnTo>
                  <a:lnTo>
                    <a:pt x="1092" y="2484"/>
                  </a:lnTo>
                  <a:lnTo>
                    <a:pt x="1101" y="2554"/>
                  </a:lnTo>
                  <a:lnTo>
                    <a:pt x="1110" y="2619"/>
                  </a:lnTo>
                  <a:lnTo>
                    <a:pt x="1118" y="2677"/>
                  </a:lnTo>
                  <a:lnTo>
                    <a:pt x="1127" y="2729"/>
                  </a:lnTo>
                  <a:lnTo>
                    <a:pt x="1135" y="2775"/>
                  </a:lnTo>
                  <a:lnTo>
                    <a:pt x="1143" y="2816"/>
                  </a:lnTo>
                  <a:lnTo>
                    <a:pt x="1150" y="2851"/>
                  </a:lnTo>
                  <a:lnTo>
                    <a:pt x="1157" y="2881"/>
                  </a:lnTo>
                  <a:lnTo>
                    <a:pt x="1162" y="2906"/>
                  </a:lnTo>
                  <a:lnTo>
                    <a:pt x="1167" y="2926"/>
                  </a:lnTo>
                  <a:lnTo>
                    <a:pt x="1170" y="2942"/>
                  </a:lnTo>
                  <a:lnTo>
                    <a:pt x="1176" y="2978"/>
                  </a:lnTo>
                  <a:lnTo>
                    <a:pt x="1178" y="3014"/>
                  </a:lnTo>
                  <a:lnTo>
                    <a:pt x="1176" y="3048"/>
                  </a:lnTo>
                  <a:lnTo>
                    <a:pt x="1170" y="3082"/>
                  </a:lnTo>
                  <a:lnTo>
                    <a:pt x="1159" y="3114"/>
                  </a:lnTo>
                  <a:lnTo>
                    <a:pt x="1144" y="3144"/>
                  </a:lnTo>
                  <a:lnTo>
                    <a:pt x="1126" y="3172"/>
                  </a:lnTo>
                  <a:lnTo>
                    <a:pt x="1104" y="3198"/>
                  </a:lnTo>
                  <a:lnTo>
                    <a:pt x="1077" y="3221"/>
                  </a:lnTo>
                  <a:lnTo>
                    <a:pt x="1050" y="3240"/>
                  </a:lnTo>
                  <a:lnTo>
                    <a:pt x="1022" y="3256"/>
                  </a:lnTo>
                  <a:lnTo>
                    <a:pt x="991" y="3266"/>
                  </a:lnTo>
                  <a:lnTo>
                    <a:pt x="960" y="3275"/>
                  </a:lnTo>
                  <a:lnTo>
                    <a:pt x="928" y="3278"/>
                  </a:lnTo>
                  <a:lnTo>
                    <a:pt x="897" y="3278"/>
                  </a:lnTo>
                  <a:lnTo>
                    <a:pt x="865" y="3275"/>
                  </a:lnTo>
                  <a:lnTo>
                    <a:pt x="835" y="3267"/>
                  </a:lnTo>
                  <a:lnTo>
                    <a:pt x="806" y="3256"/>
                  </a:lnTo>
                  <a:lnTo>
                    <a:pt x="778" y="3241"/>
                  </a:lnTo>
                  <a:lnTo>
                    <a:pt x="752" y="3223"/>
                  </a:lnTo>
                  <a:lnTo>
                    <a:pt x="727" y="3200"/>
                  </a:lnTo>
                  <a:lnTo>
                    <a:pt x="706" y="3174"/>
                  </a:lnTo>
                  <a:lnTo>
                    <a:pt x="688" y="3143"/>
                  </a:lnTo>
                  <a:lnTo>
                    <a:pt x="673" y="3109"/>
                  </a:lnTo>
                  <a:lnTo>
                    <a:pt x="661" y="3072"/>
                  </a:lnTo>
                  <a:lnTo>
                    <a:pt x="660" y="3068"/>
                  </a:lnTo>
                  <a:lnTo>
                    <a:pt x="658" y="3059"/>
                  </a:lnTo>
                  <a:lnTo>
                    <a:pt x="654" y="3044"/>
                  </a:lnTo>
                  <a:lnTo>
                    <a:pt x="650" y="3023"/>
                  </a:lnTo>
                  <a:lnTo>
                    <a:pt x="644" y="2995"/>
                  </a:lnTo>
                  <a:lnTo>
                    <a:pt x="637" y="2962"/>
                  </a:lnTo>
                  <a:lnTo>
                    <a:pt x="630" y="2924"/>
                  </a:lnTo>
                  <a:lnTo>
                    <a:pt x="622" y="2881"/>
                  </a:lnTo>
                  <a:lnTo>
                    <a:pt x="613" y="2831"/>
                  </a:lnTo>
                  <a:lnTo>
                    <a:pt x="604" y="2777"/>
                  </a:lnTo>
                  <a:lnTo>
                    <a:pt x="595" y="2716"/>
                  </a:lnTo>
                  <a:lnTo>
                    <a:pt x="585" y="2651"/>
                  </a:lnTo>
                  <a:lnTo>
                    <a:pt x="576" y="2580"/>
                  </a:lnTo>
                  <a:lnTo>
                    <a:pt x="567" y="2503"/>
                  </a:lnTo>
                  <a:lnTo>
                    <a:pt x="559" y="2423"/>
                  </a:lnTo>
                  <a:lnTo>
                    <a:pt x="551" y="2336"/>
                  </a:lnTo>
                  <a:lnTo>
                    <a:pt x="543" y="2245"/>
                  </a:lnTo>
                  <a:lnTo>
                    <a:pt x="537" y="2148"/>
                  </a:lnTo>
                  <a:lnTo>
                    <a:pt x="531" y="2046"/>
                  </a:lnTo>
                  <a:lnTo>
                    <a:pt x="472" y="2037"/>
                  </a:lnTo>
                  <a:lnTo>
                    <a:pt x="415" y="2022"/>
                  </a:lnTo>
                  <a:lnTo>
                    <a:pt x="361" y="2002"/>
                  </a:lnTo>
                  <a:lnTo>
                    <a:pt x="309" y="1975"/>
                  </a:lnTo>
                  <a:lnTo>
                    <a:pt x="261" y="1945"/>
                  </a:lnTo>
                  <a:lnTo>
                    <a:pt x="215" y="1910"/>
                  </a:lnTo>
                  <a:lnTo>
                    <a:pt x="173" y="1871"/>
                  </a:lnTo>
                  <a:lnTo>
                    <a:pt x="135" y="1826"/>
                  </a:lnTo>
                  <a:lnTo>
                    <a:pt x="101" y="1779"/>
                  </a:lnTo>
                  <a:lnTo>
                    <a:pt x="71" y="1728"/>
                  </a:lnTo>
                  <a:lnTo>
                    <a:pt x="47" y="1674"/>
                  </a:lnTo>
                  <a:lnTo>
                    <a:pt x="26" y="1618"/>
                  </a:lnTo>
                  <a:lnTo>
                    <a:pt x="12" y="1559"/>
                  </a:lnTo>
                  <a:lnTo>
                    <a:pt x="3" y="1497"/>
                  </a:lnTo>
                  <a:lnTo>
                    <a:pt x="0" y="1435"/>
                  </a:lnTo>
                  <a:lnTo>
                    <a:pt x="3" y="1371"/>
                  </a:lnTo>
                  <a:lnTo>
                    <a:pt x="12" y="1311"/>
                  </a:lnTo>
                  <a:lnTo>
                    <a:pt x="26" y="1252"/>
                  </a:lnTo>
                  <a:lnTo>
                    <a:pt x="47" y="1194"/>
                  </a:lnTo>
                  <a:lnTo>
                    <a:pt x="71" y="1141"/>
                  </a:lnTo>
                  <a:lnTo>
                    <a:pt x="100" y="1090"/>
                  </a:lnTo>
                  <a:lnTo>
                    <a:pt x="135" y="1043"/>
                  </a:lnTo>
                  <a:lnTo>
                    <a:pt x="172" y="999"/>
                  </a:lnTo>
                  <a:lnTo>
                    <a:pt x="215" y="960"/>
                  </a:lnTo>
                  <a:lnTo>
                    <a:pt x="260" y="924"/>
                  </a:lnTo>
                  <a:lnTo>
                    <a:pt x="308" y="894"/>
                  </a:lnTo>
                  <a:lnTo>
                    <a:pt x="360" y="868"/>
                  </a:lnTo>
                  <a:lnTo>
                    <a:pt x="414" y="848"/>
                  </a:lnTo>
                  <a:lnTo>
                    <a:pt x="470" y="833"/>
                  </a:lnTo>
                  <a:lnTo>
                    <a:pt x="529" y="823"/>
                  </a:lnTo>
                  <a:lnTo>
                    <a:pt x="588" y="820"/>
                  </a:lnTo>
                  <a:lnTo>
                    <a:pt x="1237" y="820"/>
                  </a:lnTo>
                  <a:lnTo>
                    <a:pt x="1246" y="818"/>
                  </a:lnTo>
                  <a:lnTo>
                    <a:pt x="1261" y="816"/>
                  </a:lnTo>
                  <a:lnTo>
                    <a:pt x="1283" y="812"/>
                  </a:lnTo>
                  <a:lnTo>
                    <a:pt x="1311" y="808"/>
                  </a:lnTo>
                  <a:lnTo>
                    <a:pt x="1344" y="801"/>
                  </a:lnTo>
                  <a:lnTo>
                    <a:pt x="1383" y="795"/>
                  </a:lnTo>
                  <a:lnTo>
                    <a:pt x="1426" y="786"/>
                  </a:lnTo>
                  <a:lnTo>
                    <a:pt x="1475" y="776"/>
                  </a:lnTo>
                  <a:lnTo>
                    <a:pt x="1527" y="764"/>
                  </a:lnTo>
                  <a:lnTo>
                    <a:pt x="1583" y="751"/>
                  </a:lnTo>
                  <a:lnTo>
                    <a:pt x="1643" y="735"/>
                  </a:lnTo>
                  <a:lnTo>
                    <a:pt x="1705" y="718"/>
                  </a:lnTo>
                  <a:lnTo>
                    <a:pt x="1770" y="698"/>
                  </a:lnTo>
                  <a:lnTo>
                    <a:pt x="1838" y="677"/>
                  </a:lnTo>
                  <a:lnTo>
                    <a:pt x="1907" y="653"/>
                  </a:lnTo>
                  <a:lnTo>
                    <a:pt x="1978" y="626"/>
                  </a:lnTo>
                  <a:lnTo>
                    <a:pt x="2051" y="597"/>
                  </a:lnTo>
                  <a:lnTo>
                    <a:pt x="2124" y="565"/>
                  </a:lnTo>
                  <a:lnTo>
                    <a:pt x="2199" y="530"/>
                  </a:lnTo>
                  <a:lnTo>
                    <a:pt x="2273" y="492"/>
                  </a:lnTo>
                  <a:lnTo>
                    <a:pt x="2347" y="450"/>
                  </a:lnTo>
                  <a:lnTo>
                    <a:pt x="2420" y="406"/>
                  </a:lnTo>
                  <a:lnTo>
                    <a:pt x="2492" y="358"/>
                  </a:lnTo>
                  <a:lnTo>
                    <a:pt x="2564" y="307"/>
                  </a:lnTo>
                  <a:lnTo>
                    <a:pt x="2564" y="273"/>
                  </a:lnTo>
                  <a:lnTo>
                    <a:pt x="2566" y="233"/>
                  </a:lnTo>
                  <a:lnTo>
                    <a:pt x="2574" y="195"/>
                  </a:lnTo>
                  <a:lnTo>
                    <a:pt x="2588" y="159"/>
                  </a:lnTo>
                  <a:lnTo>
                    <a:pt x="2605" y="125"/>
                  </a:lnTo>
                  <a:lnTo>
                    <a:pt x="2628" y="94"/>
                  </a:lnTo>
                  <a:lnTo>
                    <a:pt x="2653" y="68"/>
                  </a:lnTo>
                  <a:lnTo>
                    <a:pt x="2682" y="44"/>
                  </a:lnTo>
                  <a:lnTo>
                    <a:pt x="2715" y="25"/>
                  </a:lnTo>
                  <a:lnTo>
                    <a:pt x="2749" y="12"/>
                  </a:lnTo>
                  <a:lnTo>
                    <a:pt x="2786" y="3"/>
                  </a:lnTo>
                  <a:lnTo>
                    <a:pt x="28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677863" y="2990850"/>
              <a:ext cx="100012" cy="44450"/>
            </a:xfrm>
            <a:custGeom>
              <a:avLst/>
              <a:gdLst>
                <a:gd name="T0" fmla="*/ 689 w 761"/>
                <a:gd name="T1" fmla="*/ 0 h 310"/>
                <a:gd name="T2" fmla="*/ 705 w 761"/>
                <a:gd name="T3" fmla="*/ 2 h 310"/>
                <a:gd name="T4" fmla="*/ 721 w 761"/>
                <a:gd name="T5" fmla="*/ 6 h 310"/>
                <a:gd name="T6" fmla="*/ 736 w 761"/>
                <a:gd name="T7" fmla="*/ 14 h 310"/>
                <a:gd name="T8" fmla="*/ 747 w 761"/>
                <a:gd name="T9" fmla="*/ 27 h 310"/>
                <a:gd name="T10" fmla="*/ 756 w 761"/>
                <a:gd name="T11" fmla="*/ 43 h 310"/>
                <a:gd name="T12" fmla="*/ 761 w 761"/>
                <a:gd name="T13" fmla="*/ 61 h 310"/>
                <a:gd name="T14" fmla="*/ 761 w 761"/>
                <a:gd name="T15" fmla="*/ 78 h 310"/>
                <a:gd name="T16" fmla="*/ 756 w 761"/>
                <a:gd name="T17" fmla="*/ 95 h 310"/>
                <a:gd name="T18" fmla="*/ 748 w 761"/>
                <a:gd name="T19" fmla="*/ 111 h 310"/>
                <a:gd name="T20" fmla="*/ 736 w 761"/>
                <a:gd name="T21" fmla="*/ 122 h 310"/>
                <a:gd name="T22" fmla="*/ 721 w 761"/>
                <a:gd name="T23" fmla="*/ 132 h 310"/>
                <a:gd name="T24" fmla="*/ 658 w 761"/>
                <a:gd name="T25" fmla="*/ 157 h 310"/>
                <a:gd name="T26" fmla="*/ 590 w 761"/>
                <a:gd name="T27" fmla="*/ 181 h 310"/>
                <a:gd name="T28" fmla="*/ 519 w 761"/>
                <a:gd name="T29" fmla="*/ 203 h 310"/>
                <a:gd name="T30" fmla="*/ 446 w 761"/>
                <a:gd name="T31" fmla="*/ 223 h 310"/>
                <a:gd name="T32" fmla="*/ 371 w 761"/>
                <a:gd name="T33" fmla="*/ 243 h 310"/>
                <a:gd name="T34" fmla="*/ 295 w 761"/>
                <a:gd name="T35" fmla="*/ 261 h 310"/>
                <a:gd name="T36" fmla="*/ 221 w 761"/>
                <a:gd name="T37" fmla="*/ 278 h 310"/>
                <a:gd name="T38" fmla="*/ 148 w 761"/>
                <a:gd name="T39" fmla="*/ 294 h 310"/>
                <a:gd name="T40" fmla="*/ 78 w 761"/>
                <a:gd name="T41" fmla="*/ 309 h 310"/>
                <a:gd name="T42" fmla="*/ 72 w 761"/>
                <a:gd name="T43" fmla="*/ 310 h 310"/>
                <a:gd name="T44" fmla="*/ 65 w 761"/>
                <a:gd name="T45" fmla="*/ 310 h 310"/>
                <a:gd name="T46" fmla="*/ 47 w 761"/>
                <a:gd name="T47" fmla="*/ 308 h 310"/>
                <a:gd name="T48" fmla="*/ 31 w 761"/>
                <a:gd name="T49" fmla="*/ 300 h 310"/>
                <a:gd name="T50" fmla="*/ 17 w 761"/>
                <a:gd name="T51" fmla="*/ 289 h 310"/>
                <a:gd name="T52" fmla="*/ 7 w 761"/>
                <a:gd name="T53" fmla="*/ 273 h 310"/>
                <a:gd name="T54" fmla="*/ 1 w 761"/>
                <a:gd name="T55" fmla="*/ 255 h 310"/>
                <a:gd name="T56" fmla="*/ 0 w 761"/>
                <a:gd name="T57" fmla="*/ 237 h 310"/>
                <a:gd name="T58" fmla="*/ 4 w 761"/>
                <a:gd name="T59" fmla="*/ 219 h 310"/>
                <a:gd name="T60" fmla="*/ 11 w 761"/>
                <a:gd name="T61" fmla="*/ 204 h 310"/>
                <a:gd name="T62" fmla="*/ 22 w 761"/>
                <a:gd name="T63" fmla="*/ 190 h 310"/>
                <a:gd name="T64" fmla="*/ 36 w 761"/>
                <a:gd name="T65" fmla="*/ 181 h 310"/>
                <a:gd name="T66" fmla="*/ 52 w 761"/>
                <a:gd name="T67" fmla="*/ 174 h 310"/>
                <a:gd name="T68" fmla="*/ 120 w 761"/>
                <a:gd name="T69" fmla="*/ 160 h 310"/>
                <a:gd name="T70" fmla="*/ 191 w 761"/>
                <a:gd name="T71" fmla="*/ 146 h 310"/>
                <a:gd name="T72" fmla="*/ 263 w 761"/>
                <a:gd name="T73" fmla="*/ 129 h 310"/>
                <a:gd name="T74" fmla="*/ 336 w 761"/>
                <a:gd name="T75" fmla="*/ 112 h 310"/>
                <a:gd name="T76" fmla="*/ 408 w 761"/>
                <a:gd name="T77" fmla="*/ 93 h 310"/>
                <a:gd name="T78" fmla="*/ 480 w 761"/>
                <a:gd name="T79" fmla="*/ 73 h 310"/>
                <a:gd name="T80" fmla="*/ 547 w 761"/>
                <a:gd name="T81" fmla="*/ 51 h 310"/>
                <a:gd name="T82" fmla="*/ 611 w 761"/>
                <a:gd name="T83" fmla="*/ 29 h 310"/>
                <a:gd name="T84" fmla="*/ 671 w 761"/>
                <a:gd name="T85" fmla="*/ 6 h 310"/>
                <a:gd name="T86" fmla="*/ 689 w 761"/>
                <a:gd name="T8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1" h="310">
                  <a:moveTo>
                    <a:pt x="689" y="0"/>
                  </a:moveTo>
                  <a:lnTo>
                    <a:pt x="705" y="2"/>
                  </a:lnTo>
                  <a:lnTo>
                    <a:pt x="721" y="6"/>
                  </a:lnTo>
                  <a:lnTo>
                    <a:pt x="736" y="14"/>
                  </a:lnTo>
                  <a:lnTo>
                    <a:pt x="747" y="27"/>
                  </a:lnTo>
                  <a:lnTo>
                    <a:pt x="756" y="43"/>
                  </a:lnTo>
                  <a:lnTo>
                    <a:pt x="761" y="61"/>
                  </a:lnTo>
                  <a:lnTo>
                    <a:pt x="761" y="78"/>
                  </a:lnTo>
                  <a:lnTo>
                    <a:pt x="756" y="95"/>
                  </a:lnTo>
                  <a:lnTo>
                    <a:pt x="748" y="111"/>
                  </a:lnTo>
                  <a:lnTo>
                    <a:pt x="736" y="122"/>
                  </a:lnTo>
                  <a:lnTo>
                    <a:pt x="721" y="132"/>
                  </a:lnTo>
                  <a:lnTo>
                    <a:pt x="658" y="157"/>
                  </a:lnTo>
                  <a:lnTo>
                    <a:pt x="590" y="181"/>
                  </a:lnTo>
                  <a:lnTo>
                    <a:pt x="519" y="203"/>
                  </a:lnTo>
                  <a:lnTo>
                    <a:pt x="446" y="223"/>
                  </a:lnTo>
                  <a:lnTo>
                    <a:pt x="371" y="243"/>
                  </a:lnTo>
                  <a:lnTo>
                    <a:pt x="295" y="261"/>
                  </a:lnTo>
                  <a:lnTo>
                    <a:pt x="221" y="278"/>
                  </a:lnTo>
                  <a:lnTo>
                    <a:pt x="148" y="294"/>
                  </a:lnTo>
                  <a:lnTo>
                    <a:pt x="78" y="309"/>
                  </a:lnTo>
                  <a:lnTo>
                    <a:pt x="72" y="310"/>
                  </a:lnTo>
                  <a:lnTo>
                    <a:pt x="65" y="310"/>
                  </a:lnTo>
                  <a:lnTo>
                    <a:pt x="47" y="308"/>
                  </a:lnTo>
                  <a:lnTo>
                    <a:pt x="31" y="300"/>
                  </a:lnTo>
                  <a:lnTo>
                    <a:pt x="17" y="289"/>
                  </a:lnTo>
                  <a:lnTo>
                    <a:pt x="7" y="273"/>
                  </a:lnTo>
                  <a:lnTo>
                    <a:pt x="1" y="255"/>
                  </a:lnTo>
                  <a:lnTo>
                    <a:pt x="0" y="237"/>
                  </a:lnTo>
                  <a:lnTo>
                    <a:pt x="4" y="219"/>
                  </a:lnTo>
                  <a:lnTo>
                    <a:pt x="11" y="204"/>
                  </a:lnTo>
                  <a:lnTo>
                    <a:pt x="22" y="190"/>
                  </a:lnTo>
                  <a:lnTo>
                    <a:pt x="36" y="181"/>
                  </a:lnTo>
                  <a:lnTo>
                    <a:pt x="52" y="174"/>
                  </a:lnTo>
                  <a:lnTo>
                    <a:pt x="120" y="160"/>
                  </a:lnTo>
                  <a:lnTo>
                    <a:pt x="191" y="146"/>
                  </a:lnTo>
                  <a:lnTo>
                    <a:pt x="263" y="129"/>
                  </a:lnTo>
                  <a:lnTo>
                    <a:pt x="336" y="112"/>
                  </a:lnTo>
                  <a:lnTo>
                    <a:pt x="408" y="93"/>
                  </a:lnTo>
                  <a:lnTo>
                    <a:pt x="480" y="73"/>
                  </a:lnTo>
                  <a:lnTo>
                    <a:pt x="547" y="51"/>
                  </a:lnTo>
                  <a:lnTo>
                    <a:pt x="611" y="29"/>
                  </a:lnTo>
                  <a:lnTo>
                    <a:pt x="671" y="6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557213" y="3021013"/>
              <a:ext cx="68262" cy="20638"/>
            </a:xfrm>
            <a:custGeom>
              <a:avLst/>
              <a:gdLst>
                <a:gd name="T0" fmla="*/ 64 w 522"/>
                <a:gd name="T1" fmla="*/ 0 h 136"/>
                <a:gd name="T2" fmla="*/ 457 w 522"/>
                <a:gd name="T3" fmla="*/ 0 h 136"/>
                <a:gd name="T4" fmla="*/ 474 w 522"/>
                <a:gd name="T5" fmla="*/ 2 h 136"/>
                <a:gd name="T6" fmla="*/ 490 w 522"/>
                <a:gd name="T7" fmla="*/ 8 h 136"/>
                <a:gd name="T8" fmla="*/ 503 w 522"/>
                <a:gd name="T9" fmla="*/ 19 h 136"/>
                <a:gd name="T10" fmla="*/ 513 w 522"/>
                <a:gd name="T11" fmla="*/ 34 h 136"/>
                <a:gd name="T12" fmla="*/ 520 w 522"/>
                <a:gd name="T13" fmla="*/ 49 h 136"/>
                <a:gd name="T14" fmla="*/ 522 w 522"/>
                <a:gd name="T15" fmla="*/ 67 h 136"/>
                <a:gd name="T16" fmla="*/ 520 w 522"/>
                <a:gd name="T17" fmla="*/ 86 h 136"/>
                <a:gd name="T18" fmla="*/ 513 w 522"/>
                <a:gd name="T19" fmla="*/ 102 h 136"/>
                <a:gd name="T20" fmla="*/ 503 w 522"/>
                <a:gd name="T21" fmla="*/ 116 h 136"/>
                <a:gd name="T22" fmla="*/ 490 w 522"/>
                <a:gd name="T23" fmla="*/ 127 h 136"/>
                <a:gd name="T24" fmla="*/ 474 w 522"/>
                <a:gd name="T25" fmla="*/ 133 h 136"/>
                <a:gd name="T26" fmla="*/ 457 w 522"/>
                <a:gd name="T27" fmla="*/ 136 h 136"/>
                <a:gd name="T28" fmla="*/ 64 w 522"/>
                <a:gd name="T29" fmla="*/ 136 h 136"/>
                <a:gd name="T30" fmla="*/ 47 w 522"/>
                <a:gd name="T31" fmla="*/ 133 h 136"/>
                <a:gd name="T32" fmla="*/ 32 w 522"/>
                <a:gd name="T33" fmla="*/ 127 h 136"/>
                <a:gd name="T34" fmla="*/ 19 w 522"/>
                <a:gd name="T35" fmla="*/ 116 h 136"/>
                <a:gd name="T36" fmla="*/ 8 w 522"/>
                <a:gd name="T37" fmla="*/ 102 h 136"/>
                <a:gd name="T38" fmla="*/ 2 w 522"/>
                <a:gd name="T39" fmla="*/ 86 h 136"/>
                <a:gd name="T40" fmla="*/ 0 w 522"/>
                <a:gd name="T41" fmla="*/ 67 h 136"/>
                <a:gd name="T42" fmla="*/ 2 w 522"/>
                <a:gd name="T43" fmla="*/ 49 h 136"/>
                <a:gd name="T44" fmla="*/ 8 w 522"/>
                <a:gd name="T45" fmla="*/ 34 h 136"/>
                <a:gd name="T46" fmla="*/ 19 w 522"/>
                <a:gd name="T47" fmla="*/ 19 h 136"/>
                <a:gd name="T48" fmla="*/ 32 w 522"/>
                <a:gd name="T49" fmla="*/ 8 h 136"/>
                <a:gd name="T50" fmla="*/ 47 w 522"/>
                <a:gd name="T51" fmla="*/ 2 h 136"/>
                <a:gd name="T52" fmla="*/ 64 w 522"/>
                <a:gd name="T5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136">
                  <a:moveTo>
                    <a:pt x="64" y="0"/>
                  </a:moveTo>
                  <a:lnTo>
                    <a:pt x="457" y="0"/>
                  </a:lnTo>
                  <a:lnTo>
                    <a:pt x="474" y="2"/>
                  </a:lnTo>
                  <a:lnTo>
                    <a:pt x="490" y="8"/>
                  </a:lnTo>
                  <a:lnTo>
                    <a:pt x="503" y="19"/>
                  </a:lnTo>
                  <a:lnTo>
                    <a:pt x="513" y="34"/>
                  </a:lnTo>
                  <a:lnTo>
                    <a:pt x="520" y="49"/>
                  </a:lnTo>
                  <a:lnTo>
                    <a:pt x="522" y="67"/>
                  </a:lnTo>
                  <a:lnTo>
                    <a:pt x="520" y="86"/>
                  </a:lnTo>
                  <a:lnTo>
                    <a:pt x="513" y="102"/>
                  </a:lnTo>
                  <a:lnTo>
                    <a:pt x="503" y="116"/>
                  </a:lnTo>
                  <a:lnTo>
                    <a:pt x="490" y="127"/>
                  </a:lnTo>
                  <a:lnTo>
                    <a:pt x="474" y="133"/>
                  </a:lnTo>
                  <a:lnTo>
                    <a:pt x="457" y="136"/>
                  </a:lnTo>
                  <a:lnTo>
                    <a:pt x="64" y="136"/>
                  </a:lnTo>
                  <a:lnTo>
                    <a:pt x="47" y="133"/>
                  </a:lnTo>
                  <a:lnTo>
                    <a:pt x="32" y="127"/>
                  </a:lnTo>
                  <a:lnTo>
                    <a:pt x="19" y="116"/>
                  </a:lnTo>
                  <a:lnTo>
                    <a:pt x="8" y="102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" y="49"/>
                  </a:lnTo>
                  <a:lnTo>
                    <a:pt x="8" y="34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557213" y="3060700"/>
              <a:ext cx="68262" cy="20638"/>
            </a:xfrm>
            <a:custGeom>
              <a:avLst/>
              <a:gdLst>
                <a:gd name="T0" fmla="*/ 64 w 522"/>
                <a:gd name="T1" fmla="*/ 0 h 137"/>
                <a:gd name="T2" fmla="*/ 457 w 522"/>
                <a:gd name="T3" fmla="*/ 0 h 137"/>
                <a:gd name="T4" fmla="*/ 474 w 522"/>
                <a:gd name="T5" fmla="*/ 3 h 137"/>
                <a:gd name="T6" fmla="*/ 490 w 522"/>
                <a:gd name="T7" fmla="*/ 10 h 137"/>
                <a:gd name="T8" fmla="*/ 503 w 522"/>
                <a:gd name="T9" fmla="*/ 20 h 137"/>
                <a:gd name="T10" fmla="*/ 513 w 522"/>
                <a:gd name="T11" fmla="*/ 34 h 137"/>
                <a:gd name="T12" fmla="*/ 520 w 522"/>
                <a:gd name="T13" fmla="*/ 51 h 137"/>
                <a:gd name="T14" fmla="*/ 522 w 522"/>
                <a:gd name="T15" fmla="*/ 69 h 137"/>
                <a:gd name="T16" fmla="*/ 520 w 522"/>
                <a:gd name="T17" fmla="*/ 87 h 137"/>
                <a:gd name="T18" fmla="*/ 513 w 522"/>
                <a:gd name="T19" fmla="*/ 103 h 137"/>
                <a:gd name="T20" fmla="*/ 503 w 522"/>
                <a:gd name="T21" fmla="*/ 117 h 137"/>
                <a:gd name="T22" fmla="*/ 490 w 522"/>
                <a:gd name="T23" fmla="*/ 128 h 137"/>
                <a:gd name="T24" fmla="*/ 474 w 522"/>
                <a:gd name="T25" fmla="*/ 135 h 137"/>
                <a:gd name="T26" fmla="*/ 457 w 522"/>
                <a:gd name="T27" fmla="*/ 137 h 137"/>
                <a:gd name="T28" fmla="*/ 64 w 522"/>
                <a:gd name="T29" fmla="*/ 137 h 137"/>
                <a:gd name="T30" fmla="*/ 47 w 522"/>
                <a:gd name="T31" fmla="*/ 135 h 137"/>
                <a:gd name="T32" fmla="*/ 32 w 522"/>
                <a:gd name="T33" fmla="*/ 128 h 137"/>
                <a:gd name="T34" fmla="*/ 19 w 522"/>
                <a:gd name="T35" fmla="*/ 117 h 137"/>
                <a:gd name="T36" fmla="*/ 8 w 522"/>
                <a:gd name="T37" fmla="*/ 103 h 137"/>
                <a:gd name="T38" fmla="*/ 2 w 522"/>
                <a:gd name="T39" fmla="*/ 87 h 137"/>
                <a:gd name="T40" fmla="*/ 0 w 522"/>
                <a:gd name="T41" fmla="*/ 69 h 137"/>
                <a:gd name="T42" fmla="*/ 2 w 522"/>
                <a:gd name="T43" fmla="*/ 51 h 137"/>
                <a:gd name="T44" fmla="*/ 8 w 522"/>
                <a:gd name="T45" fmla="*/ 34 h 137"/>
                <a:gd name="T46" fmla="*/ 19 w 522"/>
                <a:gd name="T47" fmla="*/ 20 h 137"/>
                <a:gd name="T48" fmla="*/ 32 w 522"/>
                <a:gd name="T49" fmla="*/ 10 h 137"/>
                <a:gd name="T50" fmla="*/ 47 w 522"/>
                <a:gd name="T51" fmla="*/ 3 h 137"/>
                <a:gd name="T52" fmla="*/ 64 w 522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137">
                  <a:moveTo>
                    <a:pt x="64" y="0"/>
                  </a:moveTo>
                  <a:lnTo>
                    <a:pt x="457" y="0"/>
                  </a:lnTo>
                  <a:lnTo>
                    <a:pt x="474" y="3"/>
                  </a:lnTo>
                  <a:lnTo>
                    <a:pt x="490" y="10"/>
                  </a:lnTo>
                  <a:lnTo>
                    <a:pt x="503" y="20"/>
                  </a:lnTo>
                  <a:lnTo>
                    <a:pt x="513" y="34"/>
                  </a:lnTo>
                  <a:lnTo>
                    <a:pt x="520" y="51"/>
                  </a:lnTo>
                  <a:lnTo>
                    <a:pt x="522" y="69"/>
                  </a:lnTo>
                  <a:lnTo>
                    <a:pt x="520" y="87"/>
                  </a:lnTo>
                  <a:lnTo>
                    <a:pt x="513" y="103"/>
                  </a:lnTo>
                  <a:lnTo>
                    <a:pt x="503" y="117"/>
                  </a:lnTo>
                  <a:lnTo>
                    <a:pt x="490" y="128"/>
                  </a:lnTo>
                  <a:lnTo>
                    <a:pt x="474" y="135"/>
                  </a:lnTo>
                  <a:lnTo>
                    <a:pt x="457" y="137"/>
                  </a:lnTo>
                  <a:lnTo>
                    <a:pt x="64" y="137"/>
                  </a:lnTo>
                  <a:lnTo>
                    <a:pt x="47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8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557213" y="3100388"/>
              <a:ext cx="68262" cy="19050"/>
            </a:xfrm>
            <a:custGeom>
              <a:avLst/>
              <a:gdLst>
                <a:gd name="T0" fmla="*/ 64 w 522"/>
                <a:gd name="T1" fmla="*/ 0 h 137"/>
                <a:gd name="T2" fmla="*/ 457 w 522"/>
                <a:gd name="T3" fmla="*/ 0 h 137"/>
                <a:gd name="T4" fmla="*/ 474 w 522"/>
                <a:gd name="T5" fmla="*/ 4 h 137"/>
                <a:gd name="T6" fmla="*/ 490 w 522"/>
                <a:gd name="T7" fmla="*/ 10 h 137"/>
                <a:gd name="T8" fmla="*/ 503 w 522"/>
                <a:gd name="T9" fmla="*/ 21 h 137"/>
                <a:gd name="T10" fmla="*/ 513 w 522"/>
                <a:gd name="T11" fmla="*/ 34 h 137"/>
                <a:gd name="T12" fmla="*/ 520 w 522"/>
                <a:gd name="T13" fmla="*/ 51 h 137"/>
                <a:gd name="T14" fmla="*/ 522 w 522"/>
                <a:gd name="T15" fmla="*/ 69 h 137"/>
                <a:gd name="T16" fmla="*/ 520 w 522"/>
                <a:gd name="T17" fmla="*/ 87 h 137"/>
                <a:gd name="T18" fmla="*/ 513 w 522"/>
                <a:gd name="T19" fmla="*/ 103 h 137"/>
                <a:gd name="T20" fmla="*/ 503 w 522"/>
                <a:gd name="T21" fmla="*/ 117 h 137"/>
                <a:gd name="T22" fmla="*/ 490 w 522"/>
                <a:gd name="T23" fmla="*/ 128 h 137"/>
                <a:gd name="T24" fmla="*/ 474 w 522"/>
                <a:gd name="T25" fmla="*/ 135 h 137"/>
                <a:gd name="T26" fmla="*/ 457 w 522"/>
                <a:gd name="T27" fmla="*/ 137 h 137"/>
                <a:gd name="T28" fmla="*/ 64 w 522"/>
                <a:gd name="T29" fmla="*/ 137 h 137"/>
                <a:gd name="T30" fmla="*/ 47 w 522"/>
                <a:gd name="T31" fmla="*/ 135 h 137"/>
                <a:gd name="T32" fmla="*/ 32 w 522"/>
                <a:gd name="T33" fmla="*/ 128 h 137"/>
                <a:gd name="T34" fmla="*/ 19 w 522"/>
                <a:gd name="T35" fmla="*/ 117 h 137"/>
                <a:gd name="T36" fmla="*/ 8 w 522"/>
                <a:gd name="T37" fmla="*/ 103 h 137"/>
                <a:gd name="T38" fmla="*/ 2 w 522"/>
                <a:gd name="T39" fmla="*/ 87 h 137"/>
                <a:gd name="T40" fmla="*/ 0 w 522"/>
                <a:gd name="T41" fmla="*/ 69 h 137"/>
                <a:gd name="T42" fmla="*/ 2 w 522"/>
                <a:gd name="T43" fmla="*/ 51 h 137"/>
                <a:gd name="T44" fmla="*/ 8 w 522"/>
                <a:gd name="T45" fmla="*/ 34 h 137"/>
                <a:gd name="T46" fmla="*/ 19 w 522"/>
                <a:gd name="T47" fmla="*/ 21 h 137"/>
                <a:gd name="T48" fmla="*/ 32 w 522"/>
                <a:gd name="T49" fmla="*/ 10 h 137"/>
                <a:gd name="T50" fmla="*/ 47 w 522"/>
                <a:gd name="T51" fmla="*/ 4 h 137"/>
                <a:gd name="T52" fmla="*/ 64 w 522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137">
                  <a:moveTo>
                    <a:pt x="64" y="0"/>
                  </a:moveTo>
                  <a:lnTo>
                    <a:pt x="457" y="0"/>
                  </a:lnTo>
                  <a:lnTo>
                    <a:pt x="474" y="4"/>
                  </a:lnTo>
                  <a:lnTo>
                    <a:pt x="490" y="10"/>
                  </a:lnTo>
                  <a:lnTo>
                    <a:pt x="503" y="21"/>
                  </a:lnTo>
                  <a:lnTo>
                    <a:pt x="513" y="34"/>
                  </a:lnTo>
                  <a:lnTo>
                    <a:pt x="520" y="51"/>
                  </a:lnTo>
                  <a:lnTo>
                    <a:pt x="522" y="69"/>
                  </a:lnTo>
                  <a:lnTo>
                    <a:pt x="520" y="87"/>
                  </a:lnTo>
                  <a:lnTo>
                    <a:pt x="513" y="103"/>
                  </a:lnTo>
                  <a:lnTo>
                    <a:pt x="503" y="117"/>
                  </a:lnTo>
                  <a:lnTo>
                    <a:pt x="490" y="128"/>
                  </a:lnTo>
                  <a:lnTo>
                    <a:pt x="474" y="135"/>
                  </a:lnTo>
                  <a:lnTo>
                    <a:pt x="457" y="137"/>
                  </a:lnTo>
                  <a:lnTo>
                    <a:pt x="64" y="137"/>
                  </a:lnTo>
                  <a:lnTo>
                    <a:pt x="47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8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8" y="34"/>
                  </a:lnTo>
                  <a:lnTo>
                    <a:pt x="19" y="21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7363" y="3869948"/>
            <a:ext cx="339725" cy="473075"/>
            <a:chOff x="487363" y="3854450"/>
            <a:chExt cx="339725" cy="473075"/>
          </a:xfrm>
          <a:solidFill>
            <a:schemeClr val="accent1"/>
          </a:solidFill>
        </p:grpSpPr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600076" y="4271963"/>
              <a:ext cx="17463" cy="19050"/>
            </a:xfrm>
            <a:custGeom>
              <a:avLst/>
              <a:gdLst>
                <a:gd name="T0" fmla="*/ 66 w 133"/>
                <a:gd name="T1" fmla="*/ 0 h 139"/>
                <a:gd name="T2" fmla="*/ 83 w 133"/>
                <a:gd name="T3" fmla="*/ 3 h 139"/>
                <a:gd name="T4" fmla="*/ 100 w 133"/>
                <a:gd name="T5" fmla="*/ 9 h 139"/>
                <a:gd name="T6" fmla="*/ 113 w 133"/>
                <a:gd name="T7" fmla="*/ 20 h 139"/>
                <a:gd name="T8" fmla="*/ 123 w 133"/>
                <a:gd name="T9" fmla="*/ 34 h 139"/>
                <a:gd name="T10" fmla="*/ 129 w 133"/>
                <a:gd name="T11" fmla="*/ 52 h 139"/>
                <a:gd name="T12" fmla="*/ 133 w 133"/>
                <a:gd name="T13" fmla="*/ 70 h 139"/>
                <a:gd name="T14" fmla="*/ 129 w 133"/>
                <a:gd name="T15" fmla="*/ 88 h 139"/>
                <a:gd name="T16" fmla="*/ 123 w 133"/>
                <a:gd name="T17" fmla="*/ 105 h 139"/>
                <a:gd name="T18" fmla="*/ 113 w 133"/>
                <a:gd name="T19" fmla="*/ 119 h 139"/>
                <a:gd name="T20" fmla="*/ 100 w 133"/>
                <a:gd name="T21" fmla="*/ 130 h 139"/>
                <a:gd name="T22" fmla="*/ 83 w 133"/>
                <a:gd name="T23" fmla="*/ 137 h 139"/>
                <a:gd name="T24" fmla="*/ 66 w 133"/>
                <a:gd name="T25" fmla="*/ 139 h 139"/>
                <a:gd name="T26" fmla="*/ 48 w 133"/>
                <a:gd name="T27" fmla="*/ 137 h 139"/>
                <a:gd name="T28" fmla="*/ 33 w 133"/>
                <a:gd name="T29" fmla="*/ 130 h 139"/>
                <a:gd name="T30" fmla="*/ 20 w 133"/>
                <a:gd name="T31" fmla="*/ 119 h 139"/>
                <a:gd name="T32" fmla="*/ 9 w 133"/>
                <a:gd name="T33" fmla="*/ 105 h 139"/>
                <a:gd name="T34" fmla="*/ 2 w 133"/>
                <a:gd name="T35" fmla="*/ 88 h 139"/>
                <a:gd name="T36" fmla="*/ 0 w 133"/>
                <a:gd name="T37" fmla="*/ 70 h 139"/>
                <a:gd name="T38" fmla="*/ 2 w 133"/>
                <a:gd name="T39" fmla="*/ 52 h 139"/>
                <a:gd name="T40" fmla="*/ 9 w 133"/>
                <a:gd name="T41" fmla="*/ 34 h 139"/>
                <a:gd name="T42" fmla="*/ 20 w 133"/>
                <a:gd name="T43" fmla="*/ 20 h 139"/>
                <a:gd name="T44" fmla="*/ 33 w 133"/>
                <a:gd name="T45" fmla="*/ 9 h 139"/>
                <a:gd name="T46" fmla="*/ 48 w 133"/>
                <a:gd name="T47" fmla="*/ 3 h 139"/>
                <a:gd name="T48" fmla="*/ 66 w 133"/>
                <a:gd name="T4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39">
                  <a:moveTo>
                    <a:pt x="66" y="0"/>
                  </a:moveTo>
                  <a:lnTo>
                    <a:pt x="83" y="3"/>
                  </a:lnTo>
                  <a:lnTo>
                    <a:pt x="100" y="9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2"/>
                  </a:lnTo>
                  <a:lnTo>
                    <a:pt x="133" y="70"/>
                  </a:lnTo>
                  <a:lnTo>
                    <a:pt x="129" y="88"/>
                  </a:lnTo>
                  <a:lnTo>
                    <a:pt x="123" y="105"/>
                  </a:lnTo>
                  <a:lnTo>
                    <a:pt x="113" y="119"/>
                  </a:lnTo>
                  <a:lnTo>
                    <a:pt x="100" y="130"/>
                  </a:lnTo>
                  <a:lnTo>
                    <a:pt x="83" y="137"/>
                  </a:lnTo>
                  <a:lnTo>
                    <a:pt x="66" y="139"/>
                  </a:lnTo>
                  <a:lnTo>
                    <a:pt x="48" y="137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633413" y="4271963"/>
              <a:ext cx="80963" cy="19050"/>
            </a:xfrm>
            <a:custGeom>
              <a:avLst/>
              <a:gdLst>
                <a:gd name="T0" fmla="*/ 66 w 662"/>
                <a:gd name="T1" fmla="*/ 0 h 139"/>
                <a:gd name="T2" fmla="*/ 596 w 662"/>
                <a:gd name="T3" fmla="*/ 0 h 139"/>
                <a:gd name="T4" fmla="*/ 614 w 662"/>
                <a:gd name="T5" fmla="*/ 3 h 139"/>
                <a:gd name="T6" fmla="*/ 629 w 662"/>
                <a:gd name="T7" fmla="*/ 9 h 139"/>
                <a:gd name="T8" fmla="*/ 642 w 662"/>
                <a:gd name="T9" fmla="*/ 20 h 139"/>
                <a:gd name="T10" fmla="*/ 653 w 662"/>
                <a:gd name="T11" fmla="*/ 34 h 139"/>
                <a:gd name="T12" fmla="*/ 660 w 662"/>
                <a:gd name="T13" fmla="*/ 52 h 139"/>
                <a:gd name="T14" fmla="*/ 662 w 662"/>
                <a:gd name="T15" fmla="*/ 70 h 139"/>
                <a:gd name="T16" fmla="*/ 660 w 662"/>
                <a:gd name="T17" fmla="*/ 88 h 139"/>
                <a:gd name="T18" fmla="*/ 653 w 662"/>
                <a:gd name="T19" fmla="*/ 105 h 139"/>
                <a:gd name="T20" fmla="*/ 642 w 662"/>
                <a:gd name="T21" fmla="*/ 119 h 139"/>
                <a:gd name="T22" fmla="*/ 629 w 662"/>
                <a:gd name="T23" fmla="*/ 130 h 139"/>
                <a:gd name="T24" fmla="*/ 614 w 662"/>
                <a:gd name="T25" fmla="*/ 137 h 139"/>
                <a:gd name="T26" fmla="*/ 596 w 662"/>
                <a:gd name="T27" fmla="*/ 139 h 139"/>
                <a:gd name="T28" fmla="*/ 66 w 662"/>
                <a:gd name="T29" fmla="*/ 139 h 139"/>
                <a:gd name="T30" fmla="*/ 48 w 662"/>
                <a:gd name="T31" fmla="*/ 137 h 139"/>
                <a:gd name="T32" fmla="*/ 33 w 662"/>
                <a:gd name="T33" fmla="*/ 130 h 139"/>
                <a:gd name="T34" fmla="*/ 20 w 662"/>
                <a:gd name="T35" fmla="*/ 119 h 139"/>
                <a:gd name="T36" fmla="*/ 8 w 662"/>
                <a:gd name="T37" fmla="*/ 105 h 139"/>
                <a:gd name="T38" fmla="*/ 2 w 662"/>
                <a:gd name="T39" fmla="*/ 88 h 139"/>
                <a:gd name="T40" fmla="*/ 0 w 662"/>
                <a:gd name="T41" fmla="*/ 70 h 139"/>
                <a:gd name="T42" fmla="*/ 2 w 662"/>
                <a:gd name="T43" fmla="*/ 52 h 139"/>
                <a:gd name="T44" fmla="*/ 8 w 662"/>
                <a:gd name="T45" fmla="*/ 34 h 139"/>
                <a:gd name="T46" fmla="*/ 20 w 662"/>
                <a:gd name="T47" fmla="*/ 20 h 139"/>
                <a:gd name="T48" fmla="*/ 33 w 662"/>
                <a:gd name="T49" fmla="*/ 9 h 139"/>
                <a:gd name="T50" fmla="*/ 48 w 662"/>
                <a:gd name="T51" fmla="*/ 3 h 139"/>
                <a:gd name="T52" fmla="*/ 66 w 662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2" h="139">
                  <a:moveTo>
                    <a:pt x="66" y="0"/>
                  </a:moveTo>
                  <a:lnTo>
                    <a:pt x="596" y="0"/>
                  </a:lnTo>
                  <a:lnTo>
                    <a:pt x="614" y="3"/>
                  </a:lnTo>
                  <a:lnTo>
                    <a:pt x="629" y="9"/>
                  </a:lnTo>
                  <a:lnTo>
                    <a:pt x="642" y="20"/>
                  </a:lnTo>
                  <a:lnTo>
                    <a:pt x="653" y="34"/>
                  </a:lnTo>
                  <a:lnTo>
                    <a:pt x="660" y="52"/>
                  </a:lnTo>
                  <a:lnTo>
                    <a:pt x="662" y="70"/>
                  </a:lnTo>
                  <a:lnTo>
                    <a:pt x="660" y="88"/>
                  </a:lnTo>
                  <a:lnTo>
                    <a:pt x="653" y="105"/>
                  </a:lnTo>
                  <a:lnTo>
                    <a:pt x="642" y="119"/>
                  </a:lnTo>
                  <a:lnTo>
                    <a:pt x="629" y="130"/>
                  </a:lnTo>
                  <a:lnTo>
                    <a:pt x="614" y="137"/>
                  </a:lnTo>
                  <a:lnTo>
                    <a:pt x="596" y="139"/>
                  </a:lnTo>
                  <a:lnTo>
                    <a:pt x="66" y="139"/>
                  </a:lnTo>
                  <a:lnTo>
                    <a:pt x="48" y="137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8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8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487363" y="3854450"/>
              <a:ext cx="339725" cy="473075"/>
            </a:xfrm>
            <a:custGeom>
              <a:avLst/>
              <a:gdLst>
                <a:gd name="T0" fmla="*/ 797 w 2783"/>
                <a:gd name="T1" fmla="*/ 2929 h 3576"/>
                <a:gd name="T2" fmla="*/ 1978 w 2783"/>
                <a:gd name="T3" fmla="*/ 2912 h 3576"/>
                <a:gd name="T4" fmla="*/ 1126 w 2783"/>
                <a:gd name="T5" fmla="*/ 2599 h 3576"/>
                <a:gd name="T6" fmla="*/ 1010 w 2783"/>
                <a:gd name="T7" fmla="*/ 2638 h 3576"/>
                <a:gd name="T8" fmla="*/ 1831 w 2783"/>
                <a:gd name="T9" fmla="*/ 2708 h 3576"/>
                <a:gd name="T10" fmla="*/ 1688 w 2783"/>
                <a:gd name="T11" fmla="*/ 2601 h 3576"/>
                <a:gd name="T12" fmla="*/ 1320 w 2783"/>
                <a:gd name="T13" fmla="*/ 2055 h 3576"/>
                <a:gd name="T14" fmla="*/ 1263 w 2783"/>
                <a:gd name="T15" fmla="*/ 2405 h 3576"/>
                <a:gd name="T16" fmla="*/ 1480 w 2783"/>
                <a:gd name="T17" fmla="*/ 2233 h 3576"/>
                <a:gd name="T18" fmla="*/ 1323 w 2783"/>
                <a:gd name="T19" fmla="*/ 1995 h 3576"/>
                <a:gd name="T20" fmla="*/ 2296 w 2783"/>
                <a:gd name="T21" fmla="*/ 1022 h 3576"/>
                <a:gd name="T22" fmla="*/ 2306 w 2783"/>
                <a:gd name="T23" fmla="*/ 1318 h 3576"/>
                <a:gd name="T24" fmla="*/ 2549 w 2783"/>
                <a:gd name="T25" fmla="*/ 1085 h 3576"/>
                <a:gd name="T26" fmla="*/ 2644 w 2783"/>
                <a:gd name="T27" fmla="*/ 740 h 3576"/>
                <a:gd name="T28" fmla="*/ 2631 w 2783"/>
                <a:gd name="T29" fmla="*/ 488 h 3576"/>
                <a:gd name="T30" fmla="*/ 182 w 2783"/>
                <a:gd name="T31" fmla="*/ 470 h 3576"/>
                <a:gd name="T32" fmla="*/ 133 w 2783"/>
                <a:gd name="T33" fmla="*/ 592 h 3576"/>
                <a:gd name="T34" fmla="*/ 188 w 2783"/>
                <a:gd name="T35" fmla="*/ 985 h 3576"/>
                <a:gd name="T36" fmla="*/ 377 w 2783"/>
                <a:gd name="T37" fmla="*/ 1249 h 3576"/>
                <a:gd name="T38" fmla="*/ 536 w 2783"/>
                <a:gd name="T39" fmla="*/ 1210 h 3576"/>
                <a:gd name="T40" fmla="*/ 421 w 2783"/>
                <a:gd name="T41" fmla="*/ 588 h 3576"/>
                <a:gd name="T42" fmla="*/ 533 w 2783"/>
                <a:gd name="T43" fmla="*/ 269 h 3576"/>
                <a:gd name="T44" fmla="*/ 609 w 2783"/>
                <a:gd name="T45" fmla="*/ 959 h 3576"/>
                <a:gd name="T46" fmla="*/ 784 w 2783"/>
                <a:gd name="T47" fmla="*/ 1463 h 3576"/>
                <a:gd name="T48" fmla="*/ 1012 w 2783"/>
                <a:gd name="T49" fmla="*/ 1737 h 3576"/>
                <a:gd name="T50" fmla="*/ 1330 w 2783"/>
                <a:gd name="T51" fmla="*/ 1855 h 3576"/>
                <a:gd name="T52" fmla="*/ 1675 w 2783"/>
                <a:gd name="T53" fmla="*/ 1796 h 3576"/>
                <a:gd name="T54" fmla="*/ 1932 w 2783"/>
                <a:gd name="T55" fmla="*/ 1570 h 3576"/>
                <a:gd name="T56" fmla="*/ 2126 w 2783"/>
                <a:gd name="T57" fmla="*/ 1149 h 3576"/>
                <a:gd name="T58" fmla="*/ 2235 w 2783"/>
                <a:gd name="T59" fmla="*/ 517 h 3576"/>
                <a:gd name="T60" fmla="*/ 2219 w 2783"/>
                <a:gd name="T61" fmla="*/ 140 h 3576"/>
                <a:gd name="T62" fmla="*/ 1983 w 2783"/>
                <a:gd name="T63" fmla="*/ 140 h 3576"/>
                <a:gd name="T64" fmla="*/ 1320 w 2783"/>
                <a:gd name="T65" fmla="*/ 140 h 3576"/>
                <a:gd name="T66" fmla="*/ 800 w 2783"/>
                <a:gd name="T67" fmla="*/ 140 h 3576"/>
                <a:gd name="T68" fmla="*/ 564 w 2783"/>
                <a:gd name="T69" fmla="*/ 140 h 3576"/>
                <a:gd name="T70" fmla="*/ 2366 w 2783"/>
                <a:gd name="T71" fmla="*/ 21 h 3576"/>
                <a:gd name="T72" fmla="*/ 2584 w 2783"/>
                <a:gd name="T73" fmla="*/ 328 h 3576"/>
                <a:gd name="T74" fmla="*/ 2755 w 2783"/>
                <a:gd name="T75" fmla="*/ 431 h 3576"/>
                <a:gd name="T76" fmla="*/ 2776 w 2783"/>
                <a:gd name="T77" fmla="*/ 749 h 3576"/>
                <a:gd name="T78" fmla="*/ 2679 w 2783"/>
                <a:gd name="T79" fmla="*/ 1125 h 3576"/>
                <a:gd name="T80" fmla="*/ 2456 w 2783"/>
                <a:gd name="T81" fmla="*/ 1384 h 3576"/>
                <a:gd name="T82" fmla="*/ 2095 w 2783"/>
                <a:gd name="T83" fmla="*/ 1565 h 3576"/>
                <a:gd name="T84" fmla="*/ 1821 w 2783"/>
                <a:gd name="T85" fmla="*/ 1869 h 3576"/>
                <a:gd name="T86" fmla="*/ 1598 w 2783"/>
                <a:gd name="T87" fmla="*/ 2093 h 3576"/>
                <a:gd name="T88" fmla="*/ 1668 w 2783"/>
                <a:gd name="T89" fmla="*/ 2414 h 3576"/>
                <a:gd name="T90" fmla="*/ 1884 w 2783"/>
                <a:gd name="T91" fmla="*/ 2554 h 3576"/>
                <a:gd name="T92" fmla="*/ 2011 w 2783"/>
                <a:gd name="T93" fmla="*/ 2761 h 3576"/>
                <a:gd name="T94" fmla="*/ 2117 w 2783"/>
                <a:gd name="T95" fmla="*/ 2913 h 3576"/>
                <a:gd name="T96" fmla="*/ 2087 w 2783"/>
                <a:gd name="T97" fmla="*/ 3566 h 3576"/>
                <a:gd name="T98" fmla="*/ 682 w 2783"/>
                <a:gd name="T99" fmla="*/ 3555 h 3576"/>
                <a:gd name="T100" fmla="*/ 673 w 2783"/>
                <a:gd name="T101" fmla="*/ 2881 h 3576"/>
                <a:gd name="T102" fmla="*/ 801 w 2783"/>
                <a:gd name="T103" fmla="*/ 2748 h 3576"/>
                <a:gd name="T104" fmla="*/ 932 w 2783"/>
                <a:gd name="T105" fmla="*/ 2525 h 3576"/>
                <a:gd name="T106" fmla="*/ 1136 w 2783"/>
                <a:gd name="T107" fmla="*/ 2367 h 3576"/>
                <a:gd name="T108" fmla="*/ 1188 w 2783"/>
                <a:gd name="T109" fmla="*/ 2034 h 3576"/>
                <a:gd name="T110" fmla="*/ 909 w 2783"/>
                <a:gd name="T111" fmla="*/ 1831 h 3576"/>
                <a:gd name="T112" fmla="*/ 618 w 2783"/>
                <a:gd name="T113" fmla="*/ 1539 h 3576"/>
                <a:gd name="T114" fmla="*/ 281 w 2783"/>
                <a:gd name="T115" fmla="*/ 1347 h 3576"/>
                <a:gd name="T116" fmla="*/ 79 w 2783"/>
                <a:gd name="T117" fmla="*/ 1071 h 3576"/>
                <a:gd name="T118" fmla="*/ 2 w 2783"/>
                <a:gd name="T119" fmla="*/ 673 h 3576"/>
                <a:gd name="T120" fmla="*/ 47 w 2783"/>
                <a:gd name="T121" fmla="*/ 402 h 3576"/>
                <a:gd name="T122" fmla="*/ 403 w 2783"/>
                <a:gd name="T123" fmla="*/ 328 h 3576"/>
                <a:gd name="T124" fmla="*/ 431 w 2783"/>
                <a:gd name="T125" fmla="*/ 10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3" h="3576">
                  <a:moveTo>
                    <a:pt x="861" y="2877"/>
                  </a:moveTo>
                  <a:lnTo>
                    <a:pt x="844" y="2880"/>
                  </a:lnTo>
                  <a:lnTo>
                    <a:pt x="828" y="2887"/>
                  </a:lnTo>
                  <a:lnTo>
                    <a:pt x="815" y="2898"/>
                  </a:lnTo>
                  <a:lnTo>
                    <a:pt x="805" y="2912"/>
                  </a:lnTo>
                  <a:lnTo>
                    <a:pt x="797" y="2929"/>
                  </a:lnTo>
                  <a:lnTo>
                    <a:pt x="795" y="2947"/>
                  </a:lnTo>
                  <a:lnTo>
                    <a:pt x="795" y="3436"/>
                  </a:lnTo>
                  <a:lnTo>
                    <a:pt x="1988" y="3436"/>
                  </a:lnTo>
                  <a:lnTo>
                    <a:pt x="1988" y="2947"/>
                  </a:lnTo>
                  <a:lnTo>
                    <a:pt x="1986" y="2929"/>
                  </a:lnTo>
                  <a:lnTo>
                    <a:pt x="1978" y="2912"/>
                  </a:lnTo>
                  <a:lnTo>
                    <a:pt x="1968" y="2898"/>
                  </a:lnTo>
                  <a:lnTo>
                    <a:pt x="1955" y="2887"/>
                  </a:lnTo>
                  <a:lnTo>
                    <a:pt x="1939" y="2880"/>
                  </a:lnTo>
                  <a:lnTo>
                    <a:pt x="1922" y="2877"/>
                  </a:lnTo>
                  <a:lnTo>
                    <a:pt x="861" y="2877"/>
                  </a:lnTo>
                  <a:close/>
                  <a:moveTo>
                    <a:pt x="1126" y="2599"/>
                  </a:moveTo>
                  <a:lnTo>
                    <a:pt x="1126" y="2599"/>
                  </a:lnTo>
                  <a:lnTo>
                    <a:pt x="1126" y="2599"/>
                  </a:lnTo>
                  <a:lnTo>
                    <a:pt x="1094" y="2601"/>
                  </a:lnTo>
                  <a:lnTo>
                    <a:pt x="1065" y="2608"/>
                  </a:lnTo>
                  <a:lnTo>
                    <a:pt x="1037" y="2621"/>
                  </a:lnTo>
                  <a:lnTo>
                    <a:pt x="1010" y="2638"/>
                  </a:lnTo>
                  <a:lnTo>
                    <a:pt x="988" y="2658"/>
                  </a:lnTo>
                  <a:lnTo>
                    <a:pt x="968" y="2682"/>
                  </a:lnTo>
                  <a:lnTo>
                    <a:pt x="952" y="2708"/>
                  </a:lnTo>
                  <a:lnTo>
                    <a:pt x="939" y="2738"/>
                  </a:lnTo>
                  <a:lnTo>
                    <a:pt x="1844" y="2738"/>
                  </a:lnTo>
                  <a:lnTo>
                    <a:pt x="1831" y="2708"/>
                  </a:lnTo>
                  <a:lnTo>
                    <a:pt x="1815" y="2682"/>
                  </a:lnTo>
                  <a:lnTo>
                    <a:pt x="1795" y="2658"/>
                  </a:lnTo>
                  <a:lnTo>
                    <a:pt x="1773" y="2638"/>
                  </a:lnTo>
                  <a:lnTo>
                    <a:pt x="1746" y="2621"/>
                  </a:lnTo>
                  <a:lnTo>
                    <a:pt x="1718" y="2608"/>
                  </a:lnTo>
                  <a:lnTo>
                    <a:pt x="1688" y="2601"/>
                  </a:lnTo>
                  <a:lnTo>
                    <a:pt x="1657" y="2599"/>
                  </a:lnTo>
                  <a:lnTo>
                    <a:pt x="1657" y="2599"/>
                  </a:lnTo>
                  <a:lnTo>
                    <a:pt x="1657" y="2599"/>
                  </a:lnTo>
                  <a:lnTo>
                    <a:pt x="1126" y="2599"/>
                  </a:lnTo>
                  <a:close/>
                  <a:moveTo>
                    <a:pt x="1323" y="1995"/>
                  </a:moveTo>
                  <a:lnTo>
                    <a:pt x="1320" y="2055"/>
                  </a:lnTo>
                  <a:lnTo>
                    <a:pt x="1316" y="2115"/>
                  </a:lnTo>
                  <a:lnTo>
                    <a:pt x="1311" y="2175"/>
                  </a:lnTo>
                  <a:lnTo>
                    <a:pt x="1303" y="2233"/>
                  </a:lnTo>
                  <a:lnTo>
                    <a:pt x="1293" y="2292"/>
                  </a:lnTo>
                  <a:lnTo>
                    <a:pt x="1280" y="2348"/>
                  </a:lnTo>
                  <a:lnTo>
                    <a:pt x="1263" y="2405"/>
                  </a:lnTo>
                  <a:lnTo>
                    <a:pt x="1242" y="2459"/>
                  </a:lnTo>
                  <a:lnTo>
                    <a:pt x="1541" y="2459"/>
                  </a:lnTo>
                  <a:lnTo>
                    <a:pt x="1520" y="2405"/>
                  </a:lnTo>
                  <a:lnTo>
                    <a:pt x="1502" y="2348"/>
                  </a:lnTo>
                  <a:lnTo>
                    <a:pt x="1490" y="2292"/>
                  </a:lnTo>
                  <a:lnTo>
                    <a:pt x="1480" y="2233"/>
                  </a:lnTo>
                  <a:lnTo>
                    <a:pt x="1472" y="2175"/>
                  </a:lnTo>
                  <a:lnTo>
                    <a:pt x="1467" y="2115"/>
                  </a:lnTo>
                  <a:lnTo>
                    <a:pt x="1463" y="2055"/>
                  </a:lnTo>
                  <a:lnTo>
                    <a:pt x="1460" y="1995"/>
                  </a:lnTo>
                  <a:lnTo>
                    <a:pt x="1391" y="1997"/>
                  </a:lnTo>
                  <a:lnTo>
                    <a:pt x="1323" y="1995"/>
                  </a:lnTo>
                  <a:close/>
                  <a:moveTo>
                    <a:pt x="2372" y="468"/>
                  </a:moveTo>
                  <a:lnTo>
                    <a:pt x="2362" y="588"/>
                  </a:lnTo>
                  <a:lnTo>
                    <a:pt x="2349" y="703"/>
                  </a:lnTo>
                  <a:lnTo>
                    <a:pt x="2334" y="815"/>
                  </a:lnTo>
                  <a:lnTo>
                    <a:pt x="2316" y="920"/>
                  </a:lnTo>
                  <a:lnTo>
                    <a:pt x="2296" y="1022"/>
                  </a:lnTo>
                  <a:lnTo>
                    <a:pt x="2272" y="1118"/>
                  </a:lnTo>
                  <a:lnTo>
                    <a:pt x="2247" y="1210"/>
                  </a:lnTo>
                  <a:lnTo>
                    <a:pt x="2218" y="1297"/>
                  </a:lnTo>
                  <a:lnTo>
                    <a:pt x="2187" y="1379"/>
                  </a:lnTo>
                  <a:lnTo>
                    <a:pt x="2250" y="1349"/>
                  </a:lnTo>
                  <a:lnTo>
                    <a:pt x="2306" y="1318"/>
                  </a:lnTo>
                  <a:lnTo>
                    <a:pt x="2359" y="1285"/>
                  </a:lnTo>
                  <a:lnTo>
                    <a:pt x="2406" y="1249"/>
                  </a:lnTo>
                  <a:lnTo>
                    <a:pt x="2448" y="1213"/>
                  </a:lnTo>
                  <a:lnTo>
                    <a:pt x="2486" y="1172"/>
                  </a:lnTo>
                  <a:lnTo>
                    <a:pt x="2519" y="1130"/>
                  </a:lnTo>
                  <a:lnTo>
                    <a:pt x="2549" y="1085"/>
                  </a:lnTo>
                  <a:lnTo>
                    <a:pt x="2573" y="1037"/>
                  </a:lnTo>
                  <a:lnTo>
                    <a:pt x="2595" y="985"/>
                  </a:lnTo>
                  <a:lnTo>
                    <a:pt x="2612" y="930"/>
                  </a:lnTo>
                  <a:lnTo>
                    <a:pt x="2627" y="870"/>
                  </a:lnTo>
                  <a:lnTo>
                    <a:pt x="2637" y="807"/>
                  </a:lnTo>
                  <a:lnTo>
                    <a:pt x="2644" y="740"/>
                  </a:lnTo>
                  <a:lnTo>
                    <a:pt x="2648" y="668"/>
                  </a:lnTo>
                  <a:lnTo>
                    <a:pt x="2650" y="591"/>
                  </a:lnTo>
                  <a:lnTo>
                    <a:pt x="2650" y="536"/>
                  </a:lnTo>
                  <a:lnTo>
                    <a:pt x="2647" y="518"/>
                  </a:lnTo>
                  <a:lnTo>
                    <a:pt x="2641" y="502"/>
                  </a:lnTo>
                  <a:lnTo>
                    <a:pt x="2631" y="488"/>
                  </a:lnTo>
                  <a:lnTo>
                    <a:pt x="2618" y="477"/>
                  </a:lnTo>
                  <a:lnTo>
                    <a:pt x="2601" y="470"/>
                  </a:lnTo>
                  <a:lnTo>
                    <a:pt x="2584" y="468"/>
                  </a:lnTo>
                  <a:lnTo>
                    <a:pt x="2372" y="468"/>
                  </a:lnTo>
                  <a:close/>
                  <a:moveTo>
                    <a:pt x="199" y="468"/>
                  </a:moveTo>
                  <a:lnTo>
                    <a:pt x="182" y="470"/>
                  </a:lnTo>
                  <a:lnTo>
                    <a:pt x="165" y="477"/>
                  </a:lnTo>
                  <a:lnTo>
                    <a:pt x="152" y="488"/>
                  </a:lnTo>
                  <a:lnTo>
                    <a:pt x="142" y="502"/>
                  </a:lnTo>
                  <a:lnTo>
                    <a:pt x="136" y="518"/>
                  </a:lnTo>
                  <a:lnTo>
                    <a:pt x="133" y="536"/>
                  </a:lnTo>
                  <a:lnTo>
                    <a:pt x="133" y="592"/>
                  </a:lnTo>
                  <a:lnTo>
                    <a:pt x="135" y="669"/>
                  </a:lnTo>
                  <a:lnTo>
                    <a:pt x="139" y="740"/>
                  </a:lnTo>
                  <a:lnTo>
                    <a:pt x="146" y="807"/>
                  </a:lnTo>
                  <a:lnTo>
                    <a:pt x="156" y="871"/>
                  </a:lnTo>
                  <a:lnTo>
                    <a:pt x="171" y="930"/>
                  </a:lnTo>
                  <a:lnTo>
                    <a:pt x="188" y="985"/>
                  </a:lnTo>
                  <a:lnTo>
                    <a:pt x="210" y="1037"/>
                  </a:lnTo>
                  <a:lnTo>
                    <a:pt x="234" y="1086"/>
                  </a:lnTo>
                  <a:lnTo>
                    <a:pt x="264" y="1130"/>
                  </a:lnTo>
                  <a:lnTo>
                    <a:pt x="297" y="1172"/>
                  </a:lnTo>
                  <a:lnTo>
                    <a:pt x="335" y="1213"/>
                  </a:lnTo>
                  <a:lnTo>
                    <a:pt x="377" y="1249"/>
                  </a:lnTo>
                  <a:lnTo>
                    <a:pt x="424" y="1285"/>
                  </a:lnTo>
                  <a:lnTo>
                    <a:pt x="477" y="1318"/>
                  </a:lnTo>
                  <a:lnTo>
                    <a:pt x="533" y="1349"/>
                  </a:lnTo>
                  <a:lnTo>
                    <a:pt x="596" y="1379"/>
                  </a:lnTo>
                  <a:lnTo>
                    <a:pt x="565" y="1297"/>
                  </a:lnTo>
                  <a:lnTo>
                    <a:pt x="536" y="1210"/>
                  </a:lnTo>
                  <a:lnTo>
                    <a:pt x="511" y="1118"/>
                  </a:lnTo>
                  <a:lnTo>
                    <a:pt x="487" y="1022"/>
                  </a:lnTo>
                  <a:lnTo>
                    <a:pt x="467" y="921"/>
                  </a:lnTo>
                  <a:lnTo>
                    <a:pt x="449" y="815"/>
                  </a:lnTo>
                  <a:lnTo>
                    <a:pt x="434" y="703"/>
                  </a:lnTo>
                  <a:lnTo>
                    <a:pt x="421" y="588"/>
                  </a:lnTo>
                  <a:lnTo>
                    <a:pt x="411" y="468"/>
                  </a:lnTo>
                  <a:lnTo>
                    <a:pt x="199" y="468"/>
                  </a:lnTo>
                  <a:close/>
                  <a:moveTo>
                    <a:pt x="546" y="140"/>
                  </a:moveTo>
                  <a:lnTo>
                    <a:pt x="534" y="140"/>
                  </a:lnTo>
                  <a:lnTo>
                    <a:pt x="530" y="140"/>
                  </a:lnTo>
                  <a:lnTo>
                    <a:pt x="533" y="269"/>
                  </a:lnTo>
                  <a:lnTo>
                    <a:pt x="540" y="393"/>
                  </a:lnTo>
                  <a:lnTo>
                    <a:pt x="548" y="517"/>
                  </a:lnTo>
                  <a:lnTo>
                    <a:pt x="559" y="635"/>
                  </a:lnTo>
                  <a:lnTo>
                    <a:pt x="572" y="748"/>
                  </a:lnTo>
                  <a:lnTo>
                    <a:pt x="590" y="856"/>
                  </a:lnTo>
                  <a:lnTo>
                    <a:pt x="609" y="959"/>
                  </a:lnTo>
                  <a:lnTo>
                    <a:pt x="631" y="1057"/>
                  </a:lnTo>
                  <a:lnTo>
                    <a:pt x="657" y="1149"/>
                  </a:lnTo>
                  <a:lnTo>
                    <a:pt x="684" y="1235"/>
                  </a:lnTo>
                  <a:lnTo>
                    <a:pt x="715" y="1317"/>
                  </a:lnTo>
                  <a:lnTo>
                    <a:pt x="748" y="1392"/>
                  </a:lnTo>
                  <a:lnTo>
                    <a:pt x="784" y="1463"/>
                  </a:lnTo>
                  <a:lnTo>
                    <a:pt x="816" y="1518"/>
                  </a:lnTo>
                  <a:lnTo>
                    <a:pt x="851" y="1570"/>
                  </a:lnTo>
                  <a:lnTo>
                    <a:pt x="888" y="1618"/>
                  </a:lnTo>
                  <a:lnTo>
                    <a:pt x="927" y="1662"/>
                  </a:lnTo>
                  <a:lnTo>
                    <a:pt x="969" y="1701"/>
                  </a:lnTo>
                  <a:lnTo>
                    <a:pt x="1012" y="1737"/>
                  </a:lnTo>
                  <a:lnTo>
                    <a:pt x="1060" y="1768"/>
                  </a:lnTo>
                  <a:lnTo>
                    <a:pt x="1108" y="1796"/>
                  </a:lnTo>
                  <a:lnTo>
                    <a:pt x="1159" y="1817"/>
                  </a:lnTo>
                  <a:lnTo>
                    <a:pt x="1214" y="1835"/>
                  </a:lnTo>
                  <a:lnTo>
                    <a:pt x="1270" y="1848"/>
                  </a:lnTo>
                  <a:lnTo>
                    <a:pt x="1330" y="1855"/>
                  </a:lnTo>
                  <a:lnTo>
                    <a:pt x="1391" y="1857"/>
                  </a:lnTo>
                  <a:lnTo>
                    <a:pt x="1453" y="1855"/>
                  </a:lnTo>
                  <a:lnTo>
                    <a:pt x="1513" y="1848"/>
                  </a:lnTo>
                  <a:lnTo>
                    <a:pt x="1569" y="1835"/>
                  </a:lnTo>
                  <a:lnTo>
                    <a:pt x="1624" y="1817"/>
                  </a:lnTo>
                  <a:lnTo>
                    <a:pt x="1675" y="1796"/>
                  </a:lnTo>
                  <a:lnTo>
                    <a:pt x="1723" y="1768"/>
                  </a:lnTo>
                  <a:lnTo>
                    <a:pt x="1771" y="1737"/>
                  </a:lnTo>
                  <a:lnTo>
                    <a:pt x="1814" y="1701"/>
                  </a:lnTo>
                  <a:lnTo>
                    <a:pt x="1856" y="1662"/>
                  </a:lnTo>
                  <a:lnTo>
                    <a:pt x="1895" y="1618"/>
                  </a:lnTo>
                  <a:lnTo>
                    <a:pt x="1932" y="1570"/>
                  </a:lnTo>
                  <a:lnTo>
                    <a:pt x="1967" y="1518"/>
                  </a:lnTo>
                  <a:lnTo>
                    <a:pt x="1999" y="1463"/>
                  </a:lnTo>
                  <a:lnTo>
                    <a:pt x="2035" y="1392"/>
                  </a:lnTo>
                  <a:lnTo>
                    <a:pt x="2069" y="1317"/>
                  </a:lnTo>
                  <a:lnTo>
                    <a:pt x="2099" y="1235"/>
                  </a:lnTo>
                  <a:lnTo>
                    <a:pt x="2126" y="1149"/>
                  </a:lnTo>
                  <a:lnTo>
                    <a:pt x="2152" y="1057"/>
                  </a:lnTo>
                  <a:lnTo>
                    <a:pt x="2174" y="959"/>
                  </a:lnTo>
                  <a:lnTo>
                    <a:pt x="2193" y="856"/>
                  </a:lnTo>
                  <a:lnTo>
                    <a:pt x="2211" y="748"/>
                  </a:lnTo>
                  <a:lnTo>
                    <a:pt x="2224" y="635"/>
                  </a:lnTo>
                  <a:lnTo>
                    <a:pt x="2235" y="517"/>
                  </a:lnTo>
                  <a:lnTo>
                    <a:pt x="2243" y="393"/>
                  </a:lnTo>
                  <a:lnTo>
                    <a:pt x="2250" y="269"/>
                  </a:lnTo>
                  <a:lnTo>
                    <a:pt x="2253" y="140"/>
                  </a:lnTo>
                  <a:lnTo>
                    <a:pt x="2249" y="140"/>
                  </a:lnTo>
                  <a:lnTo>
                    <a:pt x="2237" y="140"/>
                  </a:lnTo>
                  <a:lnTo>
                    <a:pt x="2219" y="140"/>
                  </a:lnTo>
                  <a:lnTo>
                    <a:pt x="2193" y="140"/>
                  </a:lnTo>
                  <a:lnTo>
                    <a:pt x="2162" y="140"/>
                  </a:lnTo>
                  <a:lnTo>
                    <a:pt x="2124" y="140"/>
                  </a:lnTo>
                  <a:lnTo>
                    <a:pt x="2082" y="140"/>
                  </a:lnTo>
                  <a:lnTo>
                    <a:pt x="2035" y="140"/>
                  </a:lnTo>
                  <a:lnTo>
                    <a:pt x="1983" y="140"/>
                  </a:lnTo>
                  <a:lnTo>
                    <a:pt x="1928" y="140"/>
                  </a:lnTo>
                  <a:lnTo>
                    <a:pt x="1868" y="140"/>
                  </a:lnTo>
                  <a:lnTo>
                    <a:pt x="1534" y="140"/>
                  </a:lnTo>
                  <a:lnTo>
                    <a:pt x="1463" y="140"/>
                  </a:lnTo>
                  <a:lnTo>
                    <a:pt x="1391" y="140"/>
                  </a:lnTo>
                  <a:lnTo>
                    <a:pt x="1320" y="140"/>
                  </a:lnTo>
                  <a:lnTo>
                    <a:pt x="1179" y="140"/>
                  </a:lnTo>
                  <a:lnTo>
                    <a:pt x="1109" y="140"/>
                  </a:lnTo>
                  <a:lnTo>
                    <a:pt x="977" y="140"/>
                  </a:lnTo>
                  <a:lnTo>
                    <a:pt x="915" y="140"/>
                  </a:lnTo>
                  <a:lnTo>
                    <a:pt x="855" y="140"/>
                  </a:lnTo>
                  <a:lnTo>
                    <a:pt x="800" y="140"/>
                  </a:lnTo>
                  <a:lnTo>
                    <a:pt x="748" y="140"/>
                  </a:lnTo>
                  <a:lnTo>
                    <a:pt x="701" y="140"/>
                  </a:lnTo>
                  <a:lnTo>
                    <a:pt x="659" y="140"/>
                  </a:lnTo>
                  <a:lnTo>
                    <a:pt x="621" y="140"/>
                  </a:lnTo>
                  <a:lnTo>
                    <a:pt x="590" y="140"/>
                  </a:lnTo>
                  <a:lnTo>
                    <a:pt x="564" y="140"/>
                  </a:lnTo>
                  <a:lnTo>
                    <a:pt x="546" y="140"/>
                  </a:lnTo>
                  <a:close/>
                  <a:moveTo>
                    <a:pt x="464" y="0"/>
                  </a:moveTo>
                  <a:lnTo>
                    <a:pt x="2318" y="0"/>
                  </a:lnTo>
                  <a:lnTo>
                    <a:pt x="2336" y="2"/>
                  </a:lnTo>
                  <a:lnTo>
                    <a:pt x="2352" y="10"/>
                  </a:lnTo>
                  <a:lnTo>
                    <a:pt x="2366" y="21"/>
                  </a:lnTo>
                  <a:lnTo>
                    <a:pt x="2376" y="35"/>
                  </a:lnTo>
                  <a:lnTo>
                    <a:pt x="2382" y="51"/>
                  </a:lnTo>
                  <a:lnTo>
                    <a:pt x="2385" y="69"/>
                  </a:lnTo>
                  <a:lnTo>
                    <a:pt x="2383" y="200"/>
                  </a:lnTo>
                  <a:lnTo>
                    <a:pt x="2380" y="328"/>
                  </a:lnTo>
                  <a:lnTo>
                    <a:pt x="2584" y="328"/>
                  </a:lnTo>
                  <a:lnTo>
                    <a:pt x="2620" y="332"/>
                  </a:lnTo>
                  <a:lnTo>
                    <a:pt x="2654" y="341"/>
                  </a:lnTo>
                  <a:lnTo>
                    <a:pt x="2684" y="357"/>
                  </a:lnTo>
                  <a:lnTo>
                    <a:pt x="2712" y="377"/>
                  </a:lnTo>
                  <a:lnTo>
                    <a:pt x="2736" y="402"/>
                  </a:lnTo>
                  <a:lnTo>
                    <a:pt x="2755" y="431"/>
                  </a:lnTo>
                  <a:lnTo>
                    <a:pt x="2770" y="464"/>
                  </a:lnTo>
                  <a:lnTo>
                    <a:pt x="2779" y="498"/>
                  </a:lnTo>
                  <a:lnTo>
                    <a:pt x="2783" y="536"/>
                  </a:lnTo>
                  <a:lnTo>
                    <a:pt x="2783" y="591"/>
                  </a:lnTo>
                  <a:lnTo>
                    <a:pt x="2781" y="672"/>
                  </a:lnTo>
                  <a:lnTo>
                    <a:pt x="2776" y="749"/>
                  </a:lnTo>
                  <a:lnTo>
                    <a:pt x="2769" y="821"/>
                  </a:lnTo>
                  <a:lnTo>
                    <a:pt x="2757" y="890"/>
                  </a:lnTo>
                  <a:lnTo>
                    <a:pt x="2743" y="954"/>
                  </a:lnTo>
                  <a:lnTo>
                    <a:pt x="2725" y="1014"/>
                  </a:lnTo>
                  <a:lnTo>
                    <a:pt x="2704" y="1072"/>
                  </a:lnTo>
                  <a:lnTo>
                    <a:pt x="2679" y="1125"/>
                  </a:lnTo>
                  <a:lnTo>
                    <a:pt x="2651" y="1175"/>
                  </a:lnTo>
                  <a:lnTo>
                    <a:pt x="2620" y="1222"/>
                  </a:lnTo>
                  <a:lnTo>
                    <a:pt x="2584" y="1266"/>
                  </a:lnTo>
                  <a:lnTo>
                    <a:pt x="2546" y="1308"/>
                  </a:lnTo>
                  <a:lnTo>
                    <a:pt x="2502" y="1347"/>
                  </a:lnTo>
                  <a:lnTo>
                    <a:pt x="2456" y="1384"/>
                  </a:lnTo>
                  <a:lnTo>
                    <a:pt x="2406" y="1418"/>
                  </a:lnTo>
                  <a:lnTo>
                    <a:pt x="2351" y="1451"/>
                  </a:lnTo>
                  <a:lnTo>
                    <a:pt x="2294" y="1481"/>
                  </a:lnTo>
                  <a:lnTo>
                    <a:pt x="2232" y="1511"/>
                  </a:lnTo>
                  <a:lnTo>
                    <a:pt x="2165" y="1539"/>
                  </a:lnTo>
                  <a:lnTo>
                    <a:pt x="2095" y="1565"/>
                  </a:lnTo>
                  <a:lnTo>
                    <a:pt x="2056" y="1629"/>
                  </a:lnTo>
                  <a:lnTo>
                    <a:pt x="2014" y="1686"/>
                  </a:lnTo>
                  <a:lnTo>
                    <a:pt x="1969" y="1739"/>
                  </a:lnTo>
                  <a:lnTo>
                    <a:pt x="1923" y="1788"/>
                  </a:lnTo>
                  <a:lnTo>
                    <a:pt x="1873" y="1831"/>
                  </a:lnTo>
                  <a:lnTo>
                    <a:pt x="1821" y="1869"/>
                  </a:lnTo>
                  <a:lnTo>
                    <a:pt x="1768" y="1903"/>
                  </a:lnTo>
                  <a:lnTo>
                    <a:pt x="1711" y="1931"/>
                  </a:lnTo>
                  <a:lnTo>
                    <a:pt x="1653" y="1955"/>
                  </a:lnTo>
                  <a:lnTo>
                    <a:pt x="1592" y="1973"/>
                  </a:lnTo>
                  <a:lnTo>
                    <a:pt x="1595" y="2034"/>
                  </a:lnTo>
                  <a:lnTo>
                    <a:pt x="1598" y="2093"/>
                  </a:lnTo>
                  <a:lnTo>
                    <a:pt x="1603" y="2151"/>
                  </a:lnTo>
                  <a:lnTo>
                    <a:pt x="1609" y="2207"/>
                  </a:lnTo>
                  <a:lnTo>
                    <a:pt x="1620" y="2263"/>
                  </a:lnTo>
                  <a:lnTo>
                    <a:pt x="1632" y="2316"/>
                  </a:lnTo>
                  <a:lnTo>
                    <a:pt x="1647" y="2367"/>
                  </a:lnTo>
                  <a:lnTo>
                    <a:pt x="1668" y="2414"/>
                  </a:lnTo>
                  <a:lnTo>
                    <a:pt x="1693" y="2461"/>
                  </a:lnTo>
                  <a:lnTo>
                    <a:pt x="1736" y="2469"/>
                  </a:lnTo>
                  <a:lnTo>
                    <a:pt x="1777" y="2483"/>
                  </a:lnTo>
                  <a:lnTo>
                    <a:pt x="1815" y="2501"/>
                  </a:lnTo>
                  <a:lnTo>
                    <a:pt x="1851" y="2525"/>
                  </a:lnTo>
                  <a:lnTo>
                    <a:pt x="1884" y="2554"/>
                  </a:lnTo>
                  <a:lnTo>
                    <a:pt x="1913" y="2586"/>
                  </a:lnTo>
                  <a:lnTo>
                    <a:pt x="1937" y="2622"/>
                  </a:lnTo>
                  <a:lnTo>
                    <a:pt x="1957" y="2661"/>
                  </a:lnTo>
                  <a:lnTo>
                    <a:pt x="1972" y="2704"/>
                  </a:lnTo>
                  <a:lnTo>
                    <a:pt x="1982" y="2748"/>
                  </a:lnTo>
                  <a:lnTo>
                    <a:pt x="2011" y="2761"/>
                  </a:lnTo>
                  <a:lnTo>
                    <a:pt x="2038" y="2777"/>
                  </a:lnTo>
                  <a:lnTo>
                    <a:pt x="2062" y="2799"/>
                  </a:lnTo>
                  <a:lnTo>
                    <a:pt x="2081" y="2823"/>
                  </a:lnTo>
                  <a:lnTo>
                    <a:pt x="2098" y="2851"/>
                  </a:lnTo>
                  <a:lnTo>
                    <a:pt x="2110" y="2881"/>
                  </a:lnTo>
                  <a:lnTo>
                    <a:pt x="2117" y="2913"/>
                  </a:lnTo>
                  <a:lnTo>
                    <a:pt x="2120" y="2947"/>
                  </a:lnTo>
                  <a:lnTo>
                    <a:pt x="2120" y="3507"/>
                  </a:lnTo>
                  <a:lnTo>
                    <a:pt x="2118" y="3525"/>
                  </a:lnTo>
                  <a:lnTo>
                    <a:pt x="2111" y="3541"/>
                  </a:lnTo>
                  <a:lnTo>
                    <a:pt x="2101" y="3555"/>
                  </a:lnTo>
                  <a:lnTo>
                    <a:pt x="2087" y="3566"/>
                  </a:lnTo>
                  <a:lnTo>
                    <a:pt x="2072" y="3574"/>
                  </a:lnTo>
                  <a:lnTo>
                    <a:pt x="2054" y="3576"/>
                  </a:lnTo>
                  <a:lnTo>
                    <a:pt x="729" y="3576"/>
                  </a:lnTo>
                  <a:lnTo>
                    <a:pt x="711" y="3574"/>
                  </a:lnTo>
                  <a:lnTo>
                    <a:pt x="696" y="3566"/>
                  </a:lnTo>
                  <a:lnTo>
                    <a:pt x="682" y="3555"/>
                  </a:lnTo>
                  <a:lnTo>
                    <a:pt x="672" y="3541"/>
                  </a:lnTo>
                  <a:lnTo>
                    <a:pt x="665" y="3525"/>
                  </a:lnTo>
                  <a:lnTo>
                    <a:pt x="663" y="3507"/>
                  </a:lnTo>
                  <a:lnTo>
                    <a:pt x="663" y="2947"/>
                  </a:lnTo>
                  <a:lnTo>
                    <a:pt x="666" y="2913"/>
                  </a:lnTo>
                  <a:lnTo>
                    <a:pt x="673" y="2881"/>
                  </a:lnTo>
                  <a:lnTo>
                    <a:pt x="685" y="2851"/>
                  </a:lnTo>
                  <a:lnTo>
                    <a:pt x="702" y="2823"/>
                  </a:lnTo>
                  <a:lnTo>
                    <a:pt x="721" y="2799"/>
                  </a:lnTo>
                  <a:lnTo>
                    <a:pt x="745" y="2777"/>
                  </a:lnTo>
                  <a:lnTo>
                    <a:pt x="772" y="2761"/>
                  </a:lnTo>
                  <a:lnTo>
                    <a:pt x="801" y="2748"/>
                  </a:lnTo>
                  <a:lnTo>
                    <a:pt x="811" y="2704"/>
                  </a:lnTo>
                  <a:lnTo>
                    <a:pt x="826" y="2661"/>
                  </a:lnTo>
                  <a:lnTo>
                    <a:pt x="846" y="2622"/>
                  </a:lnTo>
                  <a:lnTo>
                    <a:pt x="870" y="2586"/>
                  </a:lnTo>
                  <a:lnTo>
                    <a:pt x="899" y="2554"/>
                  </a:lnTo>
                  <a:lnTo>
                    <a:pt x="932" y="2525"/>
                  </a:lnTo>
                  <a:lnTo>
                    <a:pt x="968" y="2501"/>
                  </a:lnTo>
                  <a:lnTo>
                    <a:pt x="1006" y="2483"/>
                  </a:lnTo>
                  <a:lnTo>
                    <a:pt x="1047" y="2469"/>
                  </a:lnTo>
                  <a:lnTo>
                    <a:pt x="1090" y="2461"/>
                  </a:lnTo>
                  <a:lnTo>
                    <a:pt x="1115" y="2414"/>
                  </a:lnTo>
                  <a:lnTo>
                    <a:pt x="1136" y="2367"/>
                  </a:lnTo>
                  <a:lnTo>
                    <a:pt x="1151" y="2316"/>
                  </a:lnTo>
                  <a:lnTo>
                    <a:pt x="1163" y="2263"/>
                  </a:lnTo>
                  <a:lnTo>
                    <a:pt x="1174" y="2207"/>
                  </a:lnTo>
                  <a:lnTo>
                    <a:pt x="1180" y="2151"/>
                  </a:lnTo>
                  <a:lnTo>
                    <a:pt x="1185" y="2093"/>
                  </a:lnTo>
                  <a:lnTo>
                    <a:pt x="1188" y="2034"/>
                  </a:lnTo>
                  <a:lnTo>
                    <a:pt x="1191" y="1973"/>
                  </a:lnTo>
                  <a:lnTo>
                    <a:pt x="1130" y="1955"/>
                  </a:lnTo>
                  <a:lnTo>
                    <a:pt x="1072" y="1931"/>
                  </a:lnTo>
                  <a:lnTo>
                    <a:pt x="1015" y="1903"/>
                  </a:lnTo>
                  <a:lnTo>
                    <a:pt x="962" y="1870"/>
                  </a:lnTo>
                  <a:lnTo>
                    <a:pt x="909" y="1831"/>
                  </a:lnTo>
                  <a:lnTo>
                    <a:pt x="860" y="1788"/>
                  </a:lnTo>
                  <a:lnTo>
                    <a:pt x="814" y="1740"/>
                  </a:lnTo>
                  <a:lnTo>
                    <a:pt x="770" y="1686"/>
                  </a:lnTo>
                  <a:lnTo>
                    <a:pt x="728" y="1629"/>
                  </a:lnTo>
                  <a:lnTo>
                    <a:pt x="688" y="1565"/>
                  </a:lnTo>
                  <a:lnTo>
                    <a:pt x="618" y="1539"/>
                  </a:lnTo>
                  <a:lnTo>
                    <a:pt x="551" y="1511"/>
                  </a:lnTo>
                  <a:lnTo>
                    <a:pt x="489" y="1481"/>
                  </a:lnTo>
                  <a:lnTo>
                    <a:pt x="431" y="1451"/>
                  </a:lnTo>
                  <a:lnTo>
                    <a:pt x="377" y="1418"/>
                  </a:lnTo>
                  <a:lnTo>
                    <a:pt x="327" y="1384"/>
                  </a:lnTo>
                  <a:lnTo>
                    <a:pt x="281" y="1347"/>
                  </a:lnTo>
                  <a:lnTo>
                    <a:pt x="237" y="1308"/>
                  </a:lnTo>
                  <a:lnTo>
                    <a:pt x="198" y="1266"/>
                  </a:lnTo>
                  <a:lnTo>
                    <a:pt x="163" y="1221"/>
                  </a:lnTo>
                  <a:lnTo>
                    <a:pt x="132" y="1175"/>
                  </a:lnTo>
                  <a:lnTo>
                    <a:pt x="104" y="1125"/>
                  </a:lnTo>
                  <a:lnTo>
                    <a:pt x="79" y="1071"/>
                  </a:lnTo>
                  <a:lnTo>
                    <a:pt x="58" y="1014"/>
                  </a:lnTo>
                  <a:lnTo>
                    <a:pt x="40" y="954"/>
                  </a:lnTo>
                  <a:lnTo>
                    <a:pt x="26" y="890"/>
                  </a:lnTo>
                  <a:lnTo>
                    <a:pt x="14" y="821"/>
                  </a:lnTo>
                  <a:lnTo>
                    <a:pt x="7" y="749"/>
                  </a:lnTo>
                  <a:lnTo>
                    <a:pt x="2" y="673"/>
                  </a:lnTo>
                  <a:lnTo>
                    <a:pt x="0" y="592"/>
                  </a:lnTo>
                  <a:lnTo>
                    <a:pt x="0" y="536"/>
                  </a:lnTo>
                  <a:lnTo>
                    <a:pt x="4" y="498"/>
                  </a:lnTo>
                  <a:lnTo>
                    <a:pt x="13" y="464"/>
                  </a:lnTo>
                  <a:lnTo>
                    <a:pt x="28" y="431"/>
                  </a:lnTo>
                  <a:lnTo>
                    <a:pt x="47" y="402"/>
                  </a:lnTo>
                  <a:lnTo>
                    <a:pt x="71" y="377"/>
                  </a:lnTo>
                  <a:lnTo>
                    <a:pt x="99" y="357"/>
                  </a:lnTo>
                  <a:lnTo>
                    <a:pt x="129" y="341"/>
                  </a:lnTo>
                  <a:lnTo>
                    <a:pt x="163" y="332"/>
                  </a:lnTo>
                  <a:lnTo>
                    <a:pt x="199" y="328"/>
                  </a:lnTo>
                  <a:lnTo>
                    <a:pt x="403" y="328"/>
                  </a:lnTo>
                  <a:lnTo>
                    <a:pt x="400" y="200"/>
                  </a:lnTo>
                  <a:lnTo>
                    <a:pt x="398" y="69"/>
                  </a:lnTo>
                  <a:lnTo>
                    <a:pt x="401" y="51"/>
                  </a:lnTo>
                  <a:lnTo>
                    <a:pt x="407" y="35"/>
                  </a:lnTo>
                  <a:lnTo>
                    <a:pt x="417" y="21"/>
                  </a:lnTo>
                  <a:lnTo>
                    <a:pt x="431" y="10"/>
                  </a:lnTo>
                  <a:lnTo>
                    <a:pt x="447" y="2"/>
                  </a:lnTo>
                  <a:lnTo>
                    <a:pt x="4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603251" y="3916363"/>
              <a:ext cx="107950" cy="119063"/>
            </a:xfrm>
            <a:custGeom>
              <a:avLst/>
              <a:gdLst>
                <a:gd name="T0" fmla="*/ 386 w 887"/>
                <a:gd name="T1" fmla="*/ 350 h 898"/>
                <a:gd name="T2" fmla="*/ 365 w 887"/>
                <a:gd name="T3" fmla="*/ 376 h 898"/>
                <a:gd name="T4" fmla="*/ 337 w 887"/>
                <a:gd name="T5" fmla="*/ 388 h 898"/>
                <a:gd name="T6" fmla="*/ 301 w 887"/>
                <a:gd name="T7" fmla="*/ 504 h 898"/>
                <a:gd name="T8" fmla="*/ 317 w 887"/>
                <a:gd name="T9" fmla="*/ 532 h 898"/>
                <a:gd name="T10" fmla="*/ 320 w 887"/>
                <a:gd name="T11" fmla="*/ 566 h 898"/>
                <a:gd name="T12" fmla="*/ 413 w 887"/>
                <a:gd name="T13" fmla="*/ 636 h 898"/>
                <a:gd name="T14" fmla="*/ 443 w 887"/>
                <a:gd name="T15" fmla="*/ 629 h 898"/>
                <a:gd name="T16" fmla="*/ 474 w 887"/>
                <a:gd name="T17" fmla="*/ 636 h 898"/>
                <a:gd name="T18" fmla="*/ 567 w 887"/>
                <a:gd name="T19" fmla="*/ 566 h 898"/>
                <a:gd name="T20" fmla="*/ 570 w 887"/>
                <a:gd name="T21" fmla="*/ 532 h 898"/>
                <a:gd name="T22" fmla="*/ 586 w 887"/>
                <a:gd name="T23" fmla="*/ 504 h 898"/>
                <a:gd name="T24" fmla="*/ 550 w 887"/>
                <a:gd name="T25" fmla="*/ 388 h 898"/>
                <a:gd name="T26" fmla="*/ 522 w 887"/>
                <a:gd name="T27" fmla="*/ 376 h 898"/>
                <a:gd name="T28" fmla="*/ 501 w 887"/>
                <a:gd name="T29" fmla="*/ 350 h 898"/>
                <a:gd name="T30" fmla="*/ 442 w 887"/>
                <a:gd name="T31" fmla="*/ 0 h 898"/>
                <a:gd name="T32" fmla="*/ 478 w 887"/>
                <a:gd name="T33" fmla="*/ 11 h 898"/>
                <a:gd name="T34" fmla="*/ 503 w 887"/>
                <a:gd name="T35" fmla="*/ 39 h 898"/>
                <a:gd name="T36" fmla="*/ 831 w 887"/>
                <a:gd name="T37" fmla="*/ 291 h 898"/>
                <a:gd name="T38" fmla="*/ 864 w 887"/>
                <a:gd name="T39" fmla="*/ 306 h 898"/>
                <a:gd name="T40" fmla="*/ 884 w 887"/>
                <a:gd name="T41" fmla="*/ 338 h 898"/>
                <a:gd name="T42" fmla="*/ 885 w 887"/>
                <a:gd name="T43" fmla="*/ 376 h 898"/>
                <a:gd name="T44" fmla="*/ 868 w 887"/>
                <a:gd name="T45" fmla="*/ 410 h 898"/>
                <a:gd name="T46" fmla="*/ 743 w 887"/>
                <a:gd name="T47" fmla="*/ 816 h 898"/>
                <a:gd name="T48" fmla="*/ 738 w 887"/>
                <a:gd name="T49" fmla="*/ 854 h 898"/>
                <a:gd name="T50" fmla="*/ 716 w 887"/>
                <a:gd name="T51" fmla="*/ 885 h 898"/>
                <a:gd name="T52" fmla="*/ 682 w 887"/>
                <a:gd name="T53" fmla="*/ 898 h 898"/>
                <a:gd name="T54" fmla="*/ 646 w 887"/>
                <a:gd name="T55" fmla="*/ 890 h 898"/>
                <a:gd name="T56" fmla="*/ 241 w 887"/>
                <a:gd name="T57" fmla="*/ 890 h 898"/>
                <a:gd name="T58" fmla="*/ 205 w 887"/>
                <a:gd name="T59" fmla="*/ 898 h 898"/>
                <a:gd name="T60" fmla="*/ 171 w 887"/>
                <a:gd name="T61" fmla="*/ 885 h 898"/>
                <a:gd name="T62" fmla="*/ 149 w 887"/>
                <a:gd name="T63" fmla="*/ 854 h 898"/>
                <a:gd name="T64" fmla="*/ 144 w 887"/>
                <a:gd name="T65" fmla="*/ 816 h 898"/>
                <a:gd name="T66" fmla="*/ 19 w 887"/>
                <a:gd name="T67" fmla="*/ 410 h 898"/>
                <a:gd name="T68" fmla="*/ 2 w 887"/>
                <a:gd name="T69" fmla="*/ 376 h 898"/>
                <a:gd name="T70" fmla="*/ 3 w 887"/>
                <a:gd name="T71" fmla="*/ 338 h 898"/>
                <a:gd name="T72" fmla="*/ 23 w 887"/>
                <a:gd name="T73" fmla="*/ 306 h 898"/>
                <a:gd name="T74" fmla="*/ 56 w 887"/>
                <a:gd name="T75" fmla="*/ 291 h 898"/>
                <a:gd name="T76" fmla="*/ 384 w 887"/>
                <a:gd name="T77" fmla="*/ 39 h 898"/>
                <a:gd name="T78" fmla="*/ 409 w 887"/>
                <a:gd name="T79" fmla="*/ 11 h 898"/>
                <a:gd name="T80" fmla="*/ 442 w 887"/>
                <a:gd name="T8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7" h="898">
                  <a:moveTo>
                    <a:pt x="443" y="228"/>
                  </a:moveTo>
                  <a:lnTo>
                    <a:pt x="386" y="350"/>
                  </a:lnTo>
                  <a:lnTo>
                    <a:pt x="378" y="364"/>
                  </a:lnTo>
                  <a:lnTo>
                    <a:pt x="365" y="376"/>
                  </a:lnTo>
                  <a:lnTo>
                    <a:pt x="352" y="384"/>
                  </a:lnTo>
                  <a:lnTo>
                    <a:pt x="337" y="388"/>
                  </a:lnTo>
                  <a:lnTo>
                    <a:pt x="208" y="408"/>
                  </a:lnTo>
                  <a:lnTo>
                    <a:pt x="301" y="504"/>
                  </a:lnTo>
                  <a:lnTo>
                    <a:pt x="311" y="517"/>
                  </a:lnTo>
                  <a:lnTo>
                    <a:pt x="317" y="532"/>
                  </a:lnTo>
                  <a:lnTo>
                    <a:pt x="320" y="549"/>
                  </a:lnTo>
                  <a:lnTo>
                    <a:pt x="320" y="566"/>
                  </a:lnTo>
                  <a:lnTo>
                    <a:pt x="298" y="700"/>
                  </a:lnTo>
                  <a:lnTo>
                    <a:pt x="413" y="636"/>
                  </a:lnTo>
                  <a:lnTo>
                    <a:pt x="428" y="631"/>
                  </a:lnTo>
                  <a:lnTo>
                    <a:pt x="443" y="629"/>
                  </a:lnTo>
                  <a:lnTo>
                    <a:pt x="459" y="631"/>
                  </a:lnTo>
                  <a:lnTo>
                    <a:pt x="474" y="636"/>
                  </a:lnTo>
                  <a:lnTo>
                    <a:pt x="589" y="700"/>
                  </a:lnTo>
                  <a:lnTo>
                    <a:pt x="567" y="566"/>
                  </a:lnTo>
                  <a:lnTo>
                    <a:pt x="567" y="549"/>
                  </a:lnTo>
                  <a:lnTo>
                    <a:pt x="570" y="532"/>
                  </a:lnTo>
                  <a:lnTo>
                    <a:pt x="576" y="517"/>
                  </a:lnTo>
                  <a:lnTo>
                    <a:pt x="586" y="504"/>
                  </a:lnTo>
                  <a:lnTo>
                    <a:pt x="679" y="408"/>
                  </a:lnTo>
                  <a:lnTo>
                    <a:pt x="550" y="388"/>
                  </a:lnTo>
                  <a:lnTo>
                    <a:pt x="535" y="384"/>
                  </a:lnTo>
                  <a:lnTo>
                    <a:pt x="522" y="376"/>
                  </a:lnTo>
                  <a:lnTo>
                    <a:pt x="509" y="364"/>
                  </a:lnTo>
                  <a:lnTo>
                    <a:pt x="501" y="350"/>
                  </a:lnTo>
                  <a:lnTo>
                    <a:pt x="443" y="228"/>
                  </a:lnTo>
                  <a:close/>
                  <a:moveTo>
                    <a:pt x="442" y="0"/>
                  </a:moveTo>
                  <a:lnTo>
                    <a:pt x="462" y="3"/>
                  </a:lnTo>
                  <a:lnTo>
                    <a:pt x="478" y="11"/>
                  </a:lnTo>
                  <a:lnTo>
                    <a:pt x="493" y="23"/>
                  </a:lnTo>
                  <a:lnTo>
                    <a:pt x="503" y="39"/>
                  </a:lnTo>
                  <a:lnTo>
                    <a:pt x="604" y="256"/>
                  </a:lnTo>
                  <a:lnTo>
                    <a:pt x="831" y="291"/>
                  </a:lnTo>
                  <a:lnTo>
                    <a:pt x="848" y="296"/>
                  </a:lnTo>
                  <a:lnTo>
                    <a:pt x="864" y="306"/>
                  </a:lnTo>
                  <a:lnTo>
                    <a:pt x="876" y="320"/>
                  </a:lnTo>
                  <a:lnTo>
                    <a:pt x="884" y="338"/>
                  </a:lnTo>
                  <a:lnTo>
                    <a:pt x="887" y="357"/>
                  </a:lnTo>
                  <a:lnTo>
                    <a:pt x="885" y="376"/>
                  </a:lnTo>
                  <a:lnTo>
                    <a:pt x="879" y="394"/>
                  </a:lnTo>
                  <a:lnTo>
                    <a:pt x="868" y="410"/>
                  </a:lnTo>
                  <a:lnTo>
                    <a:pt x="703" y="578"/>
                  </a:lnTo>
                  <a:lnTo>
                    <a:pt x="743" y="816"/>
                  </a:lnTo>
                  <a:lnTo>
                    <a:pt x="743" y="836"/>
                  </a:lnTo>
                  <a:lnTo>
                    <a:pt x="738" y="854"/>
                  </a:lnTo>
                  <a:lnTo>
                    <a:pt x="729" y="871"/>
                  </a:lnTo>
                  <a:lnTo>
                    <a:pt x="716" y="885"/>
                  </a:lnTo>
                  <a:lnTo>
                    <a:pt x="699" y="893"/>
                  </a:lnTo>
                  <a:lnTo>
                    <a:pt x="682" y="898"/>
                  </a:lnTo>
                  <a:lnTo>
                    <a:pt x="663" y="897"/>
                  </a:lnTo>
                  <a:lnTo>
                    <a:pt x="646" y="890"/>
                  </a:lnTo>
                  <a:lnTo>
                    <a:pt x="443" y="777"/>
                  </a:lnTo>
                  <a:lnTo>
                    <a:pt x="241" y="890"/>
                  </a:lnTo>
                  <a:lnTo>
                    <a:pt x="224" y="897"/>
                  </a:lnTo>
                  <a:lnTo>
                    <a:pt x="205" y="898"/>
                  </a:lnTo>
                  <a:lnTo>
                    <a:pt x="188" y="893"/>
                  </a:lnTo>
                  <a:lnTo>
                    <a:pt x="171" y="885"/>
                  </a:lnTo>
                  <a:lnTo>
                    <a:pt x="158" y="871"/>
                  </a:lnTo>
                  <a:lnTo>
                    <a:pt x="149" y="854"/>
                  </a:lnTo>
                  <a:lnTo>
                    <a:pt x="144" y="836"/>
                  </a:lnTo>
                  <a:lnTo>
                    <a:pt x="144" y="816"/>
                  </a:lnTo>
                  <a:lnTo>
                    <a:pt x="183" y="578"/>
                  </a:lnTo>
                  <a:lnTo>
                    <a:pt x="19" y="410"/>
                  </a:lnTo>
                  <a:lnTo>
                    <a:pt x="8" y="394"/>
                  </a:lnTo>
                  <a:lnTo>
                    <a:pt x="2" y="376"/>
                  </a:lnTo>
                  <a:lnTo>
                    <a:pt x="0" y="357"/>
                  </a:lnTo>
                  <a:lnTo>
                    <a:pt x="3" y="338"/>
                  </a:lnTo>
                  <a:lnTo>
                    <a:pt x="11" y="320"/>
                  </a:lnTo>
                  <a:lnTo>
                    <a:pt x="23" y="306"/>
                  </a:lnTo>
                  <a:lnTo>
                    <a:pt x="39" y="296"/>
                  </a:lnTo>
                  <a:lnTo>
                    <a:pt x="56" y="291"/>
                  </a:lnTo>
                  <a:lnTo>
                    <a:pt x="283" y="256"/>
                  </a:lnTo>
                  <a:lnTo>
                    <a:pt x="384" y="39"/>
                  </a:lnTo>
                  <a:lnTo>
                    <a:pt x="394" y="23"/>
                  </a:lnTo>
                  <a:lnTo>
                    <a:pt x="409" y="11"/>
                  </a:lnTo>
                  <a:lnTo>
                    <a:pt x="425" y="3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r="113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53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599" y="3181350"/>
            <a:ext cx="2026403" cy="1752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399" y="3181350"/>
            <a:ext cx="2026403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199" y="3181350"/>
            <a:ext cx="2026403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72207" y="3181350"/>
            <a:ext cx="2026403" cy="175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1694" y="3302754"/>
            <a:ext cx="1240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ROB VANDAME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340" y="3709672"/>
            <a:ext cx="18869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Excepteur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occaecat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cupidatat</a:t>
            </a:r>
            <a:r>
              <a:rPr lang="en-US" sz="1100" dirty="0">
                <a:solidFill>
                  <a:schemeClr val="bg1"/>
                </a:solidFill>
              </a:rPr>
              <a:t> non </a:t>
            </a:r>
            <a:r>
              <a:rPr lang="en-US" sz="1100" dirty="0" err="1">
                <a:solidFill>
                  <a:schemeClr val="bg1"/>
                </a:solidFill>
              </a:rPr>
              <a:t>proident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1495" y="3302754"/>
            <a:ext cx="1240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ROB VANDAME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8139" y="3709672"/>
            <a:ext cx="18869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Excepteur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occaecat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cupidatat</a:t>
            </a:r>
            <a:r>
              <a:rPr lang="en-US" sz="1100" dirty="0">
                <a:solidFill>
                  <a:schemeClr val="bg1"/>
                </a:solidFill>
              </a:rPr>
              <a:t> non </a:t>
            </a:r>
            <a:r>
              <a:rPr lang="en-US" sz="1100" dirty="0" err="1">
                <a:solidFill>
                  <a:schemeClr val="bg1"/>
                </a:solidFill>
              </a:rPr>
              <a:t>proident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1295" y="3302754"/>
            <a:ext cx="1240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ROB VANDAME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7939" y="3709672"/>
            <a:ext cx="18869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Excepteur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occaecat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cupidatat</a:t>
            </a:r>
            <a:r>
              <a:rPr lang="en-US" sz="1100" dirty="0">
                <a:solidFill>
                  <a:schemeClr val="bg1"/>
                </a:solidFill>
              </a:rPr>
              <a:t> non </a:t>
            </a:r>
            <a:r>
              <a:rPr lang="en-US" sz="1100" dirty="0" err="1">
                <a:solidFill>
                  <a:schemeClr val="bg1"/>
                </a:solidFill>
              </a:rPr>
              <a:t>proident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5303" y="3302754"/>
            <a:ext cx="1240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ROB VANDAME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1947" y="3709672"/>
            <a:ext cx="18869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Excepteur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occaecat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cupidatat</a:t>
            </a:r>
            <a:r>
              <a:rPr lang="en-US" sz="1100" dirty="0">
                <a:solidFill>
                  <a:schemeClr val="bg1"/>
                </a:solidFill>
              </a:rPr>
              <a:t> non </a:t>
            </a:r>
            <a:r>
              <a:rPr lang="en-US" sz="1100" dirty="0" err="1">
                <a:solidFill>
                  <a:schemeClr val="bg1"/>
                </a:solidFill>
              </a:rPr>
              <a:t>proident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2781675" y="4522335"/>
            <a:ext cx="231775" cy="230187"/>
          </a:xfrm>
          <a:custGeom>
            <a:avLst/>
            <a:gdLst>
              <a:gd name="T0" fmla="*/ 2939 w 3358"/>
              <a:gd name="T1" fmla="*/ 0 h 3335"/>
              <a:gd name="T2" fmla="*/ 3034 w 3358"/>
              <a:gd name="T3" fmla="*/ 11 h 3335"/>
              <a:gd name="T4" fmla="*/ 3123 w 3358"/>
              <a:gd name="T5" fmla="*/ 42 h 3335"/>
              <a:gd name="T6" fmla="*/ 3200 w 3358"/>
              <a:gd name="T7" fmla="*/ 92 h 3335"/>
              <a:gd name="T8" fmla="*/ 3265 w 3358"/>
              <a:gd name="T9" fmla="*/ 157 h 3335"/>
              <a:gd name="T10" fmla="*/ 3315 w 3358"/>
              <a:gd name="T11" fmla="*/ 233 h 3335"/>
              <a:gd name="T12" fmla="*/ 3347 w 3358"/>
              <a:gd name="T13" fmla="*/ 321 h 3335"/>
              <a:gd name="T14" fmla="*/ 3358 w 3358"/>
              <a:gd name="T15" fmla="*/ 416 h 3335"/>
              <a:gd name="T16" fmla="*/ 3355 w 3358"/>
              <a:gd name="T17" fmla="*/ 2967 h 3335"/>
              <a:gd name="T18" fmla="*/ 3334 w 3358"/>
              <a:gd name="T19" fmla="*/ 3058 h 3335"/>
              <a:gd name="T20" fmla="*/ 3293 w 3358"/>
              <a:gd name="T21" fmla="*/ 3141 h 3335"/>
              <a:gd name="T22" fmla="*/ 3235 w 3358"/>
              <a:gd name="T23" fmla="*/ 3213 h 3335"/>
              <a:gd name="T24" fmla="*/ 3163 w 3358"/>
              <a:gd name="T25" fmla="*/ 3270 h 3335"/>
              <a:gd name="T26" fmla="*/ 3079 w 3358"/>
              <a:gd name="T27" fmla="*/ 3311 h 3335"/>
              <a:gd name="T28" fmla="*/ 2988 w 3358"/>
              <a:gd name="T29" fmla="*/ 3332 h 3335"/>
              <a:gd name="T30" fmla="*/ 2309 w 3358"/>
              <a:gd name="T31" fmla="*/ 3335 h 3335"/>
              <a:gd name="T32" fmla="*/ 2623 w 3358"/>
              <a:gd name="T33" fmla="*/ 2189 h 3335"/>
              <a:gd name="T34" fmla="*/ 2309 w 3358"/>
              <a:gd name="T35" fmla="*/ 1668 h 3335"/>
              <a:gd name="T36" fmla="*/ 2310 w 3358"/>
              <a:gd name="T37" fmla="*/ 1226 h 3335"/>
              <a:gd name="T38" fmla="*/ 2323 w 3358"/>
              <a:gd name="T39" fmla="*/ 1189 h 3335"/>
              <a:gd name="T40" fmla="*/ 2347 w 3358"/>
              <a:gd name="T41" fmla="*/ 1166 h 3335"/>
              <a:gd name="T42" fmla="*/ 2379 w 3358"/>
              <a:gd name="T43" fmla="*/ 1153 h 3335"/>
              <a:gd name="T44" fmla="*/ 2420 w 3358"/>
              <a:gd name="T45" fmla="*/ 1147 h 3335"/>
              <a:gd name="T46" fmla="*/ 2467 w 3358"/>
              <a:gd name="T47" fmla="*/ 1146 h 3335"/>
              <a:gd name="T48" fmla="*/ 2519 w 3358"/>
              <a:gd name="T49" fmla="*/ 1146 h 3335"/>
              <a:gd name="T50" fmla="*/ 2728 w 3358"/>
              <a:gd name="T51" fmla="*/ 626 h 3335"/>
              <a:gd name="T52" fmla="*/ 2248 w 3358"/>
              <a:gd name="T53" fmla="*/ 629 h 3335"/>
              <a:gd name="T54" fmla="*/ 2132 w 3358"/>
              <a:gd name="T55" fmla="*/ 650 h 3335"/>
              <a:gd name="T56" fmla="*/ 2024 w 3358"/>
              <a:gd name="T57" fmla="*/ 692 h 3335"/>
              <a:gd name="T58" fmla="*/ 1927 w 3358"/>
              <a:gd name="T59" fmla="*/ 753 h 3335"/>
              <a:gd name="T60" fmla="*/ 1844 w 3358"/>
              <a:gd name="T61" fmla="*/ 829 h 3335"/>
              <a:gd name="T62" fmla="*/ 1775 w 3358"/>
              <a:gd name="T63" fmla="*/ 919 h 3335"/>
              <a:gd name="T64" fmla="*/ 1723 w 3358"/>
              <a:gd name="T65" fmla="*/ 1021 h 3335"/>
              <a:gd name="T66" fmla="*/ 1690 w 3358"/>
              <a:gd name="T67" fmla="*/ 1132 h 3335"/>
              <a:gd name="T68" fmla="*/ 1679 w 3358"/>
              <a:gd name="T69" fmla="*/ 1250 h 3335"/>
              <a:gd name="T70" fmla="*/ 1259 w 3358"/>
              <a:gd name="T71" fmla="*/ 1668 h 3335"/>
              <a:gd name="T72" fmla="*/ 1679 w 3358"/>
              <a:gd name="T73" fmla="*/ 2189 h 3335"/>
              <a:gd name="T74" fmla="*/ 419 w 3358"/>
              <a:gd name="T75" fmla="*/ 3335 h 3335"/>
              <a:gd name="T76" fmla="*/ 324 w 3358"/>
              <a:gd name="T77" fmla="*/ 3324 h 3335"/>
              <a:gd name="T78" fmla="*/ 235 w 3358"/>
              <a:gd name="T79" fmla="*/ 3293 h 3335"/>
              <a:gd name="T80" fmla="*/ 158 w 3358"/>
              <a:gd name="T81" fmla="*/ 3243 h 3335"/>
              <a:gd name="T82" fmla="*/ 93 w 3358"/>
              <a:gd name="T83" fmla="*/ 3178 h 3335"/>
              <a:gd name="T84" fmla="*/ 43 w 3358"/>
              <a:gd name="T85" fmla="*/ 3102 h 3335"/>
              <a:gd name="T86" fmla="*/ 11 w 3358"/>
              <a:gd name="T87" fmla="*/ 3014 h 3335"/>
              <a:gd name="T88" fmla="*/ 0 w 3358"/>
              <a:gd name="T89" fmla="*/ 2919 h 3335"/>
              <a:gd name="T90" fmla="*/ 3 w 3358"/>
              <a:gd name="T91" fmla="*/ 368 h 3335"/>
              <a:gd name="T92" fmla="*/ 24 w 3358"/>
              <a:gd name="T93" fmla="*/ 277 h 3335"/>
              <a:gd name="T94" fmla="*/ 65 w 3358"/>
              <a:gd name="T95" fmla="*/ 194 h 3335"/>
              <a:gd name="T96" fmla="*/ 123 w 3358"/>
              <a:gd name="T97" fmla="*/ 122 h 3335"/>
              <a:gd name="T98" fmla="*/ 195 w 3358"/>
              <a:gd name="T99" fmla="*/ 65 h 3335"/>
              <a:gd name="T100" fmla="*/ 279 w 3358"/>
              <a:gd name="T101" fmla="*/ 24 h 3335"/>
              <a:gd name="T102" fmla="*/ 370 w 3358"/>
              <a:gd name="T103" fmla="*/ 3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8" h="3335">
                <a:moveTo>
                  <a:pt x="419" y="0"/>
                </a:moveTo>
                <a:lnTo>
                  <a:pt x="2939" y="0"/>
                </a:lnTo>
                <a:lnTo>
                  <a:pt x="2988" y="3"/>
                </a:lnTo>
                <a:lnTo>
                  <a:pt x="3034" y="11"/>
                </a:lnTo>
                <a:lnTo>
                  <a:pt x="3079" y="24"/>
                </a:lnTo>
                <a:lnTo>
                  <a:pt x="3123" y="42"/>
                </a:lnTo>
                <a:lnTo>
                  <a:pt x="3163" y="65"/>
                </a:lnTo>
                <a:lnTo>
                  <a:pt x="3200" y="92"/>
                </a:lnTo>
                <a:lnTo>
                  <a:pt x="3235" y="122"/>
                </a:lnTo>
                <a:lnTo>
                  <a:pt x="3265" y="157"/>
                </a:lnTo>
                <a:lnTo>
                  <a:pt x="3293" y="194"/>
                </a:lnTo>
                <a:lnTo>
                  <a:pt x="3315" y="233"/>
                </a:lnTo>
                <a:lnTo>
                  <a:pt x="3334" y="277"/>
                </a:lnTo>
                <a:lnTo>
                  <a:pt x="3347" y="321"/>
                </a:lnTo>
                <a:lnTo>
                  <a:pt x="3355" y="368"/>
                </a:lnTo>
                <a:lnTo>
                  <a:pt x="3358" y="416"/>
                </a:lnTo>
                <a:lnTo>
                  <a:pt x="3358" y="2919"/>
                </a:lnTo>
                <a:lnTo>
                  <a:pt x="3355" y="2967"/>
                </a:lnTo>
                <a:lnTo>
                  <a:pt x="3347" y="3014"/>
                </a:lnTo>
                <a:lnTo>
                  <a:pt x="3334" y="3058"/>
                </a:lnTo>
                <a:lnTo>
                  <a:pt x="3315" y="3102"/>
                </a:lnTo>
                <a:lnTo>
                  <a:pt x="3293" y="3141"/>
                </a:lnTo>
                <a:lnTo>
                  <a:pt x="3265" y="3178"/>
                </a:lnTo>
                <a:lnTo>
                  <a:pt x="3235" y="3213"/>
                </a:lnTo>
                <a:lnTo>
                  <a:pt x="3200" y="3243"/>
                </a:lnTo>
                <a:lnTo>
                  <a:pt x="3163" y="3270"/>
                </a:lnTo>
                <a:lnTo>
                  <a:pt x="3123" y="3293"/>
                </a:lnTo>
                <a:lnTo>
                  <a:pt x="3079" y="3311"/>
                </a:lnTo>
                <a:lnTo>
                  <a:pt x="3034" y="3324"/>
                </a:lnTo>
                <a:lnTo>
                  <a:pt x="2988" y="3332"/>
                </a:lnTo>
                <a:lnTo>
                  <a:pt x="2939" y="3335"/>
                </a:lnTo>
                <a:lnTo>
                  <a:pt x="2309" y="3335"/>
                </a:lnTo>
                <a:lnTo>
                  <a:pt x="2309" y="2189"/>
                </a:lnTo>
                <a:lnTo>
                  <a:pt x="2623" y="2189"/>
                </a:lnTo>
                <a:lnTo>
                  <a:pt x="2833" y="1668"/>
                </a:lnTo>
                <a:lnTo>
                  <a:pt x="2309" y="1668"/>
                </a:lnTo>
                <a:lnTo>
                  <a:pt x="2309" y="1250"/>
                </a:lnTo>
                <a:lnTo>
                  <a:pt x="2310" y="1226"/>
                </a:lnTo>
                <a:lnTo>
                  <a:pt x="2315" y="1206"/>
                </a:lnTo>
                <a:lnTo>
                  <a:pt x="2323" y="1189"/>
                </a:lnTo>
                <a:lnTo>
                  <a:pt x="2333" y="1176"/>
                </a:lnTo>
                <a:lnTo>
                  <a:pt x="2347" y="1166"/>
                </a:lnTo>
                <a:lnTo>
                  <a:pt x="2362" y="1158"/>
                </a:lnTo>
                <a:lnTo>
                  <a:pt x="2379" y="1153"/>
                </a:lnTo>
                <a:lnTo>
                  <a:pt x="2398" y="1149"/>
                </a:lnTo>
                <a:lnTo>
                  <a:pt x="2420" y="1147"/>
                </a:lnTo>
                <a:lnTo>
                  <a:pt x="2442" y="1146"/>
                </a:lnTo>
                <a:lnTo>
                  <a:pt x="2467" y="1146"/>
                </a:lnTo>
                <a:lnTo>
                  <a:pt x="2492" y="1146"/>
                </a:lnTo>
                <a:lnTo>
                  <a:pt x="2519" y="1146"/>
                </a:lnTo>
                <a:lnTo>
                  <a:pt x="2728" y="1146"/>
                </a:lnTo>
                <a:lnTo>
                  <a:pt x="2728" y="626"/>
                </a:lnTo>
                <a:lnTo>
                  <a:pt x="2309" y="626"/>
                </a:lnTo>
                <a:lnTo>
                  <a:pt x="2248" y="629"/>
                </a:lnTo>
                <a:lnTo>
                  <a:pt x="2189" y="637"/>
                </a:lnTo>
                <a:lnTo>
                  <a:pt x="2132" y="650"/>
                </a:lnTo>
                <a:lnTo>
                  <a:pt x="2077" y="669"/>
                </a:lnTo>
                <a:lnTo>
                  <a:pt x="2024" y="692"/>
                </a:lnTo>
                <a:lnTo>
                  <a:pt x="1974" y="721"/>
                </a:lnTo>
                <a:lnTo>
                  <a:pt x="1927" y="753"/>
                </a:lnTo>
                <a:lnTo>
                  <a:pt x="1884" y="789"/>
                </a:lnTo>
                <a:lnTo>
                  <a:pt x="1844" y="829"/>
                </a:lnTo>
                <a:lnTo>
                  <a:pt x="1807" y="872"/>
                </a:lnTo>
                <a:lnTo>
                  <a:pt x="1775" y="919"/>
                </a:lnTo>
                <a:lnTo>
                  <a:pt x="1746" y="968"/>
                </a:lnTo>
                <a:lnTo>
                  <a:pt x="1723" y="1021"/>
                </a:lnTo>
                <a:lnTo>
                  <a:pt x="1704" y="1075"/>
                </a:lnTo>
                <a:lnTo>
                  <a:pt x="1690" y="1132"/>
                </a:lnTo>
                <a:lnTo>
                  <a:pt x="1682" y="1190"/>
                </a:lnTo>
                <a:lnTo>
                  <a:pt x="1679" y="1250"/>
                </a:lnTo>
                <a:lnTo>
                  <a:pt x="1679" y="1668"/>
                </a:lnTo>
                <a:lnTo>
                  <a:pt x="1259" y="1668"/>
                </a:lnTo>
                <a:lnTo>
                  <a:pt x="1259" y="2189"/>
                </a:lnTo>
                <a:lnTo>
                  <a:pt x="1679" y="2189"/>
                </a:lnTo>
                <a:lnTo>
                  <a:pt x="1679" y="3335"/>
                </a:lnTo>
                <a:lnTo>
                  <a:pt x="419" y="3335"/>
                </a:lnTo>
                <a:lnTo>
                  <a:pt x="370" y="3332"/>
                </a:lnTo>
                <a:lnTo>
                  <a:pt x="324" y="3324"/>
                </a:lnTo>
                <a:lnTo>
                  <a:pt x="279" y="3311"/>
                </a:lnTo>
                <a:lnTo>
                  <a:pt x="235" y="3293"/>
                </a:lnTo>
                <a:lnTo>
                  <a:pt x="195" y="3270"/>
                </a:lnTo>
                <a:lnTo>
                  <a:pt x="158" y="3243"/>
                </a:lnTo>
                <a:lnTo>
                  <a:pt x="123" y="3213"/>
                </a:lnTo>
                <a:lnTo>
                  <a:pt x="93" y="3178"/>
                </a:lnTo>
                <a:lnTo>
                  <a:pt x="65" y="3141"/>
                </a:lnTo>
                <a:lnTo>
                  <a:pt x="43" y="3102"/>
                </a:lnTo>
                <a:lnTo>
                  <a:pt x="24" y="3058"/>
                </a:lnTo>
                <a:lnTo>
                  <a:pt x="11" y="3014"/>
                </a:lnTo>
                <a:lnTo>
                  <a:pt x="3" y="2967"/>
                </a:lnTo>
                <a:lnTo>
                  <a:pt x="0" y="2919"/>
                </a:lnTo>
                <a:lnTo>
                  <a:pt x="0" y="416"/>
                </a:lnTo>
                <a:lnTo>
                  <a:pt x="3" y="368"/>
                </a:lnTo>
                <a:lnTo>
                  <a:pt x="11" y="321"/>
                </a:lnTo>
                <a:lnTo>
                  <a:pt x="24" y="277"/>
                </a:lnTo>
                <a:lnTo>
                  <a:pt x="43" y="233"/>
                </a:lnTo>
                <a:lnTo>
                  <a:pt x="65" y="194"/>
                </a:lnTo>
                <a:lnTo>
                  <a:pt x="93" y="157"/>
                </a:lnTo>
                <a:lnTo>
                  <a:pt x="123" y="122"/>
                </a:lnTo>
                <a:lnTo>
                  <a:pt x="158" y="92"/>
                </a:lnTo>
                <a:lnTo>
                  <a:pt x="195" y="65"/>
                </a:lnTo>
                <a:lnTo>
                  <a:pt x="235" y="42"/>
                </a:lnTo>
                <a:lnTo>
                  <a:pt x="279" y="24"/>
                </a:lnTo>
                <a:lnTo>
                  <a:pt x="324" y="11"/>
                </a:lnTo>
                <a:lnTo>
                  <a:pt x="370" y="3"/>
                </a:lnTo>
                <a:lnTo>
                  <a:pt x="4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330950" y="4522335"/>
            <a:ext cx="230187" cy="230187"/>
            <a:chOff x="3328988" y="4551363"/>
            <a:chExt cx="230187" cy="230187"/>
          </a:xfrm>
          <a:solidFill>
            <a:schemeClr val="bg1"/>
          </a:solidFill>
        </p:grpSpPr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3328988" y="4551363"/>
              <a:ext cx="230187" cy="230187"/>
            </a:xfrm>
            <a:custGeom>
              <a:avLst/>
              <a:gdLst>
                <a:gd name="T0" fmla="*/ 912 w 3335"/>
                <a:gd name="T1" fmla="*/ 324 h 3335"/>
                <a:gd name="T2" fmla="*/ 730 w 3335"/>
                <a:gd name="T3" fmla="*/ 383 h 3335"/>
                <a:gd name="T4" fmla="*/ 572 w 3335"/>
                <a:gd name="T5" fmla="*/ 484 h 3335"/>
                <a:gd name="T6" fmla="*/ 447 w 3335"/>
                <a:gd name="T7" fmla="*/ 622 h 3335"/>
                <a:gd name="T8" fmla="*/ 359 w 3335"/>
                <a:gd name="T9" fmla="*/ 788 h 3335"/>
                <a:gd name="T10" fmla="*/ 315 w 3335"/>
                <a:gd name="T11" fmla="*/ 976 h 3335"/>
                <a:gd name="T12" fmla="*/ 315 w 3335"/>
                <a:gd name="T13" fmla="*/ 2359 h 3335"/>
                <a:gd name="T14" fmla="*/ 359 w 3335"/>
                <a:gd name="T15" fmla="*/ 2547 h 3335"/>
                <a:gd name="T16" fmla="*/ 447 w 3335"/>
                <a:gd name="T17" fmla="*/ 2713 h 3335"/>
                <a:gd name="T18" fmla="*/ 572 w 3335"/>
                <a:gd name="T19" fmla="*/ 2851 h 3335"/>
                <a:gd name="T20" fmla="*/ 730 w 3335"/>
                <a:gd name="T21" fmla="*/ 2952 h 3335"/>
                <a:gd name="T22" fmla="*/ 912 w 3335"/>
                <a:gd name="T23" fmla="*/ 3011 h 3335"/>
                <a:gd name="T24" fmla="*/ 2293 w 3335"/>
                <a:gd name="T25" fmla="*/ 3023 h 3335"/>
                <a:gd name="T26" fmla="*/ 2486 w 3335"/>
                <a:gd name="T27" fmla="*/ 2996 h 3335"/>
                <a:gd name="T28" fmla="*/ 2661 w 3335"/>
                <a:gd name="T29" fmla="*/ 2923 h 3335"/>
                <a:gd name="T30" fmla="*/ 2808 w 3335"/>
                <a:gd name="T31" fmla="*/ 2808 h 3335"/>
                <a:gd name="T32" fmla="*/ 2923 w 3335"/>
                <a:gd name="T33" fmla="*/ 2661 h 3335"/>
                <a:gd name="T34" fmla="*/ 2996 w 3335"/>
                <a:gd name="T35" fmla="*/ 2486 h 3335"/>
                <a:gd name="T36" fmla="*/ 3023 w 3335"/>
                <a:gd name="T37" fmla="*/ 2293 h 3335"/>
                <a:gd name="T38" fmla="*/ 3011 w 3335"/>
                <a:gd name="T39" fmla="*/ 912 h 3335"/>
                <a:gd name="T40" fmla="*/ 2952 w 3335"/>
                <a:gd name="T41" fmla="*/ 730 h 3335"/>
                <a:gd name="T42" fmla="*/ 2851 w 3335"/>
                <a:gd name="T43" fmla="*/ 572 h 3335"/>
                <a:gd name="T44" fmla="*/ 2713 w 3335"/>
                <a:gd name="T45" fmla="*/ 447 h 3335"/>
                <a:gd name="T46" fmla="*/ 2547 w 3335"/>
                <a:gd name="T47" fmla="*/ 359 h 3335"/>
                <a:gd name="T48" fmla="*/ 2359 w 3335"/>
                <a:gd name="T49" fmla="*/ 315 h 3335"/>
                <a:gd name="T50" fmla="*/ 1042 w 3335"/>
                <a:gd name="T51" fmla="*/ 0 h 3335"/>
                <a:gd name="T52" fmla="*/ 2454 w 3335"/>
                <a:gd name="T53" fmla="*/ 12 h 3335"/>
                <a:gd name="T54" fmla="*/ 2680 w 3335"/>
                <a:gd name="T55" fmla="*/ 75 h 3335"/>
                <a:gd name="T56" fmla="*/ 2883 w 3335"/>
                <a:gd name="T57" fmla="*/ 183 h 3335"/>
                <a:gd name="T58" fmla="*/ 3056 w 3335"/>
                <a:gd name="T59" fmla="*/ 332 h 3335"/>
                <a:gd name="T60" fmla="*/ 3193 w 3335"/>
                <a:gd name="T61" fmla="*/ 516 h 3335"/>
                <a:gd name="T62" fmla="*/ 3286 w 3335"/>
                <a:gd name="T63" fmla="*/ 728 h 3335"/>
                <a:gd name="T64" fmla="*/ 3332 w 3335"/>
                <a:gd name="T65" fmla="*/ 961 h 3335"/>
                <a:gd name="T66" fmla="*/ 3332 w 3335"/>
                <a:gd name="T67" fmla="*/ 2374 h 3335"/>
                <a:gd name="T68" fmla="*/ 3286 w 3335"/>
                <a:gd name="T69" fmla="*/ 2607 h 3335"/>
                <a:gd name="T70" fmla="*/ 3193 w 3335"/>
                <a:gd name="T71" fmla="*/ 2819 h 3335"/>
                <a:gd name="T72" fmla="*/ 3056 w 3335"/>
                <a:gd name="T73" fmla="*/ 3003 h 3335"/>
                <a:gd name="T74" fmla="*/ 2883 w 3335"/>
                <a:gd name="T75" fmla="*/ 3152 h 3335"/>
                <a:gd name="T76" fmla="*/ 2680 w 3335"/>
                <a:gd name="T77" fmla="*/ 3260 h 3335"/>
                <a:gd name="T78" fmla="*/ 2454 w 3335"/>
                <a:gd name="T79" fmla="*/ 3323 h 3335"/>
                <a:gd name="T80" fmla="*/ 1042 w 3335"/>
                <a:gd name="T81" fmla="*/ 3335 h 3335"/>
                <a:gd name="T82" fmla="*/ 803 w 3335"/>
                <a:gd name="T83" fmla="*/ 3308 h 3335"/>
                <a:gd name="T84" fmla="*/ 584 w 3335"/>
                <a:gd name="T85" fmla="*/ 3229 h 3335"/>
                <a:gd name="T86" fmla="*/ 390 w 3335"/>
                <a:gd name="T87" fmla="*/ 3106 h 3335"/>
                <a:gd name="T88" fmla="*/ 229 w 3335"/>
                <a:gd name="T89" fmla="*/ 2945 h 3335"/>
                <a:gd name="T90" fmla="*/ 106 w 3335"/>
                <a:gd name="T91" fmla="*/ 2751 h 3335"/>
                <a:gd name="T92" fmla="*/ 27 w 3335"/>
                <a:gd name="T93" fmla="*/ 2532 h 3335"/>
                <a:gd name="T94" fmla="*/ 0 w 3335"/>
                <a:gd name="T95" fmla="*/ 2293 h 3335"/>
                <a:gd name="T96" fmla="*/ 12 w 3335"/>
                <a:gd name="T97" fmla="*/ 881 h 3335"/>
                <a:gd name="T98" fmla="*/ 75 w 3335"/>
                <a:gd name="T99" fmla="*/ 655 h 3335"/>
                <a:gd name="T100" fmla="*/ 183 w 3335"/>
                <a:gd name="T101" fmla="*/ 452 h 3335"/>
                <a:gd name="T102" fmla="*/ 332 w 3335"/>
                <a:gd name="T103" fmla="*/ 279 h 3335"/>
                <a:gd name="T104" fmla="*/ 516 w 3335"/>
                <a:gd name="T105" fmla="*/ 142 h 3335"/>
                <a:gd name="T106" fmla="*/ 728 w 3335"/>
                <a:gd name="T107" fmla="*/ 49 h 3335"/>
                <a:gd name="T108" fmla="*/ 961 w 3335"/>
                <a:gd name="T109" fmla="*/ 3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5" h="3335">
                  <a:moveTo>
                    <a:pt x="1042" y="312"/>
                  </a:moveTo>
                  <a:lnTo>
                    <a:pt x="976" y="315"/>
                  </a:lnTo>
                  <a:lnTo>
                    <a:pt x="912" y="324"/>
                  </a:lnTo>
                  <a:lnTo>
                    <a:pt x="849" y="339"/>
                  </a:lnTo>
                  <a:lnTo>
                    <a:pt x="788" y="359"/>
                  </a:lnTo>
                  <a:lnTo>
                    <a:pt x="730" y="383"/>
                  </a:lnTo>
                  <a:lnTo>
                    <a:pt x="674" y="412"/>
                  </a:lnTo>
                  <a:lnTo>
                    <a:pt x="622" y="447"/>
                  </a:lnTo>
                  <a:lnTo>
                    <a:pt x="572" y="484"/>
                  </a:lnTo>
                  <a:lnTo>
                    <a:pt x="527" y="527"/>
                  </a:lnTo>
                  <a:lnTo>
                    <a:pt x="484" y="572"/>
                  </a:lnTo>
                  <a:lnTo>
                    <a:pt x="447" y="622"/>
                  </a:lnTo>
                  <a:lnTo>
                    <a:pt x="412" y="674"/>
                  </a:lnTo>
                  <a:lnTo>
                    <a:pt x="383" y="730"/>
                  </a:lnTo>
                  <a:lnTo>
                    <a:pt x="359" y="788"/>
                  </a:lnTo>
                  <a:lnTo>
                    <a:pt x="339" y="849"/>
                  </a:lnTo>
                  <a:lnTo>
                    <a:pt x="324" y="912"/>
                  </a:lnTo>
                  <a:lnTo>
                    <a:pt x="315" y="976"/>
                  </a:lnTo>
                  <a:lnTo>
                    <a:pt x="312" y="1042"/>
                  </a:lnTo>
                  <a:lnTo>
                    <a:pt x="312" y="2293"/>
                  </a:lnTo>
                  <a:lnTo>
                    <a:pt x="315" y="2359"/>
                  </a:lnTo>
                  <a:lnTo>
                    <a:pt x="324" y="2423"/>
                  </a:lnTo>
                  <a:lnTo>
                    <a:pt x="339" y="2486"/>
                  </a:lnTo>
                  <a:lnTo>
                    <a:pt x="359" y="2547"/>
                  </a:lnTo>
                  <a:lnTo>
                    <a:pt x="383" y="2605"/>
                  </a:lnTo>
                  <a:lnTo>
                    <a:pt x="412" y="2661"/>
                  </a:lnTo>
                  <a:lnTo>
                    <a:pt x="447" y="2713"/>
                  </a:lnTo>
                  <a:lnTo>
                    <a:pt x="484" y="2763"/>
                  </a:lnTo>
                  <a:lnTo>
                    <a:pt x="527" y="2808"/>
                  </a:lnTo>
                  <a:lnTo>
                    <a:pt x="572" y="2851"/>
                  </a:lnTo>
                  <a:lnTo>
                    <a:pt x="622" y="2888"/>
                  </a:lnTo>
                  <a:lnTo>
                    <a:pt x="674" y="2923"/>
                  </a:lnTo>
                  <a:lnTo>
                    <a:pt x="730" y="2952"/>
                  </a:lnTo>
                  <a:lnTo>
                    <a:pt x="788" y="2976"/>
                  </a:lnTo>
                  <a:lnTo>
                    <a:pt x="849" y="2996"/>
                  </a:lnTo>
                  <a:lnTo>
                    <a:pt x="912" y="3011"/>
                  </a:lnTo>
                  <a:lnTo>
                    <a:pt x="976" y="3020"/>
                  </a:lnTo>
                  <a:lnTo>
                    <a:pt x="1042" y="3023"/>
                  </a:lnTo>
                  <a:lnTo>
                    <a:pt x="2293" y="3023"/>
                  </a:lnTo>
                  <a:lnTo>
                    <a:pt x="2359" y="3020"/>
                  </a:lnTo>
                  <a:lnTo>
                    <a:pt x="2423" y="3011"/>
                  </a:lnTo>
                  <a:lnTo>
                    <a:pt x="2486" y="2996"/>
                  </a:lnTo>
                  <a:lnTo>
                    <a:pt x="2547" y="2976"/>
                  </a:lnTo>
                  <a:lnTo>
                    <a:pt x="2605" y="2952"/>
                  </a:lnTo>
                  <a:lnTo>
                    <a:pt x="2661" y="2923"/>
                  </a:lnTo>
                  <a:lnTo>
                    <a:pt x="2713" y="2888"/>
                  </a:lnTo>
                  <a:lnTo>
                    <a:pt x="2763" y="2851"/>
                  </a:lnTo>
                  <a:lnTo>
                    <a:pt x="2808" y="2808"/>
                  </a:lnTo>
                  <a:lnTo>
                    <a:pt x="2851" y="2763"/>
                  </a:lnTo>
                  <a:lnTo>
                    <a:pt x="2888" y="2713"/>
                  </a:lnTo>
                  <a:lnTo>
                    <a:pt x="2923" y="2661"/>
                  </a:lnTo>
                  <a:lnTo>
                    <a:pt x="2952" y="2605"/>
                  </a:lnTo>
                  <a:lnTo>
                    <a:pt x="2976" y="2547"/>
                  </a:lnTo>
                  <a:lnTo>
                    <a:pt x="2996" y="2486"/>
                  </a:lnTo>
                  <a:lnTo>
                    <a:pt x="3011" y="2423"/>
                  </a:lnTo>
                  <a:lnTo>
                    <a:pt x="3020" y="2359"/>
                  </a:lnTo>
                  <a:lnTo>
                    <a:pt x="3023" y="2293"/>
                  </a:lnTo>
                  <a:lnTo>
                    <a:pt x="3023" y="1042"/>
                  </a:lnTo>
                  <a:lnTo>
                    <a:pt x="3020" y="976"/>
                  </a:lnTo>
                  <a:lnTo>
                    <a:pt x="3011" y="912"/>
                  </a:lnTo>
                  <a:lnTo>
                    <a:pt x="2996" y="849"/>
                  </a:lnTo>
                  <a:lnTo>
                    <a:pt x="2976" y="788"/>
                  </a:lnTo>
                  <a:lnTo>
                    <a:pt x="2952" y="730"/>
                  </a:lnTo>
                  <a:lnTo>
                    <a:pt x="2923" y="674"/>
                  </a:lnTo>
                  <a:lnTo>
                    <a:pt x="2888" y="622"/>
                  </a:lnTo>
                  <a:lnTo>
                    <a:pt x="2851" y="572"/>
                  </a:lnTo>
                  <a:lnTo>
                    <a:pt x="2808" y="527"/>
                  </a:lnTo>
                  <a:lnTo>
                    <a:pt x="2763" y="484"/>
                  </a:lnTo>
                  <a:lnTo>
                    <a:pt x="2713" y="447"/>
                  </a:lnTo>
                  <a:lnTo>
                    <a:pt x="2661" y="412"/>
                  </a:lnTo>
                  <a:lnTo>
                    <a:pt x="2605" y="383"/>
                  </a:lnTo>
                  <a:lnTo>
                    <a:pt x="2547" y="359"/>
                  </a:lnTo>
                  <a:lnTo>
                    <a:pt x="2486" y="339"/>
                  </a:lnTo>
                  <a:lnTo>
                    <a:pt x="2423" y="324"/>
                  </a:lnTo>
                  <a:lnTo>
                    <a:pt x="2359" y="315"/>
                  </a:lnTo>
                  <a:lnTo>
                    <a:pt x="2293" y="312"/>
                  </a:lnTo>
                  <a:lnTo>
                    <a:pt x="1042" y="312"/>
                  </a:lnTo>
                  <a:close/>
                  <a:moveTo>
                    <a:pt x="1042" y="0"/>
                  </a:moveTo>
                  <a:lnTo>
                    <a:pt x="2293" y="0"/>
                  </a:lnTo>
                  <a:lnTo>
                    <a:pt x="2374" y="3"/>
                  </a:lnTo>
                  <a:lnTo>
                    <a:pt x="2454" y="12"/>
                  </a:lnTo>
                  <a:lnTo>
                    <a:pt x="2532" y="27"/>
                  </a:lnTo>
                  <a:lnTo>
                    <a:pt x="2607" y="49"/>
                  </a:lnTo>
                  <a:lnTo>
                    <a:pt x="2680" y="75"/>
                  </a:lnTo>
                  <a:lnTo>
                    <a:pt x="2751" y="106"/>
                  </a:lnTo>
                  <a:lnTo>
                    <a:pt x="2819" y="142"/>
                  </a:lnTo>
                  <a:lnTo>
                    <a:pt x="2883" y="183"/>
                  </a:lnTo>
                  <a:lnTo>
                    <a:pt x="2945" y="229"/>
                  </a:lnTo>
                  <a:lnTo>
                    <a:pt x="3003" y="279"/>
                  </a:lnTo>
                  <a:lnTo>
                    <a:pt x="3056" y="332"/>
                  </a:lnTo>
                  <a:lnTo>
                    <a:pt x="3106" y="390"/>
                  </a:lnTo>
                  <a:lnTo>
                    <a:pt x="3152" y="452"/>
                  </a:lnTo>
                  <a:lnTo>
                    <a:pt x="3193" y="516"/>
                  </a:lnTo>
                  <a:lnTo>
                    <a:pt x="3229" y="584"/>
                  </a:lnTo>
                  <a:lnTo>
                    <a:pt x="3260" y="655"/>
                  </a:lnTo>
                  <a:lnTo>
                    <a:pt x="3286" y="728"/>
                  </a:lnTo>
                  <a:lnTo>
                    <a:pt x="3308" y="803"/>
                  </a:lnTo>
                  <a:lnTo>
                    <a:pt x="3323" y="881"/>
                  </a:lnTo>
                  <a:lnTo>
                    <a:pt x="3332" y="961"/>
                  </a:lnTo>
                  <a:lnTo>
                    <a:pt x="3335" y="1042"/>
                  </a:lnTo>
                  <a:lnTo>
                    <a:pt x="3335" y="2293"/>
                  </a:lnTo>
                  <a:lnTo>
                    <a:pt x="3332" y="2374"/>
                  </a:lnTo>
                  <a:lnTo>
                    <a:pt x="3323" y="2454"/>
                  </a:lnTo>
                  <a:lnTo>
                    <a:pt x="3308" y="2532"/>
                  </a:lnTo>
                  <a:lnTo>
                    <a:pt x="3286" y="2607"/>
                  </a:lnTo>
                  <a:lnTo>
                    <a:pt x="3260" y="2680"/>
                  </a:lnTo>
                  <a:lnTo>
                    <a:pt x="3229" y="2751"/>
                  </a:lnTo>
                  <a:lnTo>
                    <a:pt x="3193" y="2819"/>
                  </a:lnTo>
                  <a:lnTo>
                    <a:pt x="3152" y="2883"/>
                  </a:lnTo>
                  <a:lnTo>
                    <a:pt x="3106" y="2945"/>
                  </a:lnTo>
                  <a:lnTo>
                    <a:pt x="3056" y="3003"/>
                  </a:lnTo>
                  <a:lnTo>
                    <a:pt x="3003" y="3056"/>
                  </a:lnTo>
                  <a:lnTo>
                    <a:pt x="2945" y="3106"/>
                  </a:lnTo>
                  <a:lnTo>
                    <a:pt x="2883" y="3152"/>
                  </a:lnTo>
                  <a:lnTo>
                    <a:pt x="2819" y="3193"/>
                  </a:lnTo>
                  <a:lnTo>
                    <a:pt x="2751" y="3229"/>
                  </a:lnTo>
                  <a:lnTo>
                    <a:pt x="2680" y="3260"/>
                  </a:lnTo>
                  <a:lnTo>
                    <a:pt x="2607" y="3286"/>
                  </a:lnTo>
                  <a:lnTo>
                    <a:pt x="2532" y="3308"/>
                  </a:lnTo>
                  <a:lnTo>
                    <a:pt x="2454" y="3323"/>
                  </a:lnTo>
                  <a:lnTo>
                    <a:pt x="2374" y="3332"/>
                  </a:lnTo>
                  <a:lnTo>
                    <a:pt x="2293" y="3335"/>
                  </a:lnTo>
                  <a:lnTo>
                    <a:pt x="1042" y="3335"/>
                  </a:lnTo>
                  <a:lnTo>
                    <a:pt x="961" y="3332"/>
                  </a:lnTo>
                  <a:lnTo>
                    <a:pt x="881" y="3323"/>
                  </a:lnTo>
                  <a:lnTo>
                    <a:pt x="803" y="3308"/>
                  </a:lnTo>
                  <a:lnTo>
                    <a:pt x="728" y="3286"/>
                  </a:lnTo>
                  <a:lnTo>
                    <a:pt x="655" y="3260"/>
                  </a:lnTo>
                  <a:lnTo>
                    <a:pt x="584" y="3229"/>
                  </a:lnTo>
                  <a:lnTo>
                    <a:pt x="516" y="3193"/>
                  </a:lnTo>
                  <a:lnTo>
                    <a:pt x="452" y="3152"/>
                  </a:lnTo>
                  <a:lnTo>
                    <a:pt x="390" y="3106"/>
                  </a:lnTo>
                  <a:lnTo>
                    <a:pt x="332" y="3056"/>
                  </a:lnTo>
                  <a:lnTo>
                    <a:pt x="279" y="3003"/>
                  </a:lnTo>
                  <a:lnTo>
                    <a:pt x="229" y="2945"/>
                  </a:lnTo>
                  <a:lnTo>
                    <a:pt x="183" y="2883"/>
                  </a:lnTo>
                  <a:lnTo>
                    <a:pt x="142" y="2819"/>
                  </a:lnTo>
                  <a:lnTo>
                    <a:pt x="106" y="2751"/>
                  </a:lnTo>
                  <a:lnTo>
                    <a:pt x="75" y="2680"/>
                  </a:lnTo>
                  <a:lnTo>
                    <a:pt x="49" y="2607"/>
                  </a:lnTo>
                  <a:lnTo>
                    <a:pt x="27" y="2532"/>
                  </a:lnTo>
                  <a:lnTo>
                    <a:pt x="12" y="2454"/>
                  </a:lnTo>
                  <a:lnTo>
                    <a:pt x="3" y="2374"/>
                  </a:lnTo>
                  <a:lnTo>
                    <a:pt x="0" y="2293"/>
                  </a:lnTo>
                  <a:lnTo>
                    <a:pt x="0" y="1042"/>
                  </a:lnTo>
                  <a:lnTo>
                    <a:pt x="3" y="961"/>
                  </a:lnTo>
                  <a:lnTo>
                    <a:pt x="12" y="881"/>
                  </a:lnTo>
                  <a:lnTo>
                    <a:pt x="27" y="803"/>
                  </a:lnTo>
                  <a:lnTo>
                    <a:pt x="49" y="728"/>
                  </a:lnTo>
                  <a:lnTo>
                    <a:pt x="75" y="655"/>
                  </a:lnTo>
                  <a:lnTo>
                    <a:pt x="106" y="584"/>
                  </a:lnTo>
                  <a:lnTo>
                    <a:pt x="142" y="516"/>
                  </a:lnTo>
                  <a:lnTo>
                    <a:pt x="183" y="452"/>
                  </a:lnTo>
                  <a:lnTo>
                    <a:pt x="229" y="390"/>
                  </a:lnTo>
                  <a:lnTo>
                    <a:pt x="279" y="332"/>
                  </a:lnTo>
                  <a:lnTo>
                    <a:pt x="332" y="279"/>
                  </a:lnTo>
                  <a:lnTo>
                    <a:pt x="390" y="229"/>
                  </a:lnTo>
                  <a:lnTo>
                    <a:pt x="452" y="183"/>
                  </a:lnTo>
                  <a:lnTo>
                    <a:pt x="516" y="142"/>
                  </a:lnTo>
                  <a:lnTo>
                    <a:pt x="584" y="106"/>
                  </a:lnTo>
                  <a:lnTo>
                    <a:pt x="655" y="75"/>
                  </a:lnTo>
                  <a:lnTo>
                    <a:pt x="728" y="49"/>
                  </a:lnTo>
                  <a:lnTo>
                    <a:pt x="803" y="27"/>
                  </a:lnTo>
                  <a:lnTo>
                    <a:pt x="881" y="12"/>
                  </a:lnTo>
                  <a:lnTo>
                    <a:pt x="961" y="3"/>
                  </a:lnTo>
                  <a:lnTo>
                    <a:pt x="10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3386138" y="4608513"/>
              <a:ext cx="115887" cy="115887"/>
            </a:xfrm>
            <a:custGeom>
              <a:avLst/>
              <a:gdLst>
                <a:gd name="T0" fmla="*/ 722 w 1667"/>
                <a:gd name="T1" fmla="*/ 324 h 1667"/>
                <a:gd name="T2" fmla="*/ 571 w 1667"/>
                <a:gd name="T3" fmla="*/ 384 h 1667"/>
                <a:gd name="T4" fmla="*/ 446 w 1667"/>
                <a:gd name="T5" fmla="*/ 485 h 1667"/>
                <a:gd name="T6" fmla="*/ 359 w 1667"/>
                <a:gd name="T7" fmla="*/ 618 h 1667"/>
                <a:gd name="T8" fmla="*/ 315 w 1667"/>
                <a:gd name="T9" fmla="*/ 777 h 1667"/>
                <a:gd name="T10" fmla="*/ 324 w 1667"/>
                <a:gd name="T11" fmla="*/ 945 h 1667"/>
                <a:gd name="T12" fmla="*/ 384 w 1667"/>
                <a:gd name="T13" fmla="*/ 1096 h 1667"/>
                <a:gd name="T14" fmla="*/ 485 w 1667"/>
                <a:gd name="T15" fmla="*/ 1221 h 1667"/>
                <a:gd name="T16" fmla="*/ 618 w 1667"/>
                <a:gd name="T17" fmla="*/ 1308 h 1667"/>
                <a:gd name="T18" fmla="*/ 777 w 1667"/>
                <a:gd name="T19" fmla="*/ 1352 h 1667"/>
                <a:gd name="T20" fmla="*/ 945 w 1667"/>
                <a:gd name="T21" fmla="*/ 1343 h 1667"/>
                <a:gd name="T22" fmla="*/ 1096 w 1667"/>
                <a:gd name="T23" fmla="*/ 1283 h 1667"/>
                <a:gd name="T24" fmla="*/ 1221 w 1667"/>
                <a:gd name="T25" fmla="*/ 1182 h 1667"/>
                <a:gd name="T26" fmla="*/ 1308 w 1667"/>
                <a:gd name="T27" fmla="*/ 1049 h 1667"/>
                <a:gd name="T28" fmla="*/ 1352 w 1667"/>
                <a:gd name="T29" fmla="*/ 890 h 1667"/>
                <a:gd name="T30" fmla="*/ 1343 w 1667"/>
                <a:gd name="T31" fmla="*/ 721 h 1667"/>
                <a:gd name="T32" fmla="*/ 1283 w 1667"/>
                <a:gd name="T33" fmla="*/ 571 h 1667"/>
                <a:gd name="T34" fmla="*/ 1182 w 1667"/>
                <a:gd name="T35" fmla="*/ 446 h 1667"/>
                <a:gd name="T36" fmla="*/ 1049 w 1667"/>
                <a:gd name="T37" fmla="*/ 359 h 1667"/>
                <a:gd name="T38" fmla="*/ 890 w 1667"/>
                <a:gd name="T39" fmla="*/ 315 h 1667"/>
                <a:gd name="T40" fmla="*/ 905 w 1667"/>
                <a:gd name="T41" fmla="*/ 3 h 1667"/>
                <a:gd name="T42" fmla="*/ 1110 w 1667"/>
                <a:gd name="T43" fmla="*/ 46 h 1667"/>
                <a:gd name="T44" fmla="*/ 1292 w 1667"/>
                <a:gd name="T45" fmla="*/ 137 h 1667"/>
                <a:gd name="T46" fmla="*/ 1446 w 1667"/>
                <a:gd name="T47" fmla="*/ 269 h 1667"/>
                <a:gd name="T48" fmla="*/ 1564 w 1667"/>
                <a:gd name="T49" fmla="*/ 432 h 1667"/>
                <a:gd name="T50" fmla="*/ 1640 w 1667"/>
                <a:gd name="T51" fmla="*/ 623 h 1667"/>
                <a:gd name="T52" fmla="*/ 1667 w 1667"/>
                <a:gd name="T53" fmla="*/ 834 h 1667"/>
                <a:gd name="T54" fmla="*/ 1640 w 1667"/>
                <a:gd name="T55" fmla="*/ 1044 h 1667"/>
                <a:gd name="T56" fmla="*/ 1564 w 1667"/>
                <a:gd name="T57" fmla="*/ 1235 h 1667"/>
                <a:gd name="T58" fmla="*/ 1446 w 1667"/>
                <a:gd name="T59" fmla="*/ 1398 h 1667"/>
                <a:gd name="T60" fmla="*/ 1292 w 1667"/>
                <a:gd name="T61" fmla="*/ 1530 h 1667"/>
                <a:gd name="T62" fmla="*/ 1110 w 1667"/>
                <a:gd name="T63" fmla="*/ 1621 h 1667"/>
                <a:gd name="T64" fmla="*/ 905 w 1667"/>
                <a:gd name="T65" fmla="*/ 1664 h 1667"/>
                <a:gd name="T66" fmla="*/ 691 w 1667"/>
                <a:gd name="T67" fmla="*/ 1655 h 1667"/>
                <a:gd name="T68" fmla="*/ 493 w 1667"/>
                <a:gd name="T69" fmla="*/ 1594 h 1667"/>
                <a:gd name="T70" fmla="*/ 319 w 1667"/>
                <a:gd name="T71" fmla="*/ 1490 h 1667"/>
                <a:gd name="T72" fmla="*/ 177 w 1667"/>
                <a:gd name="T73" fmla="*/ 1348 h 1667"/>
                <a:gd name="T74" fmla="*/ 73 w 1667"/>
                <a:gd name="T75" fmla="*/ 1174 h 1667"/>
                <a:gd name="T76" fmla="*/ 12 w 1667"/>
                <a:gd name="T77" fmla="*/ 976 h 1667"/>
                <a:gd name="T78" fmla="*/ 3 w 1667"/>
                <a:gd name="T79" fmla="*/ 762 h 1667"/>
                <a:gd name="T80" fmla="*/ 46 w 1667"/>
                <a:gd name="T81" fmla="*/ 557 h 1667"/>
                <a:gd name="T82" fmla="*/ 137 w 1667"/>
                <a:gd name="T83" fmla="*/ 375 h 1667"/>
                <a:gd name="T84" fmla="*/ 269 w 1667"/>
                <a:gd name="T85" fmla="*/ 221 h 1667"/>
                <a:gd name="T86" fmla="*/ 432 w 1667"/>
                <a:gd name="T87" fmla="*/ 103 h 1667"/>
                <a:gd name="T88" fmla="*/ 623 w 1667"/>
                <a:gd name="T89" fmla="*/ 27 h 1667"/>
                <a:gd name="T90" fmla="*/ 834 w 1667"/>
                <a:gd name="T91" fmla="*/ 0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7" h="1667">
                  <a:moveTo>
                    <a:pt x="834" y="312"/>
                  </a:moveTo>
                  <a:lnTo>
                    <a:pt x="777" y="315"/>
                  </a:lnTo>
                  <a:lnTo>
                    <a:pt x="722" y="324"/>
                  </a:lnTo>
                  <a:lnTo>
                    <a:pt x="669" y="339"/>
                  </a:lnTo>
                  <a:lnTo>
                    <a:pt x="618" y="359"/>
                  </a:lnTo>
                  <a:lnTo>
                    <a:pt x="571" y="384"/>
                  </a:lnTo>
                  <a:lnTo>
                    <a:pt x="526" y="413"/>
                  </a:lnTo>
                  <a:lnTo>
                    <a:pt x="485" y="446"/>
                  </a:lnTo>
                  <a:lnTo>
                    <a:pt x="446" y="485"/>
                  </a:lnTo>
                  <a:lnTo>
                    <a:pt x="413" y="526"/>
                  </a:lnTo>
                  <a:lnTo>
                    <a:pt x="384" y="571"/>
                  </a:lnTo>
                  <a:lnTo>
                    <a:pt x="359" y="618"/>
                  </a:lnTo>
                  <a:lnTo>
                    <a:pt x="339" y="669"/>
                  </a:lnTo>
                  <a:lnTo>
                    <a:pt x="324" y="721"/>
                  </a:lnTo>
                  <a:lnTo>
                    <a:pt x="315" y="777"/>
                  </a:lnTo>
                  <a:lnTo>
                    <a:pt x="312" y="834"/>
                  </a:lnTo>
                  <a:lnTo>
                    <a:pt x="315" y="890"/>
                  </a:lnTo>
                  <a:lnTo>
                    <a:pt x="324" y="945"/>
                  </a:lnTo>
                  <a:lnTo>
                    <a:pt x="339" y="998"/>
                  </a:lnTo>
                  <a:lnTo>
                    <a:pt x="359" y="1049"/>
                  </a:lnTo>
                  <a:lnTo>
                    <a:pt x="384" y="1096"/>
                  </a:lnTo>
                  <a:lnTo>
                    <a:pt x="413" y="1141"/>
                  </a:lnTo>
                  <a:lnTo>
                    <a:pt x="446" y="1182"/>
                  </a:lnTo>
                  <a:lnTo>
                    <a:pt x="485" y="1221"/>
                  </a:lnTo>
                  <a:lnTo>
                    <a:pt x="526" y="1254"/>
                  </a:lnTo>
                  <a:lnTo>
                    <a:pt x="571" y="1283"/>
                  </a:lnTo>
                  <a:lnTo>
                    <a:pt x="618" y="1308"/>
                  </a:lnTo>
                  <a:lnTo>
                    <a:pt x="669" y="1328"/>
                  </a:lnTo>
                  <a:lnTo>
                    <a:pt x="722" y="1343"/>
                  </a:lnTo>
                  <a:lnTo>
                    <a:pt x="777" y="1352"/>
                  </a:lnTo>
                  <a:lnTo>
                    <a:pt x="834" y="1355"/>
                  </a:lnTo>
                  <a:lnTo>
                    <a:pt x="890" y="1352"/>
                  </a:lnTo>
                  <a:lnTo>
                    <a:pt x="945" y="1343"/>
                  </a:lnTo>
                  <a:lnTo>
                    <a:pt x="998" y="1328"/>
                  </a:lnTo>
                  <a:lnTo>
                    <a:pt x="1049" y="1308"/>
                  </a:lnTo>
                  <a:lnTo>
                    <a:pt x="1096" y="1283"/>
                  </a:lnTo>
                  <a:lnTo>
                    <a:pt x="1141" y="1254"/>
                  </a:lnTo>
                  <a:lnTo>
                    <a:pt x="1182" y="1221"/>
                  </a:lnTo>
                  <a:lnTo>
                    <a:pt x="1221" y="1182"/>
                  </a:lnTo>
                  <a:lnTo>
                    <a:pt x="1254" y="1141"/>
                  </a:lnTo>
                  <a:lnTo>
                    <a:pt x="1283" y="1096"/>
                  </a:lnTo>
                  <a:lnTo>
                    <a:pt x="1308" y="1049"/>
                  </a:lnTo>
                  <a:lnTo>
                    <a:pt x="1328" y="998"/>
                  </a:lnTo>
                  <a:lnTo>
                    <a:pt x="1343" y="945"/>
                  </a:lnTo>
                  <a:lnTo>
                    <a:pt x="1352" y="890"/>
                  </a:lnTo>
                  <a:lnTo>
                    <a:pt x="1355" y="834"/>
                  </a:lnTo>
                  <a:lnTo>
                    <a:pt x="1352" y="777"/>
                  </a:lnTo>
                  <a:lnTo>
                    <a:pt x="1343" y="721"/>
                  </a:lnTo>
                  <a:lnTo>
                    <a:pt x="1328" y="669"/>
                  </a:lnTo>
                  <a:lnTo>
                    <a:pt x="1308" y="618"/>
                  </a:lnTo>
                  <a:lnTo>
                    <a:pt x="1283" y="571"/>
                  </a:lnTo>
                  <a:lnTo>
                    <a:pt x="1254" y="526"/>
                  </a:lnTo>
                  <a:lnTo>
                    <a:pt x="1221" y="485"/>
                  </a:lnTo>
                  <a:lnTo>
                    <a:pt x="1182" y="446"/>
                  </a:lnTo>
                  <a:lnTo>
                    <a:pt x="1141" y="413"/>
                  </a:lnTo>
                  <a:lnTo>
                    <a:pt x="1096" y="384"/>
                  </a:lnTo>
                  <a:lnTo>
                    <a:pt x="1049" y="359"/>
                  </a:lnTo>
                  <a:lnTo>
                    <a:pt x="998" y="339"/>
                  </a:lnTo>
                  <a:lnTo>
                    <a:pt x="945" y="324"/>
                  </a:lnTo>
                  <a:lnTo>
                    <a:pt x="890" y="315"/>
                  </a:lnTo>
                  <a:lnTo>
                    <a:pt x="834" y="312"/>
                  </a:lnTo>
                  <a:close/>
                  <a:moveTo>
                    <a:pt x="834" y="0"/>
                  </a:moveTo>
                  <a:lnTo>
                    <a:pt x="905" y="3"/>
                  </a:lnTo>
                  <a:lnTo>
                    <a:pt x="976" y="12"/>
                  </a:lnTo>
                  <a:lnTo>
                    <a:pt x="1044" y="27"/>
                  </a:lnTo>
                  <a:lnTo>
                    <a:pt x="1110" y="46"/>
                  </a:lnTo>
                  <a:lnTo>
                    <a:pt x="1174" y="73"/>
                  </a:lnTo>
                  <a:lnTo>
                    <a:pt x="1235" y="103"/>
                  </a:lnTo>
                  <a:lnTo>
                    <a:pt x="1292" y="137"/>
                  </a:lnTo>
                  <a:lnTo>
                    <a:pt x="1348" y="177"/>
                  </a:lnTo>
                  <a:lnTo>
                    <a:pt x="1398" y="221"/>
                  </a:lnTo>
                  <a:lnTo>
                    <a:pt x="1446" y="269"/>
                  </a:lnTo>
                  <a:lnTo>
                    <a:pt x="1490" y="319"/>
                  </a:lnTo>
                  <a:lnTo>
                    <a:pt x="1530" y="375"/>
                  </a:lnTo>
                  <a:lnTo>
                    <a:pt x="1564" y="432"/>
                  </a:lnTo>
                  <a:lnTo>
                    <a:pt x="1594" y="493"/>
                  </a:lnTo>
                  <a:lnTo>
                    <a:pt x="1621" y="557"/>
                  </a:lnTo>
                  <a:lnTo>
                    <a:pt x="1640" y="623"/>
                  </a:lnTo>
                  <a:lnTo>
                    <a:pt x="1655" y="691"/>
                  </a:lnTo>
                  <a:lnTo>
                    <a:pt x="1664" y="762"/>
                  </a:lnTo>
                  <a:lnTo>
                    <a:pt x="1667" y="834"/>
                  </a:lnTo>
                  <a:lnTo>
                    <a:pt x="1664" y="905"/>
                  </a:lnTo>
                  <a:lnTo>
                    <a:pt x="1655" y="976"/>
                  </a:lnTo>
                  <a:lnTo>
                    <a:pt x="1640" y="1044"/>
                  </a:lnTo>
                  <a:lnTo>
                    <a:pt x="1621" y="1110"/>
                  </a:lnTo>
                  <a:lnTo>
                    <a:pt x="1594" y="1174"/>
                  </a:lnTo>
                  <a:lnTo>
                    <a:pt x="1564" y="1235"/>
                  </a:lnTo>
                  <a:lnTo>
                    <a:pt x="1530" y="1292"/>
                  </a:lnTo>
                  <a:lnTo>
                    <a:pt x="1490" y="1348"/>
                  </a:lnTo>
                  <a:lnTo>
                    <a:pt x="1446" y="1398"/>
                  </a:lnTo>
                  <a:lnTo>
                    <a:pt x="1398" y="1446"/>
                  </a:lnTo>
                  <a:lnTo>
                    <a:pt x="1348" y="1490"/>
                  </a:lnTo>
                  <a:lnTo>
                    <a:pt x="1292" y="1530"/>
                  </a:lnTo>
                  <a:lnTo>
                    <a:pt x="1235" y="1564"/>
                  </a:lnTo>
                  <a:lnTo>
                    <a:pt x="1174" y="1594"/>
                  </a:lnTo>
                  <a:lnTo>
                    <a:pt x="1110" y="1621"/>
                  </a:lnTo>
                  <a:lnTo>
                    <a:pt x="1044" y="1640"/>
                  </a:lnTo>
                  <a:lnTo>
                    <a:pt x="976" y="1655"/>
                  </a:lnTo>
                  <a:lnTo>
                    <a:pt x="905" y="1664"/>
                  </a:lnTo>
                  <a:lnTo>
                    <a:pt x="834" y="1667"/>
                  </a:lnTo>
                  <a:lnTo>
                    <a:pt x="762" y="1664"/>
                  </a:lnTo>
                  <a:lnTo>
                    <a:pt x="691" y="1655"/>
                  </a:lnTo>
                  <a:lnTo>
                    <a:pt x="623" y="1640"/>
                  </a:lnTo>
                  <a:lnTo>
                    <a:pt x="557" y="1621"/>
                  </a:lnTo>
                  <a:lnTo>
                    <a:pt x="493" y="1594"/>
                  </a:lnTo>
                  <a:lnTo>
                    <a:pt x="432" y="1564"/>
                  </a:lnTo>
                  <a:lnTo>
                    <a:pt x="375" y="1530"/>
                  </a:lnTo>
                  <a:lnTo>
                    <a:pt x="319" y="1490"/>
                  </a:lnTo>
                  <a:lnTo>
                    <a:pt x="269" y="1446"/>
                  </a:lnTo>
                  <a:lnTo>
                    <a:pt x="221" y="1398"/>
                  </a:lnTo>
                  <a:lnTo>
                    <a:pt x="177" y="1348"/>
                  </a:lnTo>
                  <a:lnTo>
                    <a:pt x="137" y="1292"/>
                  </a:lnTo>
                  <a:lnTo>
                    <a:pt x="103" y="1235"/>
                  </a:lnTo>
                  <a:lnTo>
                    <a:pt x="73" y="1174"/>
                  </a:lnTo>
                  <a:lnTo>
                    <a:pt x="46" y="1110"/>
                  </a:lnTo>
                  <a:lnTo>
                    <a:pt x="27" y="1044"/>
                  </a:lnTo>
                  <a:lnTo>
                    <a:pt x="12" y="976"/>
                  </a:lnTo>
                  <a:lnTo>
                    <a:pt x="3" y="905"/>
                  </a:lnTo>
                  <a:lnTo>
                    <a:pt x="0" y="834"/>
                  </a:lnTo>
                  <a:lnTo>
                    <a:pt x="3" y="762"/>
                  </a:lnTo>
                  <a:lnTo>
                    <a:pt x="12" y="691"/>
                  </a:lnTo>
                  <a:lnTo>
                    <a:pt x="27" y="623"/>
                  </a:lnTo>
                  <a:lnTo>
                    <a:pt x="46" y="557"/>
                  </a:lnTo>
                  <a:lnTo>
                    <a:pt x="73" y="493"/>
                  </a:lnTo>
                  <a:lnTo>
                    <a:pt x="103" y="432"/>
                  </a:lnTo>
                  <a:lnTo>
                    <a:pt x="137" y="375"/>
                  </a:lnTo>
                  <a:lnTo>
                    <a:pt x="177" y="319"/>
                  </a:lnTo>
                  <a:lnTo>
                    <a:pt x="221" y="269"/>
                  </a:lnTo>
                  <a:lnTo>
                    <a:pt x="269" y="221"/>
                  </a:lnTo>
                  <a:lnTo>
                    <a:pt x="319" y="177"/>
                  </a:lnTo>
                  <a:lnTo>
                    <a:pt x="375" y="137"/>
                  </a:lnTo>
                  <a:lnTo>
                    <a:pt x="432" y="103"/>
                  </a:lnTo>
                  <a:lnTo>
                    <a:pt x="493" y="73"/>
                  </a:lnTo>
                  <a:lnTo>
                    <a:pt x="557" y="46"/>
                  </a:lnTo>
                  <a:lnTo>
                    <a:pt x="623" y="27"/>
                  </a:lnTo>
                  <a:lnTo>
                    <a:pt x="691" y="12"/>
                  </a:lnTo>
                  <a:lnTo>
                    <a:pt x="762" y="3"/>
                  </a:lnTo>
                  <a:lnTo>
                    <a:pt x="8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3498850" y="4597400"/>
              <a:ext cx="14287" cy="14287"/>
            </a:xfrm>
            <a:custGeom>
              <a:avLst/>
              <a:gdLst>
                <a:gd name="T0" fmla="*/ 111 w 222"/>
                <a:gd name="T1" fmla="*/ 0 h 222"/>
                <a:gd name="T2" fmla="*/ 136 w 222"/>
                <a:gd name="T3" fmla="*/ 3 h 222"/>
                <a:gd name="T4" fmla="*/ 159 w 222"/>
                <a:gd name="T5" fmla="*/ 11 h 222"/>
                <a:gd name="T6" fmla="*/ 181 w 222"/>
                <a:gd name="T7" fmla="*/ 24 h 222"/>
                <a:gd name="T8" fmla="*/ 198 w 222"/>
                <a:gd name="T9" fmla="*/ 41 h 222"/>
                <a:gd name="T10" fmla="*/ 211 w 222"/>
                <a:gd name="T11" fmla="*/ 63 h 222"/>
                <a:gd name="T12" fmla="*/ 219 w 222"/>
                <a:gd name="T13" fmla="*/ 86 h 222"/>
                <a:gd name="T14" fmla="*/ 222 w 222"/>
                <a:gd name="T15" fmla="*/ 111 h 222"/>
                <a:gd name="T16" fmla="*/ 219 w 222"/>
                <a:gd name="T17" fmla="*/ 136 h 222"/>
                <a:gd name="T18" fmla="*/ 211 w 222"/>
                <a:gd name="T19" fmla="*/ 160 h 222"/>
                <a:gd name="T20" fmla="*/ 198 w 222"/>
                <a:gd name="T21" fmla="*/ 181 h 222"/>
                <a:gd name="T22" fmla="*/ 181 w 222"/>
                <a:gd name="T23" fmla="*/ 198 h 222"/>
                <a:gd name="T24" fmla="*/ 159 w 222"/>
                <a:gd name="T25" fmla="*/ 211 h 222"/>
                <a:gd name="T26" fmla="*/ 136 w 222"/>
                <a:gd name="T27" fmla="*/ 219 h 222"/>
                <a:gd name="T28" fmla="*/ 111 w 222"/>
                <a:gd name="T29" fmla="*/ 222 h 222"/>
                <a:gd name="T30" fmla="*/ 86 w 222"/>
                <a:gd name="T31" fmla="*/ 219 h 222"/>
                <a:gd name="T32" fmla="*/ 62 w 222"/>
                <a:gd name="T33" fmla="*/ 211 h 222"/>
                <a:gd name="T34" fmla="*/ 41 w 222"/>
                <a:gd name="T35" fmla="*/ 198 h 222"/>
                <a:gd name="T36" fmla="*/ 24 w 222"/>
                <a:gd name="T37" fmla="*/ 181 h 222"/>
                <a:gd name="T38" fmla="*/ 11 w 222"/>
                <a:gd name="T39" fmla="*/ 160 h 222"/>
                <a:gd name="T40" fmla="*/ 3 w 222"/>
                <a:gd name="T41" fmla="*/ 136 h 222"/>
                <a:gd name="T42" fmla="*/ 0 w 222"/>
                <a:gd name="T43" fmla="*/ 111 h 222"/>
                <a:gd name="T44" fmla="*/ 3 w 222"/>
                <a:gd name="T45" fmla="*/ 86 h 222"/>
                <a:gd name="T46" fmla="*/ 11 w 222"/>
                <a:gd name="T47" fmla="*/ 63 h 222"/>
                <a:gd name="T48" fmla="*/ 24 w 222"/>
                <a:gd name="T49" fmla="*/ 41 h 222"/>
                <a:gd name="T50" fmla="*/ 41 w 222"/>
                <a:gd name="T51" fmla="*/ 24 h 222"/>
                <a:gd name="T52" fmla="*/ 62 w 222"/>
                <a:gd name="T53" fmla="*/ 11 h 222"/>
                <a:gd name="T54" fmla="*/ 86 w 222"/>
                <a:gd name="T55" fmla="*/ 3 h 222"/>
                <a:gd name="T56" fmla="*/ 111 w 222"/>
                <a:gd name="T5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136" y="3"/>
                  </a:lnTo>
                  <a:lnTo>
                    <a:pt x="159" y="11"/>
                  </a:lnTo>
                  <a:lnTo>
                    <a:pt x="181" y="24"/>
                  </a:lnTo>
                  <a:lnTo>
                    <a:pt x="198" y="41"/>
                  </a:lnTo>
                  <a:lnTo>
                    <a:pt x="211" y="63"/>
                  </a:lnTo>
                  <a:lnTo>
                    <a:pt x="219" y="86"/>
                  </a:lnTo>
                  <a:lnTo>
                    <a:pt x="222" y="111"/>
                  </a:lnTo>
                  <a:lnTo>
                    <a:pt x="219" y="136"/>
                  </a:lnTo>
                  <a:lnTo>
                    <a:pt x="211" y="160"/>
                  </a:lnTo>
                  <a:lnTo>
                    <a:pt x="198" y="181"/>
                  </a:lnTo>
                  <a:lnTo>
                    <a:pt x="181" y="198"/>
                  </a:lnTo>
                  <a:lnTo>
                    <a:pt x="159" y="211"/>
                  </a:lnTo>
                  <a:lnTo>
                    <a:pt x="136" y="219"/>
                  </a:lnTo>
                  <a:lnTo>
                    <a:pt x="111" y="222"/>
                  </a:lnTo>
                  <a:lnTo>
                    <a:pt x="86" y="219"/>
                  </a:lnTo>
                  <a:lnTo>
                    <a:pt x="62" y="211"/>
                  </a:lnTo>
                  <a:lnTo>
                    <a:pt x="41" y="198"/>
                  </a:lnTo>
                  <a:lnTo>
                    <a:pt x="24" y="181"/>
                  </a:lnTo>
                  <a:lnTo>
                    <a:pt x="11" y="160"/>
                  </a:lnTo>
                  <a:lnTo>
                    <a:pt x="3" y="136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1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6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18"/>
          <p:cNvSpPr>
            <a:spLocks/>
          </p:cNvSpPr>
          <p:nvPr/>
        </p:nvSpPr>
        <p:spPr bwMode="auto">
          <a:xfrm>
            <a:off x="3878638" y="4533447"/>
            <a:ext cx="242887" cy="200025"/>
          </a:xfrm>
          <a:custGeom>
            <a:avLst/>
            <a:gdLst>
              <a:gd name="T0" fmla="*/ 2453 w 3357"/>
              <a:gd name="T1" fmla="*/ 13 h 2765"/>
              <a:gd name="T2" fmla="*/ 2631 w 3357"/>
              <a:gd name="T3" fmla="*/ 73 h 2765"/>
              <a:gd name="T4" fmla="*/ 2784 w 3357"/>
              <a:gd name="T5" fmla="*/ 177 h 2765"/>
              <a:gd name="T6" fmla="*/ 2981 w 3357"/>
              <a:gd name="T7" fmla="*/ 180 h 2765"/>
              <a:gd name="T8" fmla="*/ 3198 w 3357"/>
              <a:gd name="T9" fmla="*/ 89 h 2765"/>
              <a:gd name="T10" fmla="*/ 3216 w 3357"/>
              <a:gd name="T11" fmla="*/ 169 h 2765"/>
              <a:gd name="T12" fmla="*/ 3107 w 3357"/>
              <a:gd name="T13" fmla="*/ 321 h 2765"/>
              <a:gd name="T14" fmla="*/ 2963 w 3357"/>
              <a:gd name="T15" fmla="*/ 438 h 2765"/>
              <a:gd name="T16" fmla="*/ 3205 w 3357"/>
              <a:gd name="T17" fmla="*/ 386 h 2765"/>
              <a:gd name="T18" fmla="*/ 3310 w 3357"/>
              <a:gd name="T19" fmla="*/ 396 h 2765"/>
              <a:gd name="T20" fmla="*/ 3142 w 3357"/>
              <a:gd name="T21" fmla="*/ 582 h 2765"/>
              <a:gd name="T22" fmla="*/ 3015 w 3357"/>
              <a:gd name="T23" fmla="*/ 779 h 2765"/>
              <a:gd name="T24" fmla="*/ 3001 w 3357"/>
              <a:gd name="T25" fmla="*/ 1019 h 2765"/>
              <a:gd name="T26" fmla="*/ 2955 w 3357"/>
              <a:gd name="T27" fmla="*/ 1260 h 2765"/>
              <a:gd name="T28" fmla="*/ 2880 w 3357"/>
              <a:gd name="T29" fmla="*/ 1498 h 2765"/>
              <a:gd name="T30" fmla="*/ 2776 w 3357"/>
              <a:gd name="T31" fmla="*/ 1729 h 2765"/>
              <a:gd name="T32" fmla="*/ 2643 w 3357"/>
              <a:gd name="T33" fmla="*/ 1948 h 2765"/>
              <a:gd name="T34" fmla="*/ 2482 w 3357"/>
              <a:gd name="T35" fmla="*/ 2150 h 2765"/>
              <a:gd name="T36" fmla="*/ 2293 w 3357"/>
              <a:gd name="T37" fmla="*/ 2331 h 2765"/>
              <a:gd name="T38" fmla="*/ 2077 w 3357"/>
              <a:gd name="T39" fmla="*/ 2487 h 2765"/>
              <a:gd name="T40" fmla="*/ 1833 w 3357"/>
              <a:gd name="T41" fmla="*/ 2612 h 2765"/>
              <a:gd name="T42" fmla="*/ 1563 w 3357"/>
              <a:gd name="T43" fmla="*/ 2703 h 2765"/>
              <a:gd name="T44" fmla="*/ 1268 w 3357"/>
              <a:gd name="T45" fmla="*/ 2755 h 2765"/>
              <a:gd name="T46" fmla="*/ 951 w 3357"/>
              <a:gd name="T47" fmla="*/ 2762 h 2765"/>
              <a:gd name="T48" fmla="*/ 644 w 3357"/>
              <a:gd name="T49" fmla="*/ 2721 h 2765"/>
              <a:gd name="T50" fmla="*/ 354 w 3357"/>
              <a:gd name="T51" fmla="*/ 2633 h 2765"/>
              <a:gd name="T52" fmla="*/ 85 w 3357"/>
              <a:gd name="T53" fmla="*/ 2503 h 2765"/>
              <a:gd name="T54" fmla="*/ 164 w 3357"/>
              <a:gd name="T55" fmla="*/ 2460 h 2765"/>
              <a:gd name="T56" fmla="*/ 446 w 3357"/>
              <a:gd name="T57" fmla="*/ 2432 h 2765"/>
              <a:gd name="T58" fmla="*/ 710 w 3357"/>
              <a:gd name="T59" fmla="*/ 2348 h 2765"/>
              <a:gd name="T60" fmla="*/ 947 w 3357"/>
              <a:gd name="T61" fmla="*/ 2216 h 2765"/>
              <a:gd name="T62" fmla="*/ 894 w 3357"/>
              <a:gd name="T63" fmla="*/ 2148 h 2765"/>
              <a:gd name="T64" fmla="*/ 720 w 3357"/>
              <a:gd name="T65" fmla="*/ 2086 h 2765"/>
              <a:gd name="T66" fmla="*/ 571 w 3357"/>
              <a:gd name="T67" fmla="*/ 1983 h 2765"/>
              <a:gd name="T68" fmla="*/ 455 w 3357"/>
              <a:gd name="T69" fmla="*/ 1844 h 2765"/>
              <a:gd name="T70" fmla="*/ 376 w 3357"/>
              <a:gd name="T71" fmla="*/ 1678 h 2765"/>
              <a:gd name="T72" fmla="*/ 568 w 3357"/>
              <a:gd name="T73" fmla="*/ 1687 h 2765"/>
              <a:gd name="T74" fmla="*/ 625 w 3357"/>
              <a:gd name="T75" fmla="*/ 1651 h 2765"/>
              <a:gd name="T76" fmla="*/ 456 w 3357"/>
              <a:gd name="T77" fmla="*/ 1571 h 2765"/>
              <a:gd name="T78" fmla="*/ 314 w 3357"/>
              <a:gd name="T79" fmla="*/ 1450 h 2765"/>
              <a:gd name="T80" fmla="*/ 209 w 3357"/>
              <a:gd name="T81" fmla="*/ 1295 h 2765"/>
              <a:gd name="T82" fmla="*/ 148 w 3357"/>
              <a:gd name="T83" fmla="*/ 1112 h 2765"/>
              <a:gd name="T84" fmla="*/ 135 w 3357"/>
              <a:gd name="T85" fmla="*/ 972 h 2765"/>
              <a:gd name="T86" fmla="*/ 284 w 3357"/>
              <a:gd name="T87" fmla="*/ 1035 h 2765"/>
              <a:gd name="T88" fmla="*/ 446 w 3357"/>
              <a:gd name="T89" fmla="*/ 1060 h 2765"/>
              <a:gd name="T90" fmla="*/ 311 w 3357"/>
              <a:gd name="T91" fmla="*/ 939 h 2765"/>
              <a:gd name="T92" fmla="*/ 211 w 3357"/>
              <a:gd name="T93" fmla="*/ 786 h 2765"/>
              <a:gd name="T94" fmla="*/ 152 w 3357"/>
              <a:gd name="T95" fmla="*/ 608 h 2765"/>
              <a:gd name="T96" fmla="*/ 144 w 3357"/>
              <a:gd name="T97" fmla="*/ 416 h 2765"/>
              <a:gd name="T98" fmla="*/ 183 w 3357"/>
              <a:gd name="T99" fmla="*/ 237 h 2765"/>
              <a:gd name="T100" fmla="*/ 300 w 3357"/>
              <a:gd name="T101" fmla="*/ 205 h 2765"/>
              <a:gd name="T102" fmla="*/ 519 w 3357"/>
              <a:gd name="T103" fmla="*/ 416 h 2765"/>
              <a:gd name="T104" fmla="*/ 768 w 3357"/>
              <a:gd name="T105" fmla="*/ 591 h 2765"/>
              <a:gd name="T106" fmla="*/ 1043 w 3357"/>
              <a:gd name="T107" fmla="*/ 725 h 2765"/>
              <a:gd name="T108" fmla="*/ 1339 w 3357"/>
              <a:gd name="T109" fmla="*/ 815 h 2765"/>
              <a:gd name="T110" fmla="*/ 1654 w 3357"/>
              <a:gd name="T111" fmla="*/ 857 h 2765"/>
              <a:gd name="T112" fmla="*/ 1636 w 3357"/>
              <a:gd name="T113" fmla="*/ 699 h 2765"/>
              <a:gd name="T114" fmla="*/ 1664 w 3357"/>
              <a:gd name="T115" fmla="*/ 503 h 2765"/>
              <a:gd name="T116" fmla="*/ 1741 w 3357"/>
              <a:gd name="T117" fmla="*/ 328 h 2765"/>
              <a:gd name="T118" fmla="*/ 1860 w 3357"/>
              <a:gd name="T119" fmla="*/ 183 h 2765"/>
              <a:gd name="T120" fmla="*/ 2014 w 3357"/>
              <a:gd name="T121" fmla="*/ 76 h 2765"/>
              <a:gd name="T122" fmla="*/ 2194 w 3357"/>
              <a:gd name="T123" fmla="*/ 13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7" h="2765">
                <a:moveTo>
                  <a:pt x="2325" y="0"/>
                </a:moveTo>
                <a:lnTo>
                  <a:pt x="2390" y="3"/>
                </a:lnTo>
                <a:lnTo>
                  <a:pt x="2453" y="13"/>
                </a:lnTo>
                <a:lnTo>
                  <a:pt x="2515" y="27"/>
                </a:lnTo>
                <a:lnTo>
                  <a:pt x="2574" y="47"/>
                </a:lnTo>
                <a:lnTo>
                  <a:pt x="2631" y="73"/>
                </a:lnTo>
                <a:lnTo>
                  <a:pt x="2686" y="104"/>
                </a:lnTo>
                <a:lnTo>
                  <a:pt x="2736" y="138"/>
                </a:lnTo>
                <a:lnTo>
                  <a:pt x="2784" y="177"/>
                </a:lnTo>
                <a:lnTo>
                  <a:pt x="2827" y="220"/>
                </a:lnTo>
                <a:lnTo>
                  <a:pt x="2905" y="202"/>
                </a:lnTo>
                <a:lnTo>
                  <a:pt x="2981" y="180"/>
                </a:lnTo>
                <a:lnTo>
                  <a:pt x="3056" y="154"/>
                </a:lnTo>
                <a:lnTo>
                  <a:pt x="3128" y="124"/>
                </a:lnTo>
                <a:lnTo>
                  <a:pt x="3198" y="89"/>
                </a:lnTo>
                <a:lnTo>
                  <a:pt x="3265" y="52"/>
                </a:lnTo>
                <a:lnTo>
                  <a:pt x="3244" y="111"/>
                </a:lnTo>
                <a:lnTo>
                  <a:pt x="3216" y="169"/>
                </a:lnTo>
                <a:lnTo>
                  <a:pt x="3184" y="222"/>
                </a:lnTo>
                <a:lnTo>
                  <a:pt x="3148" y="274"/>
                </a:lnTo>
                <a:lnTo>
                  <a:pt x="3107" y="321"/>
                </a:lnTo>
                <a:lnTo>
                  <a:pt x="3063" y="364"/>
                </a:lnTo>
                <a:lnTo>
                  <a:pt x="3014" y="403"/>
                </a:lnTo>
                <a:lnTo>
                  <a:pt x="2963" y="438"/>
                </a:lnTo>
                <a:lnTo>
                  <a:pt x="3045" y="425"/>
                </a:lnTo>
                <a:lnTo>
                  <a:pt x="3126" y="408"/>
                </a:lnTo>
                <a:lnTo>
                  <a:pt x="3205" y="386"/>
                </a:lnTo>
                <a:lnTo>
                  <a:pt x="3283" y="358"/>
                </a:lnTo>
                <a:lnTo>
                  <a:pt x="3357" y="327"/>
                </a:lnTo>
                <a:lnTo>
                  <a:pt x="3310" y="396"/>
                </a:lnTo>
                <a:lnTo>
                  <a:pt x="3257" y="462"/>
                </a:lnTo>
                <a:lnTo>
                  <a:pt x="3201" y="524"/>
                </a:lnTo>
                <a:lnTo>
                  <a:pt x="3142" y="582"/>
                </a:lnTo>
                <a:lnTo>
                  <a:pt x="3079" y="638"/>
                </a:lnTo>
                <a:lnTo>
                  <a:pt x="3013" y="689"/>
                </a:lnTo>
                <a:lnTo>
                  <a:pt x="3015" y="779"/>
                </a:lnTo>
                <a:lnTo>
                  <a:pt x="3014" y="859"/>
                </a:lnTo>
                <a:lnTo>
                  <a:pt x="3009" y="939"/>
                </a:lnTo>
                <a:lnTo>
                  <a:pt x="3001" y="1019"/>
                </a:lnTo>
                <a:lnTo>
                  <a:pt x="2988" y="1099"/>
                </a:lnTo>
                <a:lnTo>
                  <a:pt x="2974" y="1179"/>
                </a:lnTo>
                <a:lnTo>
                  <a:pt x="2955" y="1260"/>
                </a:lnTo>
                <a:lnTo>
                  <a:pt x="2934" y="1340"/>
                </a:lnTo>
                <a:lnTo>
                  <a:pt x="2909" y="1419"/>
                </a:lnTo>
                <a:lnTo>
                  <a:pt x="2880" y="1498"/>
                </a:lnTo>
                <a:lnTo>
                  <a:pt x="2849" y="1576"/>
                </a:lnTo>
                <a:lnTo>
                  <a:pt x="2814" y="1653"/>
                </a:lnTo>
                <a:lnTo>
                  <a:pt x="2776" y="1729"/>
                </a:lnTo>
                <a:lnTo>
                  <a:pt x="2735" y="1804"/>
                </a:lnTo>
                <a:lnTo>
                  <a:pt x="2691" y="1877"/>
                </a:lnTo>
                <a:lnTo>
                  <a:pt x="2643" y="1948"/>
                </a:lnTo>
                <a:lnTo>
                  <a:pt x="2593" y="2017"/>
                </a:lnTo>
                <a:lnTo>
                  <a:pt x="2539" y="2085"/>
                </a:lnTo>
                <a:lnTo>
                  <a:pt x="2482" y="2150"/>
                </a:lnTo>
                <a:lnTo>
                  <a:pt x="2422" y="2213"/>
                </a:lnTo>
                <a:lnTo>
                  <a:pt x="2359" y="2274"/>
                </a:lnTo>
                <a:lnTo>
                  <a:pt x="2293" y="2331"/>
                </a:lnTo>
                <a:lnTo>
                  <a:pt x="2224" y="2386"/>
                </a:lnTo>
                <a:lnTo>
                  <a:pt x="2151" y="2438"/>
                </a:lnTo>
                <a:lnTo>
                  <a:pt x="2077" y="2487"/>
                </a:lnTo>
                <a:lnTo>
                  <a:pt x="1998" y="2532"/>
                </a:lnTo>
                <a:lnTo>
                  <a:pt x="1918" y="2574"/>
                </a:lnTo>
                <a:lnTo>
                  <a:pt x="1833" y="2612"/>
                </a:lnTo>
                <a:lnTo>
                  <a:pt x="1746" y="2647"/>
                </a:lnTo>
                <a:lnTo>
                  <a:pt x="1656" y="2677"/>
                </a:lnTo>
                <a:lnTo>
                  <a:pt x="1563" y="2703"/>
                </a:lnTo>
                <a:lnTo>
                  <a:pt x="1468" y="2725"/>
                </a:lnTo>
                <a:lnTo>
                  <a:pt x="1369" y="2742"/>
                </a:lnTo>
                <a:lnTo>
                  <a:pt x="1268" y="2755"/>
                </a:lnTo>
                <a:lnTo>
                  <a:pt x="1164" y="2762"/>
                </a:lnTo>
                <a:lnTo>
                  <a:pt x="1056" y="2765"/>
                </a:lnTo>
                <a:lnTo>
                  <a:pt x="951" y="2762"/>
                </a:lnTo>
                <a:lnTo>
                  <a:pt x="847" y="2753"/>
                </a:lnTo>
                <a:lnTo>
                  <a:pt x="745" y="2740"/>
                </a:lnTo>
                <a:lnTo>
                  <a:pt x="644" y="2721"/>
                </a:lnTo>
                <a:lnTo>
                  <a:pt x="546" y="2696"/>
                </a:lnTo>
                <a:lnTo>
                  <a:pt x="448" y="2668"/>
                </a:lnTo>
                <a:lnTo>
                  <a:pt x="354" y="2633"/>
                </a:lnTo>
                <a:lnTo>
                  <a:pt x="261" y="2594"/>
                </a:lnTo>
                <a:lnTo>
                  <a:pt x="172" y="2551"/>
                </a:lnTo>
                <a:lnTo>
                  <a:pt x="85" y="2503"/>
                </a:lnTo>
                <a:lnTo>
                  <a:pt x="0" y="2451"/>
                </a:lnTo>
                <a:lnTo>
                  <a:pt x="82" y="2458"/>
                </a:lnTo>
                <a:lnTo>
                  <a:pt x="164" y="2460"/>
                </a:lnTo>
                <a:lnTo>
                  <a:pt x="260" y="2457"/>
                </a:lnTo>
                <a:lnTo>
                  <a:pt x="354" y="2448"/>
                </a:lnTo>
                <a:lnTo>
                  <a:pt x="446" y="2432"/>
                </a:lnTo>
                <a:lnTo>
                  <a:pt x="536" y="2410"/>
                </a:lnTo>
                <a:lnTo>
                  <a:pt x="624" y="2382"/>
                </a:lnTo>
                <a:lnTo>
                  <a:pt x="710" y="2348"/>
                </a:lnTo>
                <a:lnTo>
                  <a:pt x="792" y="2309"/>
                </a:lnTo>
                <a:lnTo>
                  <a:pt x="871" y="2265"/>
                </a:lnTo>
                <a:lnTo>
                  <a:pt x="947" y="2216"/>
                </a:lnTo>
                <a:lnTo>
                  <a:pt x="1020" y="2163"/>
                </a:lnTo>
                <a:lnTo>
                  <a:pt x="956" y="2159"/>
                </a:lnTo>
                <a:lnTo>
                  <a:pt x="894" y="2148"/>
                </a:lnTo>
                <a:lnTo>
                  <a:pt x="834" y="2132"/>
                </a:lnTo>
                <a:lnTo>
                  <a:pt x="776" y="2113"/>
                </a:lnTo>
                <a:lnTo>
                  <a:pt x="720" y="2086"/>
                </a:lnTo>
                <a:lnTo>
                  <a:pt x="668" y="2056"/>
                </a:lnTo>
                <a:lnTo>
                  <a:pt x="618" y="2021"/>
                </a:lnTo>
                <a:lnTo>
                  <a:pt x="571" y="1983"/>
                </a:lnTo>
                <a:lnTo>
                  <a:pt x="529" y="1940"/>
                </a:lnTo>
                <a:lnTo>
                  <a:pt x="490" y="1894"/>
                </a:lnTo>
                <a:lnTo>
                  <a:pt x="455" y="1844"/>
                </a:lnTo>
                <a:lnTo>
                  <a:pt x="424" y="1791"/>
                </a:lnTo>
                <a:lnTo>
                  <a:pt x="398" y="1736"/>
                </a:lnTo>
                <a:lnTo>
                  <a:pt x="376" y="1678"/>
                </a:lnTo>
                <a:lnTo>
                  <a:pt x="441" y="1687"/>
                </a:lnTo>
                <a:lnTo>
                  <a:pt x="506" y="1689"/>
                </a:lnTo>
                <a:lnTo>
                  <a:pt x="568" y="1687"/>
                </a:lnTo>
                <a:lnTo>
                  <a:pt x="629" y="1679"/>
                </a:lnTo>
                <a:lnTo>
                  <a:pt x="687" y="1666"/>
                </a:lnTo>
                <a:lnTo>
                  <a:pt x="625" y="1651"/>
                </a:lnTo>
                <a:lnTo>
                  <a:pt x="566" y="1629"/>
                </a:lnTo>
                <a:lnTo>
                  <a:pt x="509" y="1603"/>
                </a:lnTo>
                <a:lnTo>
                  <a:pt x="456" y="1571"/>
                </a:lnTo>
                <a:lnTo>
                  <a:pt x="405" y="1535"/>
                </a:lnTo>
                <a:lnTo>
                  <a:pt x="358" y="1495"/>
                </a:lnTo>
                <a:lnTo>
                  <a:pt x="314" y="1450"/>
                </a:lnTo>
                <a:lnTo>
                  <a:pt x="274" y="1401"/>
                </a:lnTo>
                <a:lnTo>
                  <a:pt x="239" y="1350"/>
                </a:lnTo>
                <a:lnTo>
                  <a:pt x="209" y="1295"/>
                </a:lnTo>
                <a:lnTo>
                  <a:pt x="183" y="1237"/>
                </a:lnTo>
                <a:lnTo>
                  <a:pt x="162" y="1176"/>
                </a:lnTo>
                <a:lnTo>
                  <a:pt x="148" y="1112"/>
                </a:lnTo>
                <a:lnTo>
                  <a:pt x="138" y="1047"/>
                </a:lnTo>
                <a:lnTo>
                  <a:pt x="135" y="980"/>
                </a:lnTo>
                <a:lnTo>
                  <a:pt x="135" y="972"/>
                </a:lnTo>
                <a:lnTo>
                  <a:pt x="183" y="997"/>
                </a:lnTo>
                <a:lnTo>
                  <a:pt x="233" y="1017"/>
                </a:lnTo>
                <a:lnTo>
                  <a:pt x="284" y="1035"/>
                </a:lnTo>
                <a:lnTo>
                  <a:pt x="337" y="1047"/>
                </a:lnTo>
                <a:lnTo>
                  <a:pt x="391" y="1056"/>
                </a:lnTo>
                <a:lnTo>
                  <a:pt x="446" y="1060"/>
                </a:lnTo>
                <a:lnTo>
                  <a:pt x="398" y="1023"/>
                </a:lnTo>
                <a:lnTo>
                  <a:pt x="352" y="984"/>
                </a:lnTo>
                <a:lnTo>
                  <a:pt x="311" y="939"/>
                </a:lnTo>
                <a:lnTo>
                  <a:pt x="273" y="891"/>
                </a:lnTo>
                <a:lnTo>
                  <a:pt x="240" y="840"/>
                </a:lnTo>
                <a:lnTo>
                  <a:pt x="211" y="786"/>
                </a:lnTo>
                <a:lnTo>
                  <a:pt x="186" y="729"/>
                </a:lnTo>
                <a:lnTo>
                  <a:pt x="166" y="669"/>
                </a:lnTo>
                <a:lnTo>
                  <a:pt x="152" y="608"/>
                </a:lnTo>
                <a:lnTo>
                  <a:pt x="144" y="545"/>
                </a:lnTo>
                <a:lnTo>
                  <a:pt x="141" y="479"/>
                </a:lnTo>
                <a:lnTo>
                  <a:pt x="144" y="416"/>
                </a:lnTo>
                <a:lnTo>
                  <a:pt x="151" y="354"/>
                </a:lnTo>
                <a:lnTo>
                  <a:pt x="164" y="294"/>
                </a:lnTo>
                <a:lnTo>
                  <a:pt x="183" y="237"/>
                </a:lnTo>
                <a:lnTo>
                  <a:pt x="206" y="181"/>
                </a:lnTo>
                <a:lnTo>
                  <a:pt x="234" y="128"/>
                </a:lnTo>
                <a:lnTo>
                  <a:pt x="300" y="205"/>
                </a:lnTo>
                <a:lnTo>
                  <a:pt x="369" y="280"/>
                </a:lnTo>
                <a:lnTo>
                  <a:pt x="442" y="350"/>
                </a:lnTo>
                <a:lnTo>
                  <a:pt x="519" y="416"/>
                </a:lnTo>
                <a:lnTo>
                  <a:pt x="598" y="479"/>
                </a:lnTo>
                <a:lnTo>
                  <a:pt x="682" y="536"/>
                </a:lnTo>
                <a:lnTo>
                  <a:pt x="768" y="591"/>
                </a:lnTo>
                <a:lnTo>
                  <a:pt x="857" y="640"/>
                </a:lnTo>
                <a:lnTo>
                  <a:pt x="949" y="685"/>
                </a:lnTo>
                <a:lnTo>
                  <a:pt x="1043" y="725"/>
                </a:lnTo>
                <a:lnTo>
                  <a:pt x="1139" y="761"/>
                </a:lnTo>
                <a:lnTo>
                  <a:pt x="1238" y="791"/>
                </a:lnTo>
                <a:lnTo>
                  <a:pt x="1339" y="815"/>
                </a:lnTo>
                <a:lnTo>
                  <a:pt x="1443" y="835"/>
                </a:lnTo>
                <a:lnTo>
                  <a:pt x="1547" y="848"/>
                </a:lnTo>
                <a:lnTo>
                  <a:pt x="1654" y="857"/>
                </a:lnTo>
                <a:lnTo>
                  <a:pt x="1644" y="806"/>
                </a:lnTo>
                <a:lnTo>
                  <a:pt x="1638" y="752"/>
                </a:lnTo>
                <a:lnTo>
                  <a:pt x="1636" y="699"/>
                </a:lnTo>
                <a:lnTo>
                  <a:pt x="1640" y="631"/>
                </a:lnTo>
                <a:lnTo>
                  <a:pt x="1649" y="566"/>
                </a:lnTo>
                <a:lnTo>
                  <a:pt x="1664" y="503"/>
                </a:lnTo>
                <a:lnTo>
                  <a:pt x="1684" y="441"/>
                </a:lnTo>
                <a:lnTo>
                  <a:pt x="1710" y="383"/>
                </a:lnTo>
                <a:lnTo>
                  <a:pt x="1741" y="328"/>
                </a:lnTo>
                <a:lnTo>
                  <a:pt x="1776" y="276"/>
                </a:lnTo>
                <a:lnTo>
                  <a:pt x="1817" y="227"/>
                </a:lnTo>
                <a:lnTo>
                  <a:pt x="1860" y="183"/>
                </a:lnTo>
                <a:lnTo>
                  <a:pt x="1909" y="143"/>
                </a:lnTo>
                <a:lnTo>
                  <a:pt x="1959" y="107"/>
                </a:lnTo>
                <a:lnTo>
                  <a:pt x="2014" y="76"/>
                </a:lnTo>
                <a:lnTo>
                  <a:pt x="2072" y="49"/>
                </a:lnTo>
                <a:lnTo>
                  <a:pt x="2132" y="28"/>
                </a:lnTo>
                <a:lnTo>
                  <a:pt x="2194" y="13"/>
                </a:lnTo>
                <a:lnTo>
                  <a:pt x="2259" y="3"/>
                </a:lnTo>
                <a:lnTo>
                  <a:pt x="23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571875" y="4522335"/>
            <a:ext cx="231775" cy="230187"/>
          </a:xfrm>
          <a:custGeom>
            <a:avLst/>
            <a:gdLst>
              <a:gd name="T0" fmla="*/ 2939 w 3358"/>
              <a:gd name="T1" fmla="*/ 0 h 3335"/>
              <a:gd name="T2" fmla="*/ 3034 w 3358"/>
              <a:gd name="T3" fmla="*/ 11 h 3335"/>
              <a:gd name="T4" fmla="*/ 3123 w 3358"/>
              <a:gd name="T5" fmla="*/ 42 h 3335"/>
              <a:gd name="T6" fmla="*/ 3200 w 3358"/>
              <a:gd name="T7" fmla="*/ 92 h 3335"/>
              <a:gd name="T8" fmla="*/ 3265 w 3358"/>
              <a:gd name="T9" fmla="*/ 157 h 3335"/>
              <a:gd name="T10" fmla="*/ 3315 w 3358"/>
              <a:gd name="T11" fmla="*/ 233 h 3335"/>
              <a:gd name="T12" fmla="*/ 3347 w 3358"/>
              <a:gd name="T13" fmla="*/ 321 h 3335"/>
              <a:gd name="T14" fmla="*/ 3358 w 3358"/>
              <a:gd name="T15" fmla="*/ 416 h 3335"/>
              <a:gd name="T16" fmla="*/ 3355 w 3358"/>
              <a:gd name="T17" fmla="*/ 2967 h 3335"/>
              <a:gd name="T18" fmla="*/ 3334 w 3358"/>
              <a:gd name="T19" fmla="*/ 3058 h 3335"/>
              <a:gd name="T20" fmla="*/ 3293 w 3358"/>
              <a:gd name="T21" fmla="*/ 3141 h 3335"/>
              <a:gd name="T22" fmla="*/ 3235 w 3358"/>
              <a:gd name="T23" fmla="*/ 3213 h 3335"/>
              <a:gd name="T24" fmla="*/ 3163 w 3358"/>
              <a:gd name="T25" fmla="*/ 3270 h 3335"/>
              <a:gd name="T26" fmla="*/ 3079 w 3358"/>
              <a:gd name="T27" fmla="*/ 3311 h 3335"/>
              <a:gd name="T28" fmla="*/ 2988 w 3358"/>
              <a:gd name="T29" fmla="*/ 3332 h 3335"/>
              <a:gd name="T30" fmla="*/ 2309 w 3358"/>
              <a:gd name="T31" fmla="*/ 3335 h 3335"/>
              <a:gd name="T32" fmla="*/ 2623 w 3358"/>
              <a:gd name="T33" fmla="*/ 2189 h 3335"/>
              <a:gd name="T34" fmla="*/ 2309 w 3358"/>
              <a:gd name="T35" fmla="*/ 1668 h 3335"/>
              <a:gd name="T36" fmla="*/ 2310 w 3358"/>
              <a:gd name="T37" fmla="*/ 1226 h 3335"/>
              <a:gd name="T38" fmla="*/ 2323 w 3358"/>
              <a:gd name="T39" fmla="*/ 1189 h 3335"/>
              <a:gd name="T40" fmla="*/ 2347 w 3358"/>
              <a:gd name="T41" fmla="*/ 1166 h 3335"/>
              <a:gd name="T42" fmla="*/ 2379 w 3358"/>
              <a:gd name="T43" fmla="*/ 1153 h 3335"/>
              <a:gd name="T44" fmla="*/ 2420 w 3358"/>
              <a:gd name="T45" fmla="*/ 1147 h 3335"/>
              <a:gd name="T46" fmla="*/ 2467 w 3358"/>
              <a:gd name="T47" fmla="*/ 1146 h 3335"/>
              <a:gd name="T48" fmla="*/ 2519 w 3358"/>
              <a:gd name="T49" fmla="*/ 1146 h 3335"/>
              <a:gd name="T50" fmla="*/ 2728 w 3358"/>
              <a:gd name="T51" fmla="*/ 626 h 3335"/>
              <a:gd name="T52" fmla="*/ 2248 w 3358"/>
              <a:gd name="T53" fmla="*/ 629 h 3335"/>
              <a:gd name="T54" fmla="*/ 2132 w 3358"/>
              <a:gd name="T55" fmla="*/ 650 h 3335"/>
              <a:gd name="T56" fmla="*/ 2024 w 3358"/>
              <a:gd name="T57" fmla="*/ 692 h 3335"/>
              <a:gd name="T58" fmla="*/ 1927 w 3358"/>
              <a:gd name="T59" fmla="*/ 753 h 3335"/>
              <a:gd name="T60" fmla="*/ 1844 w 3358"/>
              <a:gd name="T61" fmla="*/ 829 h 3335"/>
              <a:gd name="T62" fmla="*/ 1775 w 3358"/>
              <a:gd name="T63" fmla="*/ 919 h 3335"/>
              <a:gd name="T64" fmla="*/ 1723 w 3358"/>
              <a:gd name="T65" fmla="*/ 1021 h 3335"/>
              <a:gd name="T66" fmla="*/ 1690 w 3358"/>
              <a:gd name="T67" fmla="*/ 1132 h 3335"/>
              <a:gd name="T68" fmla="*/ 1679 w 3358"/>
              <a:gd name="T69" fmla="*/ 1250 h 3335"/>
              <a:gd name="T70" fmla="*/ 1259 w 3358"/>
              <a:gd name="T71" fmla="*/ 1668 h 3335"/>
              <a:gd name="T72" fmla="*/ 1679 w 3358"/>
              <a:gd name="T73" fmla="*/ 2189 h 3335"/>
              <a:gd name="T74" fmla="*/ 419 w 3358"/>
              <a:gd name="T75" fmla="*/ 3335 h 3335"/>
              <a:gd name="T76" fmla="*/ 324 w 3358"/>
              <a:gd name="T77" fmla="*/ 3324 h 3335"/>
              <a:gd name="T78" fmla="*/ 235 w 3358"/>
              <a:gd name="T79" fmla="*/ 3293 h 3335"/>
              <a:gd name="T80" fmla="*/ 158 w 3358"/>
              <a:gd name="T81" fmla="*/ 3243 h 3335"/>
              <a:gd name="T82" fmla="*/ 93 w 3358"/>
              <a:gd name="T83" fmla="*/ 3178 h 3335"/>
              <a:gd name="T84" fmla="*/ 43 w 3358"/>
              <a:gd name="T85" fmla="*/ 3102 h 3335"/>
              <a:gd name="T86" fmla="*/ 11 w 3358"/>
              <a:gd name="T87" fmla="*/ 3014 h 3335"/>
              <a:gd name="T88" fmla="*/ 0 w 3358"/>
              <a:gd name="T89" fmla="*/ 2919 h 3335"/>
              <a:gd name="T90" fmla="*/ 3 w 3358"/>
              <a:gd name="T91" fmla="*/ 368 h 3335"/>
              <a:gd name="T92" fmla="*/ 24 w 3358"/>
              <a:gd name="T93" fmla="*/ 277 h 3335"/>
              <a:gd name="T94" fmla="*/ 65 w 3358"/>
              <a:gd name="T95" fmla="*/ 194 h 3335"/>
              <a:gd name="T96" fmla="*/ 123 w 3358"/>
              <a:gd name="T97" fmla="*/ 122 h 3335"/>
              <a:gd name="T98" fmla="*/ 195 w 3358"/>
              <a:gd name="T99" fmla="*/ 65 h 3335"/>
              <a:gd name="T100" fmla="*/ 279 w 3358"/>
              <a:gd name="T101" fmla="*/ 24 h 3335"/>
              <a:gd name="T102" fmla="*/ 370 w 3358"/>
              <a:gd name="T103" fmla="*/ 3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8" h="3335">
                <a:moveTo>
                  <a:pt x="419" y="0"/>
                </a:moveTo>
                <a:lnTo>
                  <a:pt x="2939" y="0"/>
                </a:lnTo>
                <a:lnTo>
                  <a:pt x="2988" y="3"/>
                </a:lnTo>
                <a:lnTo>
                  <a:pt x="3034" y="11"/>
                </a:lnTo>
                <a:lnTo>
                  <a:pt x="3079" y="24"/>
                </a:lnTo>
                <a:lnTo>
                  <a:pt x="3123" y="42"/>
                </a:lnTo>
                <a:lnTo>
                  <a:pt x="3163" y="65"/>
                </a:lnTo>
                <a:lnTo>
                  <a:pt x="3200" y="92"/>
                </a:lnTo>
                <a:lnTo>
                  <a:pt x="3235" y="122"/>
                </a:lnTo>
                <a:lnTo>
                  <a:pt x="3265" y="157"/>
                </a:lnTo>
                <a:lnTo>
                  <a:pt x="3293" y="194"/>
                </a:lnTo>
                <a:lnTo>
                  <a:pt x="3315" y="233"/>
                </a:lnTo>
                <a:lnTo>
                  <a:pt x="3334" y="277"/>
                </a:lnTo>
                <a:lnTo>
                  <a:pt x="3347" y="321"/>
                </a:lnTo>
                <a:lnTo>
                  <a:pt x="3355" y="368"/>
                </a:lnTo>
                <a:lnTo>
                  <a:pt x="3358" y="416"/>
                </a:lnTo>
                <a:lnTo>
                  <a:pt x="3358" y="2919"/>
                </a:lnTo>
                <a:lnTo>
                  <a:pt x="3355" y="2967"/>
                </a:lnTo>
                <a:lnTo>
                  <a:pt x="3347" y="3014"/>
                </a:lnTo>
                <a:lnTo>
                  <a:pt x="3334" y="3058"/>
                </a:lnTo>
                <a:lnTo>
                  <a:pt x="3315" y="3102"/>
                </a:lnTo>
                <a:lnTo>
                  <a:pt x="3293" y="3141"/>
                </a:lnTo>
                <a:lnTo>
                  <a:pt x="3265" y="3178"/>
                </a:lnTo>
                <a:lnTo>
                  <a:pt x="3235" y="3213"/>
                </a:lnTo>
                <a:lnTo>
                  <a:pt x="3200" y="3243"/>
                </a:lnTo>
                <a:lnTo>
                  <a:pt x="3163" y="3270"/>
                </a:lnTo>
                <a:lnTo>
                  <a:pt x="3123" y="3293"/>
                </a:lnTo>
                <a:lnTo>
                  <a:pt x="3079" y="3311"/>
                </a:lnTo>
                <a:lnTo>
                  <a:pt x="3034" y="3324"/>
                </a:lnTo>
                <a:lnTo>
                  <a:pt x="2988" y="3332"/>
                </a:lnTo>
                <a:lnTo>
                  <a:pt x="2939" y="3335"/>
                </a:lnTo>
                <a:lnTo>
                  <a:pt x="2309" y="3335"/>
                </a:lnTo>
                <a:lnTo>
                  <a:pt x="2309" y="2189"/>
                </a:lnTo>
                <a:lnTo>
                  <a:pt x="2623" y="2189"/>
                </a:lnTo>
                <a:lnTo>
                  <a:pt x="2833" y="1668"/>
                </a:lnTo>
                <a:lnTo>
                  <a:pt x="2309" y="1668"/>
                </a:lnTo>
                <a:lnTo>
                  <a:pt x="2309" y="1250"/>
                </a:lnTo>
                <a:lnTo>
                  <a:pt x="2310" y="1226"/>
                </a:lnTo>
                <a:lnTo>
                  <a:pt x="2315" y="1206"/>
                </a:lnTo>
                <a:lnTo>
                  <a:pt x="2323" y="1189"/>
                </a:lnTo>
                <a:lnTo>
                  <a:pt x="2333" y="1176"/>
                </a:lnTo>
                <a:lnTo>
                  <a:pt x="2347" y="1166"/>
                </a:lnTo>
                <a:lnTo>
                  <a:pt x="2362" y="1158"/>
                </a:lnTo>
                <a:lnTo>
                  <a:pt x="2379" y="1153"/>
                </a:lnTo>
                <a:lnTo>
                  <a:pt x="2398" y="1149"/>
                </a:lnTo>
                <a:lnTo>
                  <a:pt x="2420" y="1147"/>
                </a:lnTo>
                <a:lnTo>
                  <a:pt x="2442" y="1146"/>
                </a:lnTo>
                <a:lnTo>
                  <a:pt x="2467" y="1146"/>
                </a:lnTo>
                <a:lnTo>
                  <a:pt x="2492" y="1146"/>
                </a:lnTo>
                <a:lnTo>
                  <a:pt x="2519" y="1146"/>
                </a:lnTo>
                <a:lnTo>
                  <a:pt x="2728" y="1146"/>
                </a:lnTo>
                <a:lnTo>
                  <a:pt x="2728" y="626"/>
                </a:lnTo>
                <a:lnTo>
                  <a:pt x="2309" y="626"/>
                </a:lnTo>
                <a:lnTo>
                  <a:pt x="2248" y="629"/>
                </a:lnTo>
                <a:lnTo>
                  <a:pt x="2189" y="637"/>
                </a:lnTo>
                <a:lnTo>
                  <a:pt x="2132" y="650"/>
                </a:lnTo>
                <a:lnTo>
                  <a:pt x="2077" y="669"/>
                </a:lnTo>
                <a:lnTo>
                  <a:pt x="2024" y="692"/>
                </a:lnTo>
                <a:lnTo>
                  <a:pt x="1974" y="721"/>
                </a:lnTo>
                <a:lnTo>
                  <a:pt x="1927" y="753"/>
                </a:lnTo>
                <a:lnTo>
                  <a:pt x="1884" y="789"/>
                </a:lnTo>
                <a:lnTo>
                  <a:pt x="1844" y="829"/>
                </a:lnTo>
                <a:lnTo>
                  <a:pt x="1807" y="872"/>
                </a:lnTo>
                <a:lnTo>
                  <a:pt x="1775" y="919"/>
                </a:lnTo>
                <a:lnTo>
                  <a:pt x="1746" y="968"/>
                </a:lnTo>
                <a:lnTo>
                  <a:pt x="1723" y="1021"/>
                </a:lnTo>
                <a:lnTo>
                  <a:pt x="1704" y="1075"/>
                </a:lnTo>
                <a:lnTo>
                  <a:pt x="1690" y="1132"/>
                </a:lnTo>
                <a:lnTo>
                  <a:pt x="1682" y="1190"/>
                </a:lnTo>
                <a:lnTo>
                  <a:pt x="1679" y="1250"/>
                </a:lnTo>
                <a:lnTo>
                  <a:pt x="1679" y="1668"/>
                </a:lnTo>
                <a:lnTo>
                  <a:pt x="1259" y="1668"/>
                </a:lnTo>
                <a:lnTo>
                  <a:pt x="1259" y="2189"/>
                </a:lnTo>
                <a:lnTo>
                  <a:pt x="1679" y="2189"/>
                </a:lnTo>
                <a:lnTo>
                  <a:pt x="1679" y="3335"/>
                </a:lnTo>
                <a:lnTo>
                  <a:pt x="419" y="3335"/>
                </a:lnTo>
                <a:lnTo>
                  <a:pt x="370" y="3332"/>
                </a:lnTo>
                <a:lnTo>
                  <a:pt x="324" y="3324"/>
                </a:lnTo>
                <a:lnTo>
                  <a:pt x="279" y="3311"/>
                </a:lnTo>
                <a:lnTo>
                  <a:pt x="235" y="3293"/>
                </a:lnTo>
                <a:lnTo>
                  <a:pt x="195" y="3270"/>
                </a:lnTo>
                <a:lnTo>
                  <a:pt x="158" y="3243"/>
                </a:lnTo>
                <a:lnTo>
                  <a:pt x="123" y="3213"/>
                </a:lnTo>
                <a:lnTo>
                  <a:pt x="93" y="3178"/>
                </a:lnTo>
                <a:lnTo>
                  <a:pt x="65" y="3141"/>
                </a:lnTo>
                <a:lnTo>
                  <a:pt x="43" y="3102"/>
                </a:lnTo>
                <a:lnTo>
                  <a:pt x="24" y="3058"/>
                </a:lnTo>
                <a:lnTo>
                  <a:pt x="11" y="3014"/>
                </a:lnTo>
                <a:lnTo>
                  <a:pt x="3" y="2967"/>
                </a:lnTo>
                <a:lnTo>
                  <a:pt x="0" y="2919"/>
                </a:lnTo>
                <a:lnTo>
                  <a:pt x="0" y="416"/>
                </a:lnTo>
                <a:lnTo>
                  <a:pt x="3" y="368"/>
                </a:lnTo>
                <a:lnTo>
                  <a:pt x="11" y="321"/>
                </a:lnTo>
                <a:lnTo>
                  <a:pt x="24" y="277"/>
                </a:lnTo>
                <a:lnTo>
                  <a:pt x="43" y="233"/>
                </a:lnTo>
                <a:lnTo>
                  <a:pt x="65" y="194"/>
                </a:lnTo>
                <a:lnTo>
                  <a:pt x="93" y="157"/>
                </a:lnTo>
                <a:lnTo>
                  <a:pt x="123" y="122"/>
                </a:lnTo>
                <a:lnTo>
                  <a:pt x="158" y="92"/>
                </a:lnTo>
                <a:lnTo>
                  <a:pt x="195" y="65"/>
                </a:lnTo>
                <a:lnTo>
                  <a:pt x="235" y="42"/>
                </a:lnTo>
                <a:lnTo>
                  <a:pt x="279" y="24"/>
                </a:lnTo>
                <a:lnTo>
                  <a:pt x="324" y="11"/>
                </a:lnTo>
                <a:lnTo>
                  <a:pt x="370" y="3"/>
                </a:lnTo>
                <a:lnTo>
                  <a:pt x="4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121150" y="4522335"/>
            <a:ext cx="230187" cy="230187"/>
            <a:chOff x="3328988" y="4551363"/>
            <a:chExt cx="230187" cy="230187"/>
          </a:xfrm>
          <a:solidFill>
            <a:schemeClr val="bg1"/>
          </a:solidFill>
        </p:grpSpPr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3328988" y="4551363"/>
              <a:ext cx="230187" cy="230187"/>
            </a:xfrm>
            <a:custGeom>
              <a:avLst/>
              <a:gdLst>
                <a:gd name="T0" fmla="*/ 912 w 3335"/>
                <a:gd name="T1" fmla="*/ 324 h 3335"/>
                <a:gd name="T2" fmla="*/ 730 w 3335"/>
                <a:gd name="T3" fmla="*/ 383 h 3335"/>
                <a:gd name="T4" fmla="*/ 572 w 3335"/>
                <a:gd name="T5" fmla="*/ 484 h 3335"/>
                <a:gd name="T6" fmla="*/ 447 w 3335"/>
                <a:gd name="T7" fmla="*/ 622 h 3335"/>
                <a:gd name="T8" fmla="*/ 359 w 3335"/>
                <a:gd name="T9" fmla="*/ 788 h 3335"/>
                <a:gd name="T10" fmla="*/ 315 w 3335"/>
                <a:gd name="T11" fmla="*/ 976 h 3335"/>
                <a:gd name="T12" fmla="*/ 315 w 3335"/>
                <a:gd name="T13" fmla="*/ 2359 h 3335"/>
                <a:gd name="T14" fmla="*/ 359 w 3335"/>
                <a:gd name="T15" fmla="*/ 2547 h 3335"/>
                <a:gd name="T16" fmla="*/ 447 w 3335"/>
                <a:gd name="T17" fmla="*/ 2713 h 3335"/>
                <a:gd name="T18" fmla="*/ 572 w 3335"/>
                <a:gd name="T19" fmla="*/ 2851 h 3335"/>
                <a:gd name="T20" fmla="*/ 730 w 3335"/>
                <a:gd name="T21" fmla="*/ 2952 h 3335"/>
                <a:gd name="T22" fmla="*/ 912 w 3335"/>
                <a:gd name="T23" fmla="*/ 3011 h 3335"/>
                <a:gd name="T24" fmla="*/ 2293 w 3335"/>
                <a:gd name="T25" fmla="*/ 3023 h 3335"/>
                <a:gd name="T26" fmla="*/ 2486 w 3335"/>
                <a:gd name="T27" fmla="*/ 2996 h 3335"/>
                <a:gd name="T28" fmla="*/ 2661 w 3335"/>
                <a:gd name="T29" fmla="*/ 2923 h 3335"/>
                <a:gd name="T30" fmla="*/ 2808 w 3335"/>
                <a:gd name="T31" fmla="*/ 2808 h 3335"/>
                <a:gd name="T32" fmla="*/ 2923 w 3335"/>
                <a:gd name="T33" fmla="*/ 2661 h 3335"/>
                <a:gd name="T34" fmla="*/ 2996 w 3335"/>
                <a:gd name="T35" fmla="*/ 2486 h 3335"/>
                <a:gd name="T36" fmla="*/ 3023 w 3335"/>
                <a:gd name="T37" fmla="*/ 2293 h 3335"/>
                <a:gd name="T38" fmla="*/ 3011 w 3335"/>
                <a:gd name="T39" fmla="*/ 912 h 3335"/>
                <a:gd name="T40" fmla="*/ 2952 w 3335"/>
                <a:gd name="T41" fmla="*/ 730 h 3335"/>
                <a:gd name="T42" fmla="*/ 2851 w 3335"/>
                <a:gd name="T43" fmla="*/ 572 h 3335"/>
                <a:gd name="T44" fmla="*/ 2713 w 3335"/>
                <a:gd name="T45" fmla="*/ 447 h 3335"/>
                <a:gd name="T46" fmla="*/ 2547 w 3335"/>
                <a:gd name="T47" fmla="*/ 359 h 3335"/>
                <a:gd name="T48" fmla="*/ 2359 w 3335"/>
                <a:gd name="T49" fmla="*/ 315 h 3335"/>
                <a:gd name="T50" fmla="*/ 1042 w 3335"/>
                <a:gd name="T51" fmla="*/ 0 h 3335"/>
                <a:gd name="T52" fmla="*/ 2454 w 3335"/>
                <a:gd name="T53" fmla="*/ 12 h 3335"/>
                <a:gd name="T54" fmla="*/ 2680 w 3335"/>
                <a:gd name="T55" fmla="*/ 75 h 3335"/>
                <a:gd name="T56" fmla="*/ 2883 w 3335"/>
                <a:gd name="T57" fmla="*/ 183 h 3335"/>
                <a:gd name="T58" fmla="*/ 3056 w 3335"/>
                <a:gd name="T59" fmla="*/ 332 h 3335"/>
                <a:gd name="T60" fmla="*/ 3193 w 3335"/>
                <a:gd name="T61" fmla="*/ 516 h 3335"/>
                <a:gd name="T62" fmla="*/ 3286 w 3335"/>
                <a:gd name="T63" fmla="*/ 728 h 3335"/>
                <a:gd name="T64" fmla="*/ 3332 w 3335"/>
                <a:gd name="T65" fmla="*/ 961 h 3335"/>
                <a:gd name="T66" fmla="*/ 3332 w 3335"/>
                <a:gd name="T67" fmla="*/ 2374 h 3335"/>
                <a:gd name="T68" fmla="*/ 3286 w 3335"/>
                <a:gd name="T69" fmla="*/ 2607 h 3335"/>
                <a:gd name="T70" fmla="*/ 3193 w 3335"/>
                <a:gd name="T71" fmla="*/ 2819 h 3335"/>
                <a:gd name="T72" fmla="*/ 3056 w 3335"/>
                <a:gd name="T73" fmla="*/ 3003 h 3335"/>
                <a:gd name="T74" fmla="*/ 2883 w 3335"/>
                <a:gd name="T75" fmla="*/ 3152 h 3335"/>
                <a:gd name="T76" fmla="*/ 2680 w 3335"/>
                <a:gd name="T77" fmla="*/ 3260 h 3335"/>
                <a:gd name="T78" fmla="*/ 2454 w 3335"/>
                <a:gd name="T79" fmla="*/ 3323 h 3335"/>
                <a:gd name="T80" fmla="*/ 1042 w 3335"/>
                <a:gd name="T81" fmla="*/ 3335 h 3335"/>
                <a:gd name="T82" fmla="*/ 803 w 3335"/>
                <a:gd name="T83" fmla="*/ 3308 h 3335"/>
                <a:gd name="T84" fmla="*/ 584 w 3335"/>
                <a:gd name="T85" fmla="*/ 3229 h 3335"/>
                <a:gd name="T86" fmla="*/ 390 w 3335"/>
                <a:gd name="T87" fmla="*/ 3106 h 3335"/>
                <a:gd name="T88" fmla="*/ 229 w 3335"/>
                <a:gd name="T89" fmla="*/ 2945 h 3335"/>
                <a:gd name="T90" fmla="*/ 106 w 3335"/>
                <a:gd name="T91" fmla="*/ 2751 h 3335"/>
                <a:gd name="T92" fmla="*/ 27 w 3335"/>
                <a:gd name="T93" fmla="*/ 2532 h 3335"/>
                <a:gd name="T94" fmla="*/ 0 w 3335"/>
                <a:gd name="T95" fmla="*/ 2293 h 3335"/>
                <a:gd name="T96" fmla="*/ 12 w 3335"/>
                <a:gd name="T97" fmla="*/ 881 h 3335"/>
                <a:gd name="T98" fmla="*/ 75 w 3335"/>
                <a:gd name="T99" fmla="*/ 655 h 3335"/>
                <a:gd name="T100" fmla="*/ 183 w 3335"/>
                <a:gd name="T101" fmla="*/ 452 h 3335"/>
                <a:gd name="T102" fmla="*/ 332 w 3335"/>
                <a:gd name="T103" fmla="*/ 279 h 3335"/>
                <a:gd name="T104" fmla="*/ 516 w 3335"/>
                <a:gd name="T105" fmla="*/ 142 h 3335"/>
                <a:gd name="T106" fmla="*/ 728 w 3335"/>
                <a:gd name="T107" fmla="*/ 49 h 3335"/>
                <a:gd name="T108" fmla="*/ 961 w 3335"/>
                <a:gd name="T109" fmla="*/ 3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5" h="3335">
                  <a:moveTo>
                    <a:pt x="1042" y="312"/>
                  </a:moveTo>
                  <a:lnTo>
                    <a:pt x="976" y="315"/>
                  </a:lnTo>
                  <a:lnTo>
                    <a:pt x="912" y="324"/>
                  </a:lnTo>
                  <a:lnTo>
                    <a:pt x="849" y="339"/>
                  </a:lnTo>
                  <a:lnTo>
                    <a:pt x="788" y="359"/>
                  </a:lnTo>
                  <a:lnTo>
                    <a:pt x="730" y="383"/>
                  </a:lnTo>
                  <a:lnTo>
                    <a:pt x="674" y="412"/>
                  </a:lnTo>
                  <a:lnTo>
                    <a:pt x="622" y="447"/>
                  </a:lnTo>
                  <a:lnTo>
                    <a:pt x="572" y="484"/>
                  </a:lnTo>
                  <a:lnTo>
                    <a:pt x="527" y="527"/>
                  </a:lnTo>
                  <a:lnTo>
                    <a:pt x="484" y="572"/>
                  </a:lnTo>
                  <a:lnTo>
                    <a:pt x="447" y="622"/>
                  </a:lnTo>
                  <a:lnTo>
                    <a:pt x="412" y="674"/>
                  </a:lnTo>
                  <a:lnTo>
                    <a:pt x="383" y="730"/>
                  </a:lnTo>
                  <a:lnTo>
                    <a:pt x="359" y="788"/>
                  </a:lnTo>
                  <a:lnTo>
                    <a:pt x="339" y="849"/>
                  </a:lnTo>
                  <a:lnTo>
                    <a:pt x="324" y="912"/>
                  </a:lnTo>
                  <a:lnTo>
                    <a:pt x="315" y="976"/>
                  </a:lnTo>
                  <a:lnTo>
                    <a:pt x="312" y="1042"/>
                  </a:lnTo>
                  <a:lnTo>
                    <a:pt x="312" y="2293"/>
                  </a:lnTo>
                  <a:lnTo>
                    <a:pt x="315" y="2359"/>
                  </a:lnTo>
                  <a:lnTo>
                    <a:pt x="324" y="2423"/>
                  </a:lnTo>
                  <a:lnTo>
                    <a:pt x="339" y="2486"/>
                  </a:lnTo>
                  <a:lnTo>
                    <a:pt x="359" y="2547"/>
                  </a:lnTo>
                  <a:lnTo>
                    <a:pt x="383" y="2605"/>
                  </a:lnTo>
                  <a:lnTo>
                    <a:pt x="412" y="2661"/>
                  </a:lnTo>
                  <a:lnTo>
                    <a:pt x="447" y="2713"/>
                  </a:lnTo>
                  <a:lnTo>
                    <a:pt x="484" y="2763"/>
                  </a:lnTo>
                  <a:lnTo>
                    <a:pt x="527" y="2808"/>
                  </a:lnTo>
                  <a:lnTo>
                    <a:pt x="572" y="2851"/>
                  </a:lnTo>
                  <a:lnTo>
                    <a:pt x="622" y="2888"/>
                  </a:lnTo>
                  <a:lnTo>
                    <a:pt x="674" y="2923"/>
                  </a:lnTo>
                  <a:lnTo>
                    <a:pt x="730" y="2952"/>
                  </a:lnTo>
                  <a:lnTo>
                    <a:pt x="788" y="2976"/>
                  </a:lnTo>
                  <a:lnTo>
                    <a:pt x="849" y="2996"/>
                  </a:lnTo>
                  <a:lnTo>
                    <a:pt x="912" y="3011"/>
                  </a:lnTo>
                  <a:lnTo>
                    <a:pt x="976" y="3020"/>
                  </a:lnTo>
                  <a:lnTo>
                    <a:pt x="1042" y="3023"/>
                  </a:lnTo>
                  <a:lnTo>
                    <a:pt x="2293" y="3023"/>
                  </a:lnTo>
                  <a:lnTo>
                    <a:pt x="2359" y="3020"/>
                  </a:lnTo>
                  <a:lnTo>
                    <a:pt x="2423" y="3011"/>
                  </a:lnTo>
                  <a:lnTo>
                    <a:pt x="2486" y="2996"/>
                  </a:lnTo>
                  <a:lnTo>
                    <a:pt x="2547" y="2976"/>
                  </a:lnTo>
                  <a:lnTo>
                    <a:pt x="2605" y="2952"/>
                  </a:lnTo>
                  <a:lnTo>
                    <a:pt x="2661" y="2923"/>
                  </a:lnTo>
                  <a:lnTo>
                    <a:pt x="2713" y="2888"/>
                  </a:lnTo>
                  <a:lnTo>
                    <a:pt x="2763" y="2851"/>
                  </a:lnTo>
                  <a:lnTo>
                    <a:pt x="2808" y="2808"/>
                  </a:lnTo>
                  <a:lnTo>
                    <a:pt x="2851" y="2763"/>
                  </a:lnTo>
                  <a:lnTo>
                    <a:pt x="2888" y="2713"/>
                  </a:lnTo>
                  <a:lnTo>
                    <a:pt x="2923" y="2661"/>
                  </a:lnTo>
                  <a:lnTo>
                    <a:pt x="2952" y="2605"/>
                  </a:lnTo>
                  <a:lnTo>
                    <a:pt x="2976" y="2547"/>
                  </a:lnTo>
                  <a:lnTo>
                    <a:pt x="2996" y="2486"/>
                  </a:lnTo>
                  <a:lnTo>
                    <a:pt x="3011" y="2423"/>
                  </a:lnTo>
                  <a:lnTo>
                    <a:pt x="3020" y="2359"/>
                  </a:lnTo>
                  <a:lnTo>
                    <a:pt x="3023" y="2293"/>
                  </a:lnTo>
                  <a:lnTo>
                    <a:pt x="3023" y="1042"/>
                  </a:lnTo>
                  <a:lnTo>
                    <a:pt x="3020" y="976"/>
                  </a:lnTo>
                  <a:lnTo>
                    <a:pt x="3011" y="912"/>
                  </a:lnTo>
                  <a:lnTo>
                    <a:pt x="2996" y="849"/>
                  </a:lnTo>
                  <a:lnTo>
                    <a:pt x="2976" y="788"/>
                  </a:lnTo>
                  <a:lnTo>
                    <a:pt x="2952" y="730"/>
                  </a:lnTo>
                  <a:lnTo>
                    <a:pt x="2923" y="674"/>
                  </a:lnTo>
                  <a:lnTo>
                    <a:pt x="2888" y="622"/>
                  </a:lnTo>
                  <a:lnTo>
                    <a:pt x="2851" y="572"/>
                  </a:lnTo>
                  <a:lnTo>
                    <a:pt x="2808" y="527"/>
                  </a:lnTo>
                  <a:lnTo>
                    <a:pt x="2763" y="484"/>
                  </a:lnTo>
                  <a:lnTo>
                    <a:pt x="2713" y="447"/>
                  </a:lnTo>
                  <a:lnTo>
                    <a:pt x="2661" y="412"/>
                  </a:lnTo>
                  <a:lnTo>
                    <a:pt x="2605" y="383"/>
                  </a:lnTo>
                  <a:lnTo>
                    <a:pt x="2547" y="359"/>
                  </a:lnTo>
                  <a:lnTo>
                    <a:pt x="2486" y="339"/>
                  </a:lnTo>
                  <a:lnTo>
                    <a:pt x="2423" y="324"/>
                  </a:lnTo>
                  <a:lnTo>
                    <a:pt x="2359" y="315"/>
                  </a:lnTo>
                  <a:lnTo>
                    <a:pt x="2293" y="312"/>
                  </a:lnTo>
                  <a:lnTo>
                    <a:pt x="1042" y="312"/>
                  </a:lnTo>
                  <a:close/>
                  <a:moveTo>
                    <a:pt x="1042" y="0"/>
                  </a:moveTo>
                  <a:lnTo>
                    <a:pt x="2293" y="0"/>
                  </a:lnTo>
                  <a:lnTo>
                    <a:pt x="2374" y="3"/>
                  </a:lnTo>
                  <a:lnTo>
                    <a:pt x="2454" y="12"/>
                  </a:lnTo>
                  <a:lnTo>
                    <a:pt x="2532" y="27"/>
                  </a:lnTo>
                  <a:lnTo>
                    <a:pt x="2607" y="49"/>
                  </a:lnTo>
                  <a:lnTo>
                    <a:pt x="2680" y="75"/>
                  </a:lnTo>
                  <a:lnTo>
                    <a:pt x="2751" y="106"/>
                  </a:lnTo>
                  <a:lnTo>
                    <a:pt x="2819" y="142"/>
                  </a:lnTo>
                  <a:lnTo>
                    <a:pt x="2883" y="183"/>
                  </a:lnTo>
                  <a:lnTo>
                    <a:pt x="2945" y="229"/>
                  </a:lnTo>
                  <a:lnTo>
                    <a:pt x="3003" y="279"/>
                  </a:lnTo>
                  <a:lnTo>
                    <a:pt x="3056" y="332"/>
                  </a:lnTo>
                  <a:lnTo>
                    <a:pt x="3106" y="390"/>
                  </a:lnTo>
                  <a:lnTo>
                    <a:pt x="3152" y="452"/>
                  </a:lnTo>
                  <a:lnTo>
                    <a:pt x="3193" y="516"/>
                  </a:lnTo>
                  <a:lnTo>
                    <a:pt x="3229" y="584"/>
                  </a:lnTo>
                  <a:lnTo>
                    <a:pt x="3260" y="655"/>
                  </a:lnTo>
                  <a:lnTo>
                    <a:pt x="3286" y="728"/>
                  </a:lnTo>
                  <a:lnTo>
                    <a:pt x="3308" y="803"/>
                  </a:lnTo>
                  <a:lnTo>
                    <a:pt x="3323" y="881"/>
                  </a:lnTo>
                  <a:lnTo>
                    <a:pt x="3332" y="961"/>
                  </a:lnTo>
                  <a:lnTo>
                    <a:pt x="3335" y="1042"/>
                  </a:lnTo>
                  <a:lnTo>
                    <a:pt x="3335" y="2293"/>
                  </a:lnTo>
                  <a:lnTo>
                    <a:pt x="3332" y="2374"/>
                  </a:lnTo>
                  <a:lnTo>
                    <a:pt x="3323" y="2454"/>
                  </a:lnTo>
                  <a:lnTo>
                    <a:pt x="3308" y="2532"/>
                  </a:lnTo>
                  <a:lnTo>
                    <a:pt x="3286" y="2607"/>
                  </a:lnTo>
                  <a:lnTo>
                    <a:pt x="3260" y="2680"/>
                  </a:lnTo>
                  <a:lnTo>
                    <a:pt x="3229" y="2751"/>
                  </a:lnTo>
                  <a:lnTo>
                    <a:pt x="3193" y="2819"/>
                  </a:lnTo>
                  <a:lnTo>
                    <a:pt x="3152" y="2883"/>
                  </a:lnTo>
                  <a:lnTo>
                    <a:pt x="3106" y="2945"/>
                  </a:lnTo>
                  <a:lnTo>
                    <a:pt x="3056" y="3003"/>
                  </a:lnTo>
                  <a:lnTo>
                    <a:pt x="3003" y="3056"/>
                  </a:lnTo>
                  <a:lnTo>
                    <a:pt x="2945" y="3106"/>
                  </a:lnTo>
                  <a:lnTo>
                    <a:pt x="2883" y="3152"/>
                  </a:lnTo>
                  <a:lnTo>
                    <a:pt x="2819" y="3193"/>
                  </a:lnTo>
                  <a:lnTo>
                    <a:pt x="2751" y="3229"/>
                  </a:lnTo>
                  <a:lnTo>
                    <a:pt x="2680" y="3260"/>
                  </a:lnTo>
                  <a:lnTo>
                    <a:pt x="2607" y="3286"/>
                  </a:lnTo>
                  <a:lnTo>
                    <a:pt x="2532" y="3308"/>
                  </a:lnTo>
                  <a:lnTo>
                    <a:pt x="2454" y="3323"/>
                  </a:lnTo>
                  <a:lnTo>
                    <a:pt x="2374" y="3332"/>
                  </a:lnTo>
                  <a:lnTo>
                    <a:pt x="2293" y="3335"/>
                  </a:lnTo>
                  <a:lnTo>
                    <a:pt x="1042" y="3335"/>
                  </a:lnTo>
                  <a:lnTo>
                    <a:pt x="961" y="3332"/>
                  </a:lnTo>
                  <a:lnTo>
                    <a:pt x="881" y="3323"/>
                  </a:lnTo>
                  <a:lnTo>
                    <a:pt x="803" y="3308"/>
                  </a:lnTo>
                  <a:lnTo>
                    <a:pt x="728" y="3286"/>
                  </a:lnTo>
                  <a:lnTo>
                    <a:pt x="655" y="3260"/>
                  </a:lnTo>
                  <a:lnTo>
                    <a:pt x="584" y="3229"/>
                  </a:lnTo>
                  <a:lnTo>
                    <a:pt x="516" y="3193"/>
                  </a:lnTo>
                  <a:lnTo>
                    <a:pt x="452" y="3152"/>
                  </a:lnTo>
                  <a:lnTo>
                    <a:pt x="390" y="3106"/>
                  </a:lnTo>
                  <a:lnTo>
                    <a:pt x="332" y="3056"/>
                  </a:lnTo>
                  <a:lnTo>
                    <a:pt x="279" y="3003"/>
                  </a:lnTo>
                  <a:lnTo>
                    <a:pt x="229" y="2945"/>
                  </a:lnTo>
                  <a:lnTo>
                    <a:pt x="183" y="2883"/>
                  </a:lnTo>
                  <a:lnTo>
                    <a:pt x="142" y="2819"/>
                  </a:lnTo>
                  <a:lnTo>
                    <a:pt x="106" y="2751"/>
                  </a:lnTo>
                  <a:lnTo>
                    <a:pt x="75" y="2680"/>
                  </a:lnTo>
                  <a:lnTo>
                    <a:pt x="49" y="2607"/>
                  </a:lnTo>
                  <a:lnTo>
                    <a:pt x="27" y="2532"/>
                  </a:lnTo>
                  <a:lnTo>
                    <a:pt x="12" y="2454"/>
                  </a:lnTo>
                  <a:lnTo>
                    <a:pt x="3" y="2374"/>
                  </a:lnTo>
                  <a:lnTo>
                    <a:pt x="0" y="2293"/>
                  </a:lnTo>
                  <a:lnTo>
                    <a:pt x="0" y="1042"/>
                  </a:lnTo>
                  <a:lnTo>
                    <a:pt x="3" y="961"/>
                  </a:lnTo>
                  <a:lnTo>
                    <a:pt x="12" y="881"/>
                  </a:lnTo>
                  <a:lnTo>
                    <a:pt x="27" y="803"/>
                  </a:lnTo>
                  <a:lnTo>
                    <a:pt x="49" y="728"/>
                  </a:lnTo>
                  <a:lnTo>
                    <a:pt x="75" y="655"/>
                  </a:lnTo>
                  <a:lnTo>
                    <a:pt x="106" y="584"/>
                  </a:lnTo>
                  <a:lnTo>
                    <a:pt x="142" y="516"/>
                  </a:lnTo>
                  <a:lnTo>
                    <a:pt x="183" y="452"/>
                  </a:lnTo>
                  <a:lnTo>
                    <a:pt x="229" y="390"/>
                  </a:lnTo>
                  <a:lnTo>
                    <a:pt x="279" y="332"/>
                  </a:lnTo>
                  <a:lnTo>
                    <a:pt x="332" y="279"/>
                  </a:lnTo>
                  <a:lnTo>
                    <a:pt x="390" y="229"/>
                  </a:lnTo>
                  <a:lnTo>
                    <a:pt x="452" y="183"/>
                  </a:lnTo>
                  <a:lnTo>
                    <a:pt x="516" y="142"/>
                  </a:lnTo>
                  <a:lnTo>
                    <a:pt x="584" y="106"/>
                  </a:lnTo>
                  <a:lnTo>
                    <a:pt x="655" y="75"/>
                  </a:lnTo>
                  <a:lnTo>
                    <a:pt x="728" y="49"/>
                  </a:lnTo>
                  <a:lnTo>
                    <a:pt x="803" y="27"/>
                  </a:lnTo>
                  <a:lnTo>
                    <a:pt x="881" y="12"/>
                  </a:lnTo>
                  <a:lnTo>
                    <a:pt x="961" y="3"/>
                  </a:lnTo>
                  <a:lnTo>
                    <a:pt x="10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3386138" y="4608513"/>
              <a:ext cx="115887" cy="115887"/>
            </a:xfrm>
            <a:custGeom>
              <a:avLst/>
              <a:gdLst>
                <a:gd name="T0" fmla="*/ 722 w 1667"/>
                <a:gd name="T1" fmla="*/ 324 h 1667"/>
                <a:gd name="T2" fmla="*/ 571 w 1667"/>
                <a:gd name="T3" fmla="*/ 384 h 1667"/>
                <a:gd name="T4" fmla="*/ 446 w 1667"/>
                <a:gd name="T5" fmla="*/ 485 h 1667"/>
                <a:gd name="T6" fmla="*/ 359 w 1667"/>
                <a:gd name="T7" fmla="*/ 618 h 1667"/>
                <a:gd name="T8" fmla="*/ 315 w 1667"/>
                <a:gd name="T9" fmla="*/ 777 h 1667"/>
                <a:gd name="T10" fmla="*/ 324 w 1667"/>
                <a:gd name="T11" fmla="*/ 945 h 1667"/>
                <a:gd name="T12" fmla="*/ 384 w 1667"/>
                <a:gd name="T13" fmla="*/ 1096 h 1667"/>
                <a:gd name="T14" fmla="*/ 485 w 1667"/>
                <a:gd name="T15" fmla="*/ 1221 h 1667"/>
                <a:gd name="T16" fmla="*/ 618 w 1667"/>
                <a:gd name="T17" fmla="*/ 1308 h 1667"/>
                <a:gd name="T18" fmla="*/ 777 w 1667"/>
                <a:gd name="T19" fmla="*/ 1352 h 1667"/>
                <a:gd name="T20" fmla="*/ 945 w 1667"/>
                <a:gd name="T21" fmla="*/ 1343 h 1667"/>
                <a:gd name="T22" fmla="*/ 1096 w 1667"/>
                <a:gd name="T23" fmla="*/ 1283 h 1667"/>
                <a:gd name="T24" fmla="*/ 1221 w 1667"/>
                <a:gd name="T25" fmla="*/ 1182 h 1667"/>
                <a:gd name="T26" fmla="*/ 1308 w 1667"/>
                <a:gd name="T27" fmla="*/ 1049 h 1667"/>
                <a:gd name="T28" fmla="*/ 1352 w 1667"/>
                <a:gd name="T29" fmla="*/ 890 h 1667"/>
                <a:gd name="T30" fmla="*/ 1343 w 1667"/>
                <a:gd name="T31" fmla="*/ 721 h 1667"/>
                <a:gd name="T32" fmla="*/ 1283 w 1667"/>
                <a:gd name="T33" fmla="*/ 571 h 1667"/>
                <a:gd name="T34" fmla="*/ 1182 w 1667"/>
                <a:gd name="T35" fmla="*/ 446 h 1667"/>
                <a:gd name="T36" fmla="*/ 1049 w 1667"/>
                <a:gd name="T37" fmla="*/ 359 h 1667"/>
                <a:gd name="T38" fmla="*/ 890 w 1667"/>
                <a:gd name="T39" fmla="*/ 315 h 1667"/>
                <a:gd name="T40" fmla="*/ 905 w 1667"/>
                <a:gd name="T41" fmla="*/ 3 h 1667"/>
                <a:gd name="T42" fmla="*/ 1110 w 1667"/>
                <a:gd name="T43" fmla="*/ 46 h 1667"/>
                <a:gd name="T44" fmla="*/ 1292 w 1667"/>
                <a:gd name="T45" fmla="*/ 137 h 1667"/>
                <a:gd name="T46" fmla="*/ 1446 w 1667"/>
                <a:gd name="T47" fmla="*/ 269 h 1667"/>
                <a:gd name="T48" fmla="*/ 1564 w 1667"/>
                <a:gd name="T49" fmla="*/ 432 h 1667"/>
                <a:gd name="T50" fmla="*/ 1640 w 1667"/>
                <a:gd name="T51" fmla="*/ 623 h 1667"/>
                <a:gd name="T52" fmla="*/ 1667 w 1667"/>
                <a:gd name="T53" fmla="*/ 834 h 1667"/>
                <a:gd name="T54" fmla="*/ 1640 w 1667"/>
                <a:gd name="T55" fmla="*/ 1044 h 1667"/>
                <a:gd name="T56" fmla="*/ 1564 w 1667"/>
                <a:gd name="T57" fmla="*/ 1235 h 1667"/>
                <a:gd name="T58" fmla="*/ 1446 w 1667"/>
                <a:gd name="T59" fmla="*/ 1398 h 1667"/>
                <a:gd name="T60" fmla="*/ 1292 w 1667"/>
                <a:gd name="T61" fmla="*/ 1530 h 1667"/>
                <a:gd name="T62" fmla="*/ 1110 w 1667"/>
                <a:gd name="T63" fmla="*/ 1621 h 1667"/>
                <a:gd name="T64" fmla="*/ 905 w 1667"/>
                <a:gd name="T65" fmla="*/ 1664 h 1667"/>
                <a:gd name="T66" fmla="*/ 691 w 1667"/>
                <a:gd name="T67" fmla="*/ 1655 h 1667"/>
                <a:gd name="T68" fmla="*/ 493 w 1667"/>
                <a:gd name="T69" fmla="*/ 1594 h 1667"/>
                <a:gd name="T70" fmla="*/ 319 w 1667"/>
                <a:gd name="T71" fmla="*/ 1490 h 1667"/>
                <a:gd name="T72" fmla="*/ 177 w 1667"/>
                <a:gd name="T73" fmla="*/ 1348 h 1667"/>
                <a:gd name="T74" fmla="*/ 73 w 1667"/>
                <a:gd name="T75" fmla="*/ 1174 h 1667"/>
                <a:gd name="T76" fmla="*/ 12 w 1667"/>
                <a:gd name="T77" fmla="*/ 976 h 1667"/>
                <a:gd name="T78" fmla="*/ 3 w 1667"/>
                <a:gd name="T79" fmla="*/ 762 h 1667"/>
                <a:gd name="T80" fmla="*/ 46 w 1667"/>
                <a:gd name="T81" fmla="*/ 557 h 1667"/>
                <a:gd name="T82" fmla="*/ 137 w 1667"/>
                <a:gd name="T83" fmla="*/ 375 h 1667"/>
                <a:gd name="T84" fmla="*/ 269 w 1667"/>
                <a:gd name="T85" fmla="*/ 221 h 1667"/>
                <a:gd name="T86" fmla="*/ 432 w 1667"/>
                <a:gd name="T87" fmla="*/ 103 h 1667"/>
                <a:gd name="T88" fmla="*/ 623 w 1667"/>
                <a:gd name="T89" fmla="*/ 27 h 1667"/>
                <a:gd name="T90" fmla="*/ 834 w 1667"/>
                <a:gd name="T91" fmla="*/ 0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7" h="1667">
                  <a:moveTo>
                    <a:pt x="834" y="312"/>
                  </a:moveTo>
                  <a:lnTo>
                    <a:pt x="777" y="315"/>
                  </a:lnTo>
                  <a:lnTo>
                    <a:pt x="722" y="324"/>
                  </a:lnTo>
                  <a:lnTo>
                    <a:pt x="669" y="339"/>
                  </a:lnTo>
                  <a:lnTo>
                    <a:pt x="618" y="359"/>
                  </a:lnTo>
                  <a:lnTo>
                    <a:pt x="571" y="384"/>
                  </a:lnTo>
                  <a:lnTo>
                    <a:pt x="526" y="413"/>
                  </a:lnTo>
                  <a:lnTo>
                    <a:pt x="485" y="446"/>
                  </a:lnTo>
                  <a:lnTo>
                    <a:pt x="446" y="485"/>
                  </a:lnTo>
                  <a:lnTo>
                    <a:pt x="413" y="526"/>
                  </a:lnTo>
                  <a:lnTo>
                    <a:pt x="384" y="571"/>
                  </a:lnTo>
                  <a:lnTo>
                    <a:pt x="359" y="618"/>
                  </a:lnTo>
                  <a:lnTo>
                    <a:pt x="339" y="669"/>
                  </a:lnTo>
                  <a:lnTo>
                    <a:pt x="324" y="721"/>
                  </a:lnTo>
                  <a:lnTo>
                    <a:pt x="315" y="777"/>
                  </a:lnTo>
                  <a:lnTo>
                    <a:pt x="312" y="834"/>
                  </a:lnTo>
                  <a:lnTo>
                    <a:pt x="315" y="890"/>
                  </a:lnTo>
                  <a:lnTo>
                    <a:pt x="324" y="945"/>
                  </a:lnTo>
                  <a:lnTo>
                    <a:pt x="339" y="998"/>
                  </a:lnTo>
                  <a:lnTo>
                    <a:pt x="359" y="1049"/>
                  </a:lnTo>
                  <a:lnTo>
                    <a:pt x="384" y="1096"/>
                  </a:lnTo>
                  <a:lnTo>
                    <a:pt x="413" y="1141"/>
                  </a:lnTo>
                  <a:lnTo>
                    <a:pt x="446" y="1182"/>
                  </a:lnTo>
                  <a:lnTo>
                    <a:pt x="485" y="1221"/>
                  </a:lnTo>
                  <a:lnTo>
                    <a:pt x="526" y="1254"/>
                  </a:lnTo>
                  <a:lnTo>
                    <a:pt x="571" y="1283"/>
                  </a:lnTo>
                  <a:lnTo>
                    <a:pt x="618" y="1308"/>
                  </a:lnTo>
                  <a:lnTo>
                    <a:pt x="669" y="1328"/>
                  </a:lnTo>
                  <a:lnTo>
                    <a:pt x="722" y="1343"/>
                  </a:lnTo>
                  <a:lnTo>
                    <a:pt x="777" y="1352"/>
                  </a:lnTo>
                  <a:lnTo>
                    <a:pt x="834" y="1355"/>
                  </a:lnTo>
                  <a:lnTo>
                    <a:pt x="890" y="1352"/>
                  </a:lnTo>
                  <a:lnTo>
                    <a:pt x="945" y="1343"/>
                  </a:lnTo>
                  <a:lnTo>
                    <a:pt x="998" y="1328"/>
                  </a:lnTo>
                  <a:lnTo>
                    <a:pt x="1049" y="1308"/>
                  </a:lnTo>
                  <a:lnTo>
                    <a:pt x="1096" y="1283"/>
                  </a:lnTo>
                  <a:lnTo>
                    <a:pt x="1141" y="1254"/>
                  </a:lnTo>
                  <a:lnTo>
                    <a:pt x="1182" y="1221"/>
                  </a:lnTo>
                  <a:lnTo>
                    <a:pt x="1221" y="1182"/>
                  </a:lnTo>
                  <a:lnTo>
                    <a:pt x="1254" y="1141"/>
                  </a:lnTo>
                  <a:lnTo>
                    <a:pt x="1283" y="1096"/>
                  </a:lnTo>
                  <a:lnTo>
                    <a:pt x="1308" y="1049"/>
                  </a:lnTo>
                  <a:lnTo>
                    <a:pt x="1328" y="998"/>
                  </a:lnTo>
                  <a:lnTo>
                    <a:pt x="1343" y="945"/>
                  </a:lnTo>
                  <a:lnTo>
                    <a:pt x="1352" y="890"/>
                  </a:lnTo>
                  <a:lnTo>
                    <a:pt x="1355" y="834"/>
                  </a:lnTo>
                  <a:lnTo>
                    <a:pt x="1352" y="777"/>
                  </a:lnTo>
                  <a:lnTo>
                    <a:pt x="1343" y="721"/>
                  </a:lnTo>
                  <a:lnTo>
                    <a:pt x="1328" y="669"/>
                  </a:lnTo>
                  <a:lnTo>
                    <a:pt x="1308" y="618"/>
                  </a:lnTo>
                  <a:lnTo>
                    <a:pt x="1283" y="571"/>
                  </a:lnTo>
                  <a:lnTo>
                    <a:pt x="1254" y="526"/>
                  </a:lnTo>
                  <a:lnTo>
                    <a:pt x="1221" y="485"/>
                  </a:lnTo>
                  <a:lnTo>
                    <a:pt x="1182" y="446"/>
                  </a:lnTo>
                  <a:lnTo>
                    <a:pt x="1141" y="413"/>
                  </a:lnTo>
                  <a:lnTo>
                    <a:pt x="1096" y="384"/>
                  </a:lnTo>
                  <a:lnTo>
                    <a:pt x="1049" y="359"/>
                  </a:lnTo>
                  <a:lnTo>
                    <a:pt x="998" y="339"/>
                  </a:lnTo>
                  <a:lnTo>
                    <a:pt x="945" y="324"/>
                  </a:lnTo>
                  <a:lnTo>
                    <a:pt x="890" y="315"/>
                  </a:lnTo>
                  <a:lnTo>
                    <a:pt x="834" y="312"/>
                  </a:lnTo>
                  <a:close/>
                  <a:moveTo>
                    <a:pt x="834" y="0"/>
                  </a:moveTo>
                  <a:lnTo>
                    <a:pt x="905" y="3"/>
                  </a:lnTo>
                  <a:lnTo>
                    <a:pt x="976" y="12"/>
                  </a:lnTo>
                  <a:lnTo>
                    <a:pt x="1044" y="27"/>
                  </a:lnTo>
                  <a:lnTo>
                    <a:pt x="1110" y="46"/>
                  </a:lnTo>
                  <a:lnTo>
                    <a:pt x="1174" y="73"/>
                  </a:lnTo>
                  <a:lnTo>
                    <a:pt x="1235" y="103"/>
                  </a:lnTo>
                  <a:lnTo>
                    <a:pt x="1292" y="137"/>
                  </a:lnTo>
                  <a:lnTo>
                    <a:pt x="1348" y="177"/>
                  </a:lnTo>
                  <a:lnTo>
                    <a:pt x="1398" y="221"/>
                  </a:lnTo>
                  <a:lnTo>
                    <a:pt x="1446" y="269"/>
                  </a:lnTo>
                  <a:lnTo>
                    <a:pt x="1490" y="319"/>
                  </a:lnTo>
                  <a:lnTo>
                    <a:pt x="1530" y="375"/>
                  </a:lnTo>
                  <a:lnTo>
                    <a:pt x="1564" y="432"/>
                  </a:lnTo>
                  <a:lnTo>
                    <a:pt x="1594" y="493"/>
                  </a:lnTo>
                  <a:lnTo>
                    <a:pt x="1621" y="557"/>
                  </a:lnTo>
                  <a:lnTo>
                    <a:pt x="1640" y="623"/>
                  </a:lnTo>
                  <a:lnTo>
                    <a:pt x="1655" y="691"/>
                  </a:lnTo>
                  <a:lnTo>
                    <a:pt x="1664" y="762"/>
                  </a:lnTo>
                  <a:lnTo>
                    <a:pt x="1667" y="834"/>
                  </a:lnTo>
                  <a:lnTo>
                    <a:pt x="1664" y="905"/>
                  </a:lnTo>
                  <a:lnTo>
                    <a:pt x="1655" y="976"/>
                  </a:lnTo>
                  <a:lnTo>
                    <a:pt x="1640" y="1044"/>
                  </a:lnTo>
                  <a:lnTo>
                    <a:pt x="1621" y="1110"/>
                  </a:lnTo>
                  <a:lnTo>
                    <a:pt x="1594" y="1174"/>
                  </a:lnTo>
                  <a:lnTo>
                    <a:pt x="1564" y="1235"/>
                  </a:lnTo>
                  <a:lnTo>
                    <a:pt x="1530" y="1292"/>
                  </a:lnTo>
                  <a:lnTo>
                    <a:pt x="1490" y="1348"/>
                  </a:lnTo>
                  <a:lnTo>
                    <a:pt x="1446" y="1398"/>
                  </a:lnTo>
                  <a:lnTo>
                    <a:pt x="1398" y="1446"/>
                  </a:lnTo>
                  <a:lnTo>
                    <a:pt x="1348" y="1490"/>
                  </a:lnTo>
                  <a:lnTo>
                    <a:pt x="1292" y="1530"/>
                  </a:lnTo>
                  <a:lnTo>
                    <a:pt x="1235" y="1564"/>
                  </a:lnTo>
                  <a:lnTo>
                    <a:pt x="1174" y="1594"/>
                  </a:lnTo>
                  <a:lnTo>
                    <a:pt x="1110" y="1621"/>
                  </a:lnTo>
                  <a:lnTo>
                    <a:pt x="1044" y="1640"/>
                  </a:lnTo>
                  <a:lnTo>
                    <a:pt x="976" y="1655"/>
                  </a:lnTo>
                  <a:lnTo>
                    <a:pt x="905" y="1664"/>
                  </a:lnTo>
                  <a:lnTo>
                    <a:pt x="834" y="1667"/>
                  </a:lnTo>
                  <a:lnTo>
                    <a:pt x="762" y="1664"/>
                  </a:lnTo>
                  <a:lnTo>
                    <a:pt x="691" y="1655"/>
                  </a:lnTo>
                  <a:lnTo>
                    <a:pt x="623" y="1640"/>
                  </a:lnTo>
                  <a:lnTo>
                    <a:pt x="557" y="1621"/>
                  </a:lnTo>
                  <a:lnTo>
                    <a:pt x="493" y="1594"/>
                  </a:lnTo>
                  <a:lnTo>
                    <a:pt x="432" y="1564"/>
                  </a:lnTo>
                  <a:lnTo>
                    <a:pt x="375" y="1530"/>
                  </a:lnTo>
                  <a:lnTo>
                    <a:pt x="319" y="1490"/>
                  </a:lnTo>
                  <a:lnTo>
                    <a:pt x="269" y="1446"/>
                  </a:lnTo>
                  <a:lnTo>
                    <a:pt x="221" y="1398"/>
                  </a:lnTo>
                  <a:lnTo>
                    <a:pt x="177" y="1348"/>
                  </a:lnTo>
                  <a:lnTo>
                    <a:pt x="137" y="1292"/>
                  </a:lnTo>
                  <a:lnTo>
                    <a:pt x="103" y="1235"/>
                  </a:lnTo>
                  <a:lnTo>
                    <a:pt x="73" y="1174"/>
                  </a:lnTo>
                  <a:lnTo>
                    <a:pt x="46" y="1110"/>
                  </a:lnTo>
                  <a:lnTo>
                    <a:pt x="27" y="1044"/>
                  </a:lnTo>
                  <a:lnTo>
                    <a:pt x="12" y="976"/>
                  </a:lnTo>
                  <a:lnTo>
                    <a:pt x="3" y="905"/>
                  </a:lnTo>
                  <a:lnTo>
                    <a:pt x="0" y="834"/>
                  </a:lnTo>
                  <a:lnTo>
                    <a:pt x="3" y="762"/>
                  </a:lnTo>
                  <a:lnTo>
                    <a:pt x="12" y="691"/>
                  </a:lnTo>
                  <a:lnTo>
                    <a:pt x="27" y="623"/>
                  </a:lnTo>
                  <a:lnTo>
                    <a:pt x="46" y="557"/>
                  </a:lnTo>
                  <a:lnTo>
                    <a:pt x="73" y="493"/>
                  </a:lnTo>
                  <a:lnTo>
                    <a:pt x="103" y="432"/>
                  </a:lnTo>
                  <a:lnTo>
                    <a:pt x="137" y="375"/>
                  </a:lnTo>
                  <a:lnTo>
                    <a:pt x="177" y="319"/>
                  </a:lnTo>
                  <a:lnTo>
                    <a:pt x="221" y="269"/>
                  </a:lnTo>
                  <a:lnTo>
                    <a:pt x="269" y="221"/>
                  </a:lnTo>
                  <a:lnTo>
                    <a:pt x="319" y="177"/>
                  </a:lnTo>
                  <a:lnTo>
                    <a:pt x="375" y="137"/>
                  </a:lnTo>
                  <a:lnTo>
                    <a:pt x="432" y="103"/>
                  </a:lnTo>
                  <a:lnTo>
                    <a:pt x="493" y="73"/>
                  </a:lnTo>
                  <a:lnTo>
                    <a:pt x="557" y="46"/>
                  </a:lnTo>
                  <a:lnTo>
                    <a:pt x="623" y="27"/>
                  </a:lnTo>
                  <a:lnTo>
                    <a:pt x="691" y="12"/>
                  </a:lnTo>
                  <a:lnTo>
                    <a:pt x="762" y="3"/>
                  </a:lnTo>
                  <a:lnTo>
                    <a:pt x="8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3498850" y="4597400"/>
              <a:ext cx="14287" cy="14287"/>
            </a:xfrm>
            <a:custGeom>
              <a:avLst/>
              <a:gdLst>
                <a:gd name="T0" fmla="*/ 111 w 222"/>
                <a:gd name="T1" fmla="*/ 0 h 222"/>
                <a:gd name="T2" fmla="*/ 136 w 222"/>
                <a:gd name="T3" fmla="*/ 3 h 222"/>
                <a:gd name="T4" fmla="*/ 159 w 222"/>
                <a:gd name="T5" fmla="*/ 11 h 222"/>
                <a:gd name="T6" fmla="*/ 181 w 222"/>
                <a:gd name="T7" fmla="*/ 24 h 222"/>
                <a:gd name="T8" fmla="*/ 198 w 222"/>
                <a:gd name="T9" fmla="*/ 41 h 222"/>
                <a:gd name="T10" fmla="*/ 211 w 222"/>
                <a:gd name="T11" fmla="*/ 63 h 222"/>
                <a:gd name="T12" fmla="*/ 219 w 222"/>
                <a:gd name="T13" fmla="*/ 86 h 222"/>
                <a:gd name="T14" fmla="*/ 222 w 222"/>
                <a:gd name="T15" fmla="*/ 111 h 222"/>
                <a:gd name="T16" fmla="*/ 219 w 222"/>
                <a:gd name="T17" fmla="*/ 136 h 222"/>
                <a:gd name="T18" fmla="*/ 211 w 222"/>
                <a:gd name="T19" fmla="*/ 160 h 222"/>
                <a:gd name="T20" fmla="*/ 198 w 222"/>
                <a:gd name="T21" fmla="*/ 181 h 222"/>
                <a:gd name="T22" fmla="*/ 181 w 222"/>
                <a:gd name="T23" fmla="*/ 198 h 222"/>
                <a:gd name="T24" fmla="*/ 159 w 222"/>
                <a:gd name="T25" fmla="*/ 211 h 222"/>
                <a:gd name="T26" fmla="*/ 136 w 222"/>
                <a:gd name="T27" fmla="*/ 219 h 222"/>
                <a:gd name="T28" fmla="*/ 111 w 222"/>
                <a:gd name="T29" fmla="*/ 222 h 222"/>
                <a:gd name="T30" fmla="*/ 86 w 222"/>
                <a:gd name="T31" fmla="*/ 219 h 222"/>
                <a:gd name="T32" fmla="*/ 62 w 222"/>
                <a:gd name="T33" fmla="*/ 211 h 222"/>
                <a:gd name="T34" fmla="*/ 41 w 222"/>
                <a:gd name="T35" fmla="*/ 198 h 222"/>
                <a:gd name="T36" fmla="*/ 24 w 222"/>
                <a:gd name="T37" fmla="*/ 181 h 222"/>
                <a:gd name="T38" fmla="*/ 11 w 222"/>
                <a:gd name="T39" fmla="*/ 160 h 222"/>
                <a:gd name="T40" fmla="*/ 3 w 222"/>
                <a:gd name="T41" fmla="*/ 136 h 222"/>
                <a:gd name="T42" fmla="*/ 0 w 222"/>
                <a:gd name="T43" fmla="*/ 111 h 222"/>
                <a:gd name="T44" fmla="*/ 3 w 222"/>
                <a:gd name="T45" fmla="*/ 86 h 222"/>
                <a:gd name="T46" fmla="*/ 11 w 222"/>
                <a:gd name="T47" fmla="*/ 63 h 222"/>
                <a:gd name="T48" fmla="*/ 24 w 222"/>
                <a:gd name="T49" fmla="*/ 41 h 222"/>
                <a:gd name="T50" fmla="*/ 41 w 222"/>
                <a:gd name="T51" fmla="*/ 24 h 222"/>
                <a:gd name="T52" fmla="*/ 62 w 222"/>
                <a:gd name="T53" fmla="*/ 11 h 222"/>
                <a:gd name="T54" fmla="*/ 86 w 222"/>
                <a:gd name="T55" fmla="*/ 3 h 222"/>
                <a:gd name="T56" fmla="*/ 111 w 222"/>
                <a:gd name="T5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136" y="3"/>
                  </a:lnTo>
                  <a:lnTo>
                    <a:pt x="159" y="11"/>
                  </a:lnTo>
                  <a:lnTo>
                    <a:pt x="181" y="24"/>
                  </a:lnTo>
                  <a:lnTo>
                    <a:pt x="198" y="41"/>
                  </a:lnTo>
                  <a:lnTo>
                    <a:pt x="211" y="63"/>
                  </a:lnTo>
                  <a:lnTo>
                    <a:pt x="219" y="86"/>
                  </a:lnTo>
                  <a:lnTo>
                    <a:pt x="222" y="111"/>
                  </a:lnTo>
                  <a:lnTo>
                    <a:pt x="219" y="136"/>
                  </a:lnTo>
                  <a:lnTo>
                    <a:pt x="211" y="160"/>
                  </a:lnTo>
                  <a:lnTo>
                    <a:pt x="198" y="181"/>
                  </a:lnTo>
                  <a:lnTo>
                    <a:pt x="181" y="198"/>
                  </a:lnTo>
                  <a:lnTo>
                    <a:pt x="159" y="211"/>
                  </a:lnTo>
                  <a:lnTo>
                    <a:pt x="136" y="219"/>
                  </a:lnTo>
                  <a:lnTo>
                    <a:pt x="111" y="222"/>
                  </a:lnTo>
                  <a:lnTo>
                    <a:pt x="86" y="219"/>
                  </a:lnTo>
                  <a:lnTo>
                    <a:pt x="62" y="211"/>
                  </a:lnTo>
                  <a:lnTo>
                    <a:pt x="41" y="198"/>
                  </a:lnTo>
                  <a:lnTo>
                    <a:pt x="24" y="181"/>
                  </a:lnTo>
                  <a:lnTo>
                    <a:pt x="11" y="160"/>
                  </a:lnTo>
                  <a:lnTo>
                    <a:pt x="3" y="136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1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6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Freeform 18"/>
          <p:cNvSpPr>
            <a:spLocks/>
          </p:cNvSpPr>
          <p:nvPr/>
        </p:nvSpPr>
        <p:spPr bwMode="auto">
          <a:xfrm>
            <a:off x="1668838" y="4533447"/>
            <a:ext cx="242887" cy="200025"/>
          </a:xfrm>
          <a:custGeom>
            <a:avLst/>
            <a:gdLst>
              <a:gd name="T0" fmla="*/ 2453 w 3357"/>
              <a:gd name="T1" fmla="*/ 13 h 2765"/>
              <a:gd name="T2" fmla="*/ 2631 w 3357"/>
              <a:gd name="T3" fmla="*/ 73 h 2765"/>
              <a:gd name="T4" fmla="*/ 2784 w 3357"/>
              <a:gd name="T5" fmla="*/ 177 h 2765"/>
              <a:gd name="T6" fmla="*/ 2981 w 3357"/>
              <a:gd name="T7" fmla="*/ 180 h 2765"/>
              <a:gd name="T8" fmla="*/ 3198 w 3357"/>
              <a:gd name="T9" fmla="*/ 89 h 2765"/>
              <a:gd name="T10" fmla="*/ 3216 w 3357"/>
              <a:gd name="T11" fmla="*/ 169 h 2765"/>
              <a:gd name="T12" fmla="*/ 3107 w 3357"/>
              <a:gd name="T13" fmla="*/ 321 h 2765"/>
              <a:gd name="T14" fmla="*/ 2963 w 3357"/>
              <a:gd name="T15" fmla="*/ 438 h 2765"/>
              <a:gd name="T16" fmla="*/ 3205 w 3357"/>
              <a:gd name="T17" fmla="*/ 386 h 2765"/>
              <a:gd name="T18" fmla="*/ 3310 w 3357"/>
              <a:gd name="T19" fmla="*/ 396 h 2765"/>
              <a:gd name="T20" fmla="*/ 3142 w 3357"/>
              <a:gd name="T21" fmla="*/ 582 h 2765"/>
              <a:gd name="T22" fmla="*/ 3015 w 3357"/>
              <a:gd name="T23" fmla="*/ 779 h 2765"/>
              <a:gd name="T24" fmla="*/ 3001 w 3357"/>
              <a:gd name="T25" fmla="*/ 1019 h 2765"/>
              <a:gd name="T26" fmla="*/ 2955 w 3357"/>
              <a:gd name="T27" fmla="*/ 1260 h 2765"/>
              <a:gd name="T28" fmla="*/ 2880 w 3357"/>
              <a:gd name="T29" fmla="*/ 1498 h 2765"/>
              <a:gd name="T30" fmla="*/ 2776 w 3357"/>
              <a:gd name="T31" fmla="*/ 1729 h 2765"/>
              <a:gd name="T32" fmla="*/ 2643 w 3357"/>
              <a:gd name="T33" fmla="*/ 1948 h 2765"/>
              <a:gd name="T34" fmla="*/ 2482 w 3357"/>
              <a:gd name="T35" fmla="*/ 2150 h 2765"/>
              <a:gd name="T36" fmla="*/ 2293 w 3357"/>
              <a:gd name="T37" fmla="*/ 2331 h 2765"/>
              <a:gd name="T38" fmla="*/ 2077 w 3357"/>
              <a:gd name="T39" fmla="*/ 2487 h 2765"/>
              <a:gd name="T40" fmla="*/ 1833 w 3357"/>
              <a:gd name="T41" fmla="*/ 2612 h 2765"/>
              <a:gd name="T42" fmla="*/ 1563 w 3357"/>
              <a:gd name="T43" fmla="*/ 2703 h 2765"/>
              <a:gd name="T44" fmla="*/ 1268 w 3357"/>
              <a:gd name="T45" fmla="*/ 2755 h 2765"/>
              <a:gd name="T46" fmla="*/ 951 w 3357"/>
              <a:gd name="T47" fmla="*/ 2762 h 2765"/>
              <a:gd name="T48" fmla="*/ 644 w 3357"/>
              <a:gd name="T49" fmla="*/ 2721 h 2765"/>
              <a:gd name="T50" fmla="*/ 354 w 3357"/>
              <a:gd name="T51" fmla="*/ 2633 h 2765"/>
              <a:gd name="T52" fmla="*/ 85 w 3357"/>
              <a:gd name="T53" fmla="*/ 2503 h 2765"/>
              <a:gd name="T54" fmla="*/ 164 w 3357"/>
              <a:gd name="T55" fmla="*/ 2460 h 2765"/>
              <a:gd name="T56" fmla="*/ 446 w 3357"/>
              <a:gd name="T57" fmla="*/ 2432 h 2765"/>
              <a:gd name="T58" fmla="*/ 710 w 3357"/>
              <a:gd name="T59" fmla="*/ 2348 h 2765"/>
              <a:gd name="T60" fmla="*/ 947 w 3357"/>
              <a:gd name="T61" fmla="*/ 2216 h 2765"/>
              <a:gd name="T62" fmla="*/ 894 w 3357"/>
              <a:gd name="T63" fmla="*/ 2148 h 2765"/>
              <a:gd name="T64" fmla="*/ 720 w 3357"/>
              <a:gd name="T65" fmla="*/ 2086 h 2765"/>
              <a:gd name="T66" fmla="*/ 571 w 3357"/>
              <a:gd name="T67" fmla="*/ 1983 h 2765"/>
              <a:gd name="T68" fmla="*/ 455 w 3357"/>
              <a:gd name="T69" fmla="*/ 1844 h 2765"/>
              <a:gd name="T70" fmla="*/ 376 w 3357"/>
              <a:gd name="T71" fmla="*/ 1678 h 2765"/>
              <a:gd name="T72" fmla="*/ 568 w 3357"/>
              <a:gd name="T73" fmla="*/ 1687 h 2765"/>
              <a:gd name="T74" fmla="*/ 625 w 3357"/>
              <a:gd name="T75" fmla="*/ 1651 h 2765"/>
              <a:gd name="T76" fmla="*/ 456 w 3357"/>
              <a:gd name="T77" fmla="*/ 1571 h 2765"/>
              <a:gd name="T78" fmla="*/ 314 w 3357"/>
              <a:gd name="T79" fmla="*/ 1450 h 2765"/>
              <a:gd name="T80" fmla="*/ 209 w 3357"/>
              <a:gd name="T81" fmla="*/ 1295 h 2765"/>
              <a:gd name="T82" fmla="*/ 148 w 3357"/>
              <a:gd name="T83" fmla="*/ 1112 h 2765"/>
              <a:gd name="T84" fmla="*/ 135 w 3357"/>
              <a:gd name="T85" fmla="*/ 972 h 2765"/>
              <a:gd name="T86" fmla="*/ 284 w 3357"/>
              <a:gd name="T87" fmla="*/ 1035 h 2765"/>
              <a:gd name="T88" fmla="*/ 446 w 3357"/>
              <a:gd name="T89" fmla="*/ 1060 h 2765"/>
              <a:gd name="T90" fmla="*/ 311 w 3357"/>
              <a:gd name="T91" fmla="*/ 939 h 2765"/>
              <a:gd name="T92" fmla="*/ 211 w 3357"/>
              <a:gd name="T93" fmla="*/ 786 h 2765"/>
              <a:gd name="T94" fmla="*/ 152 w 3357"/>
              <a:gd name="T95" fmla="*/ 608 h 2765"/>
              <a:gd name="T96" fmla="*/ 144 w 3357"/>
              <a:gd name="T97" fmla="*/ 416 h 2765"/>
              <a:gd name="T98" fmla="*/ 183 w 3357"/>
              <a:gd name="T99" fmla="*/ 237 h 2765"/>
              <a:gd name="T100" fmla="*/ 300 w 3357"/>
              <a:gd name="T101" fmla="*/ 205 h 2765"/>
              <a:gd name="T102" fmla="*/ 519 w 3357"/>
              <a:gd name="T103" fmla="*/ 416 h 2765"/>
              <a:gd name="T104" fmla="*/ 768 w 3357"/>
              <a:gd name="T105" fmla="*/ 591 h 2765"/>
              <a:gd name="T106" fmla="*/ 1043 w 3357"/>
              <a:gd name="T107" fmla="*/ 725 h 2765"/>
              <a:gd name="T108" fmla="*/ 1339 w 3357"/>
              <a:gd name="T109" fmla="*/ 815 h 2765"/>
              <a:gd name="T110" fmla="*/ 1654 w 3357"/>
              <a:gd name="T111" fmla="*/ 857 h 2765"/>
              <a:gd name="T112" fmla="*/ 1636 w 3357"/>
              <a:gd name="T113" fmla="*/ 699 h 2765"/>
              <a:gd name="T114" fmla="*/ 1664 w 3357"/>
              <a:gd name="T115" fmla="*/ 503 h 2765"/>
              <a:gd name="T116" fmla="*/ 1741 w 3357"/>
              <a:gd name="T117" fmla="*/ 328 h 2765"/>
              <a:gd name="T118" fmla="*/ 1860 w 3357"/>
              <a:gd name="T119" fmla="*/ 183 h 2765"/>
              <a:gd name="T120" fmla="*/ 2014 w 3357"/>
              <a:gd name="T121" fmla="*/ 76 h 2765"/>
              <a:gd name="T122" fmla="*/ 2194 w 3357"/>
              <a:gd name="T123" fmla="*/ 13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7" h="2765">
                <a:moveTo>
                  <a:pt x="2325" y="0"/>
                </a:moveTo>
                <a:lnTo>
                  <a:pt x="2390" y="3"/>
                </a:lnTo>
                <a:lnTo>
                  <a:pt x="2453" y="13"/>
                </a:lnTo>
                <a:lnTo>
                  <a:pt x="2515" y="27"/>
                </a:lnTo>
                <a:lnTo>
                  <a:pt x="2574" y="47"/>
                </a:lnTo>
                <a:lnTo>
                  <a:pt x="2631" y="73"/>
                </a:lnTo>
                <a:lnTo>
                  <a:pt x="2686" y="104"/>
                </a:lnTo>
                <a:lnTo>
                  <a:pt x="2736" y="138"/>
                </a:lnTo>
                <a:lnTo>
                  <a:pt x="2784" y="177"/>
                </a:lnTo>
                <a:lnTo>
                  <a:pt x="2827" y="220"/>
                </a:lnTo>
                <a:lnTo>
                  <a:pt x="2905" y="202"/>
                </a:lnTo>
                <a:lnTo>
                  <a:pt x="2981" y="180"/>
                </a:lnTo>
                <a:lnTo>
                  <a:pt x="3056" y="154"/>
                </a:lnTo>
                <a:lnTo>
                  <a:pt x="3128" y="124"/>
                </a:lnTo>
                <a:lnTo>
                  <a:pt x="3198" y="89"/>
                </a:lnTo>
                <a:lnTo>
                  <a:pt x="3265" y="52"/>
                </a:lnTo>
                <a:lnTo>
                  <a:pt x="3244" y="111"/>
                </a:lnTo>
                <a:lnTo>
                  <a:pt x="3216" y="169"/>
                </a:lnTo>
                <a:lnTo>
                  <a:pt x="3184" y="222"/>
                </a:lnTo>
                <a:lnTo>
                  <a:pt x="3148" y="274"/>
                </a:lnTo>
                <a:lnTo>
                  <a:pt x="3107" y="321"/>
                </a:lnTo>
                <a:lnTo>
                  <a:pt x="3063" y="364"/>
                </a:lnTo>
                <a:lnTo>
                  <a:pt x="3014" y="403"/>
                </a:lnTo>
                <a:lnTo>
                  <a:pt x="2963" y="438"/>
                </a:lnTo>
                <a:lnTo>
                  <a:pt x="3045" y="425"/>
                </a:lnTo>
                <a:lnTo>
                  <a:pt x="3126" y="408"/>
                </a:lnTo>
                <a:lnTo>
                  <a:pt x="3205" y="386"/>
                </a:lnTo>
                <a:lnTo>
                  <a:pt x="3283" y="358"/>
                </a:lnTo>
                <a:lnTo>
                  <a:pt x="3357" y="327"/>
                </a:lnTo>
                <a:lnTo>
                  <a:pt x="3310" y="396"/>
                </a:lnTo>
                <a:lnTo>
                  <a:pt x="3257" y="462"/>
                </a:lnTo>
                <a:lnTo>
                  <a:pt x="3201" y="524"/>
                </a:lnTo>
                <a:lnTo>
                  <a:pt x="3142" y="582"/>
                </a:lnTo>
                <a:lnTo>
                  <a:pt x="3079" y="638"/>
                </a:lnTo>
                <a:lnTo>
                  <a:pt x="3013" y="689"/>
                </a:lnTo>
                <a:lnTo>
                  <a:pt x="3015" y="779"/>
                </a:lnTo>
                <a:lnTo>
                  <a:pt x="3014" y="859"/>
                </a:lnTo>
                <a:lnTo>
                  <a:pt x="3009" y="939"/>
                </a:lnTo>
                <a:lnTo>
                  <a:pt x="3001" y="1019"/>
                </a:lnTo>
                <a:lnTo>
                  <a:pt x="2988" y="1099"/>
                </a:lnTo>
                <a:lnTo>
                  <a:pt x="2974" y="1179"/>
                </a:lnTo>
                <a:lnTo>
                  <a:pt x="2955" y="1260"/>
                </a:lnTo>
                <a:lnTo>
                  <a:pt x="2934" y="1340"/>
                </a:lnTo>
                <a:lnTo>
                  <a:pt x="2909" y="1419"/>
                </a:lnTo>
                <a:lnTo>
                  <a:pt x="2880" y="1498"/>
                </a:lnTo>
                <a:lnTo>
                  <a:pt x="2849" y="1576"/>
                </a:lnTo>
                <a:lnTo>
                  <a:pt x="2814" y="1653"/>
                </a:lnTo>
                <a:lnTo>
                  <a:pt x="2776" y="1729"/>
                </a:lnTo>
                <a:lnTo>
                  <a:pt x="2735" y="1804"/>
                </a:lnTo>
                <a:lnTo>
                  <a:pt x="2691" y="1877"/>
                </a:lnTo>
                <a:lnTo>
                  <a:pt x="2643" y="1948"/>
                </a:lnTo>
                <a:lnTo>
                  <a:pt x="2593" y="2017"/>
                </a:lnTo>
                <a:lnTo>
                  <a:pt x="2539" y="2085"/>
                </a:lnTo>
                <a:lnTo>
                  <a:pt x="2482" y="2150"/>
                </a:lnTo>
                <a:lnTo>
                  <a:pt x="2422" y="2213"/>
                </a:lnTo>
                <a:lnTo>
                  <a:pt x="2359" y="2274"/>
                </a:lnTo>
                <a:lnTo>
                  <a:pt x="2293" y="2331"/>
                </a:lnTo>
                <a:lnTo>
                  <a:pt x="2224" y="2386"/>
                </a:lnTo>
                <a:lnTo>
                  <a:pt x="2151" y="2438"/>
                </a:lnTo>
                <a:lnTo>
                  <a:pt x="2077" y="2487"/>
                </a:lnTo>
                <a:lnTo>
                  <a:pt x="1998" y="2532"/>
                </a:lnTo>
                <a:lnTo>
                  <a:pt x="1918" y="2574"/>
                </a:lnTo>
                <a:lnTo>
                  <a:pt x="1833" y="2612"/>
                </a:lnTo>
                <a:lnTo>
                  <a:pt x="1746" y="2647"/>
                </a:lnTo>
                <a:lnTo>
                  <a:pt x="1656" y="2677"/>
                </a:lnTo>
                <a:lnTo>
                  <a:pt x="1563" y="2703"/>
                </a:lnTo>
                <a:lnTo>
                  <a:pt x="1468" y="2725"/>
                </a:lnTo>
                <a:lnTo>
                  <a:pt x="1369" y="2742"/>
                </a:lnTo>
                <a:lnTo>
                  <a:pt x="1268" y="2755"/>
                </a:lnTo>
                <a:lnTo>
                  <a:pt x="1164" y="2762"/>
                </a:lnTo>
                <a:lnTo>
                  <a:pt x="1056" y="2765"/>
                </a:lnTo>
                <a:lnTo>
                  <a:pt x="951" y="2762"/>
                </a:lnTo>
                <a:lnTo>
                  <a:pt x="847" y="2753"/>
                </a:lnTo>
                <a:lnTo>
                  <a:pt x="745" y="2740"/>
                </a:lnTo>
                <a:lnTo>
                  <a:pt x="644" y="2721"/>
                </a:lnTo>
                <a:lnTo>
                  <a:pt x="546" y="2696"/>
                </a:lnTo>
                <a:lnTo>
                  <a:pt x="448" y="2668"/>
                </a:lnTo>
                <a:lnTo>
                  <a:pt x="354" y="2633"/>
                </a:lnTo>
                <a:lnTo>
                  <a:pt x="261" y="2594"/>
                </a:lnTo>
                <a:lnTo>
                  <a:pt x="172" y="2551"/>
                </a:lnTo>
                <a:lnTo>
                  <a:pt x="85" y="2503"/>
                </a:lnTo>
                <a:lnTo>
                  <a:pt x="0" y="2451"/>
                </a:lnTo>
                <a:lnTo>
                  <a:pt x="82" y="2458"/>
                </a:lnTo>
                <a:lnTo>
                  <a:pt x="164" y="2460"/>
                </a:lnTo>
                <a:lnTo>
                  <a:pt x="260" y="2457"/>
                </a:lnTo>
                <a:lnTo>
                  <a:pt x="354" y="2448"/>
                </a:lnTo>
                <a:lnTo>
                  <a:pt x="446" y="2432"/>
                </a:lnTo>
                <a:lnTo>
                  <a:pt x="536" y="2410"/>
                </a:lnTo>
                <a:lnTo>
                  <a:pt x="624" y="2382"/>
                </a:lnTo>
                <a:lnTo>
                  <a:pt x="710" y="2348"/>
                </a:lnTo>
                <a:lnTo>
                  <a:pt x="792" y="2309"/>
                </a:lnTo>
                <a:lnTo>
                  <a:pt x="871" y="2265"/>
                </a:lnTo>
                <a:lnTo>
                  <a:pt x="947" y="2216"/>
                </a:lnTo>
                <a:lnTo>
                  <a:pt x="1020" y="2163"/>
                </a:lnTo>
                <a:lnTo>
                  <a:pt x="956" y="2159"/>
                </a:lnTo>
                <a:lnTo>
                  <a:pt x="894" y="2148"/>
                </a:lnTo>
                <a:lnTo>
                  <a:pt x="834" y="2132"/>
                </a:lnTo>
                <a:lnTo>
                  <a:pt x="776" y="2113"/>
                </a:lnTo>
                <a:lnTo>
                  <a:pt x="720" y="2086"/>
                </a:lnTo>
                <a:lnTo>
                  <a:pt x="668" y="2056"/>
                </a:lnTo>
                <a:lnTo>
                  <a:pt x="618" y="2021"/>
                </a:lnTo>
                <a:lnTo>
                  <a:pt x="571" y="1983"/>
                </a:lnTo>
                <a:lnTo>
                  <a:pt x="529" y="1940"/>
                </a:lnTo>
                <a:lnTo>
                  <a:pt x="490" y="1894"/>
                </a:lnTo>
                <a:lnTo>
                  <a:pt x="455" y="1844"/>
                </a:lnTo>
                <a:lnTo>
                  <a:pt x="424" y="1791"/>
                </a:lnTo>
                <a:lnTo>
                  <a:pt x="398" y="1736"/>
                </a:lnTo>
                <a:lnTo>
                  <a:pt x="376" y="1678"/>
                </a:lnTo>
                <a:lnTo>
                  <a:pt x="441" y="1687"/>
                </a:lnTo>
                <a:lnTo>
                  <a:pt x="506" y="1689"/>
                </a:lnTo>
                <a:lnTo>
                  <a:pt x="568" y="1687"/>
                </a:lnTo>
                <a:lnTo>
                  <a:pt x="629" y="1679"/>
                </a:lnTo>
                <a:lnTo>
                  <a:pt x="687" y="1666"/>
                </a:lnTo>
                <a:lnTo>
                  <a:pt x="625" y="1651"/>
                </a:lnTo>
                <a:lnTo>
                  <a:pt x="566" y="1629"/>
                </a:lnTo>
                <a:lnTo>
                  <a:pt x="509" y="1603"/>
                </a:lnTo>
                <a:lnTo>
                  <a:pt x="456" y="1571"/>
                </a:lnTo>
                <a:lnTo>
                  <a:pt x="405" y="1535"/>
                </a:lnTo>
                <a:lnTo>
                  <a:pt x="358" y="1495"/>
                </a:lnTo>
                <a:lnTo>
                  <a:pt x="314" y="1450"/>
                </a:lnTo>
                <a:lnTo>
                  <a:pt x="274" y="1401"/>
                </a:lnTo>
                <a:lnTo>
                  <a:pt x="239" y="1350"/>
                </a:lnTo>
                <a:lnTo>
                  <a:pt x="209" y="1295"/>
                </a:lnTo>
                <a:lnTo>
                  <a:pt x="183" y="1237"/>
                </a:lnTo>
                <a:lnTo>
                  <a:pt x="162" y="1176"/>
                </a:lnTo>
                <a:lnTo>
                  <a:pt x="148" y="1112"/>
                </a:lnTo>
                <a:lnTo>
                  <a:pt x="138" y="1047"/>
                </a:lnTo>
                <a:lnTo>
                  <a:pt x="135" y="980"/>
                </a:lnTo>
                <a:lnTo>
                  <a:pt x="135" y="972"/>
                </a:lnTo>
                <a:lnTo>
                  <a:pt x="183" y="997"/>
                </a:lnTo>
                <a:lnTo>
                  <a:pt x="233" y="1017"/>
                </a:lnTo>
                <a:lnTo>
                  <a:pt x="284" y="1035"/>
                </a:lnTo>
                <a:lnTo>
                  <a:pt x="337" y="1047"/>
                </a:lnTo>
                <a:lnTo>
                  <a:pt x="391" y="1056"/>
                </a:lnTo>
                <a:lnTo>
                  <a:pt x="446" y="1060"/>
                </a:lnTo>
                <a:lnTo>
                  <a:pt x="398" y="1023"/>
                </a:lnTo>
                <a:lnTo>
                  <a:pt x="352" y="984"/>
                </a:lnTo>
                <a:lnTo>
                  <a:pt x="311" y="939"/>
                </a:lnTo>
                <a:lnTo>
                  <a:pt x="273" y="891"/>
                </a:lnTo>
                <a:lnTo>
                  <a:pt x="240" y="840"/>
                </a:lnTo>
                <a:lnTo>
                  <a:pt x="211" y="786"/>
                </a:lnTo>
                <a:lnTo>
                  <a:pt x="186" y="729"/>
                </a:lnTo>
                <a:lnTo>
                  <a:pt x="166" y="669"/>
                </a:lnTo>
                <a:lnTo>
                  <a:pt x="152" y="608"/>
                </a:lnTo>
                <a:lnTo>
                  <a:pt x="144" y="545"/>
                </a:lnTo>
                <a:lnTo>
                  <a:pt x="141" y="479"/>
                </a:lnTo>
                <a:lnTo>
                  <a:pt x="144" y="416"/>
                </a:lnTo>
                <a:lnTo>
                  <a:pt x="151" y="354"/>
                </a:lnTo>
                <a:lnTo>
                  <a:pt x="164" y="294"/>
                </a:lnTo>
                <a:lnTo>
                  <a:pt x="183" y="237"/>
                </a:lnTo>
                <a:lnTo>
                  <a:pt x="206" y="181"/>
                </a:lnTo>
                <a:lnTo>
                  <a:pt x="234" y="128"/>
                </a:lnTo>
                <a:lnTo>
                  <a:pt x="300" y="205"/>
                </a:lnTo>
                <a:lnTo>
                  <a:pt x="369" y="280"/>
                </a:lnTo>
                <a:lnTo>
                  <a:pt x="442" y="350"/>
                </a:lnTo>
                <a:lnTo>
                  <a:pt x="519" y="416"/>
                </a:lnTo>
                <a:lnTo>
                  <a:pt x="598" y="479"/>
                </a:lnTo>
                <a:lnTo>
                  <a:pt x="682" y="536"/>
                </a:lnTo>
                <a:lnTo>
                  <a:pt x="768" y="591"/>
                </a:lnTo>
                <a:lnTo>
                  <a:pt x="857" y="640"/>
                </a:lnTo>
                <a:lnTo>
                  <a:pt x="949" y="685"/>
                </a:lnTo>
                <a:lnTo>
                  <a:pt x="1043" y="725"/>
                </a:lnTo>
                <a:lnTo>
                  <a:pt x="1139" y="761"/>
                </a:lnTo>
                <a:lnTo>
                  <a:pt x="1238" y="791"/>
                </a:lnTo>
                <a:lnTo>
                  <a:pt x="1339" y="815"/>
                </a:lnTo>
                <a:lnTo>
                  <a:pt x="1443" y="835"/>
                </a:lnTo>
                <a:lnTo>
                  <a:pt x="1547" y="848"/>
                </a:lnTo>
                <a:lnTo>
                  <a:pt x="1654" y="857"/>
                </a:lnTo>
                <a:lnTo>
                  <a:pt x="1644" y="806"/>
                </a:lnTo>
                <a:lnTo>
                  <a:pt x="1638" y="752"/>
                </a:lnTo>
                <a:lnTo>
                  <a:pt x="1636" y="699"/>
                </a:lnTo>
                <a:lnTo>
                  <a:pt x="1640" y="631"/>
                </a:lnTo>
                <a:lnTo>
                  <a:pt x="1649" y="566"/>
                </a:lnTo>
                <a:lnTo>
                  <a:pt x="1664" y="503"/>
                </a:lnTo>
                <a:lnTo>
                  <a:pt x="1684" y="441"/>
                </a:lnTo>
                <a:lnTo>
                  <a:pt x="1710" y="383"/>
                </a:lnTo>
                <a:lnTo>
                  <a:pt x="1741" y="328"/>
                </a:lnTo>
                <a:lnTo>
                  <a:pt x="1776" y="276"/>
                </a:lnTo>
                <a:lnTo>
                  <a:pt x="1817" y="227"/>
                </a:lnTo>
                <a:lnTo>
                  <a:pt x="1860" y="183"/>
                </a:lnTo>
                <a:lnTo>
                  <a:pt x="1909" y="143"/>
                </a:lnTo>
                <a:lnTo>
                  <a:pt x="1959" y="107"/>
                </a:lnTo>
                <a:lnTo>
                  <a:pt x="2014" y="76"/>
                </a:lnTo>
                <a:lnTo>
                  <a:pt x="2072" y="49"/>
                </a:lnTo>
                <a:lnTo>
                  <a:pt x="2132" y="28"/>
                </a:lnTo>
                <a:lnTo>
                  <a:pt x="2194" y="13"/>
                </a:lnTo>
                <a:lnTo>
                  <a:pt x="2259" y="3"/>
                </a:lnTo>
                <a:lnTo>
                  <a:pt x="23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/>
          <p:cNvSpPr>
            <a:spLocks/>
          </p:cNvSpPr>
          <p:nvPr/>
        </p:nvSpPr>
        <p:spPr bwMode="auto">
          <a:xfrm>
            <a:off x="4991475" y="4522335"/>
            <a:ext cx="231775" cy="230187"/>
          </a:xfrm>
          <a:custGeom>
            <a:avLst/>
            <a:gdLst>
              <a:gd name="T0" fmla="*/ 2939 w 3358"/>
              <a:gd name="T1" fmla="*/ 0 h 3335"/>
              <a:gd name="T2" fmla="*/ 3034 w 3358"/>
              <a:gd name="T3" fmla="*/ 11 h 3335"/>
              <a:gd name="T4" fmla="*/ 3123 w 3358"/>
              <a:gd name="T5" fmla="*/ 42 h 3335"/>
              <a:gd name="T6" fmla="*/ 3200 w 3358"/>
              <a:gd name="T7" fmla="*/ 92 h 3335"/>
              <a:gd name="T8" fmla="*/ 3265 w 3358"/>
              <a:gd name="T9" fmla="*/ 157 h 3335"/>
              <a:gd name="T10" fmla="*/ 3315 w 3358"/>
              <a:gd name="T11" fmla="*/ 233 h 3335"/>
              <a:gd name="T12" fmla="*/ 3347 w 3358"/>
              <a:gd name="T13" fmla="*/ 321 h 3335"/>
              <a:gd name="T14" fmla="*/ 3358 w 3358"/>
              <a:gd name="T15" fmla="*/ 416 h 3335"/>
              <a:gd name="T16" fmla="*/ 3355 w 3358"/>
              <a:gd name="T17" fmla="*/ 2967 h 3335"/>
              <a:gd name="T18" fmla="*/ 3334 w 3358"/>
              <a:gd name="T19" fmla="*/ 3058 h 3335"/>
              <a:gd name="T20" fmla="*/ 3293 w 3358"/>
              <a:gd name="T21" fmla="*/ 3141 h 3335"/>
              <a:gd name="T22" fmla="*/ 3235 w 3358"/>
              <a:gd name="T23" fmla="*/ 3213 h 3335"/>
              <a:gd name="T24" fmla="*/ 3163 w 3358"/>
              <a:gd name="T25" fmla="*/ 3270 h 3335"/>
              <a:gd name="T26" fmla="*/ 3079 w 3358"/>
              <a:gd name="T27" fmla="*/ 3311 h 3335"/>
              <a:gd name="T28" fmla="*/ 2988 w 3358"/>
              <a:gd name="T29" fmla="*/ 3332 h 3335"/>
              <a:gd name="T30" fmla="*/ 2309 w 3358"/>
              <a:gd name="T31" fmla="*/ 3335 h 3335"/>
              <a:gd name="T32" fmla="*/ 2623 w 3358"/>
              <a:gd name="T33" fmla="*/ 2189 h 3335"/>
              <a:gd name="T34" fmla="*/ 2309 w 3358"/>
              <a:gd name="T35" fmla="*/ 1668 h 3335"/>
              <a:gd name="T36" fmla="*/ 2310 w 3358"/>
              <a:gd name="T37" fmla="*/ 1226 h 3335"/>
              <a:gd name="T38" fmla="*/ 2323 w 3358"/>
              <a:gd name="T39" fmla="*/ 1189 h 3335"/>
              <a:gd name="T40" fmla="*/ 2347 w 3358"/>
              <a:gd name="T41" fmla="*/ 1166 h 3335"/>
              <a:gd name="T42" fmla="*/ 2379 w 3358"/>
              <a:gd name="T43" fmla="*/ 1153 h 3335"/>
              <a:gd name="T44" fmla="*/ 2420 w 3358"/>
              <a:gd name="T45" fmla="*/ 1147 h 3335"/>
              <a:gd name="T46" fmla="*/ 2467 w 3358"/>
              <a:gd name="T47" fmla="*/ 1146 h 3335"/>
              <a:gd name="T48" fmla="*/ 2519 w 3358"/>
              <a:gd name="T49" fmla="*/ 1146 h 3335"/>
              <a:gd name="T50" fmla="*/ 2728 w 3358"/>
              <a:gd name="T51" fmla="*/ 626 h 3335"/>
              <a:gd name="T52" fmla="*/ 2248 w 3358"/>
              <a:gd name="T53" fmla="*/ 629 h 3335"/>
              <a:gd name="T54" fmla="*/ 2132 w 3358"/>
              <a:gd name="T55" fmla="*/ 650 h 3335"/>
              <a:gd name="T56" fmla="*/ 2024 w 3358"/>
              <a:gd name="T57" fmla="*/ 692 h 3335"/>
              <a:gd name="T58" fmla="*/ 1927 w 3358"/>
              <a:gd name="T59" fmla="*/ 753 h 3335"/>
              <a:gd name="T60" fmla="*/ 1844 w 3358"/>
              <a:gd name="T61" fmla="*/ 829 h 3335"/>
              <a:gd name="T62" fmla="*/ 1775 w 3358"/>
              <a:gd name="T63" fmla="*/ 919 h 3335"/>
              <a:gd name="T64" fmla="*/ 1723 w 3358"/>
              <a:gd name="T65" fmla="*/ 1021 h 3335"/>
              <a:gd name="T66" fmla="*/ 1690 w 3358"/>
              <a:gd name="T67" fmla="*/ 1132 h 3335"/>
              <a:gd name="T68" fmla="*/ 1679 w 3358"/>
              <a:gd name="T69" fmla="*/ 1250 h 3335"/>
              <a:gd name="T70" fmla="*/ 1259 w 3358"/>
              <a:gd name="T71" fmla="*/ 1668 h 3335"/>
              <a:gd name="T72" fmla="*/ 1679 w 3358"/>
              <a:gd name="T73" fmla="*/ 2189 h 3335"/>
              <a:gd name="T74" fmla="*/ 419 w 3358"/>
              <a:gd name="T75" fmla="*/ 3335 h 3335"/>
              <a:gd name="T76" fmla="*/ 324 w 3358"/>
              <a:gd name="T77" fmla="*/ 3324 h 3335"/>
              <a:gd name="T78" fmla="*/ 235 w 3358"/>
              <a:gd name="T79" fmla="*/ 3293 h 3335"/>
              <a:gd name="T80" fmla="*/ 158 w 3358"/>
              <a:gd name="T81" fmla="*/ 3243 h 3335"/>
              <a:gd name="T82" fmla="*/ 93 w 3358"/>
              <a:gd name="T83" fmla="*/ 3178 h 3335"/>
              <a:gd name="T84" fmla="*/ 43 w 3358"/>
              <a:gd name="T85" fmla="*/ 3102 h 3335"/>
              <a:gd name="T86" fmla="*/ 11 w 3358"/>
              <a:gd name="T87" fmla="*/ 3014 h 3335"/>
              <a:gd name="T88" fmla="*/ 0 w 3358"/>
              <a:gd name="T89" fmla="*/ 2919 h 3335"/>
              <a:gd name="T90" fmla="*/ 3 w 3358"/>
              <a:gd name="T91" fmla="*/ 368 h 3335"/>
              <a:gd name="T92" fmla="*/ 24 w 3358"/>
              <a:gd name="T93" fmla="*/ 277 h 3335"/>
              <a:gd name="T94" fmla="*/ 65 w 3358"/>
              <a:gd name="T95" fmla="*/ 194 h 3335"/>
              <a:gd name="T96" fmla="*/ 123 w 3358"/>
              <a:gd name="T97" fmla="*/ 122 h 3335"/>
              <a:gd name="T98" fmla="*/ 195 w 3358"/>
              <a:gd name="T99" fmla="*/ 65 h 3335"/>
              <a:gd name="T100" fmla="*/ 279 w 3358"/>
              <a:gd name="T101" fmla="*/ 24 h 3335"/>
              <a:gd name="T102" fmla="*/ 370 w 3358"/>
              <a:gd name="T103" fmla="*/ 3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8" h="3335">
                <a:moveTo>
                  <a:pt x="419" y="0"/>
                </a:moveTo>
                <a:lnTo>
                  <a:pt x="2939" y="0"/>
                </a:lnTo>
                <a:lnTo>
                  <a:pt x="2988" y="3"/>
                </a:lnTo>
                <a:lnTo>
                  <a:pt x="3034" y="11"/>
                </a:lnTo>
                <a:lnTo>
                  <a:pt x="3079" y="24"/>
                </a:lnTo>
                <a:lnTo>
                  <a:pt x="3123" y="42"/>
                </a:lnTo>
                <a:lnTo>
                  <a:pt x="3163" y="65"/>
                </a:lnTo>
                <a:lnTo>
                  <a:pt x="3200" y="92"/>
                </a:lnTo>
                <a:lnTo>
                  <a:pt x="3235" y="122"/>
                </a:lnTo>
                <a:lnTo>
                  <a:pt x="3265" y="157"/>
                </a:lnTo>
                <a:lnTo>
                  <a:pt x="3293" y="194"/>
                </a:lnTo>
                <a:lnTo>
                  <a:pt x="3315" y="233"/>
                </a:lnTo>
                <a:lnTo>
                  <a:pt x="3334" y="277"/>
                </a:lnTo>
                <a:lnTo>
                  <a:pt x="3347" y="321"/>
                </a:lnTo>
                <a:lnTo>
                  <a:pt x="3355" y="368"/>
                </a:lnTo>
                <a:lnTo>
                  <a:pt x="3358" y="416"/>
                </a:lnTo>
                <a:lnTo>
                  <a:pt x="3358" y="2919"/>
                </a:lnTo>
                <a:lnTo>
                  <a:pt x="3355" y="2967"/>
                </a:lnTo>
                <a:lnTo>
                  <a:pt x="3347" y="3014"/>
                </a:lnTo>
                <a:lnTo>
                  <a:pt x="3334" y="3058"/>
                </a:lnTo>
                <a:lnTo>
                  <a:pt x="3315" y="3102"/>
                </a:lnTo>
                <a:lnTo>
                  <a:pt x="3293" y="3141"/>
                </a:lnTo>
                <a:lnTo>
                  <a:pt x="3265" y="3178"/>
                </a:lnTo>
                <a:lnTo>
                  <a:pt x="3235" y="3213"/>
                </a:lnTo>
                <a:lnTo>
                  <a:pt x="3200" y="3243"/>
                </a:lnTo>
                <a:lnTo>
                  <a:pt x="3163" y="3270"/>
                </a:lnTo>
                <a:lnTo>
                  <a:pt x="3123" y="3293"/>
                </a:lnTo>
                <a:lnTo>
                  <a:pt x="3079" y="3311"/>
                </a:lnTo>
                <a:lnTo>
                  <a:pt x="3034" y="3324"/>
                </a:lnTo>
                <a:lnTo>
                  <a:pt x="2988" y="3332"/>
                </a:lnTo>
                <a:lnTo>
                  <a:pt x="2939" y="3335"/>
                </a:lnTo>
                <a:lnTo>
                  <a:pt x="2309" y="3335"/>
                </a:lnTo>
                <a:lnTo>
                  <a:pt x="2309" y="2189"/>
                </a:lnTo>
                <a:lnTo>
                  <a:pt x="2623" y="2189"/>
                </a:lnTo>
                <a:lnTo>
                  <a:pt x="2833" y="1668"/>
                </a:lnTo>
                <a:lnTo>
                  <a:pt x="2309" y="1668"/>
                </a:lnTo>
                <a:lnTo>
                  <a:pt x="2309" y="1250"/>
                </a:lnTo>
                <a:lnTo>
                  <a:pt x="2310" y="1226"/>
                </a:lnTo>
                <a:lnTo>
                  <a:pt x="2315" y="1206"/>
                </a:lnTo>
                <a:lnTo>
                  <a:pt x="2323" y="1189"/>
                </a:lnTo>
                <a:lnTo>
                  <a:pt x="2333" y="1176"/>
                </a:lnTo>
                <a:lnTo>
                  <a:pt x="2347" y="1166"/>
                </a:lnTo>
                <a:lnTo>
                  <a:pt x="2362" y="1158"/>
                </a:lnTo>
                <a:lnTo>
                  <a:pt x="2379" y="1153"/>
                </a:lnTo>
                <a:lnTo>
                  <a:pt x="2398" y="1149"/>
                </a:lnTo>
                <a:lnTo>
                  <a:pt x="2420" y="1147"/>
                </a:lnTo>
                <a:lnTo>
                  <a:pt x="2442" y="1146"/>
                </a:lnTo>
                <a:lnTo>
                  <a:pt x="2467" y="1146"/>
                </a:lnTo>
                <a:lnTo>
                  <a:pt x="2492" y="1146"/>
                </a:lnTo>
                <a:lnTo>
                  <a:pt x="2519" y="1146"/>
                </a:lnTo>
                <a:lnTo>
                  <a:pt x="2728" y="1146"/>
                </a:lnTo>
                <a:lnTo>
                  <a:pt x="2728" y="626"/>
                </a:lnTo>
                <a:lnTo>
                  <a:pt x="2309" y="626"/>
                </a:lnTo>
                <a:lnTo>
                  <a:pt x="2248" y="629"/>
                </a:lnTo>
                <a:lnTo>
                  <a:pt x="2189" y="637"/>
                </a:lnTo>
                <a:lnTo>
                  <a:pt x="2132" y="650"/>
                </a:lnTo>
                <a:lnTo>
                  <a:pt x="2077" y="669"/>
                </a:lnTo>
                <a:lnTo>
                  <a:pt x="2024" y="692"/>
                </a:lnTo>
                <a:lnTo>
                  <a:pt x="1974" y="721"/>
                </a:lnTo>
                <a:lnTo>
                  <a:pt x="1927" y="753"/>
                </a:lnTo>
                <a:lnTo>
                  <a:pt x="1884" y="789"/>
                </a:lnTo>
                <a:lnTo>
                  <a:pt x="1844" y="829"/>
                </a:lnTo>
                <a:lnTo>
                  <a:pt x="1807" y="872"/>
                </a:lnTo>
                <a:lnTo>
                  <a:pt x="1775" y="919"/>
                </a:lnTo>
                <a:lnTo>
                  <a:pt x="1746" y="968"/>
                </a:lnTo>
                <a:lnTo>
                  <a:pt x="1723" y="1021"/>
                </a:lnTo>
                <a:lnTo>
                  <a:pt x="1704" y="1075"/>
                </a:lnTo>
                <a:lnTo>
                  <a:pt x="1690" y="1132"/>
                </a:lnTo>
                <a:lnTo>
                  <a:pt x="1682" y="1190"/>
                </a:lnTo>
                <a:lnTo>
                  <a:pt x="1679" y="1250"/>
                </a:lnTo>
                <a:lnTo>
                  <a:pt x="1679" y="1668"/>
                </a:lnTo>
                <a:lnTo>
                  <a:pt x="1259" y="1668"/>
                </a:lnTo>
                <a:lnTo>
                  <a:pt x="1259" y="2189"/>
                </a:lnTo>
                <a:lnTo>
                  <a:pt x="1679" y="2189"/>
                </a:lnTo>
                <a:lnTo>
                  <a:pt x="1679" y="3335"/>
                </a:lnTo>
                <a:lnTo>
                  <a:pt x="419" y="3335"/>
                </a:lnTo>
                <a:lnTo>
                  <a:pt x="370" y="3332"/>
                </a:lnTo>
                <a:lnTo>
                  <a:pt x="324" y="3324"/>
                </a:lnTo>
                <a:lnTo>
                  <a:pt x="279" y="3311"/>
                </a:lnTo>
                <a:lnTo>
                  <a:pt x="235" y="3293"/>
                </a:lnTo>
                <a:lnTo>
                  <a:pt x="195" y="3270"/>
                </a:lnTo>
                <a:lnTo>
                  <a:pt x="158" y="3243"/>
                </a:lnTo>
                <a:lnTo>
                  <a:pt x="123" y="3213"/>
                </a:lnTo>
                <a:lnTo>
                  <a:pt x="93" y="3178"/>
                </a:lnTo>
                <a:lnTo>
                  <a:pt x="65" y="3141"/>
                </a:lnTo>
                <a:lnTo>
                  <a:pt x="43" y="3102"/>
                </a:lnTo>
                <a:lnTo>
                  <a:pt x="24" y="3058"/>
                </a:lnTo>
                <a:lnTo>
                  <a:pt x="11" y="3014"/>
                </a:lnTo>
                <a:lnTo>
                  <a:pt x="3" y="2967"/>
                </a:lnTo>
                <a:lnTo>
                  <a:pt x="0" y="2919"/>
                </a:lnTo>
                <a:lnTo>
                  <a:pt x="0" y="416"/>
                </a:lnTo>
                <a:lnTo>
                  <a:pt x="3" y="368"/>
                </a:lnTo>
                <a:lnTo>
                  <a:pt x="11" y="321"/>
                </a:lnTo>
                <a:lnTo>
                  <a:pt x="24" y="277"/>
                </a:lnTo>
                <a:lnTo>
                  <a:pt x="43" y="233"/>
                </a:lnTo>
                <a:lnTo>
                  <a:pt x="65" y="194"/>
                </a:lnTo>
                <a:lnTo>
                  <a:pt x="93" y="157"/>
                </a:lnTo>
                <a:lnTo>
                  <a:pt x="123" y="122"/>
                </a:lnTo>
                <a:lnTo>
                  <a:pt x="158" y="92"/>
                </a:lnTo>
                <a:lnTo>
                  <a:pt x="195" y="65"/>
                </a:lnTo>
                <a:lnTo>
                  <a:pt x="235" y="42"/>
                </a:lnTo>
                <a:lnTo>
                  <a:pt x="279" y="24"/>
                </a:lnTo>
                <a:lnTo>
                  <a:pt x="324" y="11"/>
                </a:lnTo>
                <a:lnTo>
                  <a:pt x="370" y="3"/>
                </a:lnTo>
                <a:lnTo>
                  <a:pt x="4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540750" y="4522335"/>
            <a:ext cx="230187" cy="230187"/>
            <a:chOff x="3328988" y="4551363"/>
            <a:chExt cx="230187" cy="230187"/>
          </a:xfrm>
          <a:solidFill>
            <a:schemeClr val="bg1"/>
          </a:solidFill>
        </p:grpSpPr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3328988" y="4551363"/>
              <a:ext cx="230187" cy="230187"/>
            </a:xfrm>
            <a:custGeom>
              <a:avLst/>
              <a:gdLst>
                <a:gd name="T0" fmla="*/ 912 w 3335"/>
                <a:gd name="T1" fmla="*/ 324 h 3335"/>
                <a:gd name="T2" fmla="*/ 730 w 3335"/>
                <a:gd name="T3" fmla="*/ 383 h 3335"/>
                <a:gd name="T4" fmla="*/ 572 w 3335"/>
                <a:gd name="T5" fmla="*/ 484 h 3335"/>
                <a:gd name="T6" fmla="*/ 447 w 3335"/>
                <a:gd name="T7" fmla="*/ 622 h 3335"/>
                <a:gd name="T8" fmla="*/ 359 w 3335"/>
                <a:gd name="T9" fmla="*/ 788 h 3335"/>
                <a:gd name="T10" fmla="*/ 315 w 3335"/>
                <a:gd name="T11" fmla="*/ 976 h 3335"/>
                <a:gd name="T12" fmla="*/ 315 w 3335"/>
                <a:gd name="T13" fmla="*/ 2359 h 3335"/>
                <a:gd name="T14" fmla="*/ 359 w 3335"/>
                <a:gd name="T15" fmla="*/ 2547 h 3335"/>
                <a:gd name="T16" fmla="*/ 447 w 3335"/>
                <a:gd name="T17" fmla="*/ 2713 h 3335"/>
                <a:gd name="T18" fmla="*/ 572 w 3335"/>
                <a:gd name="T19" fmla="*/ 2851 h 3335"/>
                <a:gd name="T20" fmla="*/ 730 w 3335"/>
                <a:gd name="T21" fmla="*/ 2952 h 3335"/>
                <a:gd name="T22" fmla="*/ 912 w 3335"/>
                <a:gd name="T23" fmla="*/ 3011 h 3335"/>
                <a:gd name="T24" fmla="*/ 2293 w 3335"/>
                <a:gd name="T25" fmla="*/ 3023 h 3335"/>
                <a:gd name="T26" fmla="*/ 2486 w 3335"/>
                <a:gd name="T27" fmla="*/ 2996 h 3335"/>
                <a:gd name="T28" fmla="*/ 2661 w 3335"/>
                <a:gd name="T29" fmla="*/ 2923 h 3335"/>
                <a:gd name="T30" fmla="*/ 2808 w 3335"/>
                <a:gd name="T31" fmla="*/ 2808 h 3335"/>
                <a:gd name="T32" fmla="*/ 2923 w 3335"/>
                <a:gd name="T33" fmla="*/ 2661 h 3335"/>
                <a:gd name="T34" fmla="*/ 2996 w 3335"/>
                <a:gd name="T35" fmla="*/ 2486 h 3335"/>
                <a:gd name="T36" fmla="*/ 3023 w 3335"/>
                <a:gd name="T37" fmla="*/ 2293 h 3335"/>
                <a:gd name="T38" fmla="*/ 3011 w 3335"/>
                <a:gd name="T39" fmla="*/ 912 h 3335"/>
                <a:gd name="T40" fmla="*/ 2952 w 3335"/>
                <a:gd name="T41" fmla="*/ 730 h 3335"/>
                <a:gd name="T42" fmla="*/ 2851 w 3335"/>
                <a:gd name="T43" fmla="*/ 572 h 3335"/>
                <a:gd name="T44" fmla="*/ 2713 w 3335"/>
                <a:gd name="T45" fmla="*/ 447 h 3335"/>
                <a:gd name="T46" fmla="*/ 2547 w 3335"/>
                <a:gd name="T47" fmla="*/ 359 h 3335"/>
                <a:gd name="T48" fmla="*/ 2359 w 3335"/>
                <a:gd name="T49" fmla="*/ 315 h 3335"/>
                <a:gd name="T50" fmla="*/ 1042 w 3335"/>
                <a:gd name="T51" fmla="*/ 0 h 3335"/>
                <a:gd name="T52" fmla="*/ 2454 w 3335"/>
                <a:gd name="T53" fmla="*/ 12 h 3335"/>
                <a:gd name="T54" fmla="*/ 2680 w 3335"/>
                <a:gd name="T55" fmla="*/ 75 h 3335"/>
                <a:gd name="T56" fmla="*/ 2883 w 3335"/>
                <a:gd name="T57" fmla="*/ 183 h 3335"/>
                <a:gd name="T58" fmla="*/ 3056 w 3335"/>
                <a:gd name="T59" fmla="*/ 332 h 3335"/>
                <a:gd name="T60" fmla="*/ 3193 w 3335"/>
                <a:gd name="T61" fmla="*/ 516 h 3335"/>
                <a:gd name="T62" fmla="*/ 3286 w 3335"/>
                <a:gd name="T63" fmla="*/ 728 h 3335"/>
                <a:gd name="T64" fmla="*/ 3332 w 3335"/>
                <a:gd name="T65" fmla="*/ 961 h 3335"/>
                <a:gd name="T66" fmla="*/ 3332 w 3335"/>
                <a:gd name="T67" fmla="*/ 2374 h 3335"/>
                <a:gd name="T68" fmla="*/ 3286 w 3335"/>
                <a:gd name="T69" fmla="*/ 2607 h 3335"/>
                <a:gd name="T70" fmla="*/ 3193 w 3335"/>
                <a:gd name="T71" fmla="*/ 2819 h 3335"/>
                <a:gd name="T72" fmla="*/ 3056 w 3335"/>
                <a:gd name="T73" fmla="*/ 3003 h 3335"/>
                <a:gd name="T74" fmla="*/ 2883 w 3335"/>
                <a:gd name="T75" fmla="*/ 3152 h 3335"/>
                <a:gd name="T76" fmla="*/ 2680 w 3335"/>
                <a:gd name="T77" fmla="*/ 3260 h 3335"/>
                <a:gd name="T78" fmla="*/ 2454 w 3335"/>
                <a:gd name="T79" fmla="*/ 3323 h 3335"/>
                <a:gd name="T80" fmla="*/ 1042 w 3335"/>
                <a:gd name="T81" fmla="*/ 3335 h 3335"/>
                <a:gd name="T82" fmla="*/ 803 w 3335"/>
                <a:gd name="T83" fmla="*/ 3308 h 3335"/>
                <a:gd name="T84" fmla="*/ 584 w 3335"/>
                <a:gd name="T85" fmla="*/ 3229 h 3335"/>
                <a:gd name="T86" fmla="*/ 390 w 3335"/>
                <a:gd name="T87" fmla="*/ 3106 h 3335"/>
                <a:gd name="T88" fmla="*/ 229 w 3335"/>
                <a:gd name="T89" fmla="*/ 2945 h 3335"/>
                <a:gd name="T90" fmla="*/ 106 w 3335"/>
                <a:gd name="T91" fmla="*/ 2751 h 3335"/>
                <a:gd name="T92" fmla="*/ 27 w 3335"/>
                <a:gd name="T93" fmla="*/ 2532 h 3335"/>
                <a:gd name="T94" fmla="*/ 0 w 3335"/>
                <a:gd name="T95" fmla="*/ 2293 h 3335"/>
                <a:gd name="T96" fmla="*/ 12 w 3335"/>
                <a:gd name="T97" fmla="*/ 881 h 3335"/>
                <a:gd name="T98" fmla="*/ 75 w 3335"/>
                <a:gd name="T99" fmla="*/ 655 h 3335"/>
                <a:gd name="T100" fmla="*/ 183 w 3335"/>
                <a:gd name="T101" fmla="*/ 452 h 3335"/>
                <a:gd name="T102" fmla="*/ 332 w 3335"/>
                <a:gd name="T103" fmla="*/ 279 h 3335"/>
                <a:gd name="T104" fmla="*/ 516 w 3335"/>
                <a:gd name="T105" fmla="*/ 142 h 3335"/>
                <a:gd name="T106" fmla="*/ 728 w 3335"/>
                <a:gd name="T107" fmla="*/ 49 h 3335"/>
                <a:gd name="T108" fmla="*/ 961 w 3335"/>
                <a:gd name="T109" fmla="*/ 3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5" h="3335">
                  <a:moveTo>
                    <a:pt x="1042" y="312"/>
                  </a:moveTo>
                  <a:lnTo>
                    <a:pt x="976" y="315"/>
                  </a:lnTo>
                  <a:lnTo>
                    <a:pt x="912" y="324"/>
                  </a:lnTo>
                  <a:lnTo>
                    <a:pt x="849" y="339"/>
                  </a:lnTo>
                  <a:lnTo>
                    <a:pt x="788" y="359"/>
                  </a:lnTo>
                  <a:lnTo>
                    <a:pt x="730" y="383"/>
                  </a:lnTo>
                  <a:lnTo>
                    <a:pt x="674" y="412"/>
                  </a:lnTo>
                  <a:lnTo>
                    <a:pt x="622" y="447"/>
                  </a:lnTo>
                  <a:lnTo>
                    <a:pt x="572" y="484"/>
                  </a:lnTo>
                  <a:lnTo>
                    <a:pt x="527" y="527"/>
                  </a:lnTo>
                  <a:lnTo>
                    <a:pt x="484" y="572"/>
                  </a:lnTo>
                  <a:lnTo>
                    <a:pt x="447" y="622"/>
                  </a:lnTo>
                  <a:lnTo>
                    <a:pt x="412" y="674"/>
                  </a:lnTo>
                  <a:lnTo>
                    <a:pt x="383" y="730"/>
                  </a:lnTo>
                  <a:lnTo>
                    <a:pt x="359" y="788"/>
                  </a:lnTo>
                  <a:lnTo>
                    <a:pt x="339" y="849"/>
                  </a:lnTo>
                  <a:lnTo>
                    <a:pt x="324" y="912"/>
                  </a:lnTo>
                  <a:lnTo>
                    <a:pt x="315" y="976"/>
                  </a:lnTo>
                  <a:lnTo>
                    <a:pt x="312" y="1042"/>
                  </a:lnTo>
                  <a:lnTo>
                    <a:pt x="312" y="2293"/>
                  </a:lnTo>
                  <a:lnTo>
                    <a:pt x="315" y="2359"/>
                  </a:lnTo>
                  <a:lnTo>
                    <a:pt x="324" y="2423"/>
                  </a:lnTo>
                  <a:lnTo>
                    <a:pt x="339" y="2486"/>
                  </a:lnTo>
                  <a:lnTo>
                    <a:pt x="359" y="2547"/>
                  </a:lnTo>
                  <a:lnTo>
                    <a:pt x="383" y="2605"/>
                  </a:lnTo>
                  <a:lnTo>
                    <a:pt x="412" y="2661"/>
                  </a:lnTo>
                  <a:lnTo>
                    <a:pt x="447" y="2713"/>
                  </a:lnTo>
                  <a:lnTo>
                    <a:pt x="484" y="2763"/>
                  </a:lnTo>
                  <a:lnTo>
                    <a:pt x="527" y="2808"/>
                  </a:lnTo>
                  <a:lnTo>
                    <a:pt x="572" y="2851"/>
                  </a:lnTo>
                  <a:lnTo>
                    <a:pt x="622" y="2888"/>
                  </a:lnTo>
                  <a:lnTo>
                    <a:pt x="674" y="2923"/>
                  </a:lnTo>
                  <a:lnTo>
                    <a:pt x="730" y="2952"/>
                  </a:lnTo>
                  <a:lnTo>
                    <a:pt x="788" y="2976"/>
                  </a:lnTo>
                  <a:lnTo>
                    <a:pt x="849" y="2996"/>
                  </a:lnTo>
                  <a:lnTo>
                    <a:pt x="912" y="3011"/>
                  </a:lnTo>
                  <a:lnTo>
                    <a:pt x="976" y="3020"/>
                  </a:lnTo>
                  <a:lnTo>
                    <a:pt x="1042" y="3023"/>
                  </a:lnTo>
                  <a:lnTo>
                    <a:pt x="2293" y="3023"/>
                  </a:lnTo>
                  <a:lnTo>
                    <a:pt x="2359" y="3020"/>
                  </a:lnTo>
                  <a:lnTo>
                    <a:pt x="2423" y="3011"/>
                  </a:lnTo>
                  <a:lnTo>
                    <a:pt x="2486" y="2996"/>
                  </a:lnTo>
                  <a:lnTo>
                    <a:pt x="2547" y="2976"/>
                  </a:lnTo>
                  <a:lnTo>
                    <a:pt x="2605" y="2952"/>
                  </a:lnTo>
                  <a:lnTo>
                    <a:pt x="2661" y="2923"/>
                  </a:lnTo>
                  <a:lnTo>
                    <a:pt x="2713" y="2888"/>
                  </a:lnTo>
                  <a:lnTo>
                    <a:pt x="2763" y="2851"/>
                  </a:lnTo>
                  <a:lnTo>
                    <a:pt x="2808" y="2808"/>
                  </a:lnTo>
                  <a:lnTo>
                    <a:pt x="2851" y="2763"/>
                  </a:lnTo>
                  <a:lnTo>
                    <a:pt x="2888" y="2713"/>
                  </a:lnTo>
                  <a:lnTo>
                    <a:pt x="2923" y="2661"/>
                  </a:lnTo>
                  <a:lnTo>
                    <a:pt x="2952" y="2605"/>
                  </a:lnTo>
                  <a:lnTo>
                    <a:pt x="2976" y="2547"/>
                  </a:lnTo>
                  <a:lnTo>
                    <a:pt x="2996" y="2486"/>
                  </a:lnTo>
                  <a:lnTo>
                    <a:pt x="3011" y="2423"/>
                  </a:lnTo>
                  <a:lnTo>
                    <a:pt x="3020" y="2359"/>
                  </a:lnTo>
                  <a:lnTo>
                    <a:pt x="3023" y="2293"/>
                  </a:lnTo>
                  <a:lnTo>
                    <a:pt x="3023" y="1042"/>
                  </a:lnTo>
                  <a:lnTo>
                    <a:pt x="3020" y="976"/>
                  </a:lnTo>
                  <a:lnTo>
                    <a:pt x="3011" y="912"/>
                  </a:lnTo>
                  <a:lnTo>
                    <a:pt x="2996" y="849"/>
                  </a:lnTo>
                  <a:lnTo>
                    <a:pt x="2976" y="788"/>
                  </a:lnTo>
                  <a:lnTo>
                    <a:pt x="2952" y="730"/>
                  </a:lnTo>
                  <a:lnTo>
                    <a:pt x="2923" y="674"/>
                  </a:lnTo>
                  <a:lnTo>
                    <a:pt x="2888" y="622"/>
                  </a:lnTo>
                  <a:lnTo>
                    <a:pt x="2851" y="572"/>
                  </a:lnTo>
                  <a:lnTo>
                    <a:pt x="2808" y="527"/>
                  </a:lnTo>
                  <a:lnTo>
                    <a:pt x="2763" y="484"/>
                  </a:lnTo>
                  <a:lnTo>
                    <a:pt x="2713" y="447"/>
                  </a:lnTo>
                  <a:lnTo>
                    <a:pt x="2661" y="412"/>
                  </a:lnTo>
                  <a:lnTo>
                    <a:pt x="2605" y="383"/>
                  </a:lnTo>
                  <a:lnTo>
                    <a:pt x="2547" y="359"/>
                  </a:lnTo>
                  <a:lnTo>
                    <a:pt x="2486" y="339"/>
                  </a:lnTo>
                  <a:lnTo>
                    <a:pt x="2423" y="324"/>
                  </a:lnTo>
                  <a:lnTo>
                    <a:pt x="2359" y="315"/>
                  </a:lnTo>
                  <a:lnTo>
                    <a:pt x="2293" y="312"/>
                  </a:lnTo>
                  <a:lnTo>
                    <a:pt x="1042" y="312"/>
                  </a:lnTo>
                  <a:close/>
                  <a:moveTo>
                    <a:pt x="1042" y="0"/>
                  </a:moveTo>
                  <a:lnTo>
                    <a:pt x="2293" y="0"/>
                  </a:lnTo>
                  <a:lnTo>
                    <a:pt x="2374" y="3"/>
                  </a:lnTo>
                  <a:lnTo>
                    <a:pt x="2454" y="12"/>
                  </a:lnTo>
                  <a:lnTo>
                    <a:pt x="2532" y="27"/>
                  </a:lnTo>
                  <a:lnTo>
                    <a:pt x="2607" y="49"/>
                  </a:lnTo>
                  <a:lnTo>
                    <a:pt x="2680" y="75"/>
                  </a:lnTo>
                  <a:lnTo>
                    <a:pt x="2751" y="106"/>
                  </a:lnTo>
                  <a:lnTo>
                    <a:pt x="2819" y="142"/>
                  </a:lnTo>
                  <a:lnTo>
                    <a:pt x="2883" y="183"/>
                  </a:lnTo>
                  <a:lnTo>
                    <a:pt x="2945" y="229"/>
                  </a:lnTo>
                  <a:lnTo>
                    <a:pt x="3003" y="279"/>
                  </a:lnTo>
                  <a:lnTo>
                    <a:pt x="3056" y="332"/>
                  </a:lnTo>
                  <a:lnTo>
                    <a:pt x="3106" y="390"/>
                  </a:lnTo>
                  <a:lnTo>
                    <a:pt x="3152" y="452"/>
                  </a:lnTo>
                  <a:lnTo>
                    <a:pt x="3193" y="516"/>
                  </a:lnTo>
                  <a:lnTo>
                    <a:pt x="3229" y="584"/>
                  </a:lnTo>
                  <a:lnTo>
                    <a:pt x="3260" y="655"/>
                  </a:lnTo>
                  <a:lnTo>
                    <a:pt x="3286" y="728"/>
                  </a:lnTo>
                  <a:lnTo>
                    <a:pt x="3308" y="803"/>
                  </a:lnTo>
                  <a:lnTo>
                    <a:pt x="3323" y="881"/>
                  </a:lnTo>
                  <a:lnTo>
                    <a:pt x="3332" y="961"/>
                  </a:lnTo>
                  <a:lnTo>
                    <a:pt x="3335" y="1042"/>
                  </a:lnTo>
                  <a:lnTo>
                    <a:pt x="3335" y="2293"/>
                  </a:lnTo>
                  <a:lnTo>
                    <a:pt x="3332" y="2374"/>
                  </a:lnTo>
                  <a:lnTo>
                    <a:pt x="3323" y="2454"/>
                  </a:lnTo>
                  <a:lnTo>
                    <a:pt x="3308" y="2532"/>
                  </a:lnTo>
                  <a:lnTo>
                    <a:pt x="3286" y="2607"/>
                  </a:lnTo>
                  <a:lnTo>
                    <a:pt x="3260" y="2680"/>
                  </a:lnTo>
                  <a:lnTo>
                    <a:pt x="3229" y="2751"/>
                  </a:lnTo>
                  <a:lnTo>
                    <a:pt x="3193" y="2819"/>
                  </a:lnTo>
                  <a:lnTo>
                    <a:pt x="3152" y="2883"/>
                  </a:lnTo>
                  <a:lnTo>
                    <a:pt x="3106" y="2945"/>
                  </a:lnTo>
                  <a:lnTo>
                    <a:pt x="3056" y="3003"/>
                  </a:lnTo>
                  <a:lnTo>
                    <a:pt x="3003" y="3056"/>
                  </a:lnTo>
                  <a:lnTo>
                    <a:pt x="2945" y="3106"/>
                  </a:lnTo>
                  <a:lnTo>
                    <a:pt x="2883" y="3152"/>
                  </a:lnTo>
                  <a:lnTo>
                    <a:pt x="2819" y="3193"/>
                  </a:lnTo>
                  <a:lnTo>
                    <a:pt x="2751" y="3229"/>
                  </a:lnTo>
                  <a:lnTo>
                    <a:pt x="2680" y="3260"/>
                  </a:lnTo>
                  <a:lnTo>
                    <a:pt x="2607" y="3286"/>
                  </a:lnTo>
                  <a:lnTo>
                    <a:pt x="2532" y="3308"/>
                  </a:lnTo>
                  <a:lnTo>
                    <a:pt x="2454" y="3323"/>
                  </a:lnTo>
                  <a:lnTo>
                    <a:pt x="2374" y="3332"/>
                  </a:lnTo>
                  <a:lnTo>
                    <a:pt x="2293" y="3335"/>
                  </a:lnTo>
                  <a:lnTo>
                    <a:pt x="1042" y="3335"/>
                  </a:lnTo>
                  <a:lnTo>
                    <a:pt x="961" y="3332"/>
                  </a:lnTo>
                  <a:lnTo>
                    <a:pt x="881" y="3323"/>
                  </a:lnTo>
                  <a:lnTo>
                    <a:pt x="803" y="3308"/>
                  </a:lnTo>
                  <a:lnTo>
                    <a:pt x="728" y="3286"/>
                  </a:lnTo>
                  <a:lnTo>
                    <a:pt x="655" y="3260"/>
                  </a:lnTo>
                  <a:lnTo>
                    <a:pt x="584" y="3229"/>
                  </a:lnTo>
                  <a:lnTo>
                    <a:pt x="516" y="3193"/>
                  </a:lnTo>
                  <a:lnTo>
                    <a:pt x="452" y="3152"/>
                  </a:lnTo>
                  <a:lnTo>
                    <a:pt x="390" y="3106"/>
                  </a:lnTo>
                  <a:lnTo>
                    <a:pt x="332" y="3056"/>
                  </a:lnTo>
                  <a:lnTo>
                    <a:pt x="279" y="3003"/>
                  </a:lnTo>
                  <a:lnTo>
                    <a:pt x="229" y="2945"/>
                  </a:lnTo>
                  <a:lnTo>
                    <a:pt x="183" y="2883"/>
                  </a:lnTo>
                  <a:lnTo>
                    <a:pt x="142" y="2819"/>
                  </a:lnTo>
                  <a:lnTo>
                    <a:pt x="106" y="2751"/>
                  </a:lnTo>
                  <a:lnTo>
                    <a:pt x="75" y="2680"/>
                  </a:lnTo>
                  <a:lnTo>
                    <a:pt x="49" y="2607"/>
                  </a:lnTo>
                  <a:lnTo>
                    <a:pt x="27" y="2532"/>
                  </a:lnTo>
                  <a:lnTo>
                    <a:pt x="12" y="2454"/>
                  </a:lnTo>
                  <a:lnTo>
                    <a:pt x="3" y="2374"/>
                  </a:lnTo>
                  <a:lnTo>
                    <a:pt x="0" y="2293"/>
                  </a:lnTo>
                  <a:lnTo>
                    <a:pt x="0" y="1042"/>
                  </a:lnTo>
                  <a:lnTo>
                    <a:pt x="3" y="961"/>
                  </a:lnTo>
                  <a:lnTo>
                    <a:pt x="12" y="881"/>
                  </a:lnTo>
                  <a:lnTo>
                    <a:pt x="27" y="803"/>
                  </a:lnTo>
                  <a:lnTo>
                    <a:pt x="49" y="728"/>
                  </a:lnTo>
                  <a:lnTo>
                    <a:pt x="75" y="655"/>
                  </a:lnTo>
                  <a:lnTo>
                    <a:pt x="106" y="584"/>
                  </a:lnTo>
                  <a:lnTo>
                    <a:pt x="142" y="516"/>
                  </a:lnTo>
                  <a:lnTo>
                    <a:pt x="183" y="452"/>
                  </a:lnTo>
                  <a:lnTo>
                    <a:pt x="229" y="390"/>
                  </a:lnTo>
                  <a:lnTo>
                    <a:pt x="279" y="332"/>
                  </a:lnTo>
                  <a:lnTo>
                    <a:pt x="332" y="279"/>
                  </a:lnTo>
                  <a:lnTo>
                    <a:pt x="390" y="229"/>
                  </a:lnTo>
                  <a:lnTo>
                    <a:pt x="452" y="183"/>
                  </a:lnTo>
                  <a:lnTo>
                    <a:pt x="516" y="142"/>
                  </a:lnTo>
                  <a:lnTo>
                    <a:pt x="584" y="106"/>
                  </a:lnTo>
                  <a:lnTo>
                    <a:pt x="655" y="75"/>
                  </a:lnTo>
                  <a:lnTo>
                    <a:pt x="728" y="49"/>
                  </a:lnTo>
                  <a:lnTo>
                    <a:pt x="803" y="27"/>
                  </a:lnTo>
                  <a:lnTo>
                    <a:pt x="881" y="12"/>
                  </a:lnTo>
                  <a:lnTo>
                    <a:pt x="961" y="3"/>
                  </a:lnTo>
                  <a:lnTo>
                    <a:pt x="10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EditPoints="1"/>
            </p:cNvSpPr>
            <p:nvPr/>
          </p:nvSpPr>
          <p:spPr bwMode="auto">
            <a:xfrm>
              <a:off x="3386138" y="4608513"/>
              <a:ext cx="115887" cy="115887"/>
            </a:xfrm>
            <a:custGeom>
              <a:avLst/>
              <a:gdLst>
                <a:gd name="T0" fmla="*/ 722 w 1667"/>
                <a:gd name="T1" fmla="*/ 324 h 1667"/>
                <a:gd name="T2" fmla="*/ 571 w 1667"/>
                <a:gd name="T3" fmla="*/ 384 h 1667"/>
                <a:gd name="T4" fmla="*/ 446 w 1667"/>
                <a:gd name="T5" fmla="*/ 485 h 1667"/>
                <a:gd name="T6" fmla="*/ 359 w 1667"/>
                <a:gd name="T7" fmla="*/ 618 h 1667"/>
                <a:gd name="T8" fmla="*/ 315 w 1667"/>
                <a:gd name="T9" fmla="*/ 777 h 1667"/>
                <a:gd name="T10" fmla="*/ 324 w 1667"/>
                <a:gd name="T11" fmla="*/ 945 h 1667"/>
                <a:gd name="T12" fmla="*/ 384 w 1667"/>
                <a:gd name="T13" fmla="*/ 1096 h 1667"/>
                <a:gd name="T14" fmla="*/ 485 w 1667"/>
                <a:gd name="T15" fmla="*/ 1221 h 1667"/>
                <a:gd name="T16" fmla="*/ 618 w 1667"/>
                <a:gd name="T17" fmla="*/ 1308 h 1667"/>
                <a:gd name="T18" fmla="*/ 777 w 1667"/>
                <a:gd name="T19" fmla="*/ 1352 h 1667"/>
                <a:gd name="T20" fmla="*/ 945 w 1667"/>
                <a:gd name="T21" fmla="*/ 1343 h 1667"/>
                <a:gd name="T22" fmla="*/ 1096 w 1667"/>
                <a:gd name="T23" fmla="*/ 1283 h 1667"/>
                <a:gd name="T24" fmla="*/ 1221 w 1667"/>
                <a:gd name="T25" fmla="*/ 1182 h 1667"/>
                <a:gd name="T26" fmla="*/ 1308 w 1667"/>
                <a:gd name="T27" fmla="*/ 1049 h 1667"/>
                <a:gd name="T28" fmla="*/ 1352 w 1667"/>
                <a:gd name="T29" fmla="*/ 890 h 1667"/>
                <a:gd name="T30" fmla="*/ 1343 w 1667"/>
                <a:gd name="T31" fmla="*/ 721 h 1667"/>
                <a:gd name="T32" fmla="*/ 1283 w 1667"/>
                <a:gd name="T33" fmla="*/ 571 h 1667"/>
                <a:gd name="T34" fmla="*/ 1182 w 1667"/>
                <a:gd name="T35" fmla="*/ 446 h 1667"/>
                <a:gd name="T36" fmla="*/ 1049 w 1667"/>
                <a:gd name="T37" fmla="*/ 359 h 1667"/>
                <a:gd name="T38" fmla="*/ 890 w 1667"/>
                <a:gd name="T39" fmla="*/ 315 h 1667"/>
                <a:gd name="T40" fmla="*/ 905 w 1667"/>
                <a:gd name="T41" fmla="*/ 3 h 1667"/>
                <a:gd name="T42" fmla="*/ 1110 w 1667"/>
                <a:gd name="T43" fmla="*/ 46 h 1667"/>
                <a:gd name="T44" fmla="*/ 1292 w 1667"/>
                <a:gd name="T45" fmla="*/ 137 h 1667"/>
                <a:gd name="T46" fmla="*/ 1446 w 1667"/>
                <a:gd name="T47" fmla="*/ 269 h 1667"/>
                <a:gd name="T48" fmla="*/ 1564 w 1667"/>
                <a:gd name="T49" fmla="*/ 432 h 1667"/>
                <a:gd name="T50" fmla="*/ 1640 w 1667"/>
                <a:gd name="T51" fmla="*/ 623 h 1667"/>
                <a:gd name="T52" fmla="*/ 1667 w 1667"/>
                <a:gd name="T53" fmla="*/ 834 h 1667"/>
                <a:gd name="T54" fmla="*/ 1640 w 1667"/>
                <a:gd name="T55" fmla="*/ 1044 h 1667"/>
                <a:gd name="T56" fmla="*/ 1564 w 1667"/>
                <a:gd name="T57" fmla="*/ 1235 h 1667"/>
                <a:gd name="T58" fmla="*/ 1446 w 1667"/>
                <a:gd name="T59" fmla="*/ 1398 h 1667"/>
                <a:gd name="T60" fmla="*/ 1292 w 1667"/>
                <a:gd name="T61" fmla="*/ 1530 h 1667"/>
                <a:gd name="T62" fmla="*/ 1110 w 1667"/>
                <a:gd name="T63" fmla="*/ 1621 h 1667"/>
                <a:gd name="T64" fmla="*/ 905 w 1667"/>
                <a:gd name="T65" fmla="*/ 1664 h 1667"/>
                <a:gd name="T66" fmla="*/ 691 w 1667"/>
                <a:gd name="T67" fmla="*/ 1655 h 1667"/>
                <a:gd name="T68" fmla="*/ 493 w 1667"/>
                <a:gd name="T69" fmla="*/ 1594 h 1667"/>
                <a:gd name="T70" fmla="*/ 319 w 1667"/>
                <a:gd name="T71" fmla="*/ 1490 h 1667"/>
                <a:gd name="T72" fmla="*/ 177 w 1667"/>
                <a:gd name="T73" fmla="*/ 1348 h 1667"/>
                <a:gd name="T74" fmla="*/ 73 w 1667"/>
                <a:gd name="T75" fmla="*/ 1174 h 1667"/>
                <a:gd name="T76" fmla="*/ 12 w 1667"/>
                <a:gd name="T77" fmla="*/ 976 h 1667"/>
                <a:gd name="T78" fmla="*/ 3 w 1667"/>
                <a:gd name="T79" fmla="*/ 762 h 1667"/>
                <a:gd name="T80" fmla="*/ 46 w 1667"/>
                <a:gd name="T81" fmla="*/ 557 h 1667"/>
                <a:gd name="T82" fmla="*/ 137 w 1667"/>
                <a:gd name="T83" fmla="*/ 375 h 1667"/>
                <a:gd name="T84" fmla="*/ 269 w 1667"/>
                <a:gd name="T85" fmla="*/ 221 h 1667"/>
                <a:gd name="T86" fmla="*/ 432 w 1667"/>
                <a:gd name="T87" fmla="*/ 103 h 1667"/>
                <a:gd name="T88" fmla="*/ 623 w 1667"/>
                <a:gd name="T89" fmla="*/ 27 h 1667"/>
                <a:gd name="T90" fmla="*/ 834 w 1667"/>
                <a:gd name="T91" fmla="*/ 0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7" h="1667">
                  <a:moveTo>
                    <a:pt x="834" y="312"/>
                  </a:moveTo>
                  <a:lnTo>
                    <a:pt x="777" y="315"/>
                  </a:lnTo>
                  <a:lnTo>
                    <a:pt x="722" y="324"/>
                  </a:lnTo>
                  <a:lnTo>
                    <a:pt x="669" y="339"/>
                  </a:lnTo>
                  <a:lnTo>
                    <a:pt x="618" y="359"/>
                  </a:lnTo>
                  <a:lnTo>
                    <a:pt x="571" y="384"/>
                  </a:lnTo>
                  <a:lnTo>
                    <a:pt x="526" y="413"/>
                  </a:lnTo>
                  <a:lnTo>
                    <a:pt x="485" y="446"/>
                  </a:lnTo>
                  <a:lnTo>
                    <a:pt x="446" y="485"/>
                  </a:lnTo>
                  <a:lnTo>
                    <a:pt x="413" y="526"/>
                  </a:lnTo>
                  <a:lnTo>
                    <a:pt x="384" y="571"/>
                  </a:lnTo>
                  <a:lnTo>
                    <a:pt x="359" y="618"/>
                  </a:lnTo>
                  <a:lnTo>
                    <a:pt x="339" y="669"/>
                  </a:lnTo>
                  <a:lnTo>
                    <a:pt x="324" y="721"/>
                  </a:lnTo>
                  <a:lnTo>
                    <a:pt x="315" y="777"/>
                  </a:lnTo>
                  <a:lnTo>
                    <a:pt x="312" y="834"/>
                  </a:lnTo>
                  <a:lnTo>
                    <a:pt x="315" y="890"/>
                  </a:lnTo>
                  <a:lnTo>
                    <a:pt x="324" y="945"/>
                  </a:lnTo>
                  <a:lnTo>
                    <a:pt x="339" y="998"/>
                  </a:lnTo>
                  <a:lnTo>
                    <a:pt x="359" y="1049"/>
                  </a:lnTo>
                  <a:lnTo>
                    <a:pt x="384" y="1096"/>
                  </a:lnTo>
                  <a:lnTo>
                    <a:pt x="413" y="1141"/>
                  </a:lnTo>
                  <a:lnTo>
                    <a:pt x="446" y="1182"/>
                  </a:lnTo>
                  <a:lnTo>
                    <a:pt x="485" y="1221"/>
                  </a:lnTo>
                  <a:lnTo>
                    <a:pt x="526" y="1254"/>
                  </a:lnTo>
                  <a:lnTo>
                    <a:pt x="571" y="1283"/>
                  </a:lnTo>
                  <a:lnTo>
                    <a:pt x="618" y="1308"/>
                  </a:lnTo>
                  <a:lnTo>
                    <a:pt x="669" y="1328"/>
                  </a:lnTo>
                  <a:lnTo>
                    <a:pt x="722" y="1343"/>
                  </a:lnTo>
                  <a:lnTo>
                    <a:pt x="777" y="1352"/>
                  </a:lnTo>
                  <a:lnTo>
                    <a:pt x="834" y="1355"/>
                  </a:lnTo>
                  <a:lnTo>
                    <a:pt x="890" y="1352"/>
                  </a:lnTo>
                  <a:lnTo>
                    <a:pt x="945" y="1343"/>
                  </a:lnTo>
                  <a:lnTo>
                    <a:pt x="998" y="1328"/>
                  </a:lnTo>
                  <a:lnTo>
                    <a:pt x="1049" y="1308"/>
                  </a:lnTo>
                  <a:lnTo>
                    <a:pt x="1096" y="1283"/>
                  </a:lnTo>
                  <a:lnTo>
                    <a:pt x="1141" y="1254"/>
                  </a:lnTo>
                  <a:lnTo>
                    <a:pt x="1182" y="1221"/>
                  </a:lnTo>
                  <a:lnTo>
                    <a:pt x="1221" y="1182"/>
                  </a:lnTo>
                  <a:lnTo>
                    <a:pt x="1254" y="1141"/>
                  </a:lnTo>
                  <a:lnTo>
                    <a:pt x="1283" y="1096"/>
                  </a:lnTo>
                  <a:lnTo>
                    <a:pt x="1308" y="1049"/>
                  </a:lnTo>
                  <a:lnTo>
                    <a:pt x="1328" y="998"/>
                  </a:lnTo>
                  <a:lnTo>
                    <a:pt x="1343" y="945"/>
                  </a:lnTo>
                  <a:lnTo>
                    <a:pt x="1352" y="890"/>
                  </a:lnTo>
                  <a:lnTo>
                    <a:pt x="1355" y="834"/>
                  </a:lnTo>
                  <a:lnTo>
                    <a:pt x="1352" y="777"/>
                  </a:lnTo>
                  <a:lnTo>
                    <a:pt x="1343" y="721"/>
                  </a:lnTo>
                  <a:lnTo>
                    <a:pt x="1328" y="669"/>
                  </a:lnTo>
                  <a:lnTo>
                    <a:pt x="1308" y="618"/>
                  </a:lnTo>
                  <a:lnTo>
                    <a:pt x="1283" y="571"/>
                  </a:lnTo>
                  <a:lnTo>
                    <a:pt x="1254" y="526"/>
                  </a:lnTo>
                  <a:lnTo>
                    <a:pt x="1221" y="485"/>
                  </a:lnTo>
                  <a:lnTo>
                    <a:pt x="1182" y="446"/>
                  </a:lnTo>
                  <a:lnTo>
                    <a:pt x="1141" y="413"/>
                  </a:lnTo>
                  <a:lnTo>
                    <a:pt x="1096" y="384"/>
                  </a:lnTo>
                  <a:lnTo>
                    <a:pt x="1049" y="359"/>
                  </a:lnTo>
                  <a:lnTo>
                    <a:pt x="998" y="339"/>
                  </a:lnTo>
                  <a:lnTo>
                    <a:pt x="945" y="324"/>
                  </a:lnTo>
                  <a:lnTo>
                    <a:pt x="890" y="315"/>
                  </a:lnTo>
                  <a:lnTo>
                    <a:pt x="834" y="312"/>
                  </a:lnTo>
                  <a:close/>
                  <a:moveTo>
                    <a:pt x="834" y="0"/>
                  </a:moveTo>
                  <a:lnTo>
                    <a:pt x="905" y="3"/>
                  </a:lnTo>
                  <a:lnTo>
                    <a:pt x="976" y="12"/>
                  </a:lnTo>
                  <a:lnTo>
                    <a:pt x="1044" y="27"/>
                  </a:lnTo>
                  <a:lnTo>
                    <a:pt x="1110" y="46"/>
                  </a:lnTo>
                  <a:lnTo>
                    <a:pt x="1174" y="73"/>
                  </a:lnTo>
                  <a:lnTo>
                    <a:pt x="1235" y="103"/>
                  </a:lnTo>
                  <a:lnTo>
                    <a:pt x="1292" y="137"/>
                  </a:lnTo>
                  <a:lnTo>
                    <a:pt x="1348" y="177"/>
                  </a:lnTo>
                  <a:lnTo>
                    <a:pt x="1398" y="221"/>
                  </a:lnTo>
                  <a:lnTo>
                    <a:pt x="1446" y="269"/>
                  </a:lnTo>
                  <a:lnTo>
                    <a:pt x="1490" y="319"/>
                  </a:lnTo>
                  <a:lnTo>
                    <a:pt x="1530" y="375"/>
                  </a:lnTo>
                  <a:lnTo>
                    <a:pt x="1564" y="432"/>
                  </a:lnTo>
                  <a:lnTo>
                    <a:pt x="1594" y="493"/>
                  </a:lnTo>
                  <a:lnTo>
                    <a:pt x="1621" y="557"/>
                  </a:lnTo>
                  <a:lnTo>
                    <a:pt x="1640" y="623"/>
                  </a:lnTo>
                  <a:lnTo>
                    <a:pt x="1655" y="691"/>
                  </a:lnTo>
                  <a:lnTo>
                    <a:pt x="1664" y="762"/>
                  </a:lnTo>
                  <a:lnTo>
                    <a:pt x="1667" y="834"/>
                  </a:lnTo>
                  <a:lnTo>
                    <a:pt x="1664" y="905"/>
                  </a:lnTo>
                  <a:lnTo>
                    <a:pt x="1655" y="976"/>
                  </a:lnTo>
                  <a:lnTo>
                    <a:pt x="1640" y="1044"/>
                  </a:lnTo>
                  <a:lnTo>
                    <a:pt x="1621" y="1110"/>
                  </a:lnTo>
                  <a:lnTo>
                    <a:pt x="1594" y="1174"/>
                  </a:lnTo>
                  <a:lnTo>
                    <a:pt x="1564" y="1235"/>
                  </a:lnTo>
                  <a:lnTo>
                    <a:pt x="1530" y="1292"/>
                  </a:lnTo>
                  <a:lnTo>
                    <a:pt x="1490" y="1348"/>
                  </a:lnTo>
                  <a:lnTo>
                    <a:pt x="1446" y="1398"/>
                  </a:lnTo>
                  <a:lnTo>
                    <a:pt x="1398" y="1446"/>
                  </a:lnTo>
                  <a:lnTo>
                    <a:pt x="1348" y="1490"/>
                  </a:lnTo>
                  <a:lnTo>
                    <a:pt x="1292" y="1530"/>
                  </a:lnTo>
                  <a:lnTo>
                    <a:pt x="1235" y="1564"/>
                  </a:lnTo>
                  <a:lnTo>
                    <a:pt x="1174" y="1594"/>
                  </a:lnTo>
                  <a:lnTo>
                    <a:pt x="1110" y="1621"/>
                  </a:lnTo>
                  <a:lnTo>
                    <a:pt x="1044" y="1640"/>
                  </a:lnTo>
                  <a:lnTo>
                    <a:pt x="976" y="1655"/>
                  </a:lnTo>
                  <a:lnTo>
                    <a:pt x="905" y="1664"/>
                  </a:lnTo>
                  <a:lnTo>
                    <a:pt x="834" y="1667"/>
                  </a:lnTo>
                  <a:lnTo>
                    <a:pt x="762" y="1664"/>
                  </a:lnTo>
                  <a:lnTo>
                    <a:pt x="691" y="1655"/>
                  </a:lnTo>
                  <a:lnTo>
                    <a:pt x="623" y="1640"/>
                  </a:lnTo>
                  <a:lnTo>
                    <a:pt x="557" y="1621"/>
                  </a:lnTo>
                  <a:lnTo>
                    <a:pt x="493" y="1594"/>
                  </a:lnTo>
                  <a:lnTo>
                    <a:pt x="432" y="1564"/>
                  </a:lnTo>
                  <a:lnTo>
                    <a:pt x="375" y="1530"/>
                  </a:lnTo>
                  <a:lnTo>
                    <a:pt x="319" y="1490"/>
                  </a:lnTo>
                  <a:lnTo>
                    <a:pt x="269" y="1446"/>
                  </a:lnTo>
                  <a:lnTo>
                    <a:pt x="221" y="1398"/>
                  </a:lnTo>
                  <a:lnTo>
                    <a:pt x="177" y="1348"/>
                  </a:lnTo>
                  <a:lnTo>
                    <a:pt x="137" y="1292"/>
                  </a:lnTo>
                  <a:lnTo>
                    <a:pt x="103" y="1235"/>
                  </a:lnTo>
                  <a:lnTo>
                    <a:pt x="73" y="1174"/>
                  </a:lnTo>
                  <a:lnTo>
                    <a:pt x="46" y="1110"/>
                  </a:lnTo>
                  <a:lnTo>
                    <a:pt x="27" y="1044"/>
                  </a:lnTo>
                  <a:lnTo>
                    <a:pt x="12" y="976"/>
                  </a:lnTo>
                  <a:lnTo>
                    <a:pt x="3" y="905"/>
                  </a:lnTo>
                  <a:lnTo>
                    <a:pt x="0" y="834"/>
                  </a:lnTo>
                  <a:lnTo>
                    <a:pt x="3" y="762"/>
                  </a:lnTo>
                  <a:lnTo>
                    <a:pt x="12" y="691"/>
                  </a:lnTo>
                  <a:lnTo>
                    <a:pt x="27" y="623"/>
                  </a:lnTo>
                  <a:lnTo>
                    <a:pt x="46" y="557"/>
                  </a:lnTo>
                  <a:lnTo>
                    <a:pt x="73" y="493"/>
                  </a:lnTo>
                  <a:lnTo>
                    <a:pt x="103" y="432"/>
                  </a:lnTo>
                  <a:lnTo>
                    <a:pt x="137" y="375"/>
                  </a:lnTo>
                  <a:lnTo>
                    <a:pt x="177" y="319"/>
                  </a:lnTo>
                  <a:lnTo>
                    <a:pt x="221" y="269"/>
                  </a:lnTo>
                  <a:lnTo>
                    <a:pt x="269" y="221"/>
                  </a:lnTo>
                  <a:lnTo>
                    <a:pt x="319" y="177"/>
                  </a:lnTo>
                  <a:lnTo>
                    <a:pt x="375" y="137"/>
                  </a:lnTo>
                  <a:lnTo>
                    <a:pt x="432" y="103"/>
                  </a:lnTo>
                  <a:lnTo>
                    <a:pt x="493" y="73"/>
                  </a:lnTo>
                  <a:lnTo>
                    <a:pt x="557" y="46"/>
                  </a:lnTo>
                  <a:lnTo>
                    <a:pt x="623" y="27"/>
                  </a:lnTo>
                  <a:lnTo>
                    <a:pt x="691" y="12"/>
                  </a:lnTo>
                  <a:lnTo>
                    <a:pt x="762" y="3"/>
                  </a:lnTo>
                  <a:lnTo>
                    <a:pt x="8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3498850" y="4597400"/>
              <a:ext cx="14287" cy="14287"/>
            </a:xfrm>
            <a:custGeom>
              <a:avLst/>
              <a:gdLst>
                <a:gd name="T0" fmla="*/ 111 w 222"/>
                <a:gd name="T1" fmla="*/ 0 h 222"/>
                <a:gd name="T2" fmla="*/ 136 w 222"/>
                <a:gd name="T3" fmla="*/ 3 h 222"/>
                <a:gd name="T4" fmla="*/ 159 w 222"/>
                <a:gd name="T5" fmla="*/ 11 h 222"/>
                <a:gd name="T6" fmla="*/ 181 w 222"/>
                <a:gd name="T7" fmla="*/ 24 h 222"/>
                <a:gd name="T8" fmla="*/ 198 w 222"/>
                <a:gd name="T9" fmla="*/ 41 h 222"/>
                <a:gd name="T10" fmla="*/ 211 w 222"/>
                <a:gd name="T11" fmla="*/ 63 h 222"/>
                <a:gd name="T12" fmla="*/ 219 w 222"/>
                <a:gd name="T13" fmla="*/ 86 h 222"/>
                <a:gd name="T14" fmla="*/ 222 w 222"/>
                <a:gd name="T15" fmla="*/ 111 h 222"/>
                <a:gd name="T16" fmla="*/ 219 w 222"/>
                <a:gd name="T17" fmla="*/ 136 h 222"/>
                <a:gd name="T18" fmla="*/ 211 w 222"/>
                <a:gd name="T19" fmla="*/ 160 h 222"/>
                <a:gd name="T20" fmla="*/ 198 w 222"/>
                <a:gd name="T21" fmla="*/ 181 h 222"/>
                <a:gd name="T22" fmla="*/ 181 w 222"/>
                <a:gd name="T23" fmla="*/ 198 h 222"/>
                <a:gd name="T24" fmla="*/ 159 w 222"/>
                <a:gd name="T25" fmla="*/ 211 h 222"/>
                <a:gd name="T26" fmla="*/ 136 w 222"/>
                <a:gd name="T27" fmla="*/ 219 h 222"/>
                <a:gd name="T28" fmla="*/ 111 w 222"/>
                <a:gd name="T29" fmla="*/ 222 h 222"/>
                <a:gd name="T30" fmla="*/ 86 w 222"/>
                <a:gd name="T31" fmla="*/ 219 h 222"/>
                <a:gd name="T32" fmla="*/ 62 w 222"/>
                <a:gd name="T33" fmla="*/ 211 h 222"/>
                <a:gd name="T34" fmla="*/ 41 w 222"/>
                <a:gd name="T35" fmla="*/ 198 h 222"/>
                <a:gd name="T36" fmla="*/ 24 w 222"/>
                <a:gd name="T37" fmla="*/ 181 h 222"/>
                <a:gd name="T38" fmla="*/ 11 w 222"/>
                <a:gd name="T39" fmla="*/ 160 h 222"/>
                <a:gd name="T40" fmla="*/ 3 w 222"/>
                <a:gd name="T41" fmla="*/ 136 h 222"/>
                <a:gd name="T42" fmla="*/ 0 w 222"/>
                <a:gd name="T43" fmla="*/ 111 h 222"/>
                <a:gd name="T44" fmla="*/ 3 w 222"/>
                <a:gd name="T45" fmla="*/ 86 h 222"/>
                <a:gd name="T46" fmla="*/ 11 w 222"/>
                <a:gd name="T47" fmla="*/ 63 h 222"/>
                <a:gd name="T48" fmla="*/ 24 w 222"/>
                <a:gd name="T49" fmla="*/ 41 h 222"/>
                <a:gd name="T50" fmla="*/ 41 w 222"/>
                <a:gd name="T51" fmla="*/ 24 h 222"/>
                <a:gd name="T52" fmla="*/ 62 w 222"/>
                <a:gd name="T53" fmla="*/ 11 h 222"/>
                <a:gd name="T54" fmla="*/ 86 w 222"/>
                <a:gd name="T55" fmla="*/ 3 h 222"/>
                <a:gd name="T56" fmla="*/ 111 w 222"/>
                <a:gd name="T5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136" y="3"/>
                  </a:lnTo>
                  <a:lnTo>
                    <a:pt x="159" y="11"/>
                  </a:lnTo>
                  <a:lnTo>
                    <a:pt x="181" y="24"/>
                  </a:lnTo>
                  <a:lnTo>
                    <a:pt x="198" y="41"/>
                  </a:lnTo>
                  <a:lnTo>
                    <a:pt x="211" y="63"/>
                  </a:lnTo>
                  <a:lnTo>
                    <a:pt x="219" y="86"/>
                  </a:lnTo>
                  <a:lnTo>
                    <a:pt x="222" y="111"/>
                  </a:lnTo>
                  <a:lnTo>
                    <a:pt x="219" y="136"/>
                  </a:lnTo>
                  <a:lnTo>
                    <a:pt x="211" y="160"/>
                  </a:lnTo>
                  <a:lnTo>
                    <a:pt x="198" y="181"/>
                  </a:lnTo>
                  <a:lnTo>
                    <a:pt x="181" y="198"/>
                  </a:lnTo>
                  <a:lnTo>
                    <a:pt x="159" y="211"/>
                  </a:lnTo>
                  <a:lnTo>
                    <a:pt x="136" y="219"/>
                  </a:lnTo>
                  <a:lnTo>
                    <a:pt x="111" y="222"/>
                  </a:lnTo>
                  <a:lnTo>
                    <a:pt x="86" y="219"/>
                  </a:lnTo>
                  <a:lnTo>
                    <a:pt x="62" y="211"/>
                  </a:lnTo>
                  <a:lnTo>
                    <a:pt x="41" y="198"/>
                  </a:lnTo>
                  <a:lnTo>
                    <a:pt x="24" y="181"/>
                  </a:lnTo>
                  <a:lnTo>
                    <a:pt x="11" y="160"/>
                  </a:lnTo>
                  <a:lnTo>
                    <a:pt x="3" y="136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1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6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Freeform 18"/>
          <p:cNvSpPr>
            <a:spLocks/>
          </p:cNvSpPr>
          <p:nvPr/>
        </p:nvSpPr>
        <p:spPr bwMode="auto">
          <a:xfrm>
            <a:off x="6088438" y="4533447"/>
            <a:ext cx="242887" cy="200025"/>
          </a:xfrm>
          <a:custGeom>
            <a:avLst/>
            <a:gdLst>
              <a:gd name="T0" fmla="*/ 2453 w 3357"/>
              <a:gd name="T1" fmla="*/ 13 h 2765"/>
              <a:gd name="T2" fmla="*/ 2631 w 3357"/>
              <a:gd name="T3" fmla="*/ 73 h 2765"/>
              <a:gd name="T4" fmla="*/ 2784 w 3357"/>
              <a:gd name="T5" fmla="*/ 177 h 2765"/>
              <a:gd name="T6" fmla="*/ 2981 w 3357"/>
              <a:gd name="T7" fmla="*/ 180 h 2765"/>
              <a:gd name="T8" fmla="*/ 3198 w 3357"/>
              <a:gd name="T9" fmla="*/ 89 h 2765"/>
              <a:gd name="T10" fmla="*/ 3216 w 3357"/>
              <a:gd name="T11" fmla="*/ 169 h 2765"/>
              <a:gd name="T12" fmla="*/ 3107 w 3357"/>
              <a:gd name="T13" fmla="*/ 321 h 2765"/>
              <a:gd name="T14" fmla="*/ 2963 w 3357"/>
              <a:gd name="T15" fmla="*/ 438 h 2765"/>
              <a:gd name="T16" fmla="*/ 3205 w 3357"/>
              <a:gd name="T17" fmla="*/ 386 h 2765"/>
              <a:gd name="T18" fmla="*/ 3310 w 3357"/>
              <a:gd name="T19" fmla="*/ 396 h 2765"/>
              <a:gd name="T20" fmla="*/ 3142 w 3357"/>
              <a:gd name="T21" fmla="*/ 582 h 2765"/>
              <a:gd name="T22" fmla="*/ 3015 w 3357"/>
              <a:gd name="T23" fmla="*/ 779 h 2765"/>
              <a:gd name="T24" fmla="*/ 3001 w 3357"/>
              <a:gd name="T25" fmla="*/ 1019 h 2765"/>
              <a:gd name="T26" fmla="*/ 2955 w 3357"/>
              <a:gd name="T27" fmla="*/ 1260 h 2765"/>
              <a:gd name="T28" fmla="*/ 2880 w 3357"/>
              <a:gd name="T29" fmla="*/ 1498 h 2765"/>
              <a:gd name="T30" fmla="*/ 2776 w 3357"/>
              <a:gd name="T31" fmla="*/ 1729 h 2765"/>
              <a:gd name="T32" fmla="*/ 2643 w 3357"/>
              <a:gd name="T33" fmla="*/ 1948 h 2765"/>
              <a:gd name="T34" fmla="*/ 2482 w 3357"/>
              <a:gd name="T35" fmla="*/ 2150 h 2765"/>
              <a:gd name="T36" fmla="*/ 2293 w 3357"/>
              <a:gd name="T37" fmla="*/ 2331 h 2765"/>
              <a:gd name="T38" fmla="*/ 2077 w 3357"/>
              <a:gd name="T39" fmla="*/ 2487 h 2765"/>
              <a:gd name="T40" fmla="*/ 1833 w 3357"/>
              <a:gd name="T41" fmla="*/ 2612 h 2765"/>
              <a:gd name="T42" fmla="*/ 1563 w 3357"/>
              <a:gd name="T43" fmla="*/ 2703 h 2765"/>
              <a:gd name="T44" fmla="*/ 1268 w 3357"/>
              <a:gd name="T45" fmla="*/ 2755 h 2765"/>
              <a:gd name="T46" fmla="*/ 951 w 3357"/>
              <a:gd name="T47" fmla="*/ 2762 h 2765"/>
              <a:gd name="T48" fmla="*/ 644 w 3357"/>
              <a:gd name="T49" fmla="*/ 2721 h 2765"/>
              <a:gd name="T50" fmla="*/ 354 w 3357"/>
              <a:gd name="T51" fmla="*/ 2633 h 2765"/>
              <a:gd name="T52" fmla="*/ 85 w 3357"/>
              <a:gd name="T53" fmla="*/ 2503 h 2765"/>
              <a:gd name="T54" fmla="*/ 164 w 3357"/>
              <a:gd name="T55" fmla="*/ 2460 h 2765"/>
              <a:gd name="T56" fmla="*/ 446 w 3357"/>
              <a:gd name="T57" fmla="*/ 2432 h 2765"/>
              <a:gd name="T58" fmla="*/ 710 w 3357"/>
              <a:gd name="T59" fmla="*/ 2348 h 2765"/>
              <a:gd name="T60" fmla="*/ 947 w 3357"/>
              <a:gd name="T61" fmla="*/ 2216 h 2765"/>
              <a:gd name="T62" fmla="*/ 894 w 3357"/>
              <a:gd name="T63" fmla="*/ 2148 h 2765"/>
              <a:gd name="T64" fmla="*/ 720 w 3357"/>
              <a:gd name="T65" fmla="*/ 2086 h 2765"/>
              <a:gd name="T66" fmla="*/ 571 w 3357"/>
              <a:gd name="T67" fmla="*/ 1983 h 2765"/>
              <a:gd name="T68" fmla="*/ 455 w 3357"/>
              <a:gd name="T69" fmla="*/ 1844 h 2765"/>
              <a:gd name="T70" fmla="*/ 376 w 3357"/>
              <a:gd name="T71" fmla="*/ 1678 h 2765"/>
              <a:gd name="T72" fmla="*/ 568 w 3357"/>
              <a:gd name="T73" fmla="*/ 1687 h 2765"/>
              <a:gd name="T74" fmla="*/ 625 w 3357"/>
              <a:gd name="T75" fmla="*/ 1651 h 2765"/>
              <a:gd name="T76" fmla="*/ 456 w 3357"/>
              <a:gd name="T77" fmla="*/ 1571 h 2765"/>
              <a:gd name="T78" fmla="*/ 314 w 3357"/>
              <a:gd name="T79" fmla="*/ 1450 h 2765"/>
              <a:gd name="T80" fmla="*/ 209 w 3357"/>
              <a:gd name="T81" fmla="*/ 1295 h 2765"/>
              <a:gd name="T82" fmla="*/ 148 w 3357"/>
              <a:gd name="T83" fmla="*/ 1112 h 2765"/>
              <a:gd name="T84" fmla="*/ 135 w 3357"/>
              <a:gd name="T85" fmla="*/ 972 h 2765"/>
              <a:gd name="T86" fmla="*/ 284 w 3357"/>
              <a:gd name="T87" fmla="*/ 1035 h 2765"/>
              <a:gd name="T88" fmla="*/ 446 w 3357"/>
              <a:gd name="T89" fmla="*/ 1060 h 2765"/>
              <a:gd name="T90" fmla="*/ 311 w 3357"/>
              <a:gd name="T91" fmla="*/ 939 h 2765"/>
              <a:gd name="T92" fmla="*/ 211 w 3357"/>
              <a:gd name="T93" fmla="*/ 786 h 2765"/>
              <a:gd name="T94" fmla="*/ 152 w 3357"/>
              <a:gd name="T95" fmla="*/ 608 h 2765"/>
              <a:gd name="T96" fmla="*/ 144 w 3357"/>
              <a:gd name="T97" fmla="*/ 416 h 2765"/>
              <a:gd name="T98" fmla="*/ 183 w 3357"/>
              <a:gd name="T99" fmla="*/ 237 h 2765"/>
              <a:gd name="T100" fmla="*/ 300 w 3357"/>
              <a:gd name="T101" fmla="*/ 205 h 2765"/>
              <a:gd name="T102" fmla="*/ 519 w 3357"/>
              <a:gd name="T103" fmla="*/ 416 h 2765"/>
              <a:gd name="T104" fmla="*/ 768 w 3357"/>
              <a:gd name="T105" fmla="*/ 591 h 2765"/>
              <a:gd name="T106" fmla="*/ 1043 w 3357"/>
              <a:gd name="T107" fmla="*/ 725 h 2765"/>
              <a:gd name="T108" fmla="*/ 1339 w 3357"/>
              <a:gd name="T109" fmla="*/ 815 h 2765"/>
              <a:gd name="T110" fmla="*/ 1654 w 3357"/>
              <a:gd name="T111" fmla="*/ 857 h 2765"/>
              <a:gd name="T112" fmla="*/ 1636 w 3357"/>
              <a:gd name="T113" fmla="*/ 699 h 2765"/>
              <a:gd name="T114" fmla="*/ 1664 w 3357"/>
              <a:gd name="T115" fmla="*/ 503 h 2765"/>
              <a:gd name="T116" fmla="*/ 1741 w 3357"/>
              <a:gd name="T117" fmla="*/ 328 h 2765"/>
              <a:gd name="T118" fmla="*/ 1860 w 3357"/>
              <a:gd name="T119" fmla="*/ 183 h 2765"/>
              <a:gd name="T120" fmla="*/ 2014 w 3357"/>
              <a:gd name="T121" fmla="*/ 76 h 2765"/>
              <a:gd name="T122" fmla="*/ 2194 w 3357"/>
              <a:gd name="T123" fmla="*/ 13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7" h="2765">
                <a:moveTo>
                  <a:pt x="2325" y="0"/>
                </a:moveTo>
                <a:lnTo>
                  <a:pt x="2390" y="3"/>
                </a:lnTo>
                <a:lnTo>
                  <a:pt x="2453" y="13"/>
                </a:lnTo>
                <a:lnTo>
                  <a:pt x="2515" y="27"/>
                </a:lnTo>
                <a:lnTo>
                  <a:pt x="2574" y="47"/>
                </a:lnTo>
                <a:lnTo>
                  <a:pt x="2631" y="73"/>
                </a:lnTo>
                <a:lnTo>
                  <a:pt x="2686" y="104"/>
                </a:lnTo>
                <a:lnTo>
                  <a:pt x="2736" y="138"/>
                </a:lnTo>
                <a:lnTo>
                  <a:pt x="2784" y="177"/>
                </a:lnTo>
                <a:lnTo>
                  <a:pt x="2827" y="220"/>
                </a:lnTo>
                <a:lnTo>
                  <a:pt x="2905" y="202"/>
                </a:lnTo>
                <a:lnTo>
                  <a:pt x="2981" y="180"/>
                </a:lnTo>
                <a:lnTo>
                  <a:pt x="3056" y="154"/>
                </a:lnTo>
                <a:lnTo>
                  <a:pt x="3128" y="124"/>
                </a:lnTo>
                <a:lnTo>
                  <a:pt x="3198" y="89"/>
                </a:lnTo>
                <a:lnTo>
                  <a:pt x="3265" y="52"/>
                </a:lnTo>
                <a:lnTo>
                  <a:pt x="3244" y="111"/>
                </a:lnTo>
                <a:lnTo>
                  <a:pt x="3216" y="169"/>
                </a:lnTo>
                <a:lnTo>
                  <a:pt x="3184" y="222"/>
                </a:lnTo>
                <a:lnTo>
                  <a:pt x="3148" y="274"/>
                </a:lnTo>
                <a:lnTo>
                  <a:pt x="3107" y="321"/>
                </a:lnTo>
                <a:lnTo>
                  <a:pt x="3063" y="364"/>
                </a:lnTo>
                <a:lnTo>
                  <a:pt x="3014" y="403"/>
                </a:lnTo>
                <a:lnTo>
                  <a:pt x="2963" y="438"/>
                </a:lnTo>
                <a:lnTo>
                  <a:pt x="3045" y="425"/>
                </a:lnTo>
                <a:lnTo>
                  <a:pt x="3126" y="408"/>
                </a:lnTo>
                <a:lnTo>
                  <a:pt x="3205" y="386"/>
                </a:lnTo>
                <a:lnTo>
                  <a:pt x="3283" y="358"/>
                </a:lnTo>
                <a:lnTo>
                  <a:pt x="3357" y="327"/>
                </a:lnTo>
                <a:lnTo>
                  <a:pt x="3310" y="396"/>
                </a:lnTo>
                <a:lnTo>
                  <a:pt x="3257" y="462"/>
                </a:lnTo>
                <a:lnTo>
                  <a:pt x="3201" y="524"/>
                </a:lnTo>
                <a:lnTo>
                  <a:pt x="3142" y="582"/>
                </a:lnTo>
                <a:lnTo>
                  <a:pt x="3079" y="638"/>
                </a:lnTo>
                <a:lnTo>
                  <a:pt x="3013" y="689"/>
                </a:lnTo>
                <a:lnTo>
                  <a:pt x="3015" y="779"/>
                </a:lnTo>
                <a:lnTo>
                  <a:pt x="3014" y="859"/>
                </a:lnTo>
                <a:lnTo>
                  <a:pt x="3009" y="939"/>
                </a:lnTo>
                <a:lnTo>
                  <a:pt x="3001" y="1019"/>
                </a:lnTo>
                <a:lnTo>
                  <a:pt x="2988" y="1099"/>
                </a:lnTo>
                <a:lnTo>
                  <a:pt x="2974" y="1179"/>
                </a:lnTo>
                <a:lnTo>
                  <a:pt x="2955" y="1260"/>
                </a:lnTo>
                <a:lnTo>
                  <a:pt x="2934" y="1340"/>
                </a:lnTo>
                <a:lnTo>
                  <a:pt x="2909" y="1419"/>
                </a:lnTo>
                <a:lnTo>
                  <a:pt x="2880" y="1498"/>
                </a:lnTo>
                <a:lnTo>
                  <a:pt x="2849" y="1576"/>
                </a:lnTo>
                <a:lnTo>
                  <a:pt x="2814" y="1653"/>
                </a:lnTo>
                <a:lnTo>
                  <a:pt x="2776" y="1729"/>
                </a:lnTo>
                <a:lnTo>
                  <a:pt x="2735" y="1804"/>
                </a:lnTo>
                <a:lnTo>
                  <a:pt x="2691" y="1877"/>
                </a:lnTo>
                <a:lnTo>
                  <a:pt x="2643" y="1948"/>
                </a:lnTo>
                <a:lnTo>
                  <a:pt x="2593" y="2017"/>
                </a:lnTo>
                <a:lnTo>
                  <a:pt x="2539" y="2085"/>
                </a:lnTo>
                <a:lnTo>
                  <a:pt x="2482" y="2150"/>
                </a:lnTo>
                <a:lnTo>
                  <a:pt x="2422" y="2213"/>
                </a:lnTo>
                <a:lnTo>
                  <a:pt x="2359" y="2274"/>
                </a:lnTo>
                <a:lnTo>
                  <a:pt x="2293" y="2331"/>
                </a:lnTo>
                <a:lnTo>
                  <a:pt x="2224" y="2386"/>
                </a:lnTo>
                <a:lnTo>
                  <a:pt x="2151" y="2438"/>
                </a:lnTo>
                <a:lnTo>
                  <a:pt x="2077" y="2487"/>
                </a:lnTo>
                <a:lnTo>
                  <a:pt x="1998" y="2532"/>
                </a:lnTo>
                <a:lnTo>
                  <a:pt x="1918" y="2574"/>
                </a:lnTo>
                <a:lnTo>
                  <a:pt x="1833" y="2612"/>
                </a:lnTo>
                <a:lnTo>
                  <a:pt x="1746" y="2647"/>
                </a:lnTo>
                <a:lnTo>
                  <a:pt x="1656" y="2677"/>
                </a:lnTo>
                <a:lnTo>
                  <a:pt x="1563" y="2703"/>
                </a:lnTo>
                <a:lnTo>
                  <a:pt x="1468" y="2725"/>
                </a:lnTo>
                <a:lnTo>
                  <a:pt x="1369" y="2742"/>
                </a:lnTo>
                <a:lnTo>
                  <a:pt x="1268" y="2755"/>
                </a:lnTo>
                <a:lnTo>
                  <a:pt x="1164" y="2762"/>
                </a:lnTo>
                <a:lnTo>
                  <a:pt x="1056" y="2765"/>
                </a:lnTo>
                <a:lnTo>
                  <a:pt x="951" y="2762"/>
                </a:lnTo>
                <a:lnTo>
                  <a:pt x="847" y="2753"/>
                </a:lnTo>
                <a:lnTo>
                  <a:pt x="745" y="2740"/>
                </a:lnTo>
                <a:lnTo>
                  <a:pt x="644" y="2721"/>
                </a:lnTo>
                <a:lnTo>
                  <a:pt x="546" y="2696"/>
                </a:lnTo>
                <a:lnTo>
                  <a:pt x="448" y="2668"/>
                </a:lnTo>
                <a:lnTo>
                  <a:pt x="354" y="2633"/>
                </a:lnTo>
                <a:lnTo>
                  <a:pt x="261" y="2594"/>
                </a:lnTo>
                <a:lnTo>
                  <a:pt x="172" y="2551"/>
                </a:lnTo>
                <a:lnTo>
                  <a:pt x="85" y="2503"/>
                </a:lnTo>
                <a:lnTo>
                  <a:pt x="0" y="2451"/>
                </a:lnTo>
                <a:lnTo>
                  <a:pt x="82" y="2458"/>
                </a:lnTo>
                <a:lnTo>
                  <a:pt x="164" y="2460"/>
                </a:lnTo>
                <a:lnTo>
                  <a:pt x="260" y="2457"/>
                </a:lnTo>
                <a:lnTo>
                  <a:pt x="354" y="2448"/>
                </a:lnTo>
                <a:lnTo>
                  <a:pt x="446" y="2432"/>
                </a:lnTo>
                <a:lnTo>
                  <a:pt x="536" y="2410"/>
                </a:lnTo>
                <a:lnTo>
                  <a:pt x="624" y="2382"/>
                </a:lnTo>
                <a:lnTo>
                  <a:pt x="710" y="2348"/>
                </a:lnTo>
                <a:lnTo>
                  <a:pt x="792" y="2309"/>
                </a:lnTo>
                <a:lnTo>
                  <a:pt x="871" y="2265"/>
                </a:lnTo>
                <a:lnTo>
                  <a:pt x="947" y="2216"/>
                </a:lnTo>
                <a:lnTo>
                  <a:pt x="1020" y="2163"/>
                </a:lnTo>
                <a:lnTo>
                  <a:pt x="956" y="2159"/>
                </a:lnTo>
                <a:lnTo>
                  <a:pt x="894" y="2148"/>
                </a:lnTo>
                <a:lnTo>
                  <a:pt x="834" y="2132"/>
                </a:lnTo>
                <a:lnTo>
                  <a:pt x="776" y="2113"/>
                </a:lnTo>
                <a:lnTo>
                  <a:pt x="720" y="2086"/>
                </a:lnTo>
                <a:lnTo>
                  <a:pt x="668" y="2056"/>
                </a:lnTo>
                <a:lnTo>
                  <a:pt x="618" y="2021"/>
                </a:lnTo>
                <a:lnTo>
                  <a:pt x="571" y="1983"/>
                </a:lnTo>
                <a:lnTo>
                  <a:pt x="529" y="1940"/>
                </a:lnTo>
                <a:lnTo>
                  <a:pt x="490" y="1894"/>
                </a:lnTo>
                <a:lnTo>
                  <a:pt x="455" y="1844"/>
                </a:lnTo>
                <a:lnTo>
                  <a:pt x="424" y="1791"/>
                </a:lnTo>
                <a:lnTo>
                  <a:pt x="398" y="1736"/>
                </a:lnTo>
                <a:lnTo>
                  <a:pt x="376" y="1678"/>
                </a:lnTo>
                <a:lnTo>
                  <a:pt x="441" y="1687"/>
                </a:lnTo>
                <a:lnTo>
                  <a:pt x="506" y="1689"/>
                </a:lnTo>
                <a:lnTo>
                  <a:pt x="568" y="1687"/>
                </a:lnTo>
                <a:lnTo>
                  <a:pt x="629" y="1679"/>
                </a:lnTo>
                <a:lnTo>
                  <a:pt x="687" y="1666"/>
                </a:lnTo>
                <a:lnTo>
                  <a:pt x="625" y="1651"/>
                </a:lnTo>
                <a:lnTo>
                  <a:pt x="566" y="1629"/>
                </a:lnTo>
                <a:lnTo>
                  <a:pt x="509" y="1603"/>
                </a:lnTo>
                <a:lnTo>
                  <a:pt x="456" y="1571"/>
                </a:lnTo>
                <a:lnTo>
                  <a:pt x="405" y="1535"/>
                </a:lnTo>
                <a:lnTo>
                  <a:pt x="358" y="1495"/>
                </a:lnTo>
                <a:lnTo>
                  <a:pt x="314" y="1450"/>
                </a:lnTo>
                <a:lnTo>
                  <a:pt x="274" y="1401"/>
                </a:lnTo>
                <a:lnTo>
                  <a:pt x="239" y="1350"/>
                </a:lnTo>
                <a:lnTo>
                  <a:pt x="209" y="1295"/>
                </a:lnTo>
                <a:lnTo>
                  <a:pt x="183" y="1237"/>
                </a:lnTo>
                <a:lnTo>
                  <a:pt x="162" y="1176"/>
                </a:lnTo>
                <a:lnTo>
                  <a:pt x="148" y="1112"/>
                </a:lnTo>
                <a:lnTo>
                  <a:pt x="138" y="1047"/>
                </a:lnTo>
                <a:lnTo>
                  <a:pt x="135" y="980"/>
                </a:lnTo>
                <a:lnTo>
                  <a:pt x="135" y="972"/>
                </a:lnTo>
                <a:lnTo>
                  <a:pt x="183" y="997"/>
                </a:lnTo>
                <a:lnTo>
                  <a:pt x="233" y="1017"/>
                </a:lnTo>
                <a:lnTo>
                  <a:pt x="284" y="1035"/>
                </a:lnTo>
                <a:lnTo>
                  <a:pt x="337" y="1047"/>
                </a:lnTo>
                <a:lnTo>
                  <a:pt x="391" y="1056"/>
                </a:lnTo>
                <a:lnTo>
                  <a:pt x="446" y="1060"/>
                </a:lnTo>
                <a:lnTo>
                  <a:pt x="398" y="1023"/>
                </a:lnTo>
                <a:lnTo>
                  <a:pt x="352" y="984"/>
                </a:lnTo>
                <a:lnTo>
                  <a:pt x="311" y="939"/>
                </a:lnTo>
                <a:lnTo>
                  <a:pt x="273" y="891"/>
                </a:lnTo>
                <a:lnTo>
                  <a:pt x="240" y="840"/>
                </a:lnTo>
                <a:lnTo>
                  <a:pt x="211" y="786"/>
                </a:lnTo>
                <a:lnTo>
                  <a:pt x="186" y="729"/>
                </a:lnTo>
                <a:lnTo>
                  <a:pt x="166" y="669"/>
                </a:lnTo>
                <a:lnTo>
                  <a:pt x="152" y="608"/>
                </a:lnTo>
                <a:lnTo>
                  <a:pt x="144" y="545"/>
                </a:lnTo>
                <a:lnTo>
                  <a:pt x="141" y="479"/>
                </a:lnTo>
                <a:lnTo>
                  <a:pt x="144" y="416"/>
                </a:lnTo>
                <a:lnTo>
                  <a:pt x="151" y="354"/>
                </a:lnTo>
                <a:lnTo>
                  <a:pt x="164" y="294"/>
                </a:lnTo>
                <a:lnTo>
                  <a:pt x="183" y="237"/>
                </a:lnTo>
                <a:lnTo>
                  <a:pt x="206" y="181"/>
                </a:lnTo>
                <a:lnTo>
                  <a:pt x="234" y="128"/>
                </a:lnTo>
                <a:lnTo>
                  <a:pt x="300" y="205"/>
                </a:lnTo>
                <a:lnTo>
                  <a:pt x="369" y="280"/>
                </a:lnTo>
                <a:lnTo>
                  <a:pt x="442" y="350"/>
                </a:lnTo>
                <a:lnTo>
                  <a:pt x="519" y="416"/>
                </a:lnTo>
                <a:lnTo>
                  <a:pt x="598" y="479"/>
                </a:lnTo>
                <a:lnTo>
                  <a:pt x="682" y="536"/>
                </a:lnTo>
                <a:lnTo>
                  <a:pt x="768" y="591"/>
                </a:lnTo>
                <a:lnTo>
                  <a:pt x="857" y="640"/>
                </a:lnTo>
                <a:lnTo>
                  <a:pt x="949" y="685"/>
                </a:lnTo>
                <a:lnTo>
                  <a:pt x="1043" y="725"/>
                </a:lnTo>
                <a:lnTo>
                  <a:pt x="1139" y="761"/>
                </a:lnTo>
                <a:lnTo>
                  <a:pt x="1238" y="791"/>
                </a:lnTo>
                <a:lnTo>
                  <a:pt x="1339" y="815"/>
                </a:lnTo>
                <a:lnTo>
                  <a:pt x="1443" y="835"/>
                </a:lnTo>
                <a:lnTo>
                  <a:pt x="1547" y="848"/>
                </a:lnTo>
                <a:lnTo>
                  <a:pt x="1654" y="857"/>
                </a:lnTo>
                <a:lnTo>
                  <a:pt x="1644" y="806"/>
                </a:lnTo>
                <a:lnTo>
                  <a:pt x="1638" y="752"/>
                </a:lnTo>
                <a:lnTo>
                  <a:pt x="1636" y="699"/>
                </a:lnTo>
                <a:lnTo>
                  <a:pt x="1640" y="631"/>
                </a:lnTo>
                <a:lnTo>
                  <a:pt x="1649" y="566"/>
                </a:lnTo>
                <a:lnTo>
                  <a:pt x="1664" y="503"/>
                </a:lnTo>
                <a:lnTo>
                  <a:pt x="1684" y="441"/>
                </a:lnTo>
                <a:lnTo>
                  <a:pt x="1710" y="383"/>
                </a:lnTo>
                <a:lnTo>
                  <a:pt x="1741" y="328"/>
                </a:lnTo>
                <a:lnTo>
                  <a:pt x="1776" y="276"/>
                </a:lnTo>
                <a:lnTo>
                  <a:pt x="1817" y="227"/>
                </a:lnTo>
                <a:lnTo>
                  <a:pt x="1860" y="183"/>
                </a:lnTo>
                <a:lnTo>
                  <a:pt x="1909" y="143"/>
                </a:lnTo>
                <a:lnTo>
                  <a:pt x="1959" y="107"/>
                </a:lnTo>
                <a:lnTo>
                  <a:pt x="2014" y="76"/>
                </a:lnTo>
                <a:lnTo>
                  <a:pt x="2072" y="49"/>
                </a:lnTo>
                <a:lnTo>
                  <a:pt x="2132" y="28"/>
                </a:lnTo>
                <a:lnTo>
                  <a:pt x="2194" y="13"/>
                </a:lnTo>
                <a:lnTo>
                  <a:pt x="2259" y="3"/>
                </a:lnTo>
                <a:lnTo>
                  <a:pt x="23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6"/>
          <p:cNvSpPr>
            <a:spLocks/>
          </p:cNvSpPr>
          <p:nvPr/>
        </p:nvSpPr>
        <p:spPr bwMode="auto">
          <a:xfrm>
            <a:off x="7165664" y="4522335"/>
            <a:ext cx="231775" cy="230187"/>
          </a:xfrm>
          <a:custGeom>
            <a:avLst/>
            <a:gdLst>
              <a:gd name="T0" fmla="*/ 2939 w 3358"/>
              <a:gd name="T1" fmla="*/ 0 h 3335"/>
              <a:gd name="T2" fmla="*/ 3034 w 3358"/>
              <a:gd name="T3" fmla="*/ 11 h 3335"/>
              <a:gd name="T4" fmla="*/ 3123 w 3358"/>
              <a:gd name="T5" fmla="*/ 42 h 3335"/>
              <a:gd name="T6" fmla="*/ 3200 w 3358"/>
              <a:gd name="T7" fmla="*/ 92 h 3335"/>
              <a:gd name="T8" fmla="*/ 3265 w 3358"/>
              <a:gd name="T9" fmla="*/ 157 h 3335"/>
              <a:gd name="T10" fmla="*/ 3315 w 3358"/>
              <a:gd name="T11" fmla="*/ 233 h 3335"/>
              <a:gd name="T12" fmla="*/ 3347 w 3358"/>
              <a:gd name="T13" fmla="*/ 321 h 3335"/>
              <a:gd name="T14" fmla="*/ 3358 w 3358"/>
              <a:gd name="T15" fmla="*/ 416 h 3335"/>
              <a:gd name="T16" fmla="*/ 3355 w 3358"/>
              <a:gd name="T17" fmla="*/ 2967 h 3335"/>
              <a:gd name="T18" fmla="*/ 3334 w 3358"/>
              <a:gd name="T19" fmla="*/ 3058 h 3335"/>
              <a:gd name="T20" fmla="*/ 3293 w 3358"/>
              <a:gd name="T21" fmla="*/ 3141 h 3335"/>
              <a:gd name="T22" fmla="*/ 3235 w 3358"/>
              <a:gd name="T23" fmla="*/ 3213 h 3335"/>
              <a:gd name="T24" fmla="*/ 3163 w 3358"/>
              <a:gd name="T25" fmla="*/ 3270 h 3335"/>
              <a:gd name="T26" fmla="*/ 3079 w 3358"/>
              <a:gd name="T27" fmla="*/ 3311 h 3335"/>
              <a:gd name="T28" fmla="*/ 2988 w 3358"/>
              <a:gd name="T29" fmla="*/ 3332 h 3335"/>
              <a:gd name="T30" fmla="*/ 2309 w 3358"/>
              <a:gd name="T31" fmla="*/ 3335 h 3335"/>
              <a:gd name="T32" fmla="*/ 2623 w 3358"/>
              <a:gd name="T33" fmla="*/ 2189 h 3335"/>
              <a:gd name="T34" fmla="*/ 2309 w 3358"/>
              <a:gd name="T35" fmla="*/ 1668 h 3335"/>
              <a:gd name="T36" fmla="*/ 2310 w 3358"/>
              <a:gd name="T37" fmla="*/ 1226 h 3335"/>
              <a:gd name="T38" fmla="*/ 2323 w 3358"/>
              <a:gd name="T39" fmla="*/ 1189 h 3335"/>
              <a:gd name="T40" fmla="*/ 2347 w 3358"/>
              <a:gd name="T41" fmla="*/ 1166 h 3335"/>
              <a:gd name="T42" fmla="*/ 2379 w 3358"/>
              <a:gd name="T43" fmla="*/ 1153 h 3335"/>
              <a:gd name="T44" fmla="*/ 2420 w 3358"/>
              <a:gd name="T45" fmla="*/ 1147 h 3335"/>
              <a:gd name="T46" fmla="*/ 2467 w 3358"/>
              <a:gd name="T47" fmla="*/ 1146 h 3335"/>
              <a:gd name="T48" fmla="*/ 2519 w 3358"/>
              <a:gd name="T49" fmla="*/ 1146 h 3335"/>
              <a:gd name="T50" fmla="*/ 2728 w 3358"/>
              <a:gd name="T51" fmla="*/ 626 h 3335"/>
              <a:gd name="T52" fmla="*/ 2248 w 3358"/>
              <a:gd name="T53" fmla="*/ 629 h 3335"/>
              <a:gd name="T54" fmla="*/ 2132 w 3358"/>
              <a:gd name="T55" fmla="*/ 650 h 3335"/>
              <a:gd name="T56" fmla="*/ 2024 w 3358"/>
              <a:gd name="T57" fmla="*/ 692 h 3335"/>
              <a:gd name="T58" fmla="*/ 1927 w 3358"/>
              <a:gd name="T59" fmla="*/ 753 h 3335"/>
              <a:gd name="T60" fmla="*/ 1844 w 3358"/>
              <a:gd name="T61" fmla="*/ 829 h 3335"/>
              <a:gd name="T62" fmla="*/ 1775 w 3358"/>
              <a:gd name="T63" fmla="*/ 919 h 3335"/>
              <a:gd name="T64" fmla="*/ 1723 w 3358"/>
              <a:gd name="T65" fmla="*/ 1021 h 3335"/>
              <a:gd name="T66" fmla="*/ 1690 w 3358"/>
              <a:gd name="T67" fmla="*/ 1132 h 3335"/>
              <a:gd name="T68" fmla="*/ 1679 w 3358"/>
              <a:gd name="T69" fmla="*/ 1250 h 3335"/>
              <a:gd name="T70" fmla="*/ 1259 w 3358"/>
              <a:gd name="T71" fmla="*/ 1668 h 3335"/>
              <a:gd name="T72" fmla="*/ 1679 w 3358"/>
              <a:gd name="T73" fmla="*/ 2189 h 3335"/>
              <a:gd name="T74" fmla="*/ 419 w 3358"/>
              <a:gd name="T75" fmla="*/ 3335 h 3335"/>
              <a:gd name="T76" fmla="*/ 324 w 3358"/>
              <a:gd name="T77" fmla="*/ 3324 h 3335"/>
              <a:gd name="T78" fmla="*/ 235 w 3358"/>
              <a:gd name="T79" fmla="*/ 3293 h 3335"/>
              <a:gd name="T80" fmla="*/ 158 w 3358"/>
              <a:gd name="T81" fmla="*/ 3243 h 3335"/>
              <a:gd name="T82" fmla="*/ 93 w 3358"/>
              <a:gd name="T83" fmla="*/ 3178 h 3335"/>
              <a:gd name="T84" fmla="*/ 43 w 3358"/>
              <a:gd name="T85" fmla="*/ 3102 h 3335"/>
              <a:gd name="T86" fmla="*/ 11 w 3358"/>
              <a:gd name="T87" fmla="*/ 3014 h 3335"/>
              <a:gd name="T88" fmla="*/ 0 w 3358"/>
              <a:gd name="T89" fmla="*/ 2919 h 3335"/>
              <a:gd name="T90" fmla="*/ 3 w 3358"/>
              <a:gd name="T91" fmla="*/ 368 h 3335"/>
              <a:gd name="T92" fmla="*/ 24 w 3358"/>
              <a:gd name="T93" fmla="*/ 277 h 3335"/>
              <a:gd name="T94" fmla="*/ 65 w 3358"/>
              <a:gd name="T95" fmla="*/ 194 h 3335"/>
              <a:gd name="T96" fmla="*/ 123 w 3358"/>
              <a:gd name="T97" fmla="*/ 122 h 3335"/>
              <a:gd name="T98" fmla="*/ 195 w 3358"/>
              <a:gd name="T99" fmla="*/ 65 h 3335"/>
              <a:gd name="T100" fmla="*/ 279 w 3358"/>
              <a:gd name="T101" fmla="*/ 24 h 3335"/>
              <a:gd name="T102" fmla="*/ 370 w 3358"/>
              <a:gd name="T103" fmla="*/ 3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8" h="3335">
                <a:moveTo>
                  <a:pt x="419" y="0"/>
                </a:moveTo>
                <a:lnTo>
                  <a:pt x="2939" y="0"/>
                </a:lnTo>
                <a:lnTo>
                  <a:pt x="2988" y="3"/>
                </a:lnTo>
                <a:lnTo>
                  <a:pt x="3034" y="11"/>
                </a:lnTo>
                <a:lnTo>
                  <a:pt x="3079" y="24"/>
                </a:lnTo>
                <a:lnTo>
                  <a:pt x="3123" y="42"/>
                </a:lnTo>
                <a:lnTo>
                  <a:pt x="3163" y="65"/>
                </a:lnTo>
                <a:lnTo>
                  <a:pt x="3200" y="92"/>
                </a:lnTo>
                <a:lnTo>
                  <a:pt x="3235" y="122"/>
                </a:lnTo>
                <a:lnTo>
                  <a:pt x="3265" y="157"/>
                </a:lnTo>
                <a:lnTo>
                  <a:pt x="3293" y="194"/>
                </a:lnTo>
                <a:lnTo>
                  <a:pt x="3315" y="233"/>
                </a:lnTo>
                <a:lnTo>
                  <a:pt x="3334" y="277"/>
                </a:lnTo>
                <a:lnTo>
                  <a:pt x="3347" y="321"/>
                </a:lnTo>
                <a:lnTo>
                  <a:pt x="3355" y="368"/>
                </a:lnTo>
                <a:lnTo>
                  <a:pt x="3358" y="416"/>
                </a:lnTo>
                <a:lnTo>
                  <a:pt x="3358" y="2919"/>
                </a:lnTo>
                <a:lnTo>
                  <a:pt x="3355" y="2967"/>
                </a:lnTo>
                <a:lnTo>
                  <a:pt x="3347" y="3014"/>
                </a:lnTo>
                <a:lnTo>
                  <a:pt x="3334" y="3058"/>
                </a:lnTo>
                <a:lnTo>
                  <a:pt x="3315" y="3102"/>
                </a:lnTo>
                <a:lnTo>
                  <a:pt x="3293" y="3141"/>
                </a:lnTo>
                <a:lnTo>
                  <a:pt x="3265" y="3178"/>
                </a:lnTo>
                <a:lnTo>
                  <a:pt x="3235" y="3213"/>
                </a:lnTo>
                <a:lnTo>
                  <a:pt x="3200" y="3243"/>
                </a:lnTo>
                <a:lnTo>
                  <a:pt x="3163" y="3270"/>
                </a:lnTo>
                <a:lnTo>
                  <a:pt x="3123" y="3293"/>
                </a:lnTo>
                <a:lnTo>
                  <a:pt x="3079" y="3311"/>
                </a:lnTo>
                <a:lnTo>
                  <a:pt x="3034" y="3324"/>
                </a:lnTo>
                <a:lnTo>
                  <a:pt x="2988" y="3332"/>
                </a:lnTo>
                <a:lnTo>
                  <a:pt x="2939" y="3335"/>
                </a:lnTo>
                <a:lnTo>
                  <a:pt x="2309" y="3335"/>
                </a:lnTo>
                <a:lnTo>
                  <a:pt x="2309" y="2189"/>
                </a:lnTo>
                <a:lnTo>
                  <a:pt x="2623" y="2189"/>
                </a:lnTo>
                <a:lnTo>
                  <a:pt x="2833" y="1668"/>
                </a:lnTo>
                <a:lnTo>
                  <a:pt x="2309" y="1668"/>
                </a:lnTo>
                <a:lnTo>
                  <a:pt x="2309" y="1250"/>
                </a:lnTo>
                <a:lnTo>
                  <a:pt x="2310" y="1226"/>
                </a:lnTo>
                <a:lnTo>
                  <a:pt x="2315" y="1206"/>
                </a:lnTo>
                <a:lnTo>
                  <a:pt x="2323" y="1189"/>
                </a:lnTo>
                <a:lnTo>
                  <a:pt x="2333" y="1176"/>
                </a:lnTo>
                <a:lnTo>
                  <a:pt x="2347" y="1166"/>
                </a:lnTo>
                <a:lnTo>
                  <a:pt x="2362" y="1158"/>
                </a:lnTo>
                <a:lnTo>
                  <a:pt x="2379" y="1153"/>
                </a:lnTo>
                <a:lnTo>
                  <a:pt x="2398" y="1149"/>
                </a:lnTo>
                <a:lnTo>
                  <a:pt x="2420" y="1147"/>
                </a:lnTo>
                <a:lnTo>
                  <a:pt x="2442" y="1146"/>
                </a:lnTo>
                <a:lnTo>
                  <a:pt x="2467" y="1146"/>
                </a:lnTo>
                <a:lnTo>
                  <a:pt x="2492" y="1146"/>
                </a:lnTo>
                <a:lnTo>
                  <a:pt x="2519" y="1146"/>
                </a:lnTo>
                <a:lnTo>
                  <a:pt x="2728" y="1146"/>
                </a:lnTo>
                <a:lnTo>
                  <a:pt x="2728" y="626"/>
                </a:lnTo>
                <a:lnTo>
                  <a:pt x="2309" y="626"/>
                </a:lnTo>
                <a:lnTo>
                  <a:pt x="2248" y="629"/>
                </a:lnTo>
                <a:lnTo>
                  <a:pt x="2189" y="637"/>
                </a:lnTo>
                <a:lnTo>
                  <a:pt x="2132" y="650"/>
                </a:lnTo>
                <a:lnTo>
                  <a:pt x="2077" y="669"/>
                </a:lnTo>
                <a:lnTo>
                  <a:pt x="2024" y="692"/>
                </a:lnTo>
                <a:lnTo>
                  <a:pt x="1974" y="721"/>
                </a:lnTo>
                <a:lnTo>
                  <a:pt x="1927" y="753"/>
                </a:lnTo>
                <a:lnTo>
                  <a:pt x="1884" y="789"/>
                </a:lnTo>
                <a:lnTo>
                  <a:pt x="1844" y="829"/>
                </a:lnTo>
                <a:lnTo>
                  <a:pt x="1807" y="872"/>
                </a:lnTo>
                <a:lnTo>
                  <a:pt x="1775" y="919"/>
                </a:lnTo>
                <a:lnTo>
                  <a:pt x="1746" y="968"/>
                </a:lnTo>
                <a:lnTo>
                  <a:pt x="1723" y="1021"/>
                </a:lnTo>
                <a:lnTo>
                  <a:pt x="1704" y="1075"/>
                </a:lnTo>
                <a:lnTo>
                  <a:pt x="1690" y="1132"/>
                </a:lnTo>
                <a:lnTo>
                  <a:pt x="1682" y="1190"/>
                </a:lnTo>
                <a:lnTo>
                  <a:pt x="1679" y="1250"/>
                </a:lnTo>
                <a:lnTo>
                  <a:pt x="1679" y="1668"/>
                </a:lnTo>
                <a:lnTo>
                  <a:pt x="1259" y="1668"/>
                </a:lnTo>
                <a:lnTo>
                  <a:pt x="1259" y="2189"/>
                </a:lnTo>
                <a:lnTo>
                  <a:pt x="1679" y="2189"/>
                </a:lnTo>
                <a:lnTo>
                  <a:pt x="1679" y="3335"/>
                </a:lnTo>
                <a:lnTo>
                  <a:pt x="419" y="3335"/>
                </a:lnTo>
                <a:lnTo>
                  <a:pt x="370" y="3332"/>
                </a:lnTo>
                <a:lnTo>
                  <a:pt x="324" y="3324"/>
                </a:lnTo>
                <a:lnTo>
                  <a:pt x="279" y="3311"/>
                </a:lnTo>
                <a:lnTo>
                  <a:pt x="235" y="3293"/>
                </a:lnTo>
                <a:lnTo>
                  <a:pt x="195" y="3270"/>
                </a:lnTo>
                <a:lnTo>
                  <a:pt x="158" y="3243"/>
                </a:lnTo>
                <a:lnTo>
                  <a:pt x="123" y="3213"/>
                </a:lnTo>
                <a:lnTo>
                  <a:pt x="93" y="3178"/>
                </a:lnTo>
                <a:lnTo>
                  <a:pt x="65" y="3141"/>
                </a:lnTo>
                <a:lnTo>
                  <a:pt x="43" y="3102"/>
                </a:lnTo>
                <a:lnTo>
                  <a:pt x="24" y="3058"/>
                </a:lnTo>
                <a:lnTo>
                  <a:pt x="11" y="3014"/>
                </a:lnTo>
                <a:lnTo>
                  <a:pt x="3" y="2967"/>
                </a:lnTo>
                <a:lnTo>
                  <a:pt x="0" y="2919"/>
                </a:lnTo>
                <a:lnTo>
                  <a:pt x="0" y="416"/>
                </a:lnTo>
                <a:lnTo>
                  <a:pt x="3" y="368"/>
                </a:lnTo>
                <a:lnTo>
                  <a:pt x="11" y="321"/>
                </a:lnTo>
                <a:lnTo>
                  <a:pt x="24" y="277"/>
                </a:lnTo>
                <a:lnTo>
                  <a:pt x="43" y="233"/>
                </a:lnTo>
                <a:lnTo>
                  <a:pt x="65" y="194"/>
                </a:lnTo>
                <a:lnTo>
                  <a:pt x="93" y="157"/>
                </a:lnTo>
                <a:lnTo>
                  <a:pt x="123" y="122"/>
                </a:lnTo>
                <a:lnTo>
                  <a:pt x="158" y="92"/>
                </a:lnTo>
                <a:lnTo>
                  <a:pt x="195" y="65"/>
                </a:lnTo>
                <a:lnTo>
                  <a:pt x="235" y="42"/>
                </a:lnTo>
                <a:lnTo>
                  <a:pt x="279" y="24"/>
                </a:lnTo>
                <a:lnTo>
                  <a:pt x="324" y="11"/>
                </a:lnTo>
                <a:lnTo>
                  <a:pt x="370" y="3"/>
                </a:lnTo>
                <a:lnTo>
                  <a:pt x="4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714939" y="4522335"/>
            <a:ext cx="230187" cy="230187"/>
            <a:chOff x="3328988" y="4551363"/>
            <a:chExt cx="230187" cy="230187"/>
          </a:xfrm>
          <a:solidFill>
            <a:schemeClr val="bg1"/>
          </a:solidFill>
        </p:grpSpPr>
        <p:sp>
          <p:nvSpPr>
            <p:cNvPr id="60" name="Freeform 11"/>
            <p:cNvSpPr>
              <a:spLocks noEditPoints="1"/>
            </p:cNvSpPr>
            <p:nvPr/>
          </p:nvSpPr>
          <p:spPr bwMode="auto">
            <a:xfrm>
              <a:off x="3328988" y="4551363"/>
              <a:ext cx="230187" cy="230187"/>
            </a:xfrm>
            <a:custGeom>
              <a:avLst/>
              <a:gdLst>
                <a:gd name="T0" fmla="*/ 912 w 3335"/>
                <a:gd name="T1" fmla="*/ 324 h 3335"/>
                <a:gd name="T2" fmla="*/ 730 w 3335"/>
                <a:gd name="T3" fmla="*/ 383 h 3335"/>
                <a:gd name="T4" fmla="*/ 572 w 3335"/>
                <a:gd name="T5" fmla="*/ 484 h 3335"/>
                <a:gd name="T6" fmla="*/ 447 w 3335"/>
                <a:gd name="T7" fmla="*/ 622 h 3335"/>
                <a:gd name="T8" fmla="*/ 359 w 3335"/>
                <a:gd name="T9" fmla="*/ 788 h 3335"/>
                <a:gd name="T10" fmla="*/ 315 w 3335"/>
                <a:gd name="T11" fmla="*/ 976 h 3335"/>
                <a:gd name="T12" fmla="*/ 315 w 3335"/>
                <a:gd name="T13" fmla="*/ 2359 h 3335"/>
                <a:gd name="T14" fmla="*/ 359 w 3335"/>
                <a:gd name="T15" fmla="*/ 2547 h 3335"/>
                <a:gd name="T16" fmla="*/ 447 w 3335"/>
                <a:gd name="T17" fmla="*/ 2713 h 3335"/>
                <a:gd name="T18" fmla="*/ 572 w 3335"/>
                <a:gd name="T19" fmla="*/ 2851 h 3335"/>
                <a:gd name="T20" fmla="*/ 730 w 3335"/>
                <a:gd name="T21" fmla="*/ 2952 h 3335"/>
                <a:gd name="T22" fmla="*/ 912 w 3335"/>
                <a:gd name="T23" fmla="*/ 3011 h 3335"/>
                <a:gd name="T24" fmla="*/ 2293 w 3335"/>
                <a:gd name="T25" fmla="*/ 3023 h 3335"/>
                <a:gd name="T26" fmla="*/ 2486 w 3335"/>
                <a:gd name="T27" fmla="*/ 2996 h 3335"/>
                <a:gd name="T28" fmla="*/ 2661 w 3335"/>
                <a:gd name="T29" fmla="*/ 2923 h 3335"/>
                <a:gd name="T30" fmla="*/ 2808 w 3335"/>
                <a:gd name="T31" fmla="*/ 2808 h 3335"/>
                <a:gd name="T32" fmla="*/ 2923 w 3335"/>
                <a:gd name="T33" fmla="*/ 2661 h 3335"/>
                <a:gd name="T34" fmla="*/ 2996 w 3335"/>
                <a:gd name="T35" fmla="*/ 2486 h 3335"/>
                <a:gd name="T36" fmla="*/ 3023 w 3335"/>
                <a:gd name="T37" fmla="*/ 2293 h 3335"/>
                <a:gd name="T38" fmla="*/ 3011 w 3335"/>
                <a:gd name="T39" fmla="*/ 912 h 3335"/>
                <a:gd name="T40" fmla="*/ 2952 w 3335"/>
                <a:gd name="T41" fmla="*/ 730 h 3335"/>
                <a:gd name="T42" fmla="*/ 2851 w 3335"/>
                <a:gd name="T43" fmla="*/ 572 h 3335"/>
                <a:gd name="T44" fmla="*/ 2713 w 3335"/>
                <a:gd name="T45" fmla="*/ 447 h 3335"/>
                <a:gd name="T46" fmla="*/ 2547 w 3335"/>
                <a:gd name="T47" fmla="*/ 359 h 3335"/>
                <a:gd name="T48" fmla="*/ 2359 w 3335"/>
                <a:gd name="T49" fmla="*/ 315 h 3335"/>
                <a:gd name="T50" fmla="*/ 1042 w 3335"/>
                <a:gd name="T51" fmla="*/ 0 h 3335"/>
                <a:gd name="T52" fmla="*/ 2454 w 3335"/>
                <a:gd name="T53" fmla="*/ 12 h 3335"/>
                <a:gd name="T54" fmla="*/ 2680 w 3335"/>
                <a:gd name="T55" fmla="*/ 75 h 3335"/>
                <a:gd name="T56" fmla="*/ 2883 w 3335"/>
                <a:gd name="T57" fmla="*/ 183 h 3335"/>
                <a:gd name="T58" fmla="*/ 3056 w 3335"/>
                <a:gd name="T59" fmla="*/ 332 h 3335"/>
                <a:gd name="T60" fmla="*/ 3193 w 3335"/>
                <a:gd name="T61" fmla="*/ 516 h 3335"/>
                <a:gd name="T62" fmla="*/ 3286 w 3335"/>
                <a:gd name="T63" fmla="*/ 728 h 3335"/>
                <a:gd name="T64" fmla="*/ 3332 w 3335"/>
                <a:gd name="T65" fmla="*/ 961 h 3335"/>
                <a:gd name="T66" fmla="*/ 3332 w 3335"/>
                <a:gd name="T67" fmla="*/ 2374 h 3335"/>
                <a:gd name="T68" fmla="*/ 3286 w 3335"/>
                <a:gd name="T69" fmla="*/ 2607 h 3335"/>
                <a:gd name="T70" fmla="*/ 3193 w 3335"/>
                <a:gd name="T71" fmla="*/ 2819 h 3335"/>
                <a:gd name="T72" fmla="*/ 3056 w 3335"/>
                <a:gd name="T73" fmla="*/ 3003 h 3335"/>
                <a:gd name="T74" fmla="*/ 2883 w 3335"/>
                <a:gd name="T75" fmla="*/ 3152 h 3335"/>
                <a:gd name="T76" fmla="*/ 2680 w 3335"/>
                <a:gd name="T77" fmla="*/ 3260 h 3335"/>
                <a:gd name="T78" fmla="*/ 2454 w 3335"/>
                <a:gd name="T79" fmla="*/ 3323 h 3335"/>
                <a:gd name="T80" fmla="*/ 1042 w 3335"/>
                <a:gd name="T81" fmla="*/ 3335 h 3335"/>
                <a:gd name="T82" fmla="*/ 803 w 3335"/>
                <a:gd name="T83" fmla="*/ 3308 h 3335"/>
                <a:gd name="T84" fmla="*/ 584 w 3335"/>
                <a:gd name="T85" fmla="*/ 3229 h 3335"/>
                <a:gd name="T86" fmla="*/ 390 w 3335"/>
                <a:gd name="T87" fmla="*/ 3106 h 3335"/>
                <a:gd name="T88" fmla="*/ 229 w 3335"/>
                <a:gd name="T89" fmla="*/ 2945 h 3335"/>
                <a:gd name="T90" fmla="*/ 106 w 3335"/>
                <a:gd name="T91" fmla="*/ 2751 h 3335"/>
                <a:gd name="T92" fmla="*/ 27 w 3335"/>
                <a:gd name="T93" fmla="*/ 2532 h 3335"/>
                <a:gd name="T94" fmla="*/ 0 w 3335"/>
                <a:gd name="T95" fmla="*/ 2293 h 3335"/>
                <a:gd name="T96" fmla="*/ 12 w 3335"/>
                <a:gd name="T97" fmla="*/ 881 h 3335"/>
                <a:gd name="T98" fmla="*/ 75 w 3335"/>
                <a:gd name="T99" fmla="*/ 655 h 3335"/>
                <a:gd name="T100" fmla="*/ 183 w 3335"/>
                <a:gd name="T101" fmla="*/ 452 h 3335"/>
                <a:gd name="T102" fmla="*/ 332 w 3335"/>
                <a:gd name="T103" fmla="*/ 279 h 3335"/>
                <a:gd name="T104" fmla="*/ 516 w 3335"/>
                <a:gd name="T105" fmla="*/ 142 h 3335"/>
                <a:gd name="T106" fmla="*/ 728 w 3335"/>
                <a:gd name="T107" fmla="*/ 49 h 3335"/>
                <a:gd name="T108" fmla="*/ 961 w 3335"/>
                <a:gd name="T109" fmla="*/ 3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5" h="3335">
                  <a:moveTo>
                    <a:pt x="1042" y="312"/>
                  </a:moveTo>
                  <a:lnTo>
                    <a:pt x="976" y="315"/>
                  </a:lnTo>
                  <a:lnTo>
                    <a:pt x="912" y="324"/>
                  </a:lnTo>
                  <a:lnTo>
                    <a:pt x="849" y="339"/>
                  </a:lnTo>
                  <a:lnTo>
                    <a:pt x="788" y="359"/>
                  </a:lnTo>
                  <a:lnTo>
                    <a:pt x="730" y="383"/>
                  </a:lnTo>
                  <a:lnTo>
                    <a:pt x="674" y="412"/>
                  </a:lnTo>
                  <a:lnTo>
                    <a:pt x="622" y="447"/>
                  </a:lnTo>
                  <a:lnTo>
                    <a:pt x="572" y="484"/>
                  </a:lnTo>
                  <a:lnTo>
                    <a:pt x="527" y="527"/>
                  </a:lnTo>
                  <a:lnTo>
                    <a:pt x="484" y="572"/>
                  </a:lnTo>
                  <a:lnTo>
                    <a:pt x="447" y="622"/>
                  </a:lnTo>
                  <a:lnTo>
                    <a:pt x="412" y="674"/>
                  </a:lnTo>
                  <a:lnTo>
                    <a:pt x="383" y="730"/>
                  </a:lnTo>
                  <a:lnTo>
                    <a:pt x="359" y="788"/>
                  </a:lnTo>
                  <a:lnTo>
                    <a:pt x="339" y="849"/>
                  </a:lnTo>
                  <a:lnTo>
                    <a:pt x="324" y="912"/>
                  </a:lnTo>
                  <a:lnTo>
                    <a:pt x="315" y="976"/>
                  </a:lnTo>
                  <a:lnTo>
                    <a:pt x="312" y="1042"/>
                  </a:lnTo>
                  <a:lnTo>
                    <a:pt x="312" y="2293"/>
                  </a:lnTo>
                  <a:lnTo>
                    <a:pt x="315" y="2359"/>
                  </a:lnTo>
                  <a:lnTo>
                    <a:pt x="324" y="2423"/>
                  </a:lnTo>
                  <a:lnTo>
                    <a:pt x="339" y="2486"/>
                  </a:lnTo>
                  <a:lnTo>
                    <a:pt x="359" y="2547"/>
                  </a:lnTo>
                  <a:lnTo>
                    <a:pt x="383" y="2605"/>
                  </a:lnTo>
                  <a:lnTo>
                    <a:pt x="412" y="2661"/>
                  </a:lnTo>
                  <a:lnTo>
                    <a:pt x="447" y="2713"/>
                  </a:lnTo>
                  <a:lnTo>
                    <a:pt x="484" y="2763"/>
                  </a:lnTo>
                  <a:lnTo>
                    <a:pt x="527" y="2808"/>
                  </a:lnTo>
                  <a:lnTo>
                    <a:pt x="572" y="2851"/>
                  </a:lnTo>
                  <a:lnTo>
                    <a:pt x="622" y="2888"/>
                  </a:lnTo>
                  <a:lnTo>
                    <a:pt x="674" y="2923"/>
                  </a:lnTo>
                  <a:lnTo>
                    <a:pt x="730" y="2952"/>
                  </a:lnTo>
                  <a:lnTo>
                    <a:pt x="788" y="2976"/>
                  </a:lnTo>
                  <a:lnTo>
                    <a:pt x="849" y="2996"/>
                  </a:lnTo>
                  <a:lnTo>
                    <a:pt x="912" y="3011"/>
                  </a:lnTo>
                  <a:lnTo>
                    <a:pt x="976" y="3020"/>
                  </a:lnTo>
                  <a:lnTo>
                    <a:pt x="1042" y="3023"/>
                  </a:lnTo>
                  <a:lnTo>
                    <a:pt x="2293" y="3023"/>
                  </a:lnTo>
                  <a:lnTo>
                    <a:pt x="2359" y="3020"/>
                  </a:lnTo>
                  <a:lnTo>
                    <a:pt x="2423" y="3011"/>
                  </a:lnTo>
                  <a:lnTo>
                    <a:pt x="2486" y="2996"/>
                  </a:lnTo>
                  <a:lnTo>
                    <a:pt x="2547" y="2976"/>
                  </a:lnTo>
                  <a:lnTo>
                    <a:pt x="2605" y="2952"/>
                  </a:lnTo>
                  <a:lnTo>
                    <a:pt x="2661" y="2923"/>
                  </a:lnTo>
                  <a:lnTo>
                    <a:pt x="2713" y="2888"/>
                  </a:lnTo>
                  <a:lnTo>
                    <a:pt x="2763" y="2851"/>
                  </a:lnTo>
                  <a:lnTo>
                    <a:pt x="2808" y="2808"/>
                  </a:lnTo>
                  <a:lnTo>
                    <a:pt x="2851" y="2763"/>
                  </a:lnTo>
                  <a:lnTo>
                    <a:pt x="2888" y="2713"/>
                  </a:lnTo>
                  <a:lnTo>
                    <a:pt x="2923" y="2661"/>
                  </a:lnTo>
                  <a:lnTo>
                    <a:pt x="2952" y="2605"/>
                  </a:lnTo>
                  <a:lnTo>
                    <a:pt x="2976" y="2547"/>
                  </a:lnTo>
                  <a:lnTo>
                    <a:pt x="2996" y="2486"/>
                  </a:lnTo>
                  <a:lnTo>
                    <a:pt x="3011" y="2423"/>
                  </a:lnTo>
                  <a:lnTo>
                    <a:pt x="3020" y="2359"/>
                  </a:lnTo>
                  <a:lnTo>
                    <a:pt x="3023" y="2293"/>
                  </a:lnTo>
                  <a:lnTo>
                    <a:pt x="3023" y="1042"/>
                  </a:lnTo>
                  <a:lnTo>
                    <a:pt x="3020" y="976"/>
                  </a:lnTo>
                  <a:lnTo>
                    <a:pt x="3011" y="912"/>
                  </a:lnTo>
                  <a:lnTo>
                    <a:pt x="2996" y="849"/>
                  </a:lnTo>
                  <a:lnTo>
                    <a:pt x="2976" y="788"/>
                  </a:lnTo>
                  <a:lnTo>
                    <a:pt x="2952" y="730"/>
                  </a:lnTo>
                  <a:lnTo>
                    <a:pt x="2923" y="674"/>
                  </a:lnTo>
                  <a:lnTo>
                    <a:pt x="2888" y="622"/>
                  </a:lnTo>
                  <a:lnTo>
                    <a:pt x="2851" y="572"/>
                  </a:lnTo>
                  <a:lnTo>
                    <a:pt x="2808" y="527"/>
                  </a:lnTo>
                  <a:lnTo>
                    <a:pt x="2763" y="484"/>
                  </a:lnTo>
                  <a:lnTo>
                    <a:pt x="2713" y="447"/>
                  </a:lnTo>
                  <a:lnTo>
                    <a:pt x="2661" y="412"/>
                  </a:lnTo>
                  <a:lnTo>
                    <a:pt x="2605" y="383"/>
                  </a:lnTo>
                  <a:lnTo>
                    <a:pt x="2547" y="359"/>
                  </a:lnTo>
                  <a:lnTo>
                    <a:pt x="2486" y="339"/>
                  </a:lnTo>
                  <a:lnTo>
                    <a:pt x="2423" y="324"/>
                  </a:lnTo>
                  <a:lnTo>
                    <a:pt x="2359" y="315"/>
                  </a:lnTo>
                  <a:lnTo>
                    <a:pt x="2293" y="312"/>
                  </a:lnTo>
                  <a:lnTo>
                    <a:pt x="1042" y="312"/>
                  </a:lnTo>
                  <a:close/>
                  <a:moveTo>
                    <a:pt x="1042" y="0"/>
                  </a:moveTo>
                  <a:lnTo>
                    <a:pt x="2293" y="0"/>
                  </a:lnTo>
                  <a:lnTo>
                    <a:pt x="2374" y="3"/>
                  </a:lnTo>
                  <a:lnTo>
                    <a:pt x="2454" y="12"/>
                  </a:lnTo>
                  <a:lnTo>
                    <a:pt x="2532" y="27"/>
                  </a:lnTo>
                  <a:lnTo>
                    <a:pt x="2607" y="49"/>
                  </a:lnTo>
                  <a:lnTo>
                    <a:pt x="2680" y="75"/>
                  </a:lnTo>
                  <a:lnTo>
                    <a:pt x="2751" y="106"/>
                  </a:lnTo>
                  <a:lnTo>
                    <a:pt x="2819" y="142"/>
                  </a:lnTo>
                  <a:lnTo>
                    <a:pt x="2883" y="183"/>
                  </a:lnTo>
                  <a:lnTo>
                    <a:pt x="2945" y="229"/>
                  </a:lnTo>
                  <a:lnTo>
                    <a:pt x="3003" y="279"/>
                  </a:lnTo>
                  <a:lnTo>
                    <a:pt x="3056" y="332"/>
                  </a:lnTo>
                  <a:lnTo>
                    <a:pt x="3106" y="390"/>
                  </a:lnTo>
                  <a:lnTo>
                    <a:pt x="3152" y="452"/>
                  </a:lnTo>
                  <a:lnTo>
                    <a:pt x="3193" y="516"/>
                  </a:lnTo>
                  <a:lnTo>
                    <a:pt x="3229" y="584"/>
                  </a:lnTo>
                  <a:lnTo>
                    <a:pt x="3260" y="655"/>
                  </a:lnTo>
                  <a:lnTo>
                    <a:pt x="3286" y="728"/>
                  </a:lnTo>
                  <a:lnTo>
                    <a:pt x="3308" y="803"/>
                  </a:lnTo>
                  <a:lnTo>
                    <a:pt x="3323" y="881"/>
                  </a:lnTo>
                  <a:lnTo>
                    <a:pt x="3332" y="961"/>
                  </a:lnTo>
                  <a:lnTo>
                    <a:pt x="3335" y="1042"/>
                  </a:lnTo>
                  <a:lnTo>
                    <a:pt x="3335" y="2293"/>
                  </a:lnTo>
                  <a:lnTo>
                    <a:pt x="3332" y="2374"/>
                  </a:lnTo>
                  <a:lnTo>
                    <a:pt x="3323" y="2454"/>
                  </a:lnTo>
                  <a:lnTo>
                    <a:pt x="3308" y="2532"/>
                  </a:lnTo>
                  <a:lnTo>
                    <a:pt x="3286" y="2607"/>
                  </a:lnTo>
                  <a:lnTo>
                    <a:pt x="3260" y="2680"/>
                  </a:lnTo>
                  <a:lnTo>
                    <a:pt x="3229" y="2751"/>
                  </a:lnTo>
                  <a:lnTo>
                    <a:pt x="3193" y="2819"/>
                  </a:lnTo>
                  <a:lnTo>
                    <a:pt x="3152" y="2883"/>
                  </a:lnTo>
                  <a:lnTo>
                    <a:pt x="3106" y="2945"/>
                  </a:lnTo>
                  <a:lnTo>
                    <a:pt x="3056" y="3003"/>
                  </a:lnTo>
                  <a:lnTo>
                    <a:pt x="3003" y="3056"/>
                  </a:lnTo>
                  <a:lnTo>
                    <a:pt x="2945" y="3106"/>
                  </a:lnTo>
                  <a:lnTo>
                    <a:pt x="2883" y="3152"/>
                  </a:lnTo>
                  <a:lnTo>
                    <a:pt x="2819" y="3193"/>
                  </a:lnTo>
                  <a:lnTo>
                    <a:pt x="2751" y="3229"/>
                  </a:lnTo>
                  <a:lnTo>
                    <a:pt x="2680" y="3260"/>
                  </a:lnTo>
                  <a:lnTo>
                    <a:pt x="2607" y="3286"/>
                  </a:lnTo>
                  <a:lnTo>
                    <a:pt x="2532" y="3308"/>
                  </a:lnTo>
                  <a:lnTo>
                    <a:pt x="2454" y="3323"/>
                  </a:lnTo>
                  <a:lnTo>
                    <a:pt x="2374" y="3332"/>
                  </a:lnTo>
                  <a:lnTo>
                    <a:pt x="2293" y="3335"/>
                  </a:lnTo>
                  <a:lnTo>
                    <a:pt x="1042" y="3335"/>
                  </a:lnTo>
                  <a:lnTo>
                    <a:pt x="961" y="3332"/>
                  </a:lnTo>
                  <a:lnTo>
                    <a:pt x="881" y="3323"/>
                  </a:lnTo>
                  <a:lnTo>
                    <a:pt x="803" y="3308"/>
                  </a:lnTo>
                  <a:lnTo>
                    <a:pt x="728" y="3286"/>
                  </a:lnTo>
                  <a:lnTo>
                    <a:pt x="655" y="3260"/>
                  </a:lnTo>
                  <a:lnTo>
                    <a:pt x="584" y="3229"/>
                  </a:lnTo>
                  <a:lnTo>
                    <a:pt x="516" y="3193"/>
                  </a:lnTo>
                  <a:lnTo>
                    <a:pt x="452" y="3152"/>
                  </a:lnTo>
                  <a:lnTo>
                    <a:pt x="390" y="3106"/>
                  </a:lnTo>
                  <a:lnTo>
                    <a:pt x="332" y="3056"/>
                  </a:lnTo>
                  <a:lnTo>
                    <a:pt x="279" y="3003"/>
                  </a:lnTo>
                  <a:lnTo>
                    <a:pt x="229" y="2945"/>
                  </a:lnTo>
                  <a:lnTo>
                    <a:pt x="183" y="2883"/>
                  </a:lnTo>
                  <a:lnTo>
                    <a:pt x="142" y="2819"/>
                  </a:lnTo>
                  <a:lnTo>
                    <a:pt x="106" y="2751"/>
                  </a:lnTo>
                  <a:lnTo>
                    <a:pt x="75" y="2680"/>
                  </a:lnTo>
                  <a:lnTo>
                    <a:pt x="49" y="2607"/>
                  </a:lnTo>
                  <a:lnTo>
                    <a:pt x="27" y="2532"/>
                  </a:lnTo>
                  <a:lnTo>
                    <a:pt x="12" y="2454"/>
                  </a:lnTo>
                  <a:lnTo>
                    <a:pt x="3" y="2374"/>
                  </a:lnTo>
                  <a:lnTo>
                    <a:pt x="0" y="2293"/>
                  </a:lnTo>
                  <a:lnTo>
                    <a:pt x="0" y="1042"/>
                  </a:lnTo>
                  <a:lnTo>
                    <a:pt x="3" y="961"/>
                  </a:lnTo>
                  <a:lnTo>
                    <a:pt x="12" y="881"/>
                  </a:lnTo>
                  <a:lnTo>
                    <a:pt x="27" y="803"/>
                  </a:lnTo>
                  <a:lnTo>
                    <a:pt x="49" y="728"/>
                  </a:lnTo>
                  <a:lnTo>
                    <a:pt x="75" y="655"/>
                  </a:lnTo>
                  <a:lnTo>
                    <a:pt x="106" y="584"/>
                  </a:lnTo>
                  <a:lnTo>
                    <a:pt x="142" y="516"/>
                  </a:lnTo>
                  <a:lnTo>
                    <a:pt x="183" y="452"/>
                  </a:lnTo>
                  <a:lnTo>
                    <a:pt x="229" y="390"/>
                  </a:lnTo>
                  <a:lnTo>
                    <a:pt x="279" y="332"/>
                  </a:lnTo>
                  <a:lnTo>
                    <a:pt x="332" y="279"/>
                  </a:lnTo>
                  <a:lnTo>
                    <a:pt x="390" y="229"/>
                  </a:lnTo>
                  <a:lnTo>
                    <a:pt x="452" y="183"/>
                  </a:lnTo>
                  <a:lnTo>
                    <a:pt x="516" y="142"/>
                  </a:lnTo>
                  <a:lnTo>
                    <a:pt x="584" y="106"/>
                  </a:lnTo>
                  <a:lnTo>
                    <a:pt x="655" y="75"/>
                  </a:lnTo>
                  <a:lnTo>
                    <a:pt x="728" y="49"/>
                  </a:lnTo>
                  <a:lnTo>
                    <a:pt x="803" y="27"/>
                  </a:lnTo>
                  <a:lnTo>
                    <a:pt x="881" y="12"/>
                  </a:lnTo>
                  <a:lnTo>
                    <a:pt x="961" y="3"/>
                  </a:lnTo>
                  <a:lnTo>
                    <a:pt x="10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"/>
            <p:cNvSpPr>
              <a:spLocks noEditPoints="1"/>
            </p:cNvSpPr>
            <p:nvPr/>
          </p:nvSpPr>
          <p:spPr bwMode="auto">
            <a:xfrm>
              <a:off x="3386138" y="4608513"/>
              <a:ext cx="115887" cy="115887"/>
            </a:xfrm>
            <a:custGeom>
              <a:avLst/>
              <a:gdLst>
                <a:gd name="T0" fmla="*/ 722 w 1667"/>
                <a:gd name="T1" fmla="*/ 324 h 1667"/>
                <a:gd name="T2" fmla="*/ 571 w 1667"/>
                <a:gd name="T3" fmla="*/ 384 h 1667"/>
                <a:gd name="T4" fmla="*/ 446 w 1667"/>
                <a:gd name="T5" fmla="*/ 485 h 1667"/>
                <a:gd name="T6" fmla="*/ 359 w 1667"/>
                <a:gd name="T7" fmla="*/ 618 h 1667"/>
                <a:gd name="T8" fmla="*/ 315 w 1667"/>
                <a:gd name="T9" fmla="*/ 777 h 1667"/>
                <a:gd name="T10" fmla="*/ 324 w 1667"/>
                <a:gd name="T11" fmla="*/ 945 h 1667"/>
                <a:gd name="T12" fmla="*/ 384 w 1667"/>
                <a:gd name="T13" fmla="*/ 1096 h 1667"/>
                <a:gd name="T14" fmla="*/ 485 w 1667"/>
                <a:gd name="T15" fmla="*/ 1221 h 1667"/>
                <a:gd name="T16" fmla="*/ 618 w 1667"/>
                <a:gd name="T17" fmla="*/ 1308 h 1667"/>
                <a:gd name="T18" fmla="*/ 777 w 1667"/>
                <a:gd name="T19" fmla="*/ 1352 h 1667"/>
                <a:gd name="T20" fmla="*/ 945 w 1667"/>
                <a:gd name="T21" fmla="*/ 1343 h 1667"/>
                <a:gd name="T22" fmla="*/ 1096 w 1667"/>
                <a:gd name="T23" fmla="*/ 1283 h 1667"/>
                <a:gd name="T24" fmla="*/ 1221 w 1667"/>
                <a:gd name="T25" fmla="*/ 1182 h 1667"/>
                <a:gd name="T26" fmla="*/ 1308 w 1667"/>
                <a:gd name="T27" fmla="*/ 1049 h 1667"/>
                <a:gd name="T28" fmla="*/ 1352 w 1667"/>
                <a:gd name="T29" fmla="*/ 890 h 1667"/>
                <a:gd name="T30" fmla="*/ 1343 w 1667"/>
                <a:gd name="T31" fmla="*/ 721 h 1667"/>
                <a:gd name="T32" fmla="*/ 1283 w 1667"/>
                <a:gd name="T33" fmla="*/ 571 h 1667"/>
                <a:gd name="T34" fmla="*/ 1182 w 1667"/>
                <a:gd name="T35" fmla="*/ 446 h 1667"/>
                <a:gd name="T36" fmla="*/ 1049 w 1667"/>
                <a:gd name="T37" fmla="*/ 359 h 1667"/>
                <a:gd name="T38" fmla="*/ 890 w 1667"/>
                <a:gd name="T39" fmla="*/ 315 h 1667"/>
                <a:gd name="T40" fmla="*/ 905 w 1667"/>
                <a:gd name="T41" fmla="*/ 3 h 1667"/>
                <a:gd name="T42" fmla="*/ 1110 w 1667"/>
                <a:gd name="T43" fmla="*/ 46 h 1667"/>
                <a:gd name="T44" fmla="*/ 1292 w 1667"/>
                <a:gd name="T45" fmla="*/ 137 h 1667"/>
                <a:gd name="T46" fmla="*/ 1446 w 1667"/>
                <a:gd name="T47" fmla="*/ 269 h 1667"/>
                <a:gd name="T48" fmla="*/ 1564 w 1667"/>
                <a:gd name="T49" fmla="*/ 432 h 1667"/>
                <a:gd name="T50" fmla="*/ 1640 w 1667"/>
                <a:gd name="T51" fmla="*/ 623 h 1667"/>
                <a:gd name="T52" fmla="*/ 1667 w 1667"/>
                <a:gd name="T53" fmla="*/ 834 h 1667"/>
                <a:gd name="T54" fmla="*/ 1640 w 1667"/>
                <a:gd name="T55" fmla="*/ 1044 h 1667"/>
                <a:gd name="T56" fmla="*/ 1564 w 1667"/>
                <a:gd name="T57" fmla="*/ 1235 h 1667"/>
                <a:gd name="T58" fmla="*/ 1446 w 1667"/>
                <a:gd name="T59" fmla="*/ 1398 h 1667"/>
                <a:gd name="T60" fmla="*/ 1292 w 1667"/>
                <a:gd name="T61" fmla="*/ 1530 h 1667"/>
                <a:gd name="T62" fmla="*/ 1110 w 1667"/>
                <a:gd name="T63" fmla="*/ 1621 h 1667"/>
                <a:gd name="T64" fmla="*/ 905 w 1667"/>
                <a:gd name="T65" fmla="*/ 1664 h 1667"/>
                <a:gd name="T66" fmla="*/ 691 w 1667"/>
                <a:gd name="T67" fmla="*/ 1655 h 1667"/>
                <a:gd name="T68" fmla="*/ 493 w 1667"/>
                <a:gd name="T69" fmla="*/ 1594 h 1667"/>
                <a:gd name="T70" fmla="*/ 319 w 1667"/>
                <a:gd name="T71" fmla="*/ 1490 h 1667"/>
                <a:gd name="T72" fmla="*/ 177 w 1667"/>
                <a:gd name="T73" fmla="*/ 1348 h 1667"/>
                <a:gd name="T74" fmla="*/ 73 w 1667"/>
                <a:gd name="T75" fmla="*/ 1174 h 1667"/>
                <a:gd name="T76" fmla="*/ 12 w 1667"/>
                <a:gd name="T77" fmla="*/ 976 h 1667"/>
                <a:gd name="T78" fmla="*/ 3 w 1667"/>
                <a:gd name="T79" fmla="*/ 762 h 1667"/>
                <a:gd name="T80" fmla="*/ 46 w 1667"/>
                <a:gd name="T81" fmla="*/ 557 h 1667"/>
                <a:gd name="T82" fmla="*/ 137 w 1667"/>
                <a:gd name="T83" fmla="*/ 375 h 1667"/>
                <a:gd name="T84" fmla="*/ 269 w 1667"/>
                <a:gd name="T85" fmla="*/ 221 h 1667"/>
                <a:gd name="T86" fmla="*/ 432 w 1667"/>
                <a:gd name="T87" fmla="*/ 103 h 1667"/>
                <a:gd name="T88" fmla="*/ 623 w 1667"/>
                <a:gd name="T89" fmla="*/ 27 h 1667"/>
                <a:gd name="T90" fmla="*/ 834 w 1667"/>
                <a:gd name="T91" fmla="*/ 0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7" h="1667">
                  <a:moveTo>
                    <a:pt x="834" y="312"/>
                  </a:moveTo>
                  <a:lnTo>
                    <a:pt x="777" y="315"/>
                  </a:lnTo>
                  <a:lnTo>
                    <a:pt x="722" y="324"/>
                  </a:lnTo>
                  <a:lnTo>
                    <a:pt x="669" y="339"/>
                  </a:lnTo>
                  <a:lnTo>
                    <a:pt x="618" y="359"/>
                  </a:lnTo>
                  <a:lnTo>
                    <a:pt x="571" y="384"/>
                  </a:lnTo>
                  <a:lnTo>
                    <a:pt x="526" y="413"/>
                  </a:lnTo>
                  <a:lnTo>
                    <a:pt x="485" y="446"/>
                  </a:lnTo>
                  <a:lnTo>
                    <a:pt x="446" y="485"/>
                  </a:lnTo>
                  <a:lnTo>
                    <a:pt x="413" y="526"/>
                  </a:lnTo>
                  <a:lnTo>
                    <a:pt x="384" y="571"/>
                  </a:lnTo>
                  <a:lnTo>
                    <a:pt x="359" y="618"/>
                  </a:lnTo>
                  <a:lnTo>
                    <a:pt x="339" y="669"/>
                  </a:lnTo>
                  <a:lnTo>
                    <a:pt x="324" y="721"/>
                  </a:lnTo>
                  <a:lnTo>
                    <a:pt x="315" y="777"/>
                  </a:lnTo>
                  <a:lnTo>
                    <a:pt x="312" y="834"/>
                  </a:lnTo>
                  <a:lnTo>
                    <a:pt x="315" y="890"/>
                  </a:lnTo>
                  <a:lnTo>
                    <a:pt x="324" y="945"/>
                  </a:lnTo>
                  <a:lnTo>
                    <a:pt x="339" y="998"/>
                  </a:lnTo>
                  <a:lnTo>
                    <a:pt x="359" y="1049"/>
                  </a:lnTo>
                  <a:lnTo>
                    <a:pt x="384" y="1096"/>
                  </a:lnTo>
                  <a:lnTo>
                    <a:pt x="413" y="1141"/>
                  </a:lnTo>
                  <a:lnTo>
                    <a:pt x="446" y="1182"/>
                  </a:lnTo>
                  <a:lnTo>
                    <a:pt x="485" y="1221"/>
                  </a:lnTo>
                  <a:lnTo>
                    <a:pt x="526" y="1254"/>
                  </a:lnTo>
                  <a:lnTo>
                    <a:pt x="571" y="1283"/>
                  </a:lnTo>
                  <a:lnTo>
                    <a:pt x="618" y="1308"/>
                  </a:lnTo>
                  <a:lnTo>
                    <a:pt x="669" y="1328"/>
                  </a:lnTo>
                  <a:lnTo>
                    <a:pt x="722" y="1343"/>
                  </a:lnTo>
                  <a:lnTo>
                    <a:pt x="777" y="1352"/>
                  </a:lnTo>
                  <a:lnTo>
                    <a:pt x="834" y="1355"/>
                  </a:lnTo>
                  <a:lnTo>
                    <a:pt x="890" y="1352"/>
                  </a:lnTo>
                  <a:lnTo>
                    <a:pt x="945" y="1343"/>
                  </a:lnTo>
                  <a:lnTo>
                    <a:pt x="998" y="1328"/>
                  </a:lnTo>
                  <a:lnTo>
                    <a:pt x="1049" y="1308"/>
                  </a:lnTo>
                  <a:lnTo>
                    <a:pt x="1096" y="1283"/>
                  </a:lnTo>
                  <a:lnTo>
                    <a:pt x="1141" y="1254"/>
                  </a:lnTo>
                  <a:lnTo>
                    <a:pt x="1182" y="1221"/>
                  </a:lnTo>
                  <a:lnTo>
                    <a:pt x="1221" y="1182"/>
                  </a:lnTo>
                  <a:lnTo>
                    <a:pt x="1254" y="1141"/>
                  </a:lnTo>
                  <a:lnTo>
                    <a:pt x="1283" y="1096"/>
                  </a:lnTo>
                  <a:lnTo>
                    <a:pt x="1308" y="1049"/>
                  </a:lnTo>
                  <a:lnTo>
                    <a:pt x="1328" y="998"/>
                  </a:lnTo>
                  <a:lnTo>
                    <a:pt x="1343" y="945"/>
                  </a:lnTo>
                  <a:lnTo>
                    <a:pt x="1352" y="890"/>
                  </a:lnTo>
                  <a:lnTo>
                    <a:pt x="1355" y="834"/>
                  </a:lnTo>
                  <a:lnTo>
                    <a:pt x="1352" y="777"/>
                  </a:lnTo>
                  <a:lnTo>
                    <a:pt x="1343" y="721"/>
                  </a:lnTo>
                  <a:lnTo>
                    <a:pt x="1328" y="669"/>
                  </a:lnTo>
                  <a:lnTo>
                    <a:pt x="1308" y="618"/>
                  </a:lnTo>
                  <a:lnTo>
                    <a:pt x="1283" y="571"/>
                  </a:lnTo>
                  <a:lnTo>
                    <a:pt x="1254" y="526"/>
                  </a:lnTo>
                  <a:lnTo>
                    <a:pt x="1221" y="485"/>
                  </a:lnTo>
                  <a:lnTo>
                    <a:pt x="1182" y="446"/>
                  </a:lnTo>
                  <a:lnTo>
                    <a:pt x="1141" y="413"/>
                  </a:lnTo>
                  <a:lnTo>
                    <a:pt x="1096" y="384"/>
                  </a:lnTo>
                  <a:lnTo>
                    <a:pt x="1049" y="359"/>
                  </a:lnTo>
                  <a:lnTo>
                    <a:pt x="998" y="339"/>
                  </a:lnTo>
                  <a:lnTo>
                    <a:pt x="945" y="324"/>
                  </a:lnTo>
                  <a:lnTo>
                    <a:pt x="890" y="315"/>
                  </a:lnTo>
                  <a:lnTo>
                    <a:pt x="834" y="312"/>
                  </a:lnTo>
                  <a:close/>
                  <a:moveTo>
                    <a:pt x="834" y="0"/>
                  </a:moveTo>
                  <a:lnTo>
                    <a:pt x="905" y="3"/>
                  </a:lnTo>
                  <a:lnTo>
                    <a:pt x="976" y="12"/>
                  </a:lnTo>
                  <a:lnTo>
                    <a:pt x="1044" y="27"/>
                  </a:lnTo>
                  <a:lnTo>
                    <a:pt x="1110" y="46"/>
                  </a:lnTo>
                  <a:lnTo>
                    <a:pt x="1174" y="73"/>
                  </a:lnTo>
                  <a:lnTo>
                    <a:pt x="1235" y="103"/>
                  </a:lnTo>
                  <a:lnTo>
                    <a:pt x="1292" y="137"/>
                  </a:lnTo>
                  <a:lnTo>
                    <a:pt x="1348" y="177"/>
                  </a:lnTo>
                  <a:lnTo>
                    <a:pt x="1398" y="221"/>
                  </a:lnTo>
                  <a:lnTo>
                    <a:pt x="1446" y="269"/>
                  </a:lnTo>
                  <a:lnTo>
                    <a:pt x="1490" y="319"/>
                  </a:lnTo>
                  <a:lnTo>
                    <a:pt x="1530" y="375"/>
                  </a:lnTo>
                  <a:lnTo>
                    <a:pt x="1564" y="432"/>
                  </a:lnTo>
                  <a:lnTo>
                    <a:pt x="1594" y="493"/>
                  </a:lnTo>
                  <a:lnTo>
                    <a:pt x="1621" y="557"/>
                  </a:lnTo>
                  <a:lnTo>
                    <a:pt x="1640" y="623"/>
                  </a:lnTo>
                  <a:lnTo>
                    <a:pt x="1655" y="691"/>
                  </a:lnTo>
                  <a:lnTo>
                    <a:pt x="1664" y="762"/>
                  </a:lnTo>
                  <a:lnTo>
                    <a:pt x="1667" y="834"/>
                  </a:lnTo>
                  <a:lnTo>
                    <a:pt x="1664" y="905"/>
                  </a:lnTo>
                  <a:lnTo>
                    <a:pt x="1655" y="976"/>
                  </a:lnTo>
                  <a:lnTo>
                    <a:pt x="1640" y="1044"/>
                  </a:lnTo>
                  <a:lnTo>
                    <a:pt x="1621" y="1110"/>
                  </a:lnTo>
                  <a:lnTo>
                    <a:pt x="1594" y="1174"/>
                  </a:lnTo>
                  <a:lnTo>
                    <a:pt x="1564" y="1235"/>
                  </a:lnTo>
                  <a:lnTo>
                    <a:pt x="1530" y="1292"/>
                  </a:lnTo>
                  <a:lnTo>
                    <a:pt x="1490" y="1348"/>
                  </a:lnTo>
                  <a:lnTo>
                    <a:pt x="1446" y="1398"/>
                  </a:lnTo>
                  <a:lnTo>
                    <a:pt x="1398" y="1446"/>
                  </a:lnTo>
                  <a:lnTo>
                    <a:pt x="1348" y="1490"/>
                  </a:lnTo>
                  <a:lnTo>
                    <a:pt x="1292" y="1530"/>
                  </a:lnTo>
                  <a:lnTo>
                    <a:pt x="1235" y="1564"/>
                  </a:lnTo>
                  <a:lnTo>
                    <a:pt x="1174" y="1594"/>
                  </a:lnTo>
                  <a:lnTo>
                    <a:pt x="1110" y="1621"/>
                  </a:lnTo>
                  <a:lnTo>
                    <a:pt x="1044" y="1640"/>
                  </a:lnTo>
                  <a:lnTo>
                    <a:pt x="976" y="1655"/>
                  </a:lnTo>
                  <a:lnTo>
                    <a:pt x="905" y="1664"/>
                  </a:lnTo>
                  <a:lnTo>
                    <a:pt x="834" y="1667"/>
                  </a:lnTo>
                  <a:lnTo>
                    <a:pt x="762" y="1664"/>
                  </a:lnTo>
                  <a:lnTo>
                    <a:pt x="691" y="1655"/>
                  </a:lnTo>
                  <a:lnTo>
                    <a:pt x="623" y="1640"/>
                  </a:lnTo>
                  <a:lnTo>
                    <a:pt x="557" y="1621"/>
                  </a:lnTo>
                  <a:lnTo>
                    <a:pt x="493" y="1594"/>
                  </a:lnTo>
                  <a:lnTo>
                    <a:pt x="432" y="1564"/>
                  </a:lnTo>
                  <a:lnTo>
                    <a:pt x="375" y="1530"/>
                  </a:lnTo>
                  <a:lnTo>
                    <a:pt x="319" y="1490"/>
                  </a:lnTo>
                  <a:lnTo>
                    <a:pt x="269" y="1446"/>
                  </a:lnTo>
                  <a:lnTo>
                    <a:pt x="221" y="1398"/>
                  </a:lnTo>
                  <a:lnTo>
                    <a:pt x="177" y="1348"/>
                  </a:lnTo>
                  <a:lnTo>
                    <a:pt x="137" y="1292"/>
                  </a:lnTo>
                  <a:lnTo>
                    <a:pt x="103" y="1235"/>
                  </a:lnTo>
                  <a:lnTo>
                    <a:pt x="73" y="1174"/>
                  </a:lnTo>
                  <a:lnTo>
                    <a:pt x="46" y="1110"/>
                  </a:lnTo>
                  <a:lnTo>
                    <a:pt x="27" y="1044"/>
                  </a:lnTo>
                  <a:lnTo>
                    <a:pt x="12" y="976"/>
                  </a:lnTo>
                  <a:lnTo>
                    <a:pt x="3" y="905"/>
                  </a:lnTo>
                  <a:lnTo>
                    <a:pt x="0" y="834"/>
                  </a:lnTo>
                  <a:lnTo>
                    <a:pt x="3" y="762"/>
                  </a:lnTo>
                  <a:lnTo>
                    <a:pt x="12" y="691"/>
                  </a:lnTo>
                  <a:lnTo>
                    <a:pt x="27" y="623"/>
                  </a:lnTo>
                  <a:lnTo>
                    <a:pt x="46" y="557"/>
                  </a:lnTo>
                  <a:lnTo>
                    <a:pt x="73" y="493"/>
                  </a:lnTo>
                  <a:lnTo>
                    <a:pt x="103" y="432"/>
                  </a:lnTo>
                  <a:lnTo>
                    <a:pt x="137" y="375"/>
                  </a:lnTo>
                  <a:lnTo>
                    <a:pt x="177" y="319"/>
                  </a:lnTo>
                  <a:lnTo>
                    <a:pt x="221" y="269"/>
                  </a:lnTo>
                  <a:lnTo>
                    <a:pt x="269" y="221"/>
                  </a:lnTo>
                  <a:lnTo>
                    <a:pt x="319" y="177"/>
                  </a:lnTo>
                  <a:lnTo>
                    <a:pt x="375" y="137"/>
                  </a:lnTo>
                  <a:lnTo>
                    <a:pt x="432" y="103"/>
                  </a:lnTo>
                  <a:lnTo>
                    <a:pt x="493" y="73"/>
                  </a:lnTo>
                  <a:lnTo>
                    <a:pt x="557" y="46"/>
                  </a:lnTo>
                  <a:lnTo>
                    <a:pt x="623" y="27"/>
                  </a:lnTo>
                  <a:lnTo>
                    <a:pt x="691" y="12"/>
                  </a:lnTo>
                  <a:lnTo>
                    <a:pt x="762" y="3"/>
                  </a:lnTo>
                  <a:lnTo>
                    <a:pt x="8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3498850" y="4597400"/>
              <a:ext cx="14287" cy="14287"/>
            </a:xfrm>
            <a:custGeom>
              <a:avLst/>
              <a:gdLst>
                <a:gd name="T0" fmla="*/ 111 w 222"/>
                <a:gd name="T1" fmla="*/ 0 h 222"/>
                <a:gd name="T2" fmla="*/ 136 w 222"/>
                <a:gd name="T3" fmla="*/ 3 h 222"/>
                <a:gd name="T4" fmla="*/ 159 w 222"/>
                <a:gd name="T5" fmla="*/ 11 h 222"/>
                <a:gd name="T6" fmla="*/ 181 w 222"/>
                <a:gd name="T7" fmla="*/ 24 h 222"/>
                <a:gd name="T8" fmla="*/ 198 w 222"/>
                <a:gd name="T9" fmla="*/ 41 h 222"/>
                <a:gd name="T10" fmla="*/ 211 w 222"/>
                <a:gd name="T11" fmla="*/ 63 h 222"/>
                <a:gd name="T12" fmla="*/ 219 w 222"/>
                <a:gd name="T13" fmla="*/ 86 h 222"/>
                <a:gd name="T14" fmla="*/ 222 w 222"/>
                <a:gd name="T15" fmla="*/ 111 h 222"/>
                <a:gd name="T16" fmla="*/ 219 w 222"/>
                <a:gd name="T17" fmla="*/ 136 h 222"/>
                <a:gd name="T18" fmla="*/ 211 w 222"/>
                <a:gd name="T19" fmla="*/ 160 h 222"/>
                <a:gd name="T20" fmla="*/ 198 w 222"/>
                <a:gd name="T21" fmla="*/ 181 h 222"/>
                <a:gd name="T22" fmla="*/ 181 w 222"/>
                <a:gd name="T23" fmla="*/ 198 h 222"/>
                <a:gd name="T24" fmla="*/ 159 w 222"/>
                <a:gd name="T25" fmla="*/ 211 h 222"/>
                <a:gd name="T26" fmla="*/ 136 w 222"/>
                <a:gd name="T27" fmla="*/ 219 h 222"/>
                <a:gd name="T28" fmla="*/ 111 w 222"/>
                <a:gd name="T29" fmla="*/ 222 h 222"/>
                <a:gd name="T30" fmla="*/ 86 w 222"/>
                <a:gd name="T31" fmla="*/ 219 h 222"/>
                <a:gd name="T32" fmla="*/ 62 w 222"/>
                <a:gd name="T33" fmla="*/ 211 h 222"/>
                <a:gd name="T34" fmla="*/ 41 w 222"/>
                <a:gd name="T35" fmla="*/ 198 h 222"/>
                <a:gd name="T36" fmla="*/ 24 w 222"/>
                <a:gd name="T37" fmla="*/ 181 h 222"/>
                <a:gd name="T38" fmla="*/ 11 w 222"/>
                <a:gd name="T39" fmla="*/ 160 h 222"/>
                <a:gd name="T40" fmla="*/ 3 w 222"/>
                <a:gd name="T41" fmla="*/ 136 h 222"/>
                <a:gd name="T42" fmla="*/ 0 w 222"/>
                <a:gd name="T43" fmla="*/ 111 h 222"/>
                <a:gd name="T44" fmla="*/ 3 w 222"/>
                <a:gd name="T45" fmla="*/ 86 h 222"/>
                <a:gd name="T46" fmla="*/ 11 w 222"/>
                <a:gd name="T47" fmla="*/ 63 h 222"/>
                <a:gd name="T48" fmla="*/ 24 w 222"/>
                <a:gd name="T49" fmla="*/ 41 h 222"/>
                <a:gd name="T50" fmla="*/ 41 w 222"/>
                <a:gd name="T51" fmla="*/ 24 h 222"/>
                <a:gd name="T52" fmla="*/ 62 w 222"/>
                <a:gd name="T53" fmla="*/ 11 h 222"/>
                <a:gd name="T54" fmla="*/ 86 w 222"/>
                <a:gd name="T55" fmla="*/ 3 h 222"/>
                <a:gd name="T56" fmla="*/ 111 w 222"/>
                <a:gd name="T5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136" y="3"/>
                  </a:lnTo>
                  <a:lnTo>
                    <a:pt x="159" y="11"/>
                  </a:lnTo>
                  <a:lnTo>
                    <a:pt x="181" y="24"/>
                  </a:lnTo>
                  <a:lnTo>
                    <a:pt x="198" y="41"/>
                  </a:lnTo>
                  <a:lnTo>
                    <a:pt x="211" y="63"/>
                  </a:lnTo>
                  <a:lnTo>
                    <a:pt x="219" y="86"/>
                  </a:lnTo>
                  <a:lnTo>
                    <a:pt x="222" y="111"/>
                  </a:lnTo>
                  <a:lnTo>
                    <a:pt x="219" y="136"/>
                  </a:lnTo>
                  <a:lnTo>
                    <a:pt x="211" y="160"/>
                  </a:lnTo>
                  <a:lnTo>
                    <a:pt x="198" y="181"/>
                  </a:lnTo>
                  <a:lnTo>
                    <a:pt x="181" y="198"/>
                  </a:lnTo>
                  <a:lnTo>
                    <a:pt x="159" y="211"/>
                  </a:lnTo>
                  <a:lnTo>
                    <a:pt x="136" y="219"/>
                  </a:lnTo>
                  <a:lnTo>
                    <a:pt x="111" y="222"/>
                  </a:lnTo>
                  <a:lnTo>
                    <a:pt x="86" y="219"/>
                  </a:lnTo>
                  <a:lnTo>
                    <a:pt x="62" y="211"/>
                  </a:lnTo>
                  <a:lnTo>
                    <a:pt x="41" y="198"/>
                  </a:lnTo>
                  <a:lnTo>
                    <a:pt x="24" y="181"/>
                  </a:lnTo>
                  <a:lnTo>
                    <a:pt x="11" y="160"/>
                  </a:lnTo>
                  <a:lnTo>
                    <a:pt x="3" y="136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1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6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Freeform 18"/>
          <p:cNvSpPr>
            <a:spLocks/>
          </p:cNvSpPr>
          <p:nvPr/>
        </p:nvSpPr>
        <p:spPr bwMode="auto">
          <a:xfrm>
            <a:off x="8262627" y="4533447"/>
            <a:ext cx="242887" cy="200025"/>
          </a:xfrm>
          <a:custGeom>
            <a:avLst/>
            <a:gdLst>
              <a:gd name="T0" fmla="*/ 2453 w 3357"/>
              <a:gd name="T1" fmla="*/ 13 h 2765"/>
              <a:gd name="T2" fmla="*/ 2631 w 3357"/>
              <a:gd name="T3" fmla="*/ 73 h 2765"/>
              <a:gd name="T4" fmla="*/ 2784 w 3357"/>
              <a:gd name="T5" fmla="*/ 177 h 2765"/>
              <a:gd name="T6" fmla="*/ 2981 w 3357"/>
              <a:gd name="T7" fmla="*/ 180 h 2765"/>
              <a:gd name="T8" fmla="*/ 3198 w 3357"/>
              <a:gd name="T9" fmla="*/ 89 h 2765"/>
              <a:gd name="T10" fmla="*/ 3216 w 3357"/>
              <a:gd name="T11" fmla="*/ 169 h 2765"/>
              <a:gd name="T12" fmla="*/ 3107 w 3357"/>
              <a:gd name="T13" fmla="*/ 321 h 2765"/>
              <a:gd name="T14" fmla="*/ 2963 w 3357"/>
              <a:gd name="T15" fmla="*/ 438 h 2765"/>
              <a:gd name="T16" fmla="*/ 3205 w 3357"/>
              <a:gd name="T17" fmla="*/ 386 h 2765"/>
              <a:gd name="T18" fmla="*/ 3310 w 3357"/>
              <a:gd name="T19" fmla="*/ 396 h 2765"/>
              <a:gd name="T20" fmla="*/ 3142 w 3357"/>
              <a:gd name="T21" fmla="*/ 582 h 2765"/>
              <a:gd name="T22" fmla="*/ 3015 w 3357"/>
              <a:gd name="T23" fmla="*/ 779 h 2765"/>
              <a:gd name="T24" fmla="*/ 3001 w 3357"/>
              <a:gd name="T25" fmla="*/ 1019 h 2765"/>
              <a:gd name="T26" fmla="*/ 2955 w 3357"/>
              <a:gd name="T27" fmla="*/ 1260 h 2765"/>
              <a:gd name="T28" fmla="*/ 2880 w 3357"/>
              <a:gd name="T29" fmla="*/ 1498 h 2765"/>
              <a:gd name="T30" fmla="*/ 2776 w 3357"/>
              <a:gd name="T31" fmla="*/ 1729 h 2765"/>
              <a:gd name="T32" fmla="*/ 2643 w 3357"/>
              <a:gd name="T33" fmla="*/ 1948 h 2765"/>
              <a:gd name="T34" fmla="*/ 2482 w 3357"/>
              <a:gd name="T35" fmla="*/ 2150 h 2765"/>
              <a:gd name="T36" fmla="*/ 2293 w 3357"/>
              <a:gd name="T37" fmla="*/ 2331 h 2765"/>
              <a:gd name="T38" fmla="*/ 2077 w 3357"/>
              <a:gd name="T39" fmla="*/ 2487 h 2765"/>
              <a:gd name="T40" fmla="*/ 1833 w 3357"/>
              <a:gd name="T41" fmla="*/ 2612 h 2765"/>
              <a:gd name="T42" fmla="*/ 1563 w 3357"/>
              <a:gd name="T43" fmla="*/ 2703 h 2765"/>
              <a:gd name="T44" fmla="*/ 1268 w 3357"/>
              <a:gd name="T45" fmla="*/ 2755 h 2765"/>
              <a:gd name="T46" fmla="*/ 951 w 3357"/>
              <a:gd name="T47" fmla="*/ 2762 h 2765"/>
              <a:gd name="T48" fmla="*/ 644 w 3357"/>
              <a:gd name="T49" fmla="*/ 2721 h 2765"/>
              <a:gd name="T50" fmla="*/ 354 w 3357"/>
              <a:gd name="T51" fmla="*/ 2633 h 2765"/>
              <a:gd name="T52" fmla="*/ 85 w 3357"/>
              <a:gd name="T53" fmla="*/ 2503 h 2765"/>
              <a:gd name="T54" fmla="*/ 164 w 3357"/>
              <a:gd name="T55" fmla="*/ 2460 h 2765"/>
              <a:gd name="T56" fmla="*/ 446 w 3357"/>
              <a:gd name="T57" fmla="*/ 2432 h 2765"/>
              <a:gd name="T58" fmla="*/ 710 w 3357"/>
              <a:gd name="T59" fmla="*/ 2348 h 2765"/>
              <a:gd name="T60" fmla="*/ 947 w 3357"/>
              <a:gd name="T61" fmla="*/ 2216 h 2765"/>
              <a:gd name="T62" fmla="*/ 894 w 3357"/>
              <a:gd name="T63" fmla="*/ 2148 h 2765"/>
              <a:gd name="T64" fmla="*/ 720 w 3357"/>
              <a:gd name="T65" fmla="*/ 2086 h 2765"/>
              <a:gd name="T66" fmla="*/ 571 w 3357"/>
              <a:gd name="T67" fmla="*/ 1983 h 2765"/>
              <a:gd name="T68" fmla="*/ 455 w 3357"/>
              <a:gd name="T69" fmla="*/ 1844 h 2765"/>
              <a:gd name="T70" fmla="*/ 376 w 3357"/>
              <a:gd name="T71" fmla="*/ 1678 h 2765"/>
              <a:gd name="T72" fmla="*/ 568 w 3357"/>
              <a:gd name="T73" fmla="*/ 1687 h 2765"/>
              <a:gd name="T74" fmla="*/ 625 w 3357"/>
              <a:gd name="T75" fmla="*/ 1651 h 2765"/>
              <a:gd name="T76" fmla="*/ 456 w 3357"/>
              <a:gd name="T77" fmla="*/ 1571 h 2765"/>
              <a:gd name="T78" fmla="*/ 314 w 3357"/>
              <a:gd name="T79" fmla="*/ 1450 h 2765"/>
              <a:gd name="T80" fmla="*/ 209 w 3357"/>
              <a:gd name="T81" fmla="*/ 1295 h 2765"/>
              <a:gd name="T82" fmla="*/ 148 w 3357"/>
              <a:gd name="T83" fmla="*/ 1112 h 2765"/>
              <a:gd name="T84" fmla="*/ 135 w 3357"/>
              <a:gd name="T85" fmla="*/ 972 h 2765"/>
              <a:gd name="T86" fmla="*/ 284 w 3357"/>
              <a:gd name="T87" fmla="*/ 1035 h 2765"/>
              <a:gd name="T88" fmla="*/ 446 w 3357"/>
              <a:gd name="T89" fmla="*/ 1060 h 2765"/>
              <a:gd name="T90" fmla="*/ 311 w 3357"/>
              <a:gd name="T91" fmla="*/ 939 h 2765"/>
              <a:gd name="T92" fmla="*/ 211 w 3357"/>
              <a:gd name="T93" fmla="*/ 786 h 2765"/>
              <a:gd name="T94" fmla="*/ 152 w 3357"/>
              <a:gd name="T95" fmla="*/ 608 h 2765"/>
              <a:gd name="T96" fmla="*/ 144 w 3357"/>
              <a:gd name="T97" fmla="*/ 416 h 2765"/>
              <a:gd name="T98" fmla="*/ 183 w 3357"/>
              <a:gd name="T99" fmla="*/ 237 h 2765"/>
              <a:gd name="T100" fmla="*/ 300 w 3357"/>
              <a:gd name="T101" fmla="*/ 205 h 2765"/>
              <a:gd name="T102" fmla="*/ 519 w 3357"/>
              <a:gd name="T103" fmla="*/ 416 h 2765"/>
              <a:gd name="T104" fmla="*/ 768 w 3357"/>
              <a:gd name="T105" fmla="*/ 591 h 2765"/>
              <a:gd name="T106" fmla="*/ 1043 w 3357"/>
              <a:gd name="T107" fmla="*/ 725 h 2765"/>
              <a:gd name="T108" fmla="*/ 1339 w 3357"/>
              <a:gd name="T109" fmla="*/ 815 h 2765"/>
              <a:gd name="T110" fmla="*/ 1654 w 3357"/>
              <a:gd name="T111" fmla="*/ 857 h 2765"/>
              <a:gd name="T112" fmla="*/ 1636 w 3357"/>
              <a:gd name="T113" fmla="*/ 699 h 2765"/>
              <a:gd name="T114" fmla="*/ 1664 w 3357"/>
              <a:gd name="T115" fmla="*/ 503 h 2765"/>
              <a:gd name="T116" fmla="*/ 1741 w 3357"/>
              <a:gd name="T117" fmla="*/ 328 h 2765"/>
              <a:gd name="T118" fmla="*/ 1860 w 3357"/>
              <a:gd name="T119" fmla="*/ 183 h 2765"/>
              <a:gd name="T120" fmla="*/ 2014 w 3357"/>
              <a:gd name="T121" fmla="*/ 76 h 2765"/>
              <a:gd name="T122" fmla="*/ 2194 w 3357"/>
              <a:gd name="T123" fmla="*/ 13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7" h="2765">
                <a:moveTo>
                  <a:pt x="2325" y="0"/>
                </a:moveTo>
                <a:lnTo>
                  <a:pt x="2390" y="3"/>
                </a:lnTo>
                <a:lnTo>
                  <a:pt x="2453" y="13"/>
                </a:lnTo>
                <a:lnTo>
                  <a:pt x="2515" y="27"/>
                </a:lnTo>
                <a:lnTo>
                  <a:pt x="2574" y="47"/>
                </a:lnTo>
                <a:lnTo>
                  <a:pt x="2631" y="73"/>
                </a:lnTo>
                <a:lnTo>
                  <a:pt x="2686" y="104"/>
                </a:lnTo>
                <a:lnTo>
                  <a:pt x="2736" y="138"/>
                </a:lnTo>
                <a:lnTo>
                  <a:pt x="2784" y="177"/>
                </a:lnTo>
                <a:lnTo>
                  <a:pt x="2827" y="220"/>
                </a:lnTo>
                <a:lnTo>
                  <a:pt x="2905" y="202"/>
                </a:lnTo>
                <a:lnTo>
                  <a:pt x="2981" y="180"/>
                </a:lnTo>
                <a:lnTo>
                  <a:pt x="3056" y="154"/>
                </a:lnTo>
                <a:lnTo>
                  <a:pt x="3128" y="124"/>
                </a:lnTo>
                <a:lnTo>
                  <a:pt x="3198" y="89"/>
                </a:lnTo>
                <a:lnTo>
                  <a:pt x="3265" y="52"/>
                </a:lnTo>
                <a:lnTo>
                  <a:pt x="3244" y="111"/>
                </a:lnTo>
                <a:lnTo>
                  <a:pt x="3216" y="169"/>
                </a:lnTo>
                <a:lnTo>
                  <a:pt x="3184" y="222"/>
                </a:lnTo>
                <a:lnTo>
                  <a:pt x="3148" y="274"/>
                </a:lnTo>
                <a:lnTo>
                  <a:pt x="3107" y="321"/>
                </a:lnTo>
                <a:lnTo>
                  <a:pt x="3063" y="364"/>
                </a:lnTo>
                <a:lnTo>
                  <a:pt x="3014" y="403"/>
                </a:lnTo>
                <a:lnTo>
                  <a:pt x="2963" y="438"/>
                </a:lnTo>
                <a:lnTo>
                  <a:pt x="3045" y="425"/>
                </a:lnTo>
                <a:lnTo>
                  <a:pt x="3126" y="408"/>
                </a:lnTo>
                <a:lnTo>
                  <a:pt x="3205" y="386"/>
                </a:lnTo>
                <a:lnTo>
                  <a:pt x="3283" y="358"/>
                </a:lnTo>
                <a:lnTo>
                  <a:pt x="3357" y="327"/>
                </a:lnTo>
                <a:lnTo>
                  <a:pt x="3310" y="396"/>
                </a:lnTo>
                <a:lnTo>
                  <a:pt x="3257" y="462"/>
                </a:lnTo>
                <a:lnTo>
                  <a:pt x="3201" y="524"/>
                </a:lnTo>
                <a:lnTo>
                  <a:pt x="3142" y="582"/>
                </a:lnTo>
                <a:lnTo>
                  <a:pt x="3079" y="638"/>
                </a:lnTo>
                <a:lnTo>
                  <a:pt x="3013" y="689"/>
                </a:lnTo>
                <a:lnTo>
                  <a:pt x="3015" y="779"/>
                </a:lnTo>
                <a:lnTo>
                  <a:pt x="3014" y="859"/>
                </a:lnTo>
                <a:lnTo>
                  <a:pt x="3009" y="939"/>
                </a:lnTo>
                <a:lnTo>
                  <a:pt x="3001" y="1019"/>
                </a:lnTo>
                <a:lnTo>
                  <a:pt x="2988" y="1099"/>
                </a:lnTo>
                <a:lnTo>
                  <a:pt x="2974" y="1179"/>
                </a:lnTo>
                <a:lnTo>
                  <a:pt x="2955" y="1260"/>
                </a:lnTo>
                <a:lnTo>
                  <a:pt x="2934" y="1340"/>
                </a:lnTo>
                <a:lnTo>
                  <a:pt x="2909" y="1419"/>
                </a:lnTo>
                <a:lnTo>
                  <a:pt x="2880" y="1498"/>
                </a:lnTo>
                <a:lnTo>
                  <a:pt x="2849" y="1576"/>
                </a:lnTo>
                <a:lnTo>
                  <a:pt x="2814" y="1653"/>
                </a:lnTo>
                <a:lnTo>
                  <a:pt x="2776" y="1729"/>
                </a:lnTo>
                <a:lnTo>
                  <a:pt x="2735" y="1804"/>
                </a:lnTo>
                <a:lnTo>
                  <a:pt x="2691" y="1877"/>
                </a:lnTo>
                <a:lnTo>
                  <a:pt x="2643" y="1948"/>
                </a:lnTo>
                <a:lnTo>
                  <a:pt x="2593" y="2017"/>
                </a:lnTo>
                <a:lnTo>
                  <a:pt x="2539" y="2085"/>
                </a:lnTo>
                <a:lnTo>
                  <a:pt x="2482" y="2150"/>
                </a:lnTo>
                <a:lnTo>
                  <a:pt x="2422" y="2213"/>
                </a:lnTo>
                <a:lnTo>
                  <a:pt x="2359" y="2274"/>
                </a:lnTo>
                <a:lnTo>
                  <a:pt x="2293" y="2331"/>
                </a:lnTo>
                <a:lnTo>
                  <a:pt x="2224" y="2386"/>
                </a:lnTo>
                <a:lnTo>
                  <a:pt x="2151" y="2438"/>
                </a:lnTo>
                <a:lnTo>
                  <a:pt x="2077" y="2487"/>
                </a:lnTo>
                <a:lnTo>
                  <a:pt x="1998" y="2532"/>
                </a:lnTo>
                <a:lnTo>
                  <a:pt x="1918" y="2574"/>
                </a:lnTo>
                <a:lnTo>
                  <a:pt x="1833" y="2612"/>
                </a:lnTo>
                <a:lnTo>
                  <a:pt x="1746" y="2647"/>
                </a:lnTo>
                <a:lnTo>
                  <a:pt x="1656" y="2677"/>
                </a:lnTo>
                <a:lnTo>
                  <a:pt x="1563" y="2703"/>
                </a:lnTo>
                <a:lnTo>
                  <a:pt x="1468" y="2725"/>
                </a:lnTo>
                <a:lnTo>
                  <a:pt x="1369" y="2742"/>
                </a:lnTo>
                <a:lnTo>
                  <a:pt x="1268" y="2755"/>
                </a:lnTo>
                <a:lnTo>
                  <a:pt x="1164" y="2762"/>
                </a:lnTo>
                <a:lnTo>
                  <a:pt x="1056" y="2765"/>
                </a:lnTo>
                <a:lnTo>
                  <a:pt x="951" y="2762"/>
                </a:lnTo>
                <a:lnTo>
                  <a:pt x="847" y="2753"/>
                </a:lnTo>
                <a:lnTo>
                  <a:pt x="745" y="2740"/>
                </a:lnTo>
                <a:lnTo>
                  <a:pt x="644" y="2721"/>
                </a:lnTo>
                <a:lnTo>
                  <a:pt x="546" y="2696"/>
                </a:lnTo>
                <a:lnTo>
                  <a:pt x="448" y="2668"/>
                </a:lnTo>
                <a:lnTo>
                  <a:pt x="354" y="2633"/>
                </a:lnTo>
                <a:lnTo>
                  <a:pt x="261" y="2594"/>
                </a:lnTo>
                <a:lnTo>
                  <a:pt x="172" y="2551"/>
                </a:lnTo>
                <a:lnTo>
                  <a:pt x="85" y="2503"/>
                </a:lnTo>
                <a:lnTo>
                  <a:pt x="0" y="2451"/>
                </a:lnTo>
                <a:lnTo>
                  <a:pt x="82" y="2458"/>
                </a:lnTo>
                <a:lnTo>
                  <a:pt x="164" y="2460"/>
                </a:lnTo>
                <a:lnTo>
                  <a:pt x="260" y="2457"/>
                </a:lnTo>
                <a:lnTo>
                  <a:pt x="354" y="2448"/>
                </a:lnTo>
                <a:lnTo>
                  <a:pt x="446" y="2432"/>
                </a:lnTo>
                <a:lnTo>
                  <a:pt x="536" y="2410"/>
                </a:lnTo>
                <a:lnTo>
                  <a:pt x="624" y="2382"/>
                </a:lnTo>
                <a:lnTo>
                  <a:pt x="710" y="2348"/>
                </a:lnTo>
                <a:lnTo>
                  <a:pt x="792" y="2309"/>
                </a:lnTo>
                <a:lnTo>
                  <a:pt x="871" y="2265"/>
                </a:lnTo>
                <a:lnTo>
                  <a:pt x="947" y="2216"/>
                </a:lnTo>
                <a:lnTo>
                  <a:pt x="1020" y="2163"/>
                </a:lnTo>
                <a:lnTo>
                  <a:pt x="956" y="2159"/>
                </a:lnTo>
                <a:lnTo>
                  <a:pt x="894" y="2148"/>
                </a:lnTo>
                <a:lnTo>
                  <a:pt x="834" y="2132"/>
                </a:lnTo>
                <a:lnTo>
                  <a:pt x="776" y="2113"/>
                </a:lnTo>
                <a:lnTo>
                  <a:pt x="720" y="2086"/>
                </a:lnTo>
                <a:lnTo>
                  <a:pt x="668" y="2056"/>
                </a:lnTo>
                <a:lnTo>
                  <a:pt x="618" y="2021"/>
                </a:lnTo>
                <a:lnTo>
                  <a:pt x="571" y="1983"/>
                </a:lnTo>
                <a:lnTo>
                  <a:pt x="529" y="1940"/>
                </a:lnTo>
                <a:lnTo>
                  <a:pt x="490" y="1894"/>
                </a:lnTo>
                <a:lnTo>
                  <a:pt x="455" y="1844"/>
                </a:lnTo>
                <a:lnTo>
                  <a:pt x="424" y="1791"/>
                </a:lnTo>
                <a:lnTo>
                  <a:pt x="398" y="1736"/>
                </a:lnTo>
                <a:lnTo>
                  <a:pt x="376" y="1678"/>
                </a:lnTo>
                <a:lnTo>
                  <a:pt x="441" y="1687"/>
                </a:lnTo>
                <a:lnTo>
                  <a:pt x="506" y="1689"/>
                </a:lnTo>
                <a:lnTo>
                  <a:pt x="568" y="1687"/>
                </a:lnTo>
                <a:lnTo>
                  <a:pt x="629" y="1679"/>
                </a:lnTo>
                <a:lnTo>
                  <a:pt x="687" y="1666"/>
                </a:lnTo>
                <a:lnTo>
                  <a:pt x="625" y="1651"/>
                </a:lnTo>
                <a:lnTo>
                  <a:pt x="566" y="1629"/>
                </a:lnTo>
                <a:lnTo>
                  <a:pt x="509" y="1603"/>
                </a:lnTo>
                <a:lnTo>
                  <a:pt x="456" y="1571"/>
                </a:lnTo>
                <a:lnTo>
                  <a:pt x="405" y="1535"/>
                </a:lnTo>
                <a:lnTo>
                  <a:pt x="358" y="1495"/>
                </a:lnTo>
                <a:lnTo>
                  <a:pt x="314" y="1450"/>
                </a:lnTo>
                <a:lnTo>
                  <a:pt x="274" y="1401"/>
                </a:lnTo>
                <a:lnTo>
                  <a:pt x="239" y="1350"/>
                </a:lnTo>
                <a:lnTo>
                  <a:pt x="209" y="1295"/>
                </a:lnTo>
                <a:lnTo>
                  <a:pt x="183" y="1237"/>
                </a:lnTo>
                <a:lnTo>
                  <a:pt x="162" y="1176"/>
                </a:lnTo>
                <a:lnTo>
                  <a:pt x="148" y="1112"/>
                </a:lnTo>
                <a:lnTo>
                  <a:pt x="138" y="1047"/>
                </a:lnTo>
                <a:lnTo>
                  <a:pt x="135" y="980"/>
                </a:lnTo>
                <a:lnTo>
                  <a:pt x="135" y="972"/>
                </a:lnTo>
                <a:lnTo>
                  <a:pt x="183" y="997"/>
                </a:lnTo>
                <a:lnTo>
                  <a:pt x="233" y="1017"/>
                </a:lnTo>
                <a:lnTo>
                  <a:pt x="284" y="1035"/>
                </a:lnTo>
                <a:lnTo>
                  <a:pt x="337" y="1047"/>
                </a:lnTo>
                <a:lnTo>
                  <a:pt x="391" y="1056"/>
                </a:lnTo>
                <a:lnTo>
                  <a:pt x="446" y="1060"/>
                </a:lnTo>
                <a:lnTo>
                  <a:pt x="398" y="1023"/>
                </a:lnTo>
                <a:lnTo>
                  <a:pt x="352" y="984"/>
                </a:lnTo>
                <a:lnTo>
                  <a:pt x="311" y="939"/>
                </a:lnTo>
                <a:lnTo>
                  <a:pt x="273" y="891"/>
                </a:lnTo>
                <a:lnTo>
                  <a:pt x="240" y="840"/>
                </a:lnTo>
                <a:lnTo>
                  <a:pt x="211" y="786"/>
                </a:lnTo>
                <a:lnTo>
                  <a:pt x="186" y="729"/>
                </a:lnTo>
                <a:lnTo>
                  <a:pt x="166" y="669"/>
                </a:lnTo>
                <a:lnTo>
                  <a:pt x="152" y="608"/>
                </a:lnTo>
                <a:lnTo>
                  <a:pt x="144" y="545"/>
                </a:lnTo>
                <a:lnTo>
                  <a:pt x="141" y="479"/>
                </a:lnTo>
                <a:lnTo>
                  <a:pt x="144" y="416"/>
                </a:lnTo>
                <a:lnTo>
                  <a:pt x="151" y="354"/>
                </a:lnTo>
                <a:lnTo>
                  <a:pt x="164" y="294"/>
                </a:lnTo>
                <a:lnTo>
                  <a:pt x="183" y="237"/>
                </a:lnTo>
                <a:lnTo>
                  <a:pt x="206" y="181"/>
                </a:lnTo>
                <a:lnTo>
                  <a:pt x="234" y="128"/>
                </a:lnTo>
                <a:lnTo>
                  <a:pt x="300" y="205"/>
                </a:lnTo>
                <a:lnTo>
                  <a:pt x="369" y="280"/>
                </a:lnTo>
                <a:lnTo>
                  <a:pt x="442" y="350"/>
                </a:lnTo>
                <a:lnTo>
                  <a:pt x="519" y="416"/>
                </a:lnTo>
                <a:lnTo>
                  <a:pt x="598" y="479"/>
                </a:lnTo>
                <a:lnTo>
                  <a:pt x="682" y="536"/>
                </a:lnTo>
                <a:lnTo>
                  <a:pt x="768" y="591"/>
                </a:lnTo>
                <a:lnTo>
                  <a:pt x="857" y="640"/>
                </a:lnTo>
                <a:lnTo>
                  <a:pt x="949" y="685"/>
                </a:lnTo>
                <a:lnTo>
                  <a:pt x="1043" y="725"/>
                </a:lnTo>
                <a:lnTo>
                  <a:pt x="1139" y="761"/>
                </a:lnTo>
                <a:lnTo>
                  <a:pt x="1238" y="791"/>
                </a:lnTo>
                <a:lnTo>
                  <a:pt x="1339" y="815"/>
                </a:lnTo>
                <a:lnTo>
                  <a:pt x="1443" y="835"/>
                </a:lnTo>
                <a:lnTo>
                  <a:pt x="1547" y="848"/>
                </a:lnTo>
                <a:lnTo>
                  <a:pt x="1654" y="857"/>
                </a:lnTo>
                <a:lnTo>
                  <a:pt x="1644" y="806"/>
                </a:lnTo>
                <a:lnTo>
                  <a:pt x="1638" y="752"/>
                </a:lnTo>
                <a:lnTo>
                  <a:pt x="1636" y="699"/>
                </a:lnTo>
                <a:lnTo>
                  <a:pt x="1640" y="631"/>
                </a:lnTo>
                <a:lnTo>
                  <a:pt x="1649" y="566"/>
                </a:lnTo>
                <a:lnTo>
                  <a:pt x="1664" y="503"/>
                </a:lnTo>
                <a:lnTo>
                  <a:pt x="1684" y="441"/>
                </a:lnTo>
                <a:lnTo>
                  <a:pt x="1710" y="383"/>
                </a:lnTo>
                <a:lnTo>
                  <a:pt x="1741" y="328"/>
                </a:lnTo>
                <a:lnTo>
                  <a:pt x="1776" y="276"/>
                </a:lnTo>
                <a:lnTo>
                  <a:pt x="1817" y="227"/>
                </a:lnTo>
                <a:lnTo>
                  <a:pt x="1860" y="183"/>
                </a:lnTo>
                <a:lnTo>
                  <a:pt x="1909" y="143"/>
                </a:lnTo>
                <a:lnTo>
                  <a:pt x="1959" y="107"/>
                </a:lnTo>
                <a:lnTo>
                  <a:pt x="2014" y="76"/>
                </a:lnTo>
                <a:lnTo>
                  <a:pt x="2072" y="49"/>
                </a:lnTo>
                <a:lnTo>
                  <a:pt x="2132" y="28"/>
                </a:lnTo>
                <a:lnTo>
                  <a:pt x="2194" y="13"/>
                </a:lnTo>
                <a:lnTo>
                  <a:pt x="2259" y="3"/>
                </a:lnTo>
                <a:lnTo>
                  <a:pt x="23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r="23382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r="23382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r="23382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r="23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289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r="23382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89302" y="284912"/>
            <a:ext cx="3368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Rob’s Profile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400800" y="3181350"/>
            <a:ext cx="2026403" cy="1752600"/>
            <a:chOff x="3558799" y="3181350"/>
            <a:chExt cx="2026403" cy="1752600"/>
          </a:xfrm>
        </p:grpSpPr>
        <p:sp>
          <p:nvSpPr>
            <p:cNvPr id="18" name="Rectangle 17"/>
            <p:cNvSpPr/>
            <p:nvPr/>
          </p:nvSpPr>
          <p:spPr>
            <a:xfrm>
              <a:off x="3558799" y="3181350"/>
              <a:ext cx="2026403" cy="1752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51895" y="3302754"/>
              <a:ext cx="1240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ROB VANDAME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8539" y="3709672"/>
              <a:ext cx="188692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err="1">
                  <a:solidFill>
                    <a:schemeClr val="bg1"/>
                  </a:solidFill>
                </a:rPr>
                <a:t>Excepteur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sint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occaecat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cupidatat</a:t>
              </a:r>
              <a:r>
                <a:rPr lang="en-US" sz="1100" dirty="0">
                  <a:solidFill>
                    <a:schemeClr val="bg1"/>
                  </a:solidFill>
                </a:rPr>
                <a:t> non </a:t>
              </a:r>
              <a:r>
                <a:rPr lang="en-US" sz="1100" dirty="0" err="1">
                  <a:solidFill>
                    <a:schemeClr val="bg1"/>
                  </a:solidFill>
                </a:rPr>
                <a:t>proident</a:t>
              </a:r>
              <a:r>
                <a:rPr lang="en-US" sz="1100" dirty="0">
                  <a:solidFill>
                    <a:schemeClr val="bg1"/>
                  </a:solidFill>
                </a:rPr>
                <a:t>, </a:t>
              </a: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902075" y="4522335"/>
              <a:ext cx="231775" cy="230187"/>
            </a:xfrm>
            <a:custGeom>
              <a:avLst/>
              <a:gdLst>
                <a:gd name="T0" fmla="*/ 2939 w 3358"/>
                <a:gd name="T1" fmla="*/ 0 h 3335"/>
                <a:gd name="T2" fmla="*/ 3034 w 3358"/>
                <a:gd name="T3" fmla="*/ 11 h 3335"/>
                <a:gd name="T4" fmla="*/ 3123 w 3358"/>
                <a:gd name="T5" fmla="*/ 42 h 3335"/>
                <a:gd name="T6" fmla="*/ 3200 w 3358"/>
                <a:gd name="T7" fmla="*/ 92 h 3335"/>
                <a:gd name="T8" fmla="*/ 3265 w 3358"/>
                <a:gd name="T9" fmla="*/ 157 h 3335"/>
                <a:gd name="T10" fmla="*/ 3315 w 3358"/>
                <a:gd name="T11" fmla="*/ 233 h 3335"/>
                <a:gd name="T12" fmla="*/ 3347 w 3358"/>
                <a:gd name="T13" fmla="*/ 321 h 3335"/>
                <a:gd name="T14" fmla="*/ 3358 w 3358"/>
                <a:gd name="T15" fmla="*/ 416 h 3335"/>
                <a:gd name="T16" fmla="*/ 3355 w 3358"/>
                <a:gd name="T17" fmla="*/ 2967 h 3335"/>
                <a:gd name="T18" fmla="*/ 3334 w 3358"/>
                <a:gd name="T19" fmla="*/ 3058 h 3335"/>
                <a:gd name="T20" fmla="*/ 3293 w 3358"/>
                <a:gd name="T21" fmla="*/ 3141 h 3335"/>
                <a:gd name="T22" fmla="*/ 3235 w 3358"/>
                <a:gd name="T23" fmla="*/ 3213 h 3335"/>
                <a:gd name="T24" fmla="*/ 3163 w 3358"/>
                <a:gd name="T25" fmla="*/ 3270 h 3335"/>
                <a:gd name="T26" fmla="*/ 3079 w 3358"/>
                <a:gd name="T27" fmla="*/ 3311 h 3335"/>
                <a:gd name="T28" fmla="*/ 2988 w 3358"/>
                <a:gd name="T29" fmla="*/ 3332 h 3335"/>
                <a:gd name="T30" fmla="*/ 2309 w 3358"/>
                <a:gd name="T31" fmla="*/ 3335 h 3335"/>
                <a:gd name="T32" fmla="*/ 2623 w 3358"/>
                <a:gd name="T33" fmla="*/ 2189 h 3335"/>
                <a:gd name="T34" fmla="*/ 2309 w 3358"/>
                <a:gd name="T35" fmla="*/ 1668 h 3335"/>
                <a:gd name="T36" fmla="*/ 2310 w 3358"/>
                <a:gd name="T37" fmla="*/ 1226 h 3335"/>
                <a:gd name="T38" fmla="*/ 2323 w 3358"/>
                <a:gd name="T39" fmla="*/ 1189 h 3335"/>
                <a:gd name="T40" fmla="*/ 2347 w 3358"/>
                <a:gd name="T41" fmla="*/ 1166 h 3335"/>
                <a:gd name="T42" fmla="*/ 2379 w 3358"/>
                <a:gd name="T43" fmla="*/ 1153 h 3335"/>
                <a:gd name="T44" fmla="*/ 2420 w 3358"/>
                <a:gd name="T45" fmla="*/ 1147 h 3335"/>
                <a:gd name="T46" fmla="*/ 2467 w 3358"/>
                <a:gd name="T47" fmla="*/ 1146 h 3335"/>
                <a:gd name="T48" fmla="*/ 2519 w 3358"/>
                <a:gd name="T49" fmla="*/ 1146 h 3335"/>
                <a:gd name="T50" fmla="*/ 2728 w 3358"/>
                <a:gd name="T51" fmla="*/ 626 h 3335"/>
                <a:gd name="T52" fmla="*/ 2248 w 3358"/>
                <a:gd name="T53" fmla="*/ 629 h 3335"/>
                <a:gd name="T54" fmla="*/ 2132 w 3358"/>
                <a:gd name="T55" fmla="*/ 650 h 3335"/>
                <a:gd name="T56" fmla="*/ 2024 w 3358"/>
                <a:gd name="T57" fmla="*/ 692 h 3335"/>
                <a:gd name="T58" fmla="*/ 1927 w 3358"/>
                <a:gd name="T59" fmla="*/ 753 h 3335"/>
                <a:gd name="T60" fmla="*/ 1844 w 3358"/>
                <a:gd name="T61" fmla="*/ 829 h 3335"/>
                <a:gd name="T62" fmla="*/ 1775 w 3358"/>
                <a:gd name="T63" fmla="*/ 919 h 3335"/>
                <a:gd name="T64" fmla="*/ 1723 w 3358"/>
                <a:gd name="T65" fmla="*/ 1021 h 3335"/>
                <a:gd name="T66" fmla="*/ 1690 w 3358"/>
                <a:gd name="T67" fmla="*/ 1132 h 3335"/>
                <a:gd name="T68" fmla="*/ 1679 w 3358"/>
                <a:gd name="T69" fmla="*/ 1250 h 3335"/>
                <a:gd name="T70" fmla="*/ 1259 w 3358"/>
                <a:gd name="T71" fmla="*/ 1668 h 3335"/>
                <a:gd name="T72" fmla="*/ 1679 w 3358"/>
                <a:gd name="T73" fmla="*/ 2189 h 3335"/>
                <a:gd name="T74" fmla="*/ 419 w 3358"/>
                <a:gd name="T75" fmla="*/ 3335 h 3335"/>
                <a:gd name="T76" fmla="*/ 324 w 3358"/>
                <a:gd name="T77" fmla="*/ 3324 h 3335"/>
                <a:gd name="T78" fmla="*/ 235 w 3358"/>
                <a:gd name="T79" fmla="*/ 3293 h 3335"/>
                <a:gd name="T80" fmla="*/ 158 w 3358"/>
                <a:gd name="T81" fmla="*/ 3243 h 3335"/>
                <a:gd name="T82" fmla="*/ 93 w 3358"/>
                <a:gd name="T83" fmla="*/ 3178 h 3335"/>
                <a:gd name="T84" fmla="*/ 43 w 3358"/>
                <a:gd name="T85" fmla="*/ 3102 h 3335"/>
                <a:gd name="T86" fmla="*/ 11 w 3358"/>
                <a:gd name="T87" fmla="*/ 3014 h 3335"/>
                <a:gd name="T88" fmla="*/ 0 w 3358"/>
                <a:gd name="T89" fmla="*/ 2919 h 3335"/>
                <a:gd name="T90" fmla="*/ 3 w 3358"/>
                <a:gd name="T91" fmla="*/ 368 h 3335"/>
                <a:gd name="T92" fmla="*/ 24 w 3358"/>
                <a:gd name="T93" fmla="*/ 277 h 3335"/>
                <a:gd name="T94" fmla="*/ 65 w 3358"/>
                <a:gd name="T95" fmla="*/ 194 h 3335"/>
                <a:gd name="T96" fmla="*/ 123 w 3358"/>
                <a:gd name="T97" fmla="*/ 122 h 3335"/>
                <a:gd name="T98" fmla="*/ 195 w 3358"/>
                <a:gd name="T99" fmla="*/ 65 h 3335"/>
                <a:gd name="T100" fmla="*/ 279 w 3358"/>
                <a:gd name="T101" fmla="*/ 24 h 3335"/>
                <a:gd name="T102" fmla="*/ 370 w 3358"/>
                <a:gd name="T103" fmla="*/ 3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58" h="3335">
                  <a:moveTo>
                    <a:pt x="419" y="0"/>
                  </a:moveTo>
                  <a:lnTo>
                    <a:pt x="2939" y="0"/>
                  </a:lnTo>
                  <a:lnTo>
                    <a:pt x="2988" y="3"/>
                  </a:lnTo>
                  <a:lnTo>
                    <a:pt x="3034" y="11"/>
                  </a:lnTo>
                  <a:lnTo>
                    <a:pt x="3079" y="24"/>
                  </a:lnTo>
                  <a:lnTo>
                    <a:pt x="3123" y="42"/>
                  </a:lnTo>
                  <a:lnTo>
                    <a:pt x="3163" y="65"/>
                  </a:lnTo>
                  <a:lnTo>
                    <a:pt x="3200" y="92"/>
                  </a:lnTo>
                  <a:lnTo>
                    <a:pt x="3235" y="122"/>
                  </a:lnTo>
                  <a:lnTo>
                    <a:pt x="3265" y="157"/>
                  </a:lnTo>
                  <a:lnTo>
                    <a:pt x="3293" y="194"/>
                  </a:lnTo>
                  <a:lnTo>
                    <a:pt x="3315" y="233"/>
                  </a:lnTo>
                  <a:lnTo>
                    <a:pt x="3334" y="277"/>
                  </a:lnTo>
                  <a:lnTo>
                    <a:pt x="3347" y="321"/>
                  </a:lnTo>
                  <a:lnTo>
                    <a:pt x="3355" y="368"/>
                  </a:lnTo>
                  <a:lnTo>
                    <a:pt x="3358" y="416"/>
                  </a:lnTo>
                  <a:lnTo>
                    <a:pt x="3358" y="2919"/>
                  </a:lnTo>
                  <a:lnTo>
                    <a:pt x="3355" y="2967"/>
                  </a:lnTo>
                  <a:lnTo>
                    <a:pt x="3347" y="3014"/>
                  </a:lnTo>
                  <a:lnTo>
                    <a:pt x="3334" y="3058"/>
                  </a:lnTo>
                  <a:lnTo>
                    <a:pt x="3315" y="3102"/>
                  </a:lnTo>
                  <a:lnTo>
                    <a:pt x="3293" y="3141"/>
                  </a:lnTo>
                  <a:lnTo>
                    <a:pt x="3265" y="3178"/>
                  </a:lnTo>
                  <a:lnTo>
                    <a:pt x="3235" y="3213"/>
                  </a:lnTo>
                  <a:lnTo>
                    <a:pt x="3200" y="3243"/>
                  </a:lnTo>
                  <a:lnTo>
                    <a:pt x="3163" y="3270"/>
                  </a:lnTo>
                  <a:lnTo>
                    <a:pt x="3123" y="3293"/>
                  </a:lnTo>
                  <a:lnTo>
                    <a:pt x="3079" y="3311"/>
                  </a:lnTo>
                  <a:lnTo>
                    <a:pt x="3034" y="3324"/>
                  </a:lnTo>
                  <a:lnTo>
                    <a:pt x="2988" y="3332"/>
                  </a:lnTo>
                  <a:lnTo>
                    <a:pt x="2939" y="3335"/>
                  </a:lnTo>
                  <a:lnTo>
                    <a:pt x="2309" y="3335"/>
                  </a:lnTo>
                  <a:lnTo>
                    <a:pt x="2309" y="2189"/>
                  </a:lnTo>
                  <a:lnTo>
                    <a:pt x="2623" y="2189"/>
                  </a:lnTo>
                  <a:lnTo>
                    <a:pt x="2833" y="1668"/>
                  </a:lnTo>
                  <a:lnTo>
                    <a:pt x="2309" y="1668"/>
                  </a:lnTo>
                  <a:lnTo>
                    <a:pt x="2309" y="1250"/>
                  </a:lnTo>
                  <a:lnTo>
                    <a:pt x="2310" y="1226"/>
                  </a:lnTo>
                  <a:lnTo>
                    <a:pt x="2315" y="1206"/>
                  </a:lnTo>
                  <a:lnTo>
                    <a:pt x="2323" y="1189"/>
                  </a:lnTo>
                  <a:lnTo>
                    <a:pt x="2333" y="1176"/>
                  </a:lnTo>
                  <a:lnTo>
                    <a:pt x="2347" y="1166"/>
                  </a:lnTo>
                  <a:lnTo>
                    <a:pt x="2362" y="1158"/>
                  </a:lnTo>
                  <a:lnTo>
                    <a:pt x="2379" y="1153"/>
                  </a:lnTo>
                  <a:lnTo>
                    <a:pt x="2398" y="1149"/>
                  </a:lnTo>
                  <a:lnTo>
                    <a:pt x="2420" y="1147"/>
                  </a:lnTo>
                  <a:lnTo>
                    <a:pt x="2442" y="1146"/>
                  </a:lnTo>
                  <a:lnTo>
                    <a:pt x="2467" y="1146"/>
                  </a:lnTo>
                  <a:lnTo>
                    <a:pt x="2492" y="1146"/>
                  </a:lnTo>
                  <a:lnTo>
                    <a:pt x="2519" y="1146"/>
                  </a:lnTo>
                  <a:lnTo>
                    <a:pt x="2728" y="1146"/>
                  </a:lnTo>
                  <a:lnTo>
                    <a:pt x="2728" y="626"/>
                  </a:lnTo>
                  <a:lnTo>
                    <a:pt x="2309" y="626"/>
                  </a:lnTo>
                  <a:lnTo>
                    <a:pt x="2248" y="629"/>
                  </a:lnTo>
                  <a:lnTo>
                    <a:pt x="2189" y="637"/>
                  </a:lnTo>
                  <a:lnTo>
                    <a:pt x="2132" y="650"/>
                  </a:lnTo>
                  <a:lnTo>
                    <a:pt x="2077" y="669"/>
                  </a:lnTo>
                  <a:lnTo>
                    <a:pt x="2024" y="692"/>
                  </a:lnTo>
                  <a:lnTo>
                    <a:pt x="1974" y="721"/>
                  </a:lnTo>
                  <a:lnTo>
                    <a:pt x="1927" y="753"/>
                  </a:lnTo>
                  <a:lnTo>
                    <a:pt x="1884" y="789"/>
                  </a:lnTo>
                  <a:lnTo>
                    <a:pt x="1844" y="829"/>
                  </a:lnTo>
                  <a:lnTo>
                    <a:pt x="1807" y="872"/>
                  </a:lnTo>
                  <a:lnTo>
                    <a:pt x="1775" y="919"/>
                  </a:lnTo>
                  <a:lnTo>
                    <a:pt x="1746" y="968"/>
                  </a:lnTo>
                  <a:lnTo>
                    <a:pt x="1723" y="1021"/>
                  </a:lnTo>
                  <a:lnTo>
                    <a:pt x="1704" y="1075"/>
                  </a:lnTo>
                  <a:lnTo>
                    <a:pt x="1690" y="1132"/>
                  </a:lnTo>
                  <a:lnTo>
                    <a:pt x="1682" y="1190"/>
                  </a:lnTo>
                  <a:lnTo>
                    <a:pt x="1679" y="1250"/>
                  </a:lnTo>
                  <a:lnTo>
                    <a:pt x="1679" y="1668"/>
                  </a:lnTo>
                  <a:lnTo>
                    <a:pt x="1259" y="1668"/>
                  </a:lnTo>
                  <a:lnTo>
                    <a:pt x="1259" y="2189"/>
                  </a:lnTo>
                  <a:lnTo>
                    <a:pt x="1679" y="2189"/>
                  </a:lnTo>
                  <a:lnTo>
                    <a:pt x="1679" y="3335"/>
                  </a:lnTo>
                  <a:lnTo>
                    <a:pt x="419" y="3335"/>
                  </a:lnTo>
                  <a:lnTo>
                    <a:pt x="370" y="3332"/>
                  </a:lnTo>
                  <a:lnTo>
                    <a:pt x="324" y="3324"/>
                  </a:lnTo>
                  <a:lnTo>
                    <a:pt x="279" y="3311"/>
                  </a:lnTo>
                  <a:lnTo>
                    <a:pt x="235" y="3293"/>
                  </a:lnTo>
                  <a:lnTo>
                    <a:pt x="195" y="3270"/>
                  </a:lnTo>
                  <a:lnTo>
                    <a:pt x="158" y="3243"/>
                  </a:lnTo>
                  <a:lnTo>
                    <a:pt x="123" y="3213"/>
                  </a:lnTo>
                  <a:lnTo>
                    <a:pt x="93" y="3178"/>
                  </a:lnTo>
                  <a:lnTo>
                    <a:pt x="65" y="3141"/>
                  </a:lnTo>
                  <a:lnTo>
                    <a:pt x="43" y="3102"/>
                  </a:lnTo>
                  <a:lnTo>
                    <a:pt x="24" y="3058"/>
                  </a:lnTo>
                  <a:lnTo>
                    <a:pt x="11" y="3014"/>
                  </a:lnTo>
                  <a:lnTo>
                    <a:pt x="3" y="2967"/>
                  </a:lnTo>
                  <a:lnTo>
                    <a:pt x="0" y="2919"/>
                  </a:lnTo>
                  <a:lnTo>
                    <a:pt x="0" y="416"/>
                  </a:lnTo>
                  <a:lnTo>
                    <a:pt x="3" y="368"/>
                  </a:lnTo>
                  <a:lnTo>
                    <a:pt x="11" y="321"/>
                  </a:lnTo>
                  <a:lnTo>
                    <a:pt x="24" y="277"/>
                  </a:lnTo>
                  <a:lnTo>
                    <a:pt x="43" y="233"/>
                  </a:lnTo>
                  <a:lnTo>
                    <a:pt x="65" y="194"/>
                  </a:lnTo>
                  <a:lnTo>
                    <a:pt x="93" y="157"/>
                  </a:lnTo>
                  <a:lnTo>
                    <a:pt x="123" y="122"/>
                  </a:lnTo>
                  <a:lnTo>
                    <a:pt x="158" y="92"/>
                  </a:lnTo>
                  <a:lnTo>
                    <a:pt x="195" y="65"/>
                  </a:lnTo>
                  <a:lnTo>
                    <a:pt x="235" y="42"/>
                  </a:lnTo>
                  <a:lnTo>
                    <a:pt x="279" y="24"/>
                  </a:lnTo>
                  <a:lnTo>
                    <a:pt x="324" y="11"/>
                  </a:lnTo>
                  <a:lnTo>
                    <a:pt x="370" y="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451350" y="4522335"/>
              <a:ext cx="230187" cy="230187"/>
              <a:chOff x="3328988" y="4551363"/>
              <a:chExt cx="230187" cy="230187"/>
            </a:xfrm>
            <a:solidFill>
              <a:schemeClr val="bg1"/>
            </a:solidFill>
          </p:grpSpPr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3328988" y="4551363"/>
                <a:ext cx="230187" cy="230187"/>
              </a:xfrm>
              <a:custGeom>
                <a:avLst/>
                <a:gdLst>
                  <a:gd name="T0" fmla="*/ 912 w 3335"/>
                  <a:gd name="T1" fmla="*/ 324 h 3335"/>
                  <a:gd name="T2" fmla="*/ 730 w 3335"/>
                  <a:gd name="T3" fmla="*/ 383 h 3335"/>
                  <a:gd name="T4" fmla="*/ 572 w 3335"/>
                  <a:gd name="T5" fmla="*/ 484 h 3335"/>
                  <a:gd name="T6" fmla="*/ 447 w 3335"/>
                  <a:gd name="T7" fmla="*/ 622 h 3335"/>
                  <a:gd name="T8" fmla="*/ 359 w 3335"/>
                  <a:gd name="T9" fmla="*/ 788 h 3335"/>
                  <a:gd name="T10" fmla="*/ 315 w 3335"/>
                  <a:gd name="T11" fmla="*/ 976 h 3335"/>
                  <a:gd name="T12" fmla="*/ 315 w 3335"/>
                  <a:gd name="T13" fmla="*/ 2359 h 3335"/>
                  <a:gd name="T14" fmla="*/ 359 w 3335"/>
                  <a:gd name="T15" fmla="*/ 2547 h 3335"/>
                  <a:gd name="T16" fmla="*/ 447 w 3335"/>
                  <a:gd name="T17" fmla="*/ 2713 h 3335"/>
                  <a:gd name="T18" fmla="*/ 572 w 3335"/>
                  <a:gd name="T19" fmla="*/ 2851 h 3335"/>
                  <a:gd name="T20" fmla="*/ 730 w 3335"/>
                  <a:gd name="T21" fmla="*/ 2952 h 3335"/>
                  <a:gd name="T22" fmla="*/ 912 w 3335"/>
                  <a:gd name="T23" fmla="*/ 3011 h 3335"/>
                  <a:gd name="T24" fmla="*/ 2293 w 3335"/>
                  <a:gd name="T25" fmla="*/ 3023 h 3335"/>
                  <a:gd name="T26" fmla="*/ 2486 w 3335"/>
                  <a:gd name="T27" fmla="*/ 2996 h 3335"/>
                  <a:gd name="T28" fmla="*/ 2661 w 3335"/>
                  <a:gd name="T29" fmla="*/ 2923 h 3335"/>
                  <a:gd name="T30" fmla="*/ 2808 w 3335"/>
                  <a:gd name="T31" fmla="*/ 2808 h 3335"/>
                  <a:gd name="T32" fmla="*/ 2923 w 3335"/>
                  <a:gd name="T33" fmla="*/ 2661 h 3335"/>
                  <a:gd name="T34" fmla="*/ 2996 w 3335"/>
                  <a:gd name="T35" fmla="*/ 2486 h 3335"/>
                  <a:gd name="T36" fmla="*/ 3023 w 3335"/>
                  <a:gd name="T37" fmla="*/ 2293 h 3335"/>
                  <a:gd name="T38" fmla="*/ 3011 w 3335"/>
                  <a:gd name="T39" fmla="*/ 912 h 3335"/>
                  <a:gd name="T40" fmla="*/ 2952 w 3335"/>
                  <a:gd name="T41" fmla="*/ 730 h 3335"/>
                  <a:gd name="T42" fmla="*/ 2851 w 3335"/>
                  <a:gd name="T43" fmla="*/ 572 h 3335"/>
                  <a:gd name="T44" fmla="*/ 2713 w 3335"/>
                  <a:gd name="T45" fmla="*/ 447 h 3335"/>
                  <a:gd name="T46" fmla="*/ 2547 w 3335"/>
                  <a:gd name="T47" fmla="*/ 359 h 3335"/>
                  <a:gd name="T48" fmla="*/ 2359 w 3335"/>
                  <a:gd name="T49" fmla="*/ 315 h 3335"/>
                  <a:gd name="T50" fmla="*/ 1042 w 3335"/>
                  <a:gd name="T51" fmla="*/ 0 h 3335"/>
                  <a:gd name="T52" fmla="*/ 2454 w 3335"/>
                  <a:gd name="T53" fmla="*/ 12 h 3335"/>
                  <a:gd name="T54" fmla="*/ 2680 w 3335"/>
                  <a:gd name="T55" fmla="*/ 75 h 3335"/>
                  <a:gd name="T56" fmla="*/ 2883 w 3335"/>
                  <a:gd name="T57" fmla="*/ 183 h 3335"/>
                  <a:gd name="T58" fmla="*/ 3056 w 3335"/>
                  <a:gd name="T59" fmla="*/ 332 h 3335"/>
                  <a:gd name="T60" fmla="*/ 3193 w 3335"/>
                  <a:gd name="T61" fmla="*/ 516 h 3335"/>
                  <a:gd name="T62" fmla="*/ 3286 w 3335"/>
                  <a:gd name="T63" fmla="*/ 728 h 3335"/>
                  <a:gd name="T64" fmla="*/ 3332 w 3335"/>
                  <a:gd name="T65" fmla="*/ 961 h 3335"/>
                  <a:gd name="T66" fmla="*/ 3332 w 3335"/>
                  <a:gd name="T67" fmla="*/ 2374 h 3335"/>
                  <a:gd name="T68" fmla="*/ 3286 w 3335"/>
                  <a:gd name="T69" fmla="*/ 2607 h 3335"/>
                  <a:gd name="T70" fmla="*/ 3193 w 3335"/>
                  <a:gd name="T71" fmla="*/ 2819 h 3335"/>
                  <a:gd name="T72" fmla="*/ 3056 w 3335"/>
                  <a:gd name="T73" fmla="*/ 3003 h 3335"/>
                  <a:gd name="T74" fmla="*/ 2883 w 3335"/>
                  <a:gd name="T75" fmla="*/ 3152 h 3335"/>
                  <a:gd name="T76" fmla="*/ 2680 w 3335"/>
                  <a:gd name="T77" fmla="*/ 3260 h 3335"/>
                  <a:gd name="T78" fmla="*/ 2454 w 3335"/>
                  <a:gd name="T79" fmla="*/ 3323 h 3335"/>
                  <a:gd name="T80" fmla="*/ 1042 w 3335"/>
                  <a:gd name="T81" fmla="*/ 3335 h 3335"/>
                  <a:gd name="T82" fmla="*/ 803 w 3335"/>
                  <a:gd name="T83" fmla="*/ 3308 h 3335"/>
                  <a:gd name="T84" fmla="*/ 584 w 3335"/>
                  <a:gd name="T85" fmla="*/ 3229 h 3335"/>
                  <a:gd name="T86" fmla="*/ 390 w 3335"/>
                  <a:gd name="T87" fmla="*/ 3106 h 3335"/>
                  <a:gd name="T88" fmla="*/ 229 w 3335"/>
                  <a:gd name="T89" fmla="*/ 2945 h 3335"/>
                  <a:gd name="T90" fmla="*/ 106 w 3335"/>
                  <a:gd name="T91" fmla="*/ 2751 h 3335"/>
                  <a:gd name="T92" fmla="*/ 27 w 3335"/>
                  <a:gd name="T93" fmla="*/ 2532 h 3335"/>
                  <a:gd name="T94" fmla="*/ 0 w 3335"/>
                  <a:gd name="T95" fmla="*/ 2293 h 3335"/>
                  <a:gd name="T96" fmla="*/ 12 w 3335"/>
                  <a:gd name="T97" fmla="*/ 881 h 3335"/>
                  <a:gd name="T98" fmla="*/ 75 w 3335"/>
                  <a:gd name="T99" fmla="*/ 655 h 3335"/>
                  <a:gd name="T100" fmla="*/ 183 w 3335"/>
                  <a:gd name="T101" fmla="*/ 452 h 3335"/>
                  <a:gd name="T102" fmla="*/ 332 w 3335"/>
                  <a:gd name="T103" fmla="*/ 279 h 3335"/>
                  <a:gd name="T104" fmla="*/ 516 w 3335"/>
                  <a:gd name="T105" fmla="*/ 142 h 3335"/>
                  <a:gd name="T106" fmla="*/ 728 w 3335"/>
                  <a:gd name="T107" fmla="*/ 49 h 3335"/>
                  <a:gd name="T108" fmla="*/ 961 w 3335"/>
                  <a:gd name="T109" fmla="*/ 3 h 3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35" h="3335">
                    <a:moveTo>
                      <a:pt x="1042" y="312"/>
                    </a:moveTo>
                    <a:lnTo>
                      <a:pt x="976" y="315"/>
                    </a:lnTo>
                    <a:lnTo>
                      <a:pt x="912" y="324"/>
                    </a:lnTo>
                    <a:lnTo>
                      <a:pt x="849" y="339"/>
                    </a:lnTo>
                    <a:lnTo>
                      <a:pt x="788" y="359"/>
                    </a:lnTo>
                    <a:lnTo>
                      <a:pt x="730" y="383"/>
                    </a:lnTo>
                    <a:lnTo>
                      <a:pt x="674" y="412"/>
                    </a:lnTo>
                    <a:lnTo>
                      <a:pt x="622" y="447"/>
                    </a:lnTo>
                    <a:lnTo>
                      <a:pt x="572" y="484"/>
                    </a:lnTo>
                    <a:lnTo>
                      <a:pt x="527" y="527"/>
                    </a:lnTo>
                    <a:lnTo>
                      <a:pt x="484" y="572"/>
                    </a:lnTo>
                    <a:lnTo>
                      <a:pt x="447" y="622"/>
                    </a:lnTo>
                    <a:lnTo>
                      <a:pt x="412" y="674"/>
                    </a:lnTo>
                    <a:lnTo>
                      <a:pt x="383" y="730"/>
                    </a:lnTo>
                    <a:lnTo>
                      <a:pt x="359" y="788"/>
                    </a:lnTo>
                    <a:lnTo>
                      <a:pt x="339" y="849"/>
                    </a:lnTo>
                    <a:lnTo>
                      <a:pt x="324" y="912"/>
                    </a:lnTo>
                    <a:lnTo>
                      <a:pt x="315" y="976"/>
                    </a:lnTo>
                    <a:lnTo>
                      <a:pt x="312" y="1042"/>
                    </a:lnTo>
                    <a:lnTo>
                      <a:pt x="312" y="2293"/>
                    </a:lnTo>
                    <a:lnTo>
                      <a:pt x="315" y="2359"/>
                    </a:lnTo>
                    <a:lnTo>
                      <a:pt x="324" y="2423"/>
                    </a:lnTo>
                    <a:lnTo>
                      <a:pt x="339" y="2486"/>
                    </a:lnTo>
                    <a:lnTo>
                      <a:pt x="359" y="2547"/>
                    </a:lnTo>
                    <a:lnTo>
                      <a:pt x="383" y="2605"/>
                    </a:lnTo>
                    <a:lnTo>
                      <a:pt x="412" y="2661"/>
                    </a:lnTo>
                    <a:lnTo>
                      <a:pt x="447" y="2713"/>
                    </a:lnTo>
                    <a:lnTo>
                      <a:pt x="484" y="2763"/>
                    </a:lnTo>
                    <a:lnTo>
                      <a:pt x="527" y="2808"/>
                    </a:lnTo>
                    <a:lnTo>
                      <a:pt x="572" y="2851"/>
                    </a:lnTo>
                    <a:lnTo>
                      <a:pt x="622" y="2888"/>
                    </a:lnTo>
                    <a:lnTo>
                      <a:pt x="674" y="2923"/>
                    </a:lnTo>
                    <a:lnTo>
                      <a:pt x="730" y="2952"/>
                    </a:lnTo>
                    <a:lnTo>
                      <a:pt x="788" y="2976"/>
                    </a:lnTo>
                    <a:lnTo>
                      <a:pt x="849" y="2996"/>
                    </a:lnTo>
                    <a:lnTo>
                      <a:pt x="912" y="3011"/>
                    </a:lnTo>
                    <a:lnTo>
                      <a:pt x="976" y="3020"/>
                    </a:lnTo>
                    <a:lnTo>
                      <a:pt x="1042" y="3023"/>
                    </a:lnTo>
                    <a:lnTo>
                      <a:pt x="2293" y="3023"/>
                    </a:lnTo>
                    <a:lnTo>
                      <a:pt x="2359" y="3020"/>
                    </a:lnTo>
                    <a:lnTo>
                      <a:pt x="2423" y="3011"/>
                    </a:lnTo>
                    <a:lnTo>
                      <a:pt x="2486" y="2996"/>
                    </a:lnTo>
                    <a:lnTo>
                      <a:pt x="2547" y="2976"/>
                    </a:lnTo>
                    <a:lnTo>
                      <a:pt x="2605" y="2952"/>
                    </a:lnTo>
                    <a:lnTo>
                      <a:pt x="2661" y="2923"/>
                    </a:lnTo>
                    <a:lnTo>
                      <a:pt x="2713" y="2888"/>
                    </a:lnTo>
                    <a:lnTo>
                      <a:pt x="2763" y="2851"/>
                    </a:lnTo>
                    <a:lnTo>
                      <a:pt x="2808" y="2808"/>
                    </a:lnTo>
                    <a:lnTo>
                      <a:pt x="2851" y="2763"/>
                    </a:lnTo>
                    <a:lnTo>
                      <a:pt x="2888" y="2713"/>
                    </a:lnTo>
                    <a:lnTo>
                      <a:pt x="2923" y="2661"/>
                    </a:lnTo>
                    <a:lnTo>
                      <a:pt x="2952" y="2605"/>
                    </a:lnTo>
                    <a:lnTo>
                      <a:pt x="2976" y="2547"/>
                    </a:lnTo>
                    <a:lnTo>
                      <a:pt x="2996" y="2486"/>
                    </a:lnTo>
                    <a:lnTo>
                      <a:pt x="3011" y="2423"/>
                    </a:lnTo>
                    <a:lnTo>
                      <a:pt x="3020" y="2359"/>
                    </a:lnTo>
                    <a:lnTo>
                      <a:pt x="3023" y="2293"/>
                    </a:lnTo>
                    <a:lnTo>
                      <a:pt x="3023" y="1042"/>
                    </a:lnTo>
                    <a:lnTo>
                      <a:pt x="3020" y="976"/>
                    </a:lnTo>
                    <a:lnTo>
                      <a:pt x="3011" y="912"/>
                    </a:lnTo>
                    <a:lnTo>
                      <a:pt x="2996" y="849"/>
                    </a:lnTo>
                    <a:lnTo>
                      <a:pt x="2976" y="788"/>
                    </a:lnTo>
                    <a:lnTo>
                      <a:pt x="2952" y="730"/>
                    </a:lnTo>
                    <a:lnTo>
                      <a:pt x="2923" y="674"/>
                    </a:lnTo>
                    <a:lnTo>
                      <a:pt x="2888" y="622"/>
                    </a:lnTo>
                    <a:lnTo>
                      <a:pt x="2851" y="572"/>
                    </a:lnTo>
                    <a:lnTo>
                      <a:pt x="2808" y="527"/>
                    </a:lnTo>
                    <a:lnTo>
                      <a:pt x="2763" y="484"/>
                    </a:lnTo>
                    <a:lnTo>
                      <a:pt x="2713" y="447"/>
                    </a:lnTo>
                    <a:lnTo>
                      <a:pt x="2661" y="412"/>
                    </a:lnTo>
                    <a:lnTo>
                      <a:pt x="2605" y="383"/>
                    </a:lnTo>
                    <a:lnTo>
                      <a:pt x="2547" y="359"/>
                    </a:lnTo>
                    <a:lnTo>
                      <a:pt x="2486" y="339"/>
                    </a:lnTo>
                    <a:lnTo>
                      <a:pt x="2423" y="324"/>
                    </a:lnTo>
                    <a:lnTo>
                      <a:pt x="2359" y="315"/>
                    </a:lnTo>
                    <a:lnTo>
                      <a:pt x="2293" y="312"/>
                    </a:lnTo>
                    <a:lnTo>
                      <a:pt x="1042" y="312"/>
                    </a:lnTo>
                    <a:close/>
                    <a:moveTo>
                      <a:pt x="1042" y="0"/>
                    </a:moveTo>
                    <a:lnTo>
                      <a:pt x="2293" y="0"/>
                    </a:lnTo>
                    <a:lnTo>
                      <a:pt x="2374" y="3"/>
                    </a:lnTo>
                    <a:lnTo>
                      <a:pt x="2454" y="12"/>
                    </a:lnTo>
                    <a:lnTo>
                      <a:pt x="2532" y="27"/>
                    </a:lnTo>
                    <a:lnTo>
                      <a:pt x="2607" y="49"/>
                    </a:lnTo>
                    <a:lnTo>
                      <a:pt x="2680" y="75"/>
                    </a:lnTo>
                    <a:lnTo>
                      <a:pt x="2751" y="106"/>
                    </a:lnTo>
                    <a:lnTo>
                      <a:pt x="2819" y="142"/>
                    </a:lnTo>
                    <a:lnTo>
                      <a:pt x="2883" y="183"/>
                    </a:lnTo>
                    <a:lnTo>
                      <a:pt x="2945" y="229"/>
                    </a:lnTo>
                    <a:lnTo>
                      <a:pt x="3003" y="279"/>
                    </a:lnTo>
                    <a:lnTo>
                      <a:pt x="3056" y="332"/>
                    </a:lnTo>
                    <a:lnTo>
                      <a:pt x="3106" y="390"/>
                    </a:lnTo>
                    <a:lnTo>
                      <a:pt x="3152" y="452"/>
                    </a:lnTo>
                    <a:lnTo>
                      <a:pt x="3193" y="516"/>
                    </a:lnTo>
                    <a:lnTo>
                      <a:pt x="3229" y="584"/>
                    </a:lnTo>
                    <a:lnTo>
                      <a:pt x="3260" y="655"/>
                    </a:lnTo>
                    <a:lnTo>
                      <a:pt x="3286" y="728"/>
                    </a:lnTo>
                    <a:lnTo>
                      <a:pt x="3308" y="803"/>
                    </a:lnTo>
                    <a:lnTo>
                      <a:pt x="3323" y="881"/>
                    </a:lnTo>
                    <a:lnTo>
                      <a:pt x="3332" y="961"/>
                    </a:lnTo>
                    <a:lnTo>
                      <a:pt x="3335" y="1042"/>
                    </a:lnTo>
                    <a:lnTo>
                      <a:pt x="3335" y="2293"/>
                    </a:lnTo>
                    <a:lnTo>
                      <a:pt x="3332" y="2374"/>
                    </a:lnTo>
                    <a:lnTo>
                      <a:pt x="3323" y="2454"/>
                    </a:lnTo>
                    <a:lnTo>
                      <a:pt x="3308" y="2532"/>
                    </a:lnTo>
                    <a:lnTo>
                      <a:pt x="3286" y="2607"/>
                    </a:lnTo>
                    <a:lnTo>
                      <a:pt x="3260" y="2680"/>
                    </a:lnTo>
                    <a:lnTo>
                      <a:pt x="3229" y="2751"/>
                    </a:lnTo>
                    <a:lnTo>
                      <a:pt x="3193" y="2819"/>
                    </a:lnTo>
                    <a:lnTo>
                      <a:pt x="3152" y="2883"/>
                    </a:lnTo>
                    <a:lnTo>
                      <a:pt x="3106" y="2945"/>
                    </a:lnTo>
                    <a:lnTo>
                      <a:pt x="3056" y="3003"/>
                    </a:lnTo>
                    <a:lnTo>
                      <a:pt x="3003" y="3056"/>
                    </a:lnTo>
                    <a:lnTo>
                      <a:pt x="2945" y="3106"/>
                    </a:lnTo>
                    <a:lnTo>
                      <a:pt x="2883" y="3152"/>
                    </a:lnTo>
                    <a:lnTo>
                      <a:pt x="2819" y="3193"/>
                    </a:lnTo>
                    <a:lnTo>
                      <a:pt x="2751" y="3229"/>
                    </a:lnTo>
                    <a:lnTo>
                      <a:pt x="2680" y="3260"/>
                    </a:lnTo>
                    <a:lnTo>
                      <a:pt x="2607" y="3286"/>
                    </a:lnTo>
                    <a:lnTo>
                      <a:pt x="2532" y="3308"/>
                    </a:lnTo>
                    <a:lnTo>
                      <a:pt x="2454" y="3323"/>
                    </a:lnTo>
                    <a:lnTo>
                      <a:pt x="2374" y="3332"/>
                    </a:lnTo>
                    <a:lnTo>
                      <a:pt x="2293" y="3335"/>
                    </a:lnTo>
                    <a:lnTo>
                      <a:pt x="1042" y="3335"/>
                    </a:lnTo>
                    <a:lnTo>
                      <a:pt x="961" y="3332"/>
                    </a:lnTo>
                    <a:lnTo>
                      <a:pt x="881" y="3323"/>
                    </a:lnTo>
                    <a:lnTo>
                      <a:pt x="803" y="3308"/>
                    </a:lnTo>
                    <a:lnTo>
                      <a:pt x="728" y="3286"/>
                    </a:lnTo>
                    <a:lnTo>
                      <a:pt x="655" y="3260"/>
                    </a:lnTo>
                    <a:lnTo>
                      <a:pt x="584" y="3229"/>
                    </a:lnTo>
                    <a:lnTo>
                      <a:pt x="516" y="3193"/>
                    </a:lnTo>
                    <a:lnTo>
                      <a:pt x="452" y="3152"/>
                    </a:lnTo>
                    <a:lnTo>
                      <a:pt x="390" y="3106"/>
                    </a:lnTo>
                    <a:lnTo>
                      <a:pt x="332" y="3056"/>
                    </a:lnTo>
                    <a:lnTo>
                      <a:pt x="279" y="3003"/>
                    </a:lnTo>
                    <a:lnTo>
                      <a:pt x="229" y="2945"/>
                    </a:lnTo>
                    <a:lnTo>
                      <a:pt x="183" y="2883"/>
                    </a:lnTo>
                    <a:lnTo>
                      <a:pt x="142" y="2819"/>
                    </a:lnTo>
                    <a:lnTo>
                      <a:pt x="106" y="2751"/>
                    </a:lnTo>
                    <a:lnTo>
                      <a:pt x="75" y="2680"/>
                    </a:lnTo>
                    <a:lnTo>
                      <a:pt x="49" y="2607"/>
                    </a:lnTo>
                    <a:lnTo>
                      <a:pt x="27" y="2532"/>
                    </a:lnTo>
                    <a:lnTo>
                      <a:pt x="12" y="2454"/>
                    </a:lnTo>
                    <a:lnTo>
                      <a:pt x="3" y="2374"/>
                    </a:lnTo>
                    <a:lnTo>
                      <a:pt x="0" y="2293"/>
                    </a:lnTo>
                    <a:lnTo>
                      <a:pt x="0" y="1042"/>
                    </a:lnTo>
                    <a:lnTo>
                      <a:pt x="3" y="961"/>
                    </a:lnTo>
                    <a:lnTo>
                      <a:pt x="12" y="881"/>
                    </a:lnTo>
                    <a:lnTo>
                      <a:pt x="27" y="803"/>
                    </a:lnTo>
                    <a:lnTo>
                      <a:pt x="49" y="728"/>
                    </a:lnTo>
                    <a:lnTo>
                      <a:pt x="75" y="655"/>
                    </a:lnTo>
                    <a:lnTo>
                      <a:pt x="106" y="584"/>
                    </a:lnTo>
                    <a:lnTo>
                      <a:pt x="142" y="516"/>
                    </a:lnTo>
                    <a:lnTo>
                      <a:pt x="183" y="452"/>
                    </a:lnTo>
                    <a:lnTo>
                      <a:pt x="229" y="390"/>
                    </a:lnTo>
                    <a:lnTo>
                      <a:pt x="279" y="332"/>
                    </a:lnTo>
                    <a:lnTo>
                      <a:pt x="332" y="279"/>
                    </a:lnTo>
                    <a:lnTo>
                      <a:pt x="390" y="229"/>
                    </a:lnTo>
                    <a:lnTo>
                      <a:pt x="452" y="183"/>
                    </a:lnTo>
                    <a:lnTo>
                      <a:pt x="516" y="142"/>
                    </a:lnTo>
                    <a:lnTo>
                      <a:pt x="584" y="106"/>
                    </a:lnTo>
                    <a:lnTo>
                      <a:pt x="655" y="75"/>
                    </a:lnTo>
                    <a:lnTo>
                      <a:pt x="728" y="49"/>
                    </a:lnTo>
                    <a:lnTo>
                      <a:pt x="803" y="27"/>
                    </a:lnTo>
                    <a:lnTo>
                      <a:pt x="881" y="12"/>
                    </a:lnTo>
                    <a:lnTo>
                      <a:pt x="961" y="3"/>
                    </a:lnTo>
                    <a:lnTo>
                      <a:pt x="10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3386138" y="4608513"/>
                <a:ext cx="115887" cy="115887"/>
              </a:xfrm>
              <a:custGeom>
                <a:avLst/>
                <a:gdLst>
                  <a:gd name="T0" fmla="*/ 722 w 1667"/>
                  <a:gd name="T1" fmla="*/ 324 h 1667"/>
                  <a:gd name="T2" fmla="*/ 571 w 1667"/>
                  <a:gd name="T3" fmla="*/ 384 h 1667"/>
                  <a:gd name="T4" fmla="*/ 446 w 1667"/>
                  <a:gd name="T5" fmla="*/ 485 h 1667"/>
                  <a:gd name="T6" fmla="*/ 359 w 1667"/>
                  <a:gd name="T7" fmla="*/ 618 h 1667"/>
                  <a:gd name="T8" fmla="*/ 315 w 1667"/>
                  <a:gd name="T9" fmla="*/ 777 h 1667"/>
                  <a:gd name="T10" fmla="*/ 324 w 1667"/>
                  <a:gd name="T11" fmla="*/ 945 h 1667"/>
                  <a:gd name="T12" fmla="*/ 384 w 1667"/>
                  <a:gd name="T13" fmla="*/ 1096 h 1667"/>
                  <a:gd name="T14" fmla="*/ 485 w 1667"/>
                  <a:gd name="T15" fmla="*/ 1221 h 1667"/>
                  <a:gd name="T16" fmla="*/ 618 w 1667"/>
                  <a:gd name="T17" fmla="*/ 1308 h 1667"/>
                  <a:gd name="T18" fmla="*/ 777 w 1667"/>
                  <a:gd name="T19" fmla="*/ 1352 h 1667"/>
                  <a:gd name="T20" fmla="*/ 945 w 1667"/>
                  <a:gd name="T21" fmla="*/ 1343 h 1667"/>
                  <a:gd name="T22" fmla="*/ 1096 w 1667"/>
                  <a:gd name="T23" fmla="*/ 1283 h 1667"/>
                  <a:gd name="T24" fmla="*/ 1221 w 1667"/>
                  <a:gd name="T25" fmla="*/ 1182 h 1667"/>
                  <a:gd name="T26" fmla="*/ 1308 w 1667"/>
                  <a:gd name="T27" fmla="*/ 1049 h 1667"/>
                  <a:gd name="T28" fmla="*/ 1352 w 1667"/>
                  <a:gd name="T29" fmla="*/ 890 h 1667"/>
                  <a:gd name="T30" fmla="*/ 1343 w 1667"/>
                  <a:gd name="T31" fmla="*/ 721 h 1667"/>
                  <a:gd name="T32" fmla="*/ 1283 w 1667"/>
                  <a:gd name="T33" fmla="*/ 571 h 1667"/>
                  <a:gd name="T34" fmla="*/ 1182 w 1667"/>
                  <a:gd name="T35" fmla="*/ 446 h 1667"/>
                  <a:gd name="T36" fmla="*/ 1049 w 1667"/>
                  <a:gd name="T37" fmla="*/ 359 h 1667"/>
                  <a:gd name="T38" fmla="*/ 890 w 1667"/>
                  <a:gd name="T39" fmla="*/ 315 h 1667"/>
                  <a:gd name="T40" fmla="*/ 905 w 1667"/>
                  <a:gd name="T41" fmla="*/ 3 h 1667"/>
                  <a:gd name="T42" fmla="*/ 1110 w 1667"/>
                  <a:gd name="T43" fmla="*/ 46 h 1667"/>
                  <a:gd name="T44" fmla="*/ 1292 w 1667"/>
                  <a:gd name="T45" fmla="*/ 137 h 1667"/>
                  <a:gd name="T46" fmla="*/ 1446 w 1667"/>
                  <a:gd name="T47" fmla="*/ 269 h 1667"/>
                  <a:gd name="T48" fmla="*/ 1564 w 1667"/>
                  <a:gd name="T49" fmla="*/ 432 h 1667"/>
                  <a:gd name="T50" fmla="*/ 1640 w 1667"/>
                  <a:gd name="T51" fmla="*/ 623 h 1667"/>
                  <a:gd name="T52" fmla="*/ 1667 w 1667"/>
                  <a:gd name="T53" fmla="*/ 834 h 1667"/>
                  <a:gd name="T54" fmla="*/ 1640 w 1667"/>
                  <a:gd name="T55" fmla="*/ 1044 h 1667"/>
                  <a:gd name="T56" fmla="*/ 1564 w 1667"/>
                  <a:gd name="T57" fmla="*/ 1235 h 1667"/>
                  <a:gd name="T58" fmla="*/ 1446 w 1667"/>
                  <a:gd name="T59" fmla="*/ 1398 h 1667"/>
                  <a:gd name="T60" fmla="*/ 1292 w 1667"/>
                  <a:gd name="T61" fmla="*/ 1530 h 1667"/>
                  <a:gd name="T62" fmla="*/ 1110 w 1667"/>
                  <a:gd name="T63" fmla="*/ 1621 h 1667"/>
                  <a:gd name="T64" fmla="*/ 905 w 1667"/>
                  <a:gd name="T65" fmla="*/ 1664 h 1667"/>
                  <a:gd name="T66" fmla="*/ 691 w 1667"/>
                  <a:gd name="T67" fmla="*/ 1655 h 1667"/>
                  <a:gd name="T68" fmla="*/ 493 w 1667"/>
                  <a:gd name="T69" fmla="*/ 1594 h 1667"/>
                  <a:gd name="T70" fmla="*/ 319 w 1667"/>
                  <a:gd name="T71" fmla="*/ 1490 h 1667"/>
                  <a:gd name="T72" fmla="*/ 177 w 1667"/>
                  <a:gd name="T73" fmla="*/ 1348 h 1667"/>
                  <a:gd name="T74" fmla="*/ 73 w 1667"/>
                  <a:gd name="T75" fmla="*/ 1174 h 1667"/>
                  <a:gd name="T76" fmla="*/ 12 w 1667"/>
                  <a:gd name="T77" fmla="*/ 976 h 1667"/>
                  <a:gd name="T78" fmla="*/ 3 w 1667"/>
                  <a:gd name="T79" fmla="*/ 762 h 1667"/>
                  <a:gd name="T80" fmla="*/ 46 w 1667"/>
                  <a:gd name="T81" fmla="*/ 557 h 1667"/>
                  <a:gd name="T82" fmla="*/ 137 w 1667"/>
                  <a:gd name="T83" fmla="*/ 375 h 1667"/>
                  <a:gd name="T84" fmla="*/ 269 w 1667"/>
                  <a:gd name="T85" fmla="*/ 221 h 1667"/>
                  <a:gd name="T86" fmla="*/ 432 w 1667"/>
                  <a:gd name="T87" fmla="*/ 103 h 1667"/>
                  <a:gd name="T88" fmla="*/ 623 w 1667"/>
                  <a:gd name="T89" fmla="*/ 27 h 1667"/>
                  <a:gd name="T90" fmla="*/ 834 w 1667"/>
                  <a:gd name="T91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67" h="1667">
                    <a:moveTo>
                      <a:pt x="834" y="312"/>
                    </a:moveTo>
                    <a:lnTo>
                      <a:pt x="777" y="315"/>
                    </a:lnTo>
                    <a:lnTo>
                      <a:pt x="722" y="324"/>
                    </a:lnTo>
                    <a:lnTo>
                      <a:pt x="669" y="339"/>
                    </a:lnTo>
                    <a:lnTo>
                      <a:pt x="618" y="359"/>
                    </a:lnTo>
                    <a:lnTo>
                      <a:pt x="571" y="384"/>
                    </a:lnTo>
                    <a:lnTo>
                      <a:pt x="526" y="413"/>
                    </a:lnTo>
                    <a:lnTo>
                      <a:pt x="485" y="446"/>
                    </a:lnTo>
                    <a:lnTo>
                      <a:pt x="446" y="485"/>
                    </a:lnTo>
                    <a:lnTo>
                      <a:pt x="413" y="526"/>
                    </a:lnTo>
                    <a:lnTo>
                      <a:pt x="384" y="571"/>
                    </a:lnTo>
                    <a:lnTo>
                      <a:pt x="359" y="618"/>
                    </a:lnTo>
                    <a:lnTo>
                      <a:pt x="339" y="669"/>
                    </a:lnTo>
                    <a:lnTo>
                      <a:pt x="324" y="721"/>
                    </a:lnTo>
                    <a:lnTo>
                      <a:pt x="315" y="777"/>
                    </a:lnTo>
                    <a:lnTo>
                      <a:pt x="312" y="834"/>
                    </a:lnTo>
                    <a:lnTo>
                      <a:pt x="315" y="890"/>
                    </a:lnTo>
                    <a:lnTo>
                      <a:pt x="324" y="945"/>
                    </a:lnTo>
                    <a:lnTo>
                      <a:pt x="339" y="998"/>
                    </a:lnTo>
                    <a:lnTo>
                      <a:pt x="359" y="1049"/>
                    </a:lnTo>
                    <a:lnTo>
                      <a:pt x="384" y="1096"/>
                    </a:lnTo>
                    <a:lnTo>
                      <a:pt x="413" y="1141"/>
                    </a:lnTo>
                    <a:lnTo>
                      <a:pt x="446" y="1182"/>
                    </a:lnTo>
                    <a:lnTo>
                      <a:pt x="485" y="1221"/>
                    </a:lnTo>
                    <a:lnTo>
                      <a:pt x="526" y="1254"/>
                    </a:lnTo>
                    <a:lnTo>
                      <a:pt x="571" y="1283"/>
                    </a:lnTo>
                    <a:lnTo>
                      <a:pt x="618" y="1308"/>
                    </a:lnTo>
                    <a:lnTo>
                      <a:pt x="669" y="1328"/>
                    </a:lnTo>
                    <a:lnTo>
                      <a:pt x="722" y="1343"/>
                    </a:lnTo>
                    <a:lnTo>
                      <a:pt x="777" y="1352"/>
                    </a:lnTo>
                    <a:lnTo>
                      <a:pt x="834" y="1355"/>
                    </a:lnTo>
                    <a:lnTo>
                      <a:pt x="890" y="1352"/>
                    </a:lnTo>
                    <a:lnTo>
                      <a:pt x="945" y="1343"/>
                    </a:lnTo>
                    <a:lnTo>
                      <a:pt x="998" y="1328"/>
                    </a:lnTo>
                    <a:lnTo>
                      <a:pt x="1049" y="1308"/>
                    </a:lnTo>
                    <a:lnTo>
                      <a:pt x="1096" y="1283"/>
                    </a:lnTo>
                    <a:lnTo>
                      <a:pt x="1141" y="1254"/>
                    </a:lnTo>
                    <a:lnTo>
                      <a:pt x="1182" y="1221"/>
                    </a:lnTo>
                    <a:lnTo>
                      <a:pt x="1221" y="1182"/>
                    </a:lnTo>
                    <a:lnTo>
                      <a:pt x="1254" y="1141"/>
                    </a:lnTo>
                    <a:lnTo>
                      <a:pt x="1283" y="1096"/>
                    </a:lnTo>
                    <a:lnTo>
                      <a:pt x="1308" y="1049"/>
                    </a:lnTo>
                    <a:lnTo>
                      <a:pt x="1328" y="998"/>
                    </a:lnTo>
                    <a:lnTo>
                      <a:pt x="1343" y="945"/>
                    </a:lnTo>
                    <a:lnTo>
                      <a:pt x="1352" y="890"/>
                    </a:lnTo>
                    <a:lnTo>
                      <a:pt x="1355" y="834"/>
                    </a:lnTo>
                    <a:lnTo>
                      <a:pt x="1352" y="777"/>
                    </a:lnTo>
                    <a:lnTo>
                      <a:pt x="1343" y="721"/>
                    </a:lnTo>
                    <a:lnTo>
                      <a:pt x="1328" y="669"/>
                    </a:lnTo>
                    <a:lnTo>
                      <a:pt x="1308" y="618"/>
                    </a:lnTo>
                    <a:lnTo>
                      <a:pt x="1283" y="571"/>
                    </a:lnTo>
                    <a:lnTo>
                      <a:pt x="1254" y="526"/>
                    </a:lnTo>
                    <a:lnTo>
                      <a:pt x="1221" y="485"/>
                    </a:lnTo>
                    <a:lnTo>
                      <a:pt x="1182" y="446"/>
                    </a:lnTo>
                    <a:lnTo>
                      <a:pt x="1141" y="413"/>
                    </a:lnTo>
                    <a:lnTo>
                      <a:pt x="1096" y="384"/>
                    </a:lnTo>
                    <a:lnTo>
                      <a:pt x="1049" y="359"/>
                    </a:lnTo>
                    <a:lnTo>
                      <a:pt x="998" y="339"/>
                    </a:lnTo>
                    <a:lnTo>
                      <a:pt x="945" y="324"/>
                    </a:lnTo>
                    <a:lnTo>
                      <a:pt x="890" y="315"/>
                    </a:lnTo>
                    <a:lnTo>
                      <a:pt x="834" y="312"/>
                    </a:lnTo>
                    <a:close/>
                    <a:moveTo>
                      <a:pt x="834" y="0"/>
                    </a:moveTo>
                    <a:lnTo>
                      <a:pt x="905" y="3"/>
                    </a:lnTo>
                    <a:lnTo>
                      <a:pt x="976" y="12"/>
                    </a:lnTo>
                    <a:lnTo>
                      <a:pt x="1044" y="27"/>
                    </a:lnTo>
                    <a:lnTo>
                      <a:pt x="1110" y="46"/>
                    </a:lnTo>
                    <a:lnTo>
                      <a:pt x="1174" y="73"/>
                    </a:lnTo>
                    <a:lnTo>
                      <a:pt x="1235" y="103"/>
                    </a:lnTo>
                    <a:lnTo>
                      <a:pt x="1292" y="137"/>
                    </a:lnTo>
                    <a:lnTo>
                      <a:pt x="1348" y="177"/>
                    </a:lnTo>
                    <a:lnTo>
                      <a:pt x="1398" y="221"/>
                    </a:lnTo>
                    <a:lnTo>
                      <a:pt x="1446" y="269"/>
                    </a:lnTo>
                    <a:lnTo>
                      <a:pt x="1490" y="319"/>
                    </a:lnTo>
                    <a:lnTo>
                      <a:pt x="1530" y="375"/>
                    </a:lnTo>
                    <a:lnTo>
                      <a:pt x="1564" y="432"/>
                    </a:lnTo>
                    <a:lnTo>
                      <a:pt x="1594" y="493"/>
                    </a:lnTo>
                    <a:lnTo>
                      <a:pt x="1621" y="557"/>
                    </a:lnTo>
                    <a:lnTo>
                      <a:pt x="1640" y="623"/>
                    </a:lnTo>
                    <a:lnTo>
                      <a:pt x="1655" y="691"/>
                    </a:lnTo>
                    <a:lnTo>
                      <a:pt x="1664" y="762"/>
                    </a:lnTo>
                    <a:lnTo>
                      <a:pt x="1667" y="834"/>
                    </a:lnTo>
                    <a:lnTo>
                      <a:pt x="1664" y="905"/>
                    </a:lnTo>
                    <a:lnTo>
                      <a:pt x="1655" y="976"/>
                    </a:lnTo>
                    <a:lnTo>
                      <a:pt x="1640" y="1044"/>
                    </a:lnTo>
                    <a:lnTo>
                      <a:pt x="1621" y="1110"/>
                    </a:lnTo>
                    <a:lnTo>
                      <a:pt x="1594" y="1174"/>
                    </a:lnTo>
                    <a:lnTo>
                      <a:pt x="1564" y="1235"/>
                    </a:lnTo>
                    <a:lnTo>
                      <a:pt x="1530" y="1292"/>
                    </a:lnTo>
                    <a:lnTo>
                      <a:pt x="1490" y="1348"/>
                    </a:lnTo>
                    <a:lnTo>
                      <a:pt x="1446" y="1398"/>
                    </a:lnTo>
                    <a:lnTo>
                      <a:pt x="1398" y="1446"/>
                    </a:lnTo>
                    <a:lnTo>
                      <a:pt x="1348" y="1490"/>
                    </a:lnTo>
                    <a:lnTo>
                      <a:pt x="1292" y="1530"/>
                    </a:lnTo>
                    <a:lnTo>
                      <a:pt x="1235" y="1564"/>
                    </a:lnTo>
                    <a:lnTo>
                      <a:pt x="1174" y="1594"/>
                    </a:lnTo>
                    <a:lnTo>
                      <a:pt x="1110" y="1621"/>
                    </a:lnTo>
                    <a:lnTo>
                      <a:pt x="1044" y="1640"/>
                    </a:lnTo>
                    <a:lnTo>
                      <a:pt x="976" y="1655"/>
                    </a:lnTo>
                    <a:lnTo>
                      <a:pt x="905" y="1664"/>
                    </a:lnTo>
                    <a:lnTo>
                      <a:pt x="834" y="1667"/>
                    </a:lnTo>
                    <a:lnTo>
                      <a:pt x="762" y="1664"/>
                    </a:lnTo>
                    <a:lnTo>
                      <a:pt x="691" y="1655"/>
                    </a:lnTo>
                    <a:lnTo>
                      <a:pt x="623" y="1640"/>
                    </a:lnTo>
                    <a:lnTo>
                      <a:pt x="557" y="1621"/>
                    </a:lnTo>
                    <a:lnTo>
                      <a:pt x="493" y="1594"/>
                    </a:lnTo>
                    <a:lnTo>
                      <a:pt x="432" y="1564"/>
                    </a:lnTo>
                    <a:lnTo>
                      <a:pt x="375" y="1530"/>
                    </a:lnTo>
                    <a:lnTo>
                      <a:pt x="319" y="1490"/>
                    </a:lnTo>
                    <a:lnTo>
                      <a:pt x="269" y="1446"/>
                    </a:lnTo>
                    <a:lnTo>
                      <a:pt x="221" y="1398"/>
                    </a:lnTo>
                    <a:lnTo>
                      <a:pt x="177" y="1348"/>
                    </a:lnTo>
                    <a:lnTo>
                      <a:pt x="137" y="1292"/>
                    </a:lnTo>
                    <a:lnTo>
                      <a:pt x="103" y="1235"/>
                    </a:lnTo>
                    <a:lnTo>
                      <a:pt x="73" y="1174"/>
                    </a:lnTo>
                    <a:lnTo>
                      <a:pt x="46" y="1110"/>
                    </a:lnTo>
                    <a:lnTo>
                      <a:pt x="27" y="1044"/>
                    </a:lnTo>
                    <a:lnTo>
                      <a:pt x="12" y="976"/>
                    </a:lnTo>
                    <a:lnTo>
                      <a:pt x="3" y="905"/>
                    </a:lnTo>
                    <a:lnTo>
                      <a:pt x="0" y="834"/>
                    </a:lnTo>
                    <a:lnTo>
                      <a:pt x="3" y="762"/>
                    </a:lnTo>
                    <a:lnTo>
                      <a:pt x="12" y="691"/>
                    </a:lnTo>
                    <a:lnTo>
                      <a:pt x="27" y="623"/>
                    </a:lnTo>
                    <a:lnTo>
                      <a:pt x="46" y="557"/>
                    </a:lnTo>
                    <a:lnTo>
                      <a:pt x="73" y="493"/>
                    </a:lnTo>
                    <a:lnTo>
                      <a:pt x="103" y="432"/>
                    </a:lnTo>
                    <a:lnTo>
                      <a:pt x="137" y="375"/>
                    </a:lnTo>
                    <a:lnTo>
                      <a:pt x="177" y="319"/>
                    </a:lnTo>
                    <a:lnTo>
                      <a:pt x="221" y="269"/>
                    </a:lnTo>
                    <a:lnTo>
                      <a:pt x="269" y="221"/>
                    </a:lnTo>
                    <a:lnTo>
                      <a:pt x="319" y="177"/>
                    </a:lnTo>
                    <a:lnTo>
                      <a:pt x="375" y="137"/>
                    </a:lnTo>
                    <a:lnTo>
                      <a:pt x="432" y="103"/>
                    </a:lnTo>
                    <a:lnTo>
                      <a:pt x="493" y="73"/>
                    </a:lnTo>
                    <a:lnTo>
                      <a:pt x="557" y="46"/>
                    </a:lnTo>
                    <a:lnTo>
                      <a:pt x="623" y="27"/>
                    </a:lnTo>
                    <a:lnTo>
                      <a:pt x="691" y="12"/>
                    </a:lnTo>
                    <a:lnTo>
                      <a:pt x="762" y="3"/>
                    </a:lnTo>
                    <a:lnTo>
                      <a:pt x="8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3498850" y="4597400"/>
                <a:ext cx="14287" cy="14287"/>
              </a:xfrm>
              <a:custGeom>
                <a:avLst/>
                <a:gdLst>
                  <a:gd name="T0" fmla="*/ 111 w 222"/>
                  <a:gd name="T1" fmla="*/ 0 h 222"/>
                  <a:gd name="T2" fmla="*/ 136 w 222"/>
                  <a:gd name="T3" fmla="*/ 3 h 222"/>
                  <a:gd name="T4" fmla="*/ 159 w 222"/>
                  <a:gd name="T5" fmla="*/ 11 h 222"/>
                  <a:gd name="T6" fmla="*/ 181 w 222"/>
                  <a:gd name="T7" fmla="*/ 24 h 222"/>
                  <a:gd name="T8" fmla="*/ 198 w 222"/>
                  <a:gd name="T9" fmla="*/ 41 h 222"/>
                  <a:gd name="T10" fmla="*/ 211 w 222"/>
                  <a:gd name="T11" fmla="*/ 63 h 222"/>
                  <a:gd name="T12" fmla="*/ 219 w 222"/>
                  <a:gd name="T13" fmla="*/ 86 h 222"/>
                  <a:gd name="T14" fmla="*/ 222 w 222"/>
                  <a:gd name="T15" fmla="*/ 111 h 222"/>
                  <a:gd name="T16" fmla="*/ 219 w 222"/>
                  <a:gd name="T17" fmla="*/ 136 h 222"/>
                  <a:gd name="T18" fmla="*/ 211 w 222"/>
                  <a:gd name="T19" fmla="*/ 160 h 222"/>
                  <a:gd name="T20" fmla="*/ 198 w 222"/>
                  <a:gd name="T21" fmla="*/ 181 h 222"/>
                  <a:gd name="T22" fmla="*/ 181 w 222"/>
                  <a:gd name="T23" fmla="*/ 198 h 222"/>
                  <a:gd name="T24" fmla="*/ 159 w 222"/>
                  <a:gd name="T25" fmla="*/ 211 h 222"/>
                  <a:gd name="T26" fmla="*/ 136 w 222"/>
                  <a:gd name="T27" fmla="*/ 219 h 222"/>
                  <a:gd name="T28" fmla="*/ 111 w 222"/>
                  <a:gd name="T29" fmla="*/ 222 h 222"/>
                  <a:gd name="T30" fmla="*/ 86 w 222"/>
                  <a:gd name="T31" fmla="*/ 219 h 222"/>
                  <a:gd name="T32" fmla="*/ 62 w 222"/>
                  <a:gd name="T33" fmla="*/ 211 h 222"/>
                  <a:gd name="T34" fmla="*/ 41 w 222"/>
                  <a:gd name="T35" fmla="*/ 198 h 222"/>
                  <a:gd name="T36" fmla="*/ 24 w 222"/>
                  <a:gd name="T37" fmla="*/ 181 h 222"/>
                  <a:gd name="T38" fmla="*/ 11 w 222"/>
                  <a:gd name="T39" fmla="*/ 160 h 222"/>
                  <a:gd name="T40" fmla="*/ 3 w 222"/>
                  <a:gd name="T41" fmla="*/ 136 h 222"/>
                  <a:gd name="T42" fmla="*/ 0 w 222"/>
                  <a:gd name="T43" fmla="*/ 111 h 222"/>
                  <a:gd name="T44" fmla="*/ 3 w 222"/>
                  <a:gd name="T45" fmla="*/ 86 h 222"/>
                  <a:gd name="T46" fmla="*/ 11 w 222"/>
                  <a:gd name="T47" fmla="*/ 63 h 222"/>
                  <a:gd name="T48" fmla="*/ 24 w 222"/>
                  <a:gd name="T49" fmla="*/ 41 h 222"/>
                  <a:gd name="T50" fmla="*/ 41 w 222"/>
                  <a:gd name="T51" fmla="*/ 24 h 222"/>
                  <a:gd name="T52" fmla="*/ 62 w 222"/>
                  <a:gd name="T53" fmla="*/ 11 h 222"/>
                  <a:gd name="T54" fmla="*/ 86 w 222"/>
                  <a:gd name="T55" fmla="*/ 3 h 222"/>
                  <a:gd name="T56" fmla="*/ 111 w 222"/>
                  <a:gd name="T57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2" h="222">
                    <a:moveTo>
                      <a:pt x="111" y="0"/>
                    </a:moveTo>
                    <a:lnTo>
                      <a:pt x="136" y="3"/>
                    </a:lnTo>
                    <a:lnTo>
                      <a:pt x="159" y="11"/>
                    </a:lnTo>
                    <a:lnTo>
                      <a:pt x="181" y="24"/>
                    </a:lnTo>
                    <a:lnTo>
                      <a:pt x="198" y="41"/>
                    </a:lnTo>
                    <a:lnTo>
                      <a:pt x="211" y="63"/>
                    </a:lnTo>
                    <a:lnTo>
                      <a:pt x="219" y="86"/>
                    </a:lnTo>
                    <a:lnTo>
                      <a:pt x="222" y="111"/>
                    </a:lnTo>
                    <a:lnTo>
                      <a:pt x="219" y="136"/>
                    </a:lnTo>
                    <a:lnTo>
                      <a:pt x="211" y="160"/>
                    </a:lnTo>
                    <a:lnTo>
                      <a:pt x="198" y="181"/>
                    </a:lnTo>
                    <a:lnTo>
                      <a:pt x="181" y="198"/>
                    </a:lnTo>
                    <a:lnTo>
                      <a:pt x="159" y="211"/>
                    </a:lnTo>
                    <a:lnTo>
                      <a:pt x="136" y="219"/>
                    </a:lnTo>
                    <a:lnTo>
                      <a:pt x="111" y="222"/>
                    </a:lnTo>
                    <a:lnTo>
                      <a:pt x="86" y="219"/>
                    </a:lnTo>
                    <a:lnTo>
                      <a:pt x="62" y="211"/>
                    </a:lnTo>
                    <a:lnTo>
                      <a:pt x="41" y="198"/>
                    </a:lnTo>
                    <a:lnTo>
                      <a:pt x="24" y="181"/>
                    </a:lnTo>
                    <a:lnTo>
                      <a:pt x="11" y="160"/>
                    </a:lnTo>
                    <a:lnTo>
                      <a:pt x="3" y="136"/>
                    </a:lnTo>
                    <a:lnTo>
                      <a:pt x="0" y="111"/>
                    </a:lnTo>
                    <a:lnTo>
                      <a:pt x="3" y="86"/>
                    </a:lnTo>
                    <a:lnTo>
                      <a:pt x="11" y="63"/>
                    </a:lnTo>
                    <a:lnTo>
                      <a:pt x="24" y="41"/>
                    </a:lnTo>
                    <a:lnTo>
                      <a:pt x="41" y="24"/>
                    </a:lnTo>
                    <a:lnTo>
                      <a:pt x="62" y="11"/>
                    </a:lnTo>
                    <a:lnTo>
                      <a:pt x="86" y="3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999038" y="4533447"/>
              <a:ext cx="242887" cy="200025"/>
            </a:xfrm>
            <a:custGeom>
              <a:avLst/>
              <a:gdLst>
                <a:gd name="T0" fmla="*/ 2453 w 3357"/>
                <a:gd name="T1" fmla="*/ 13 h 2765"/>
                <a:gd name="T2" fmla="*/ 2631 w 3357"/>
                <a:gd name="T3" fmla="*/ 73 h 2765"/>
                <a:gd name="T4" fmla="*/ 2784 w 3357"/>
                <a:gd name="T5" fmla="*/ 177 h 2765"/>
                <a:gd name="T6" fmla="*/ 2981 w 3357"/>
                <a:gd name="T7" fmla="*/ 180 h 2765"/>
                <a:gd name="T8" fmla="*/ 3198 w 3357"/>
                <a:gd name="T9" fmla="*/ 89 h 2765"/>
                <a:gd name="T10" fmla="*/ 3216 w 3357"/>
                <a:gd name="T11" fmla="*/ 169 h 2765"/>
                <a:gd name="T12" fmla="*/ 3107 w 3357"/>
                <a:gd name="T13" fmla="*/ 321 h 2765"/>
                <a:gd name="T14" fmla="*/ 2963 w 3357"/>
                <a:gd name="T15" fmla="*/ 438 h 2765"/>
                <a:gd name="T16" fmla="*/ 3205 w 3357"/>
                <a:gd name="T17" fmla="*/ 386 h 2765"/>
                <a:gd name="T18" fmla="*/ 3310 w 3357"/>
                <a:gd name="T19" fmla="*/ 396 h 2765"/>
                <a:gd name="T20" fmla="*/ 3142 w 3357"/>
                <a:gd name="T21" fmla="*/ 582 h 2765"/>
                <a:gd name="T22" fmla="*/ 3015 w 3357"/>
                <a:gd name="T23" fmla="*/ 779 h 2765"/>
                <a:gd name="T24" fmla="*/ 3001 w 3357"/>
                <a:gd name="T25" fmla="*/ 1019 h 2765"/>
                <a:gd name="T26" fmla="*/ 2955 w 3357"/>
                <a:gd name="T27" fmla="*/ 1260 h 2765"/>
                <a:gd name="T28" fmla="*/ 2880 w 3357"/>
                <a:gd name="T29" fmla="*/ 1498 h 2765"/>
                <a:gd name="T30" fmla="*/ 2776 w 3357"/>
                <a:gd name="T31" fmla="*/ 1729 h 2765"/>
                <a:gd name="T32" fmla="*/ 2643 w 3357"/>
                <a:gd name="T33" fmla="*/ 1948 h 2765"/>
                <a:gd name="T34" fmla="*/ 2482 w 3357"/>
                <a:gd name="T35" fmla="*/ 2150 h 2765"/>
                <a:gd name="T36" fmla="*/ 2293 w 3357"/>
                <a:gd name="T37" fmla="*/ 2331 h 2765"/>
                <a:gd name="T38" fmla="*/ 2077 w 3357"/>
                <a:gd name="T39" fmla="*/ 2487 h 2765"/>
                <a:gd name="T40" fmla="*/ 1833 w 3357"/>
                <a:gd name="T41" fmla="*/ 2612 h 2765"/>
                <a:gd name="T42" fmla="*/ 1563 w 3357"/>
                <a:gd name="T43" fmla="*/ 2703 h 2765"/>
                <a:gd name="T44" fmla="*/ 1268 w 3357"/>
                <a:gd name="T45" fmla="*/ 2755 h 2765"/>
                <a:gd name="T46" fmla="*/ 951 w 3357"/>
                <a:gd name="T47" fmla="*/ 2762 h 2765"/>
                <a:gd name="T48" fmla="*/ 644 w 3357"/>
                <a:gd name="T49" fmla="*/ 2721 h 2765"/>
                <a:gd name="T50" fmla="*/ 354 w 3357"/>
                <a:gd name="T51" fmla="*/ 2633 h 2765"/>
                <a:gd name="T52" fmla="*/ 85 w 3357"/>
                <a:gd name="T53" fmla="*/ 2503 h 2765"/>
                <a:gd name="T54" fmla="*/ 164 w 3357"/>
                <a:gd name="T55" fmla="*/ 2460 h 2765"/>
                <a:gd name="T56" fmla="*/ 446 w 3357"/>
                <a:gd name="T57" fmla="*/ 2432 h 2765"/>
                <a:gd name="T58" fmla="*/ 710 w 3357"/>
                <a:gd name="T59" fmla="*/ 2348 h 2765"/>
                <a:gd name="T60" fmla="*/ 947 w 3357"/>
                <a:gd name="T61" fmla="*/ 2216 h 2765"/>
                <a:gd name="T62" fmla="*/ 894 w 3357"/>
                <a:gd name="T63" fmla="*/ 2148 h 2765"/>
                <a:gd name="T64" fmla="*/ 720 w 3357"/>
                <a:gd name="T65" fmla="*/ 2086 h 2765"/>
                <a:gd name="T66" fmla="*/ 571 w 3357"/>
                <a:gd name="T67" fmla="*/ 1983 h 2765"/>
                <a:gd name="T68" fmla="*/ 455 w 3357"/>
                <a:gd name="T69" fmla="*/ 1844 h 2765"/>
                <a:gd name="T70" fmla="*/ 376 w 3357"/>
                <a:gd name="T71" fmla="*/ 1678 h 2765"/>
                <a:gd name="T72" fmla="*/ 568 w 3357"/>
                <a:gd name="T73" fmla="*/ 1687 h 2765"/>
                <a:gd name="T74" fmla="*/ 625 w 3357"/>
                <a:gd name="T75" fmla="*/ 1651 h 2765"/>
                <a:gd name="T76" fmla="*/ 456 w 3357"/>
                <a:gd name="T77" fmla="*/ 1571 h 2765"/>
                <a:gd name="T78" fmla="*/ 314 w 3357"/>
                <a:gd name="T79" fmla="*/ 1450 h 2765"/>
                <a:gd name="T80" fmla="*/ 209 w 3357"/>
                <a:gd name="T81" fmla="*/ 1295 h 2765"/>
                <a:gd name="T82" fmla="*/ 148 w 3357"/>
                <a:gd name="T83" fmla="*/ 1112 h 2765"/>
                <a:gd name="T84" fmla="*/ 135 w 3357"/>
                <a:gd name="T85" fmla="*/ 972 h 2765"/>
                <a:gd name="T86" fmla="*/ 284 w 3357"/>
                <a:gd name="T87" fmla="*/ 1035 h 2765"/>
                <a:gd name="T88" fmla="*/ 446 w 3357"/>
                <a:gd name="T89" fmla="*/ 1060 h 2765"/>
                <a:gd name="T90" fmla="*/ 311 w 3357"/>
                <a:gd name="T91" fmla="*/ 939 h 2765"/>
                <a:gd name="T92" fmla="*/ 211 w 3357"/>
                <a:gd name="T93" fmla="*/ 786 h 2765"/>
                <a:gd name="T94" fmla="*/ 152 w 3357"/>
                <a:gd name="T95" fmla="*/ 608 h 2765"/>
                <a:gd name="T96" fmla="*/ 144 w 3357"/>
                <a:gd name="T97" fmla="*/ 416 h 2765"/>
                <a:gd name="T98" fmla="*/ 183 w 3357"/>
                <a:gd name="T99" fmla="*/ 237 h 2765"/>
                <a:gd name="T100" fmla="*/ 300 w 3357"/>
                <a:gd name="T101" fmla="*/ 205 h 2765"/>
                <a:gd name="T102" fmla="*/ 519 w 3357"/>
                <a:gd name="T103" fmla="*/ 416 h 2765"/>
                <a:gd name="T104" fmla="*/ 768 w 3357"/>
                <a:gd name="T105" fmla="*/ 591 h 2765"/>
                <a:gd name="T106" fmla="*/ 1043 w 3357"/>
                <a:gd name="T107" fmla="*/ 725 h 2765"/>
                <a:gd name="T108" fmla="*/ 1339 w 3357"/>
                <a:gd name="T109" fmla="*/ 815 h 2765"/>
                <a:gd name="T110" fmla="*/ 1654 w 3357"/>
                <a:gd name="T111" fmla="*/ 857 h 2765"/>
                <a:gd name="T112" fmla="*/ 1636 w 3357"/>
                <a:gd name="T113" fmla="*/ 699 h 2765"/>
                <a:gd name="T114" fmla="*/ 1664 w 3357"/>
                <a:gd name="T115" fmla="*/ 503 h 2765"/>
                <a:gd name="T116" fmla="*/ 1741 w 3357"/>
                <a:gd name="T117" fmla="*/ 328 h 2765"/>
                <a:gd name="T118" fmla="*/ 1860 w 3357"/>
                <a:gd name="T119" fmla="*/ 183 h 2765"/>
                <a:gd name="T120" fmla="*/ 2014 w 3357"/>
                <a:gd name="T121" fmla="*/ 76 h 2765"/>
                <a:gd name="T122" fmla="*/ 2194 w 3357"/>
                <a:gd name="T123" fmla="*/ 13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57" h="2765">
                  <a:moveTo>
                    <a:pt x="2325" y="0"/>
                  </a:moveTo>
                  <a:lnTo>
                    <a:pt x="2390" y="3"/>
                  </a:lnTo>
                  <a:lnTo>
                    <a:pt x="2453" y="13"/>
                  </a:lnTo>
                  <a:lnTo>
                    <a:pt x="2515" y="27"/>
                  </a:lnTo>
                  <a:lnTo>
                    <a:pt x="2574" y="47"/>
                  </a:lnTo>
                  <a:lnTo>
                    <a:pt x="2631" y="73"/>
                  </a:lnTo>
                  <a:lnTo>
                    <a:pt x="2686" y="104"/>
                  </a:lnTo>
                  <a:lnTo>
                    <a:pt x="2736" y="138"/>
                  </a:lnTo>
                  <a:lnTo>
                    <a:pt x="2784" y="177"/>
                  </a:lnTo>
                  <a:lnTo>
                    <a:pt x="2827" y="220"/>
                  </a:lnTo>
                  <a:lnTo>
                    <a:pt x="2905" y="202"/>
                  </a:lnTo>
                  <a:lnTo>
                    <a:pt x="2981" y="180"/>
                  </a:lnTo>
                  <a:lnTo>
                    <a:pt x="3056" y="154"/>
                  </a:lnTo>
                  <a:lnTo>
                    <a:pt x="3128" y="124"/>
                  </a:lnTo>
                  <a:lnTo>
                    <a:pt x="3198" y="89"/>
                  </a:lnTo>
                  <a:lnTo>
                    <a:pt x="3265" y="52"/>
                  </a:lnTo>
                  <a:lnTo>
                    <a:pt x="3244" y="111"/>
                  </a:lnTo>
                  <a:lnTo>
                    <a:pt x="3216" y="169"/>
                  </a:lnTo>
                  <a:lnTo>
                    <a:pt x="3184" y="222"/>
                  </a:lnTo>
                  <a:lnTo>
                    <a:pt x="3148" y="274"/>
                  </a:lnTo>
                  <a:lnTo>
                    <a:pt x="3107" y="321"/>
                  </a:lnTo>
                  <a:lnTo>
                    <a:pt x="3063" y="364"/>
                  </a:lnTo>
                  <a:lnTo>
                    <a:pt x="3014" y="403"/>
                  </a:lnTo>
                  <a:lnTo>
                    <a:pt x="2963" y="438"/>
                  </a:lnTo>
                  <a:lnTo>
                    <a:pt x="3045" y="425"/>
                  </a:lnTo>
                  <a:lnTo>
                    <a:pt x="3126" y="408"/>
                  </a:lnTo>
                  <a:lnTo>
                    <a:pt x="3205" y="386"/>
                  </a:lnTo>
                  <a:lnTo>
                    <a:pt x="3283" y="358"/>
                  </a:lnTo>
                  <a:lnTo>
                    <a:pt x="3357" y="327"/>
                  </a:lnTo>
                  <a:lnTo>
                    <a:pt x="3310" y="396"/>
                  </a:lnTo>
                  <a:lnTo>
                    <a:pt x="3257" y="462"/>
                  </a:lnTo>
                  <a:lnTo>
                    <a:pt x="3201" y="524"/>
                  </a:lnTo>
                  <a:lnTo>
                    <a:pt x="3142" y="582"/>
                  </a:lnTo>
                  <a:lnTo>
                    <a:pt x="3079" y="638"/>
                  </a:lnTo>
                  <a:lnTo>
                    <a:pt x="3013" y="689"/>
                  </a:lnTo>
                  <a:lnTo>
                    <a:pt x="3015" y="779"/>
                  </a:lnTo>
                  <a:lnTo>
                    <a:pt x="3014" y="859"/>
                  </a:lnTo>
                  <a:lnTo>
                    <a:pt x="3009" y="939"/>
                  </a:lnTo>
                  <a:lnTo>
                    <a:pt x="3001" y="1019"/>
                  </a:lnTo>
                  <a:lnTo>
                    <a:pt x="2988" y="1099"/>
                  </a:lnTo>
                  <a:lnTo>
                    <a:pt x="2974" y="1179"/>
                  </a:lnTo>
                  <a:lnTo>
                    <a:pt x="2955" y="1260"/>
                  </a:lnTo>
                  <a:lnTo>
                    <a:pt x="2934" y="1340"/>
                  </a:lnTo>
                  <a:lnTo>
                    <a:pt x="2909" y="1419"/>
                  </a:lnTo>
                  <a:lnTo>
                    <a:pt x="2880" y="1498"/>
                  </a:lnTo>
                  <a:lnTo>
                    <a:pt x="2849" y="1576"/>
                  </a:lnTo>
                  <a:lnTo>
                    <a:pt x="2814" y="1653"/>
                  </a:lnTo>
                  <a:lnTo>
                    <a:pt x="2776" y="1729"/>
                  </a:lnTo>
                  <a:lnTo>
                    <a:pt x="2735" y="1804"/>
                  </a:lnTo>
                  <a:lnTo>
                    <a:pt x="2691" y="1877"/>
                  </a:lnTo>
                  <a:lnTo>
                    <a:pt x="2643" y="1948"/>
                  </a:lnTo>
                  <a:lnTo>
                    <a:pt x="2593" y="2017"/>
                  </a:lnTo>
                  <a:lnTo>
                    <a:pt x="2539" y="2085"/>
                  </a:lnTo>
                  <a:lnTo>
                    <a:pt x="2482" y="2150"/>
                  </a:lnTo>
                  <a:lnTo>
                    <a:pt x="2422" y="2213"/>
                  </a:lnTo>
                  <a:lnTo>
                    <a:pt x="2359" y="2274"/>
                  </a:lnTo>
                  <a:lnTo>
                    <a:pt x="2293" y="2331"/>
                  </a:lnTo>
                  <a:lnTo>
                    <a:pt x="2224" y="2386"/>
                  </a:lnTo>
                  <a:lnTo>
                    <a:pt x="2151" y="2438"/>
                  </a:lnTo>
                  <a:lnTo>
                    <a:pt x="2077" y="2487"/>
                  </a:lnTo>
                  <a:lnTo>
                    <a:pt x="1998" y="2532"/>
                  </a:lnTo>
                  <a:lnTo>
                    <a:pt x="1918" y="2574"/>
                  </a:lnTo>
                  <a:lnTo>
                    <a:pt x="1833" y="2612"/>
                  </a:lnTo>
                  <a:lnTo>
                    <a:pt x="1746" y="2647"/>
                  </a:lnTo>
                  <a:lnTo>
                    <a:pt x="1656" y="2677"/>
                  </a:lnTo>
                  <a:lnTo>
                    <a:pt x="1563" y="2703"/>
                  </a:lnTo>
                  <a:lnTo>
                    <a:pt x="1468" y="2725"/>
                  </a:lnTo>
                  <a:lnTo>
                    <a:pt x="1369" y="2742"/>
                  </a:lnTo>
                  <a:lnTo>
                    <a:pt x="1268" y="2755"/>
                  </a:lnTo>
                  <a:lnTo>
                    <a:pt x="1164" y="2762"/>
                  </a:lnTo>
                  <a:lnTo>
                    <a:pt x="1056" y="2765"/>
                  </a:lnTo>
                  <a:lnTo>
                    <a:pt x="951" y="2762"/>
                  </a:lnTo>
                  <a:lnTo>
                    <a:pt x="847" y="2753"/>
                  </a:lnTo>
                  <a:lnTo>
                    <a:pt x="745" y="2740"/>
                  </a:lnTo>
                  <a:lnTo>
                    <a:pt x="644" y="2721"/>
                  </a:lnTo>
                  <a:lnTo>
                    <a:pt x="546" y="2696"/>
                  </a:lnTo>
                  <a:lnTo>
                    <a:pt x="448" y="2668"/>
                  </a:lnTo>
                  <a:lnTo>
                    <a:pt x="354" y="2633"/>
                  </a:lnTo>
                  <a:lnTo>
                    <a:pt x="261" y="2594"/>
                  </a:lnTo>
                  <a:lnTo>
                    <a:pt x="172" y="2551"/>
                  </a:lnTo>
                  <a:lnTo>
                    <a:pt x="85" y="2503"/>
                  </a:lnTo>
                  <a:lnTo>
                    <a:pt x="0" y="2451"/>
                  </a:lnTo>
                  <a:lnTo>
                    <a:pt x="82" y="2458"/>
                  </a:lnTo>
                  <a:lnTo>
                    <a:pt x="164" y="2460"/>
                  </a:lnTo>
                  <a:lnTo>
                    <a:pt x="260" y="2457"/>
                  </a:lnTo>
                  <a:lnTo>
                    <a:pt x="354" y="2448"/>
                  </a:lnTo>
                  <a:lnTo>
                    <a:pt x="446" y="2432"/>
                  </a:lnTo>
                  <a:lnTo>
                    <a:pt x="536" y="2410"/>
                  </a:lnTo>
                  <a:lnTo>
                    <a:pt x="624" y="2382"/>
                  </a:lnTo>
                  <a:lnTo>
                    <a:pt x="710" y="2348"/>
                  </a:lnTo>
                  <a:lnTo>
                    <a:pt x="792" y="2309"/>
                  </a:lnTo>
                  <a:lnTo>
                    <a:pt x="871" y="2265"/>
                  </a:lnTo>
                  <a:lnTo>
                    <a:pt x="947" y="2216"/>
                  </a:lnTo>
                  <a:lnTo>
                    <a:pt x="1020" y="2163"/>
                  </a:lnTo>
                  <a:lnTo>
                    <a:pt x="956" y="2159"/>
                  </a:lnTo>
                  <a:lnTo>
                    <a:pt x="894" y="2148"/>
                  </a:lnTo>
                  <a:lnTo>
                    <a:pt x="834" y="2132"/>
                  </a:lnTo>
                  <a:lnTo>
                    <a:pt x="776" y="2113"/>
                  </a:lnTo>
                  <a:lnTo>
                    <a:pt x="720" y="2086"/>
                  </a:lnTo>
                  <a:lnTo>
                    <a:pt x="668" y="2056"/>
                  </a:lnTo>
                  <a:lnTo>
                    <a:pt x="618" y="2021"/>
                  </a:lnTo>
                  <a:lnTo>
                    <a:pt x="571" y="1983"/>
                  </a:lnTo>
                  <a:lnTo>
                    <a:pt x="529" y="1940"/>
                  </a:lnTo>
                  <a:lnTo>
                    <a:pt x="490" y="1894"/>
                  </a:lnTo>
                  <a:lnTo>
                    <a:pt x="455" y="1844"/>
                  </a:lnTo>
                  <a:lnTo>
                    <a:pt x="424" y="1791"/>
                  </a:lnTo>
                  <a:lnTo>
                    <a:pt x="398" y="1736"/>
                  </a:lnTo>
                  <a:lnTo>
                    <a:pt x="376" y="1678"/>
                  </a:lnTo>
                  <a:lnTo>
                    <a:pt x="441" y="1687"/>
                  </a:lnTo>
                  <a:lnTo>
                    <a:pt x="506" y="1689"/>
                  </a:lnTo>
                  <a:lnTo>
                    <a:pt x="568" y="1687"/>
                  </a:lnTo>
                  <a:lnTo>
                    <a:pt x="629" y="1679"/>
                  </a:lnTo>
                  <a:lnTo>
                    <a:pt x="687" y="1666"/>
                  </a:lnTo>
                  <a:lnTo>
                    <a:pt x="625" y="1651"/>
                  </a:lnTo>
                  <a:lnTo>
                    <a:pt x="566" y="1629"/>
                  </a:lnTo>
                  <a:lnTo>
                    <a:pt x="509" y="1603"/>
                  </a:lnTo>
                  <a:lnTo>
                    <a:pt x="456" y="1571"/>
                  </a:lnTo>
                  <a:lnTo>
                    <a:pt x="405" y="1535"/>
                  </a:lnTo>
                  <a:lnTo>
                    <a:pt x="358" y="1495"/>
                  </a:lnTo>
                  <a:lnTo>
                    <a:pt x="314" y="1450"/>
                  </a:lnTo>
                  <a:lnTo>
                    <a:pt x="274" y="1401"/>
                  </a:lnTo>
                  <a:lnTo>
                    <a:pt x="239" y="1350"/>
                  </a:lnTo>
                  <a:lnTo>
                    <a:pt x="209" y="1295"/>
                  </a:lnTo>
                  <a:lnTo>
                    <a:pt x="183" y="1237"/>
                  </a:lnTo>
                  <a:lnTo>
                    <a:pt x="162" y="1176"/>
                  </a:lnTo>
                  <a:lnTo>
                    <a:pt x="148" y="1112"/>
                  </a:lnTo>
                  <a:lnTo>
                    <a:pt x="138" y="1047"/>
                  </a:lnTo>
                  <a:lnTo>
                    <a:pt x="135" y="980"/>
                  </a:lnTo>
                  <a:lnTo>
                    <a:pt x="135" y="972"/>
                  </a:lnTo>
                  <a:lnTo>
                    <a:pt x="183" y="997"/>
                  </a:lnTo>
                  <a:lnTo>
                    <a:pt x="233" y="1017"/>
                  </a:lnTo>
                  <a:lnTo>
                    <a:pt x="284" y="1035"/>
                  </a:lnTo>
                  <a:lnTo>
                    <a:pt x="337" y="1047"/>
                  </a:lnTo>
                  <a:lnTo>
                    <a:pt x="391" y="1056"/>
                  </a:lnTo>
                  <a:lnTo>
                    <a:pt x="446" y="1060"/>
                  </a:lnTo>
                  <a:lnTo>
                    <a:pt x="398" y="1023"/>
                  </a:lnTo>
                  <a:lnTo>
                    <a:pt x="352" y="984"/>
                  </a:lnTo>
                  <a:lnTo>
                    <a:pt x="311" y="939"/>
                  </a:lnTo>
                  <a:lnTo>
                    <a:pt x="273" y="891"/>
                  </a:lnTo>
                  <a:lnTo>
                    <a:pt x="240" y="840"/>
                  </a:lnTo>
                  <a:lnTo>
                    <a:pt x="211" y="786"/>
                  </a:lnTo>
                  <a:lnTo>
                    <a:pt x="186" y="729"/>
                  </a:lnTo>
                  <a:lnTo>
                    <a:pt x="166" y="669"/>
                  </a:lnTo>
                  <a:lnTo>
                    <a:pt x="152" y="608"/>
                  </a:lnTo>
                  <a:lnTo>
                    <a:pt x="144" y="545"/>
                  </a:lnTo>
                  <a:lnTo>
                    <a:pt x="141" y="479"/>
                  </a:lnTo>
                  <a:lnTo>
                    <a:pt x="144" y="416"/>
                  </a:lnTo>
                  <a:lnTo>
                    <a:pt x="151" y="354"/>
                  </a:lnTo>
                  <a:lnTo>
                    <a:pt x="164" y="294"/>
                  </a:lnTo>
                  <a:lnTo>
                    <a:pt x="183" y="237"/>
                  </a:lnTo>
                  <a:lnTo>
                    <a:pt x="206" y="181"/>
                  </a:lnTo>
                  <a:lnTo>
                    <a:pt x="234" y="128"/>
                  </a:lnTo>
                  <a:lnTo>
                    <a:pt x="300" y="205"/>
                  </a:lnTo>
                  <a:lnTo>
                    <a:pt x="369" y="280"/>
                  </a:lnTo>
                  <a:lnTo>
                    <a:pt x="442" y="350"/>
                  </a:lnTo>
                  <a:lnTo>
                    <a:pt x="519" y="416"/>
                  </a:lnTo>
                  <a:lnTo>
                    <a:pt x="598" y="479"/>
                  </a:lnTo>
                  <a:lnTo>
                    <a:pt x="682" y="536"/>
                  </a:lnTo>
                  <a:lnTo>
                    <a:pt x="768" y="591"/>
                  </a:lnTo>
                  <a:lnTo>
                    <a:pt x="857" y="640"/>
                  </a:lnTo>
                  <a:lnTo>
                    <a:pt x="949" y="685"/>
                  </a:lnTo>
                  <a:lnTo>
                    <a:pt x="1043" y="725"/>
                  </a:lnTo>
                  <a:lnTo>
                    <a:pt x="1139" y="761"/>
                  </a:lnTo>
                  <a:lnTo>
                    <a:pt x="1238" y="791"/>
                  </a:lnTo>
                  <a:lnTo>
                    <a:pt x="1339" y="815"/>
                  </a:lnTo>
                  <a:lnTo>
                    <a:pt x="1443" y="835"/>
                  </a:lnTo>
                  <a:lnTo>
                    <a:pt x="1547" y="848"/>
                  </a:lnTo>
                  <a:lnTo>
                    <a:pt x="1654" y="857"/>
                  </a:lnTo>
                  <a:lnTo>
                    <a:pt x="1644" y="806"/>
                  </a:lnTo>
                  <a:lnTo>
                    <a:pt x="1638" y="752"/>
                  </a:lnTo>
                  <a:lnTo>
                    <a:pt x="1636" y="699"/>
                  </a:lnTo>
                  <a:lnTo>
                    <a:pt x="1640" y="631"/>
                  </a:lnTo>
                  <a:lnTo>
                    <a:pt x="1649" y="566"/>
                  </a:lnTo>
                  <a:lnTo>
                    <a:pt x="1664" y="503"/>
                  </a:lnTo>
                  <a:lnTo>
                    <a:pt x="1684" y="441"/>
                  </a:lnTo>
                  <a:lnTo>
                    <a:pt x="1710" y="383"/>
                  </a:lnTo>
                  <a:lnTo>
                    <a:pt x="1741" y="328"/>
                  </a:lnTo>
                  <a:lnTo>
                    <a:pt x="1776" y="276"/>
                  </a:lnTo>
                  <a:lnTo>
                    <a:pt x="1817" y="227"/>
                  </a:lnTo>
                  <a:lnTo>
                    <a:pt x="1860" y="183"/>
                  </a:lnTo>
                  <a:lnTo>
                    <a:pt x="1909" y="143"/>
                  </a:lnTo>
                  <a:lnTo>
                    <a:pt x="1959" y="107"/>
                  </a:lnTo>
                  <a:lnTo>
                    <a:pt x="2014" y="76"/>
                  </a:lnTo>
                  <a:lnTo>
                    <a:pt x="2072" y="49"/>
                  </a:lnTo>
                  <a:lnTo>
                    <a:pt x="2132" y="28"/>
                  </a:lnTo>
                  <a:lnTo>
                    <a:pt x="2194" y="13"/>
                  </a:lnTo>
                  <a:lnTo>
                    <a:pt x="2259" y="3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981200" y="1879289"/>
            <a:ext cx="2819400" cy="2004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62957" y="1848723"/>
            <a:ext cx="734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 One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257282"/>
            <a:ext cx="2324168" cy="2004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62957" y="2226716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 Two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81200" y="2635275"/>
            <a:ext cx="1790768" cy="200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2957" y="2604709"/>
            <a:ext cx="846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 Three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81200" y="3013268"/>
            <a:ext cx="2552768" cy="20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62957" y="2982702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 Four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2956" y="3521154"/>
            <a:ext cx="4775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nisi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irure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17774" y="1848723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97%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10189" y="2226716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68%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71968" y="2604709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53%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3968" y="2982702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84%</a:t>
            </a:r>
          </a:p>
        </p:txBody>
      </p:sp>
    </p:spTree>
    <p:extLst>
      <p:ext uri="{BB962C8B-B14F-4D97-AF65-F5344CB8AC3E}">
        <p14:creationId xmlns:p14="http://schemas.microsoft.com/office/powerpoint/2010/main" val="296987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302" y="284912"/>
            <a:ext cx="4015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Timeline Slides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2819400" y="1809750"/>
            <a:ext cx="1143000" cy="457200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76673" y="1581150"/>
            <a:ext cx="190655" cy="3562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57700" y="1924050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257800" y="1792925"/>
            <a:ext cx="442912" cy="473075"/>
            <a:chOff x="487363" y="2863850"/>
            <a:chExt cx="442912" cy="473075"/>
          </a:xfrm>
          <a:solidFill>
            <a:schemeClr val="bg2"/>
          </a:solidFill>
        </p:grpSpPr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792163" y="2971800"/>
              <a:ext cx="17462" cy="20638"/>
            </a:xfrm>
            <a:custGeom>
              <a:avLst/>
              <a:gdLst>
                <a:gd name="T0" fmla="*/ 65 w 131"/>
                <a:gd name="T1" fmla="*/ 0 h 137"/>
                <a:gd name="T2" fmla="*/ 82 w 131"/>
                <a:gd name="T3" fmla="*/ 4 h 137"/>
                <a:gd name="T4" fmla="*/ 98 w 131"/>
                <a:gd name="T5" fmla="*/ 10 h 137"/>
                <a:gd name="T6" fmla="*/ 112 w 131"/>
                <a:gd name="T7" fmla="*/ 20 h 137"/>
                <a:gd name="T8" fmla="*/ 122 w 131"/>
                <a:gd name="T9" fmla="*/ 34 h 137"/>
                <a:gd name="T10" fmla="*/ 128 w 131"/>
                <a:gd name="T11" fmla="*/ 51 h 137"/>
                <a:gd name="T12" fmla="*/ 131 w 131"/>
                <a:gd name="T13" fmla="*/ 69 h 137"/>
                <a:gd name="T14" fmla="*/ 128 w 131"/>
                <a:gd name="T15" fmla="*/ 87 h 137"/>
                <a:gd name="T16" fmla="*/ 122 w 131"/>
                <a:gd name="T17" fmla="*/ 103 h 137"/>
                <a:gd name="T18" fmla="*/ 112 w 131"/>
                <a:gd name="T19" fmla="*/ 117 h 137"/>
                <a:gd name="T20" fmla="*/ 98 w 131"/>
                <a:gd name="T21" fmla="*/ 128 h 137"/>
                <a:gd name="T22" fmla="*/ 82 w 131"/>
                <a:gd name="T23" fmla="*/ 135 h 137"/>
                <a:gd name="T24" fmla="*/ 65 w 131"/>
                <a:gd name="T25" fmla="*/ 137 h 137"/>
                <a:gd name="T26" fmla="*/ 48 w 131"/>
                <a:gd name="T27" fmla="*/ 135 h 137"/>
                <a:gd name="T28" fmla="*/ 32 w 131"/>
                <a:gd name="T29" fmla="*/ 128 h 137"/>
                <a:gd name="T30" fmla="*/ 19 w 131"/>
                <a:gd name="T31" fmla="*/ 117 h 137"/>
                <a:gd name="T32" fmla="*/ 9 w 131"/>
                <a:gd name="T33" fmla="*/ 103 h 137"/>
                <a:gd name="T34" fmla="*/ 2 w 131"/>
                <a:gd name="T35" fmla="*/ 87 h 137"/>
                <a:gd name="T36" fmla="*/ 0 w 131"/>
                <a:gd name="T37" fmla="*/ 69 h 137"/>
                <a:gd name="T38" fmla="*/ 2 w 131"/>
                <a:gd name="T39" fmla="*/ 51 h 137"/>
                <a:gd name="T40" fmla="*/ 9 w 131"/>
                <a:gd name="T41" fmla="*/ 34 h 137"/>
                <a:gd name="T42" fmla="*/ 19 w 131"/>
                <a:gd name="T43" fmla="*/ 20 h 137"/>
                <a:gd name="T44" fmla="*/ 32 w 131"/>
                <a:gd name="T45" fmla="*/ 10 h 137"/>
                <a:gd name="T46" fmla="*/ 48 w 131"/>
                <a:gd name="T47" fmla="*/ 4 h 137"/>
                <a:gd name="T48" fmla="*/ 65 w 131"/>
                <a:gd name="T4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7">
                  <a:moveTo>
                    <a:pt x="65" y="0"/>
                  </a:moveTo>
                  <a:lnTo>
                    <a:pt x="82" y="4"/>
                  </a:lnTo>
                  <a:lnTo>
                    <a:pt x="98" y="10"/>
                  </a:lnTo>
                  <a:lnTo>
                    <a:pt x="112" y="20"/>
                  </a:lnTo>
                  <a:lnTo>
                    <a:pt x="122" y="34"/>
                  </a:lnTo>
                  <a:lnTo>
                    <a:pt x="128" y="51"/>
                  </a:lnTo>
                  <a:lnTo>
                    <a:pt x="131" y="69"/>
                  </a:lnTo>
                  <a:lnTo>
                    <a:pt x="128" y="87"/>
                  </a:lnTo>
                  <a:lnTo>
                    <a:pt x="122" y="103"/>
                  </a:lnTo>
                  <a:lnTo>
                    <a:pt x="112" y="117"/>
                  </a:lnTo>
                  <a:lnTo>
                    <a:pt x="98" y="128"/>
                  </a:lnTo>
                  <a:lnTo>
                    <a:pt x="82" y="135"/>
                  </a:lnTo>
                  <a:lnTo>
                    <a:pt x="65" y="137"/>
                  </a:lnTo>
                  <a:lnTo>
                    <a:pt x="48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9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22288" y="3060700"/>
              <a:ext cx="17462" cy="20638"/>
            </a:xfrm>
            <a:custGeom>
              <a:avLst/>
              <a:gdLst>
                <a:gd name="T0" fmla="*/ 65 w 131"/>
                <a:gd name="T1" fmla="*/ 0 h 137"/>
                <a:gd name="T2" fmla="*/ 82 w 131"/>
                <a:gd name="T3" fmla="*/ 3 h 137"/>
                <a:gd name="T4" fmla="*/ 98 w 131"/>
                <a:gd name="T5" fmla="*/ 10 h 137"/>
                <a:gd name="T6" fmla="*/ 111 w 131"/>
                <a:gd name="T7" fmla="*/ 20 h 137"/>
                <a:gd name="T8" fmla="*/ 121 w 131"/>
                <a:gd name="T9" fmla="*/ 34 h 137"/>
                <a:gd name="T10" fmla="*/ 128 w 131"/>
                <a:gd name="T11" fmla="*/ 51 h 137"/>
                <a:gd name="T12" fmla="*/ 131 w 131"/>
                <a:gd name="T13" fmla="*/ 69 h 137"/>
                <a:gd name="T14" fmla="*/ 128 w 131"/>
                <a:gd name="T15" fmla="*/ 87 h 137"/>
                <a:gd name="T16" fmla="*/ 121 w 131"/>
                <a:gd name="T17" fmla="*/ 103 h 137"/>
                <a:gd name="T18" fmla="*/ 111 w 131"/>
                <a:gd name="T19" fmla="*/ 117 h 137"/>
                <a:gd name="T20" fmla="*/ 98 w 131"/>
                <a:gd name="T21" fmla="*/ 128 h 137"/>
                <a:gd name="T22" fmla="*/ 82 w 131"/>
                <a:gd name="T23" fmla="*/ 135 h 137"/>
                <a:gd name="T24" fmla="*/ 65 w 131"/>
                <a:gd name="T25" fmla="*/ 137 h 137"/>
                <a:gd name="T26" fmla="*/ 47 w 131"/>
                <a:gd name="T27" fmla="*/ 135 h 137"/>
                <a:gd name="T28" fmla="*/ 32 w 131"/>
                <a:gd name="T29" fmla="*/ 128 h 137"/>
                <a:gd name="T30" fmla="*/ 19 w 131"/>
                <a:gd name="T31" fmla="*/ 117 h 137"/>
                <a:gd name="T32" fmla="*/ 9 w 131"/>
                <a:gd name="T33" fmla="*/ 103 h 137"/>
                <a:gd name="T34" fmla="*/ 2 w 131"/>
                <a:gd name="T35" fmla="*/ 87 h 137"/>
                <a:gd name="T36" fmla="*/ 0 w 131"/>
                <a:gd name="T37" fmla="*/ 69 h 137"/>
                <a:gd name="T38" fmla="*/ 2 w 131"/>
                <a:gd name="T39" fmla="*/ 51 h 137"/>
                <a:gd name="T40" fmla="*/ 9 w 131"/>
                <a:gd name="T41" fmla="*/ 34 h 137"/>
                <a:gd name="T42" fmla="*/ 19 w 131"/>
                <a:gd name="T43" fmla="*/ 20 h 137"/>
                <a:gd name="T44" fmla="*/ 32 w 131"/>
                <a:gd name="T45" fmla="*/ 10 h 137"/>
                <a:gd name="T46" fmla="*/ 47 w 131"/>
                <a:gd name="T47" fmla="*/ 3 h 137"/>
                <a:gd name="T48" fmla="*/ 65 w 131"/>
                <a:gd name="T4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7">
                  <a:moveTo>
                    <a:pt x="65" y="0"/>
                  </a:moveTo>
                  <a:lnTo>
                    <a:pt x="82" y="3"/>
                  </a:lnTo>
                  <a:lnTo>
                    <a:pt x="98" y="10"/>
                  </a:lnTo>
                  <a:lnTo>
                    <a:pt x="111" y="20"/>
                  </a:lnTo>
                  <a:lnTo>
                    <a:pt x="121" y="34"/>
                  </a:lnTo>
                  <a:lnTo>
                    <a:pt x="128" y="51"/>
                  </a:lnTo>
                  <a:lnTo>
                    <a:pt x="131" y="69"/>
                  </a:lnTo>
                  <a:lnTo>
                    <a:pt x="128" y="87"/>
                  </a:lnTo>
                  <a:lnTo>
                    <a:pt x="121" y="103"/>
                  </a:lnTo>
                  <a:lnTo>
                    <a:pt x="111" y="117"/>
                  </a:lnTo>
                  <a:lnTo>
                    <a:pt x="98" y="128"/>
                  </a:lnTo>
                  <a:lnTo>
                    <a:pt x="82" y="135"/>
                  </a:lnTo>
                  <a:lnTo>
                    <a:pt x="65" y="137"/>
                  </a:lnTo>
                  <a:lnTo>
                    <a:pt x="47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9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487363" y="2863850"/>
              <a:ext cx="442912" cy="473075"/>
            </a:xfrm>
            <a:custGeom>
              <a:avLst/>
              <a:gdLst>
                <a:gd name="T0" fmla="*/ 668 w 3348"/>
                <a:gd name="T1" fmla="*/ 2155 h 3278"/>
                <a:gd name="T2" fmla="*/ 728 w 3348"/>
                <a:gd name="T3" fmla="*/ 2725 h 3278"/>
                <a:gd name="T4" fmla="*/ 781 w 3348"/>
                <a:gd name="T5" fmla="*/ 3008 h 3278"/>
                <a:gd name="T6" fmla="*/ 840 w 3348"/>
                <a:gd name="T7" fmla="*/ 3121 h 3278"/>
                <a:gd name="T8" fmla="*/ 979 w 3348"/>
                <a:gd name="T9" fmla="*/ 3124 h 3278"/>
                <a:gd name="T10" fmla="*/ 1047 w 3348"/>
                <a:gd name="T11" fmla="*/ 3023 h 3278"/>
                <a:gd name="T12" fmla="*/ 995 w 3348"/>
                <a:gd name="T13" fmla="*/ 2732 h 3278"/>
                <a:gd name="T14" fmla="*/ 930 w 3348"/>
                <a:gd name="T15" fmla="*/ 2156 h 3278"/>
                <a:gd name="T16" fmla="*/ 3162 w 3348"/>
                <a:gd name="T17" fmla="*/ 1533 h 3278"/>
                <a:gd name="T18" fmla="*/ 3208 w 3348"/>
                <a:gd name="T19" fmla="*/ 1294 h 3278"/>
                <a:gd name="T20" fmla="*/ 588 w 3348"/>
                <a:gd name="T21" fmla="*/ 957 h 3278"/>
                <a:gd name="T22" fmla="*/ 265 w 3348"/>
                <a:gd name="T23" fmla="*/ 1097 h 3278"/>
                <a:gd name="T24" fmla="*/ 131 w 3348"/>
                <a:gd name="T25" fmla="*/ 1435 h 3278"/>
                <a:gd name="T26" fmla="*/ 265 w 3348"/>
                <a:gd name="T27" fmla="*/ 1773 h 3278"/>
                <a:gd name="T28" fmla="*/ 588 w 3348"/>
                <a:gd name="T29" fmla="*/ 1913 h 3278"/>
                <a:gd name="T30" fmla="*/ 2338 w 3348"/>
                <a:gd name="T31" fmla="*/ 610 h 3278"/>
                <a:gd name="T32" fmla="*/ 1830 w 3348"/>
                <a:gd name="T33" fmla="*/ 823 h 3278"/>
                <a:gd name="T34" fmla="*/ 1448 w 3348"/>
                <a:gd name="T35" fmla="*/ 921 h 3278"/>
                <a:gd name="T36" fmla="*/ 1308 w 3348"/>
                <a:gd name="T37" fmla="*/ 1923 h 3278"/>
                <a:gd name="T38" fmla="*/ 1489 w 3348"/>
                <a:gd name="T39" fmla="*/ 1956 h 3278"/>
                <a:gd name="T40" fmla="*/ 1897 w 3348"/>
                <a:gd name="T41" fmla="*/ 2069 h 3278"/>
                <a:gd name="T42" fmla="*/ 2413 w 3348"/>
                <a:gd name="T43" fmla="*/ 2302 h 3278"/>
                <a:gd name="T44" fmla="*/ 2751 w 3348"/>
                <a:gd name="T45" fmla="*/ 160 h 3278"/>
                <a:gd name="T46" fmla="*/ 2697 w 3348"/>
                <a:gd name="T47" fmla="*/ 2624 h 3278"/>
                <a:gd name="T48" fmla="*/ 2824 w 3348"/>
                <a:gd name="T49" fmla="*/ 2732 h 3278"/>
                <a:gd name="T50" fmla="*/ 2953 w 3348"/>
                <a:gd name="T51" fmla="*/ 2624 h 3278"/>
                <a:gd name="T52" fmla="*/ 2955 w 3348"/>
                <a:gd name="T53" fmla="*/ 1647 h 3278"/>
                <a:gd name="T54" fmla="*/ 2955 w 3348"/>
                <a:gd name="T55" fmla="*/ 359 h 3278"/>
                <a:gd name="T56" fmla="*/ 2875 w 3348"/>
                <a:gd name="T57" fmla="*/ 147 h 3278"/>
                <a:gd name="T58" fmla="*/ 2955 w 3348"/>
                <a:gd name="T59" fmla="*/ 37 h 3278"/>
                <a:gd name="T60" fmla="*/ 3084 w 3348"/>
                <a:gd name="T61" fmla="*/ 237 h 3278"/>
                <a:gd name="T62" fmla="*/ 3262 w 3348"/>
                <a:gd name="T63" fmla="*/ 1111 h 3278"/>
                <a:gd name="T64" fmla="*/ 3345 w 3348"/>
                <a:gd name="T65" fmla="*/ 1414 h 3278"/>
                <a:gd name="T66" fmla="*/ 3201 w 3348"/>
                <a:gd name="T67" fmla="*/ 1686 h 3278"/>
                <a:gd name="T68" fmla="*/ 3062 w 3348"/>
                <a:gd name="T69" fmla="*/ 2711 h 3278"/>
                <a:gd name="T70" fmla="*/ 2863 w 3348"/>
                <a:gd name="T71" fmla="*/ 2867 h 3278"/>
                <a:gd name="T72" fmla="*/ 2628 w 3348"/>
                <a:gd name="T73" fmla="*/ 2776 h 3278"/>
                <a:gd name="T74" fmla="*/ 2495 w 3348"/>
                <a:gd name="T75" fmla="*/ 2513 h 3278"/>
                <a:gd name="T76" fmla="*/ 2001 w 3348"/>
                <a:gd name="T77" fmla="*/ 2252 h 3278"/>
                <a:gd name="T78" fmla="*/ 1571 w 3348"/>
                <a:gd name="T79" fmla="*/ 2115 h 3278"/>
                <a:gd name="T80" fmla="*/ 1326 w 3348"/>
                <a:gd name="T81" fmla="*/ 2066 h 3278"/>
                <a:gd name="T82" fmla="*/ 1275 w 3348"/>
                <a:gd name="T83" fmla="*/ 2314 h 3278"/>
                <a:gd name="T84" fmla="*/ 1110 w 3348"/>
                <a:gd name="T85" fmla="*/ 2619 h 3278"/>
                <a:gd name="T86" fmla="*/ 1162 w 3348"/>
                <a:gd name="T87" fmla="*/ 2906 h 3278"/>
                <a:gd name="T88" fmla="*/ 1159 w 3348"/>
                <a:gd name="T89" fmla="*/ 3114 h 3278"/>
                <a:gd name="T90" fmla="*/ 991 w 3348"/>
                <a:gd name="T91" fmla="*/ 3266 h 3278"/>
                <a:gd name="T92" fmla="*/ 778 w 3348"/>
                <a:gd name="T93" fmla="*/ 3241 h 3278"/>
                <a:gd name="T94" fmla="*/ 660 w 3348"/>
                <a:gd name="T95" fmla="*/ 3068 h 3278"/>
                <a:gd name="T96" fmla="*/ 622 w 3348"/>
                <a:gd name="T97" fmla="*/ 2881 h 3278"/>
                <a:gd name="T98" fmla="*/ 559 w 3348"/>
                <a:gd name="T99" fmla="*/ 2423 h 3278"/>
                <a:gd name="T100" fmla="*/ 361 w 3348"/>
                <a:gd name="T101" fmla="*/ 2002 h 3278"/>
                <a:gd name="T102" fmla="*/ 71 w 3348"/>
                <a:gd name="T103" fmla="*/ 1728 h 3278"/>
                <a:gd name="T104" fmla="*/ 12 w 3348"/>
                <a:gd name="T105" fmla="*/ 1311 h 3278"/>
                <a:gd name="T106" fmla="*/ 215 w 3348"/>
                <a:gd name="T107" fmla="*/ 960 h 3278"/>
                <a:gd name="T108" fmla="*/ 588 w 3348"/>
                <a:gd name="T109" fmla="*/ 820 h 3278"/>
                <a:gd name="T110" fmla="*/ 1383 w 3348"/>
                <a:gd name="T111" fmla="*/ 795 h 3278"/>
                <a:gd name="T112" fmla="*/ 1770 w 3348"/>
                <a:gd name="T113" fmla="*/ 698 h 3278"/>
                <a:gd name="T114" fmla="*/ 2273 w 3348"/>
                <a:gd name="T115" fmla="*/ 492 h 3278"/>
                <a:gd name="T116" fmla="*/ 2574 w 3348"/>
                <a:gd name="T117" fmla="*/ 195 h 3278"/>
                <a:gd name="T118" fmla="*/ 2749 w 3348"/>
                <a:gd name="T119" fmla="*/ 12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48" h="3278">
                  <a:moveTo>
                    <a:pt x="1054" y="2050"/>
                  </a:moveTo>
                  <a:lnTo>
                    <a:pt x="1063" y="2186"/>
                  </a:lnTo>
                  <a:lnTo>
                    <a:pt x="1177" y="2186"/>
                  </a:lnTo>
                  <a:lnTo>
                    <a:pt x="1177" y="2050"/>
                  </a:lnTo>
                  <a:lnTo>
                    <a:pt x="1054" y="2050"/>
                  </a:lnTo>
                  <a:close/>
                  <a:moveTo>
                    <a:pt x="661" y="2050"/>
                  </a:moveTo>
                  <a:lnTo>
                    <a:pt x="668" y="2155"/>
                  </a:lnTo>
                  <a:lnTo>
                    <a:pt x="675" y="2253"/>
                  </a:lnTo>
                  <a:lnTo>
                    <a:pt x="683" y="2346"/>
                  </a:lnTo>
                  <a:lnTo>
                    <a:pt x="692" y="2433"/>
                  </a:lnTo>
                  <a:lnTo>
                    <a:pt x="700" y="2515"/>
                  </a:lnTo>
                  <a:lnTo>
                    <a:pt x="709" y="2591"/>
                  </a:lnTo>
                  <a:lnTo>
                    <a:pt x="719" y="2661"/>
                  </a:lnTo>
                  <a:lnTo>
                    <a:pt x="728" y="2725"/>
                  </a:lnTo>
                  <a:lnTo>
                    <a:pt x="738" y="2783"/>
                  </a:lnTo>
                  <a:lnTo>
                    <a:pt x="747" y="2836"/>
                  </a:lnTo>
                  <a:lnTo>
                    <a:pt x="755" y="2883"/>
                  </a:lnTo>
                  <a:lnTo>
                    <a:pt x="763" y="2923"/>
                  </a:lnTo>
                  <a:lnTo>
                    <a:pt x="770" y="2957"/>
                  </a:lnTo>
                  <a:lnTo>
                    <a:pt x="776" y="2985"/>
                  </a:lnTo>
                  <a:lnTo>
                    <a:pt x="781" y="3008"/>
                  </a:lnTo>
                  <a:lnTo>
                    <a:pt x="785" y="3025"/>
                  </a:lnTo>
                  <a:lnTo>
                    <a:pt x="787" y="3034"/>
                  </a:lnTo>
                  <a:lnTo>
                    <a:pt x="788" y="3038"/>
                  </a:lnTo>
                  <a:lnTo>
                    <a:pt x="797" y="3066"/>
                  </a:lnTo>
                  <a:lnTo>
                    <a:pt x="809" y="3088"/>
                  </a:lnTo>
                  <a:lnTo>
                    <a:pt x="824" y="3106"/>
                  </a:lnTo>
                  <a:lnTo>
                    <a:pt x="840" y="3121"/>
                  </a:lnTo>
                  <a:lnTo>
                    <a:pt x="858" y="3132"/>
                  </a:lnTo>
                  <a:lnTo>
                    <a:pt x="878" y="3138"/>
                  </a:lnTo>
                  <a:lnTo>
                    <a:pt x="899" y="3141"/>
                  </a:lnTo>
                  <a:lnTo>
                    <a:pt x="919" y="3141"/>
                  </a:lnTo>
                  <a:lnTo>
                    <a:pt x="940" y="3139"/>
                  </a:lnTo>
                  <a:lnTo>
                    <a:pt x="960" y="3133"/>
                  </a:lnTo>
                  <a:lnTo>
                    <a:pt x="979" y="3124"/>
                  </a:lnTo>
                  <a:lnTo>
                    <a:pt x="997" y="3114"/>
                  </a:lnTo>
                  <a:lnTo>
                    <a:pt x="1013" y="3100"/>
                  </a:lnTo>
                  <a:lnTo>
                    <a:pt x="1022" y="3089"/>
                  </a:lnTo>
                  <a:lnTo>
                    <a:pt x="1031" y="3077"/>
                  </a:lnTo>
                  <a:lnTo>
                    <a:pt x="1039" y="3061"/>
                  </a:lnTo>
                  <a:lnTo>
                    <a:pt x="1044" y="3043"/>
                  </a:lnTo>
                  <a:lnTo>
                    <a:pt x="1047" y="3023"/>
                  </a:lnTo>
                  <a:lnTo>
                    <a:pt x="1047" y="2999"/>
                  </a:lnTo>
                  <a:lnTo>
                    <a:pt x="1042" y="2973"/>
                  </a:lnTo>
                  <a:lnTo>
                    <a:pt x="1042" y="2968"/>
                  </a:lnTo>
                  <a:lnTo>
                    <a:pt x="1029" y="2912"/>
                  </a:lnTo>
                  <a:lnTo>
                    <a:pt x="1018" y="2855"/>
                  </a:lnTo>
                  <a:lnTo>
                    <a:pt x="1005" y="2795"/>
                  </a:lnTo>
                  <a:lnTo>
                    <a:pt x="995" y="2732"/>
                  </a:lnTo>
                  <a:lnTo>
                    <a:pt x="984" y="2665"/>
                  </a:lnTo>
                  <a:lnTo>
                    <a:pt x="974" y="2594"/>
                  </a:lnTo>
                  <a:lnTo>
                    <a:pt x="964" y="2519"/>
                  </a:lnTo>
                  <a:lnTo>
                    <a:pt x="955" y="2440"/>
                  </a:lnTo>
                  <a:lnTo>
                    <a:pt x="947" y="2353"/>
                  </a:lnTo>
                  <a:lnTo>
                    <a:pt x="937" y="2261"/>
                  </a:lnTo>
                  <a:lnTo>
                    <a:pt x="930" y="2156"/>
                  </a:lnTo>
                  <a:lnTo>
                    <a:pt x="923" y="2050"/>
                  </a:lnTo>
                  <a:lnTo>
                    <a:pt x="661" y="2050"/>
                  </a:lnTo>
                  <a:close/>
                  <a:moveTo>
                    <a:pt x="3086" y="1130"/>
                  </a:moveTo>
                  <a:lnTo>
                    <a:pt x="3086" y="1603"/>
                  </a:lnTo>
                  <a:lnTo>
                    <a:pt x="3115" y="1583"/>
                  </a:lnTo>
                  <a:lnTo>
                    <a:pt x="3140" y="1560"/>
                  </a:lnTo>
                  <a:lnTo>
                    <a:pt x="3162" y="1533"/>
                  </a:lnTo>
                  <a:lnTo>
                    <a:pt x="3182" y="1504"/>
                  </a:lnTo>
                  <a:lnTo>
                    <a:pt x="3197" y="1472"/>
                  </a:lnTo>
                  <a:lnTo>
                    <a:pt x="3208" y="1439"/>
                  </a:lnTo>
                  <a:lnTo>
                    <a:pt x="3215" y="1403"/>
                  </a:lnTo>
                  <a:lnTo>
                    <a:pt x="3217" y="1366"/>
                  </a:lnTo>
                  <a:lnTo>
                    <a:pt x="3215" y="1330"/>
                  </a:lnTo>
                  <a:lnTo>
                    <a:pt x="3208" y="1294"/>
                  </a:lnTo>
                  <a:lnTo>
                    <a:pt x="3197" y="1260"/>
                  </a:lnTo>
                  <a:lnTo>
                    <a:pt x="3182" y="1229"/>
                  </a:lnTo>
                  <a:lnTo>
                    <a:pt x="3162" y="1200"/>
                  </a:lnTo>
                  <a:lnTo>
                    <a:pt x="3140" y="1173"/>
                  </a:lnTo>
                  <a:lnTo>
                    <a:pt x="3115" y="1150"/>
                  </a:lnTo>
                  <a:lnTo>
                    <a:pt x="3086" y="1130"/>
                  </a:lnTo>
                  <a:close/>
                  <a:moveTo>
                    <a:pt x="588" y="957"/>
                  </a:moveTo>
                  <a:lnTo>
                    <a:pt x="535" y="960"/>
                  </a:lnTo>
                  <a:lnTo>
                    <a:pt x="483" y="970"/>
                  </a:lnTo>
                  <a:lnTo>
                    <a:pt x="433" y="985"/>
                  </a:lnTo>
                  <a:lnTo>
                    <a:pt x="387" y="1006"/>
                  </a:lnTo>
                  <a:lnTo>
                    <a:pt x="343" y="1031"/>
                  </a:lnTo>
                  <a:lnTo>
                    <a:pt x="301" y="1062"/>
                  </a:lnTo>
                  <a:lnTo>
                    <a:pt x="265" y="1097"/>
                  </a:lnTo>
                  <a:lnTo>
                    <a:pt x="231" y="1136"/>
                  </a:lnTo>
                  <a:lnTo>
                    <a:pt x="202" y="1178"/>
                  </a:lnTo>
                  <a:lnTo>
                    <a:pt x="178" y="1225"/>
                  </a:lnTo>
                  <a:lnTo>
                    <a:pt x="157" y="1274"/>
                  </a:lnTo>
                  <a:lnTo>
                    <a:pt x="143" y="1326"/>
                  </a:lnTo>
                  <a:lnTo>
                    <a:pt x="134" y="1379"/>
                  </a:lnTo>
                  <a:lnTo>
                    <a:pt x="131" y="1435"/>
                  </a:lnTo>
                  <a:lnTo>
                    <a:pt x="134" y="1490"/>
                  </a:lnTo>
                  <a:lnTo>
                    <a:pt x="143" y="1544"/>
                  </a:lnTo>
                  <a:lnTo>
                    <a:pt x="157" y="1596"/>
                  </a:lnTo>
                  <a:lnTo>
                    <a:pt x="178" y="1645"/>
                  </a:lnTo>
                  <a:lnTo>
                    <a:pt x="202" y="1691"/>
                  </a:lnTo>
                  <a:lnTo>
                    <a:pt x="231" y="1734"/>
                  </a:lnTo>
                  <a:lnTo>
                    <a:pt x="265" y="1773"/>
                  </a:lnTo>
                  <a:lnTo>
                    <a:pt x="302" y="1808"/>
                  </a:lnTo>
                  <a:lnTo>
                    <a:pt x="343" y="1839"/>
                  </a:lnTo>
                  <a:lnTo>
                    <a:pt x="388" y="1864"/>
                  </a:lnTo>
                  <a:lnTo>
                    <a:pt x="434" y="1885"/>
                  </a:lnTo>
                  <a:lnTo>
                    <a:pt x="484" y="1900"/>
                  </a:lnTo>
                  <a:lnTo>
                    <a:pt x="536" y="1910"/>
                  </a:lnTo>
                  <a:lnTo>
                    <a:pt x="588" y="1913"/>
                  </a:lnTo>
                  <a:lnTo>
                    <a:pt x="1177" y="1913"/>
                  </a:lnTo>
                  <a:lnTo>
                    <a:pt x="1177" y="957"/>
                  </a:lnTo>
                  <a:lnTo>
                    <a:pt x="588" y="957"/>
                  </a:lnTo>
                  <a:close/>
                  <a:moveTo>
                    <a:pt x="2564" y="473"/>
                  </a:moveTo>
                  <a:lnTo>
                    <a:pt x="2489" y="522"/>
                  </a:lnTo>
                  <a:lnTo>
                    <a:pt x="2413" y="568"/>
                  </a:lnTo>
                  <a:lnTo>
                    <a:pt x="2338" y="610"/>
                  </a:lnTo>
                  <a:lnTo>
                    <a:pt x="2261" y="650"/>
                  </a:lnTo>
                  <a:lnTo>
                    <a:pt x="2186" y="686"/>
                  </a:lnTo>
                  <a:lnTo>
                    <a:pt x="2112" y="718"/>
                  </a:lnTo>
                  <a:lnTo>
                    <a:pt x="2039" y="748"/>
                  </a:lnTo>
                  <a:lnTo>
                    <a:pt x="1967" y="776"/>
                  </a:lnTo>
                  <a:lnTo>
                    <a:pt x="1897" y="801"/>
                  </a:lnTo>
                  <a:lnTo>
                    <a:pt x="1830" y="823"/>
                  </a:lnTo>
                  <a:lnTo>
                    <a:pt x="1765" y="844"/>
                  </a:lnTo>
                  <a:lnTo>
                    <a:pt x="1702" y="862"/>
                  </a:lnTo>
                  <a:lnTo>
                    <a:pt x="1644" y="877"/>
                  </a:lnTo>
                  <a:lnTo>
                    <a:pt x="1589" y="891"/>
                  </a:lnTo>
                  <a:lnTo>
                    <a:pt x="1537" y="903"/>
                  </a:lnTo>
                  <a:lnTo>
                    <a:pt x="1490" y="912"/>
                  </a:lnTo>
                  <a:lnTo>
                    <a:pt x="1448" y="921"/>
                  </a:lnTo>
                  <a:lnTo>
                    <a:pt x="1410" y="928"/>
                  </a:lnTo>
                  <a:lnTo>
                    <a:pt x="1378" y="935"/>
                  </a:lnTo>
                  <a:lnTo>
                    <a:pt x="1350" y="939"/>
                  </a:lnTo>
                  <a:lnTo>
                    <a:pt x="1330" y="942"/>
                  </a:lnTo>
                  <a:lnTo>
                    <a:pt x="1316" y="944"/>
                  </a:lnTo>
                  <a:lnTo>
                    <a:pt x="1308" y="946"/>
                  </a:lnTo>
                  <a:lnTo>
                    <a:pt x="1308" y="1923"/>
                  </a:lnTo>
                  <a:lnTo>
                    <a:pt x="1316" y="1925"/>
                  </a:lnTo>
                  <a:lnTo>
                    <a:pt x="1330" y="1928"/>
                  </a:lnTo>
                  <a:lnTo>
                    <a:pt x="1350" y="1931"/>
                  </a:lnTo>
                  <a:lnTo>
                    <a:pt x="1377" y="1935"/>
                  </a:lnTo>
                  <a:lnTo>
                    <a:pt x="1409" y="1940"/>
                  </a:lnTo>
                  <a:lnTo>
                    <a:pt x="1447" y="1948"/>
                  </a:lnTo>
                  <a:lnTo>
                    <a:pt x="1489" y="1956"/>
                  </a:lnTo>
                  <a:lnTo>
                    <a:pt x="1537" y="1967"/>
                  </a:lnTo>
                  <a:lnTo>
                    <a:pt x="1588" y="1979"/>
                  </a:lnTo>
                  <a:lnTo>
                    <a:pt x="1644" y="1992"/>
                  </a:lnTo>
                  <a:lnTo>
                    <a:pt x="1702" y="2008"/>
                  </a:lnTo>
                  <a:lnTo>
                    <a:pt x="1764" y="2026"/>
                  </a:lnTo>
                  <a:lnTo>
                    <a:pt x="1829" y="2046"/>
                  </a:lnTo>
                  <a:lnTo>
                    <a:pt x="1897" y="2069"/>
                  </a:lnTo>
                  <a:lnTo>
                    <a:pt x="1967" y="2093"/>
                  </a:lnTo>
                  <a:lnTo>
                    <a:pt x="2039" y="2121"/>
                  </a:lnTo>
                  <a:lnTo>
                    <a:pt x="2112" y="2151"/>
                  </a:lnTo>
                  <a:lnTo>
                    <a:pt x="2186" y="2184"/>
                  </a:lnTo>
                  <a:lnTo>
                    <a:pt x="2261" y="2220"/>
                  </a:lnTo>
                  <a:lnTo>
                    <a:pt x="2338" y="2259"/>
                  </a:lnTo>
                  <a:lnTo>
                    <a:pt x="2413" y="2302"/>
                  </a:lnTo>
                  <a:lnTo>
                    <a:pt x="2489" y="2347"/>
                  </a:lnTo>
                  <a:lnTo>
                    <a:pt x="2564" y="2397"/>
                  </a:lnTo>
                  <a:lnTo>
                    <a:pt x="2564" y="473"/>
                  </a:lnTo>
                  <a:close/>
                  <a:moveTo>
                    <a:pt x="2824" y="137"/>
                  </a:moveTo>
                  <a:lnTo>
                    <a:pt x="2798" y="140"/>
                  </a:lnTo>
                  <a:lnTo>
                    <a:pt x="2774" y="147"/>
                  </a:lnTo>
                  <a:lnTo>
                    <a:pt x="2751" y="160"/>
                  </a:lnTo>
                  <a:lnTo>
                    <a:pt x="2732" y="177"/>
                  </a:lnTo>
                  <a:lnTo>
                    <a:pt x="2717" y="197"/>
                  </a:lnTo>
                  <a:lnTo>
                    <a:pt x="2705" y="220"/>
                  </a:lnTo>
                  <a:lnTo>
                    <a:pt x="2697" y="246"/>
                  </a:lnTo>
                  <a:lnTo>
                    <a:pt x="2694" y="273"/>
                  </a:lnTo>
                  <a:lnTo>
                    <a:pt x="2694" y="2596"/>
                  </a:lnTo>
                  <a:lnTo>
                    <a:pt x="2697" y="2624"/>
                  </a:lnTo>
                  <a:lnTo>
                    <a:pt x="2705" y="2649"/>
                  </a:lnTo>
                  <a:lnTo>
                    <a:pt x="2716" y="2673"/>
                  </a:lnTo>
                  <a:lnTo>
                    <a:pt x="2732" y="2693"/>
                  </a:lnTo>
                  <a:lnTo>
                    <a:pt x="2751" y="2709"/>
                  </a:lnTo>
                  <a:lnTo>
                    <a:pt x="2774" y="2722"/>
                  </a:lnTo>
                  <a:lnTo>
                    <a:pt x="2798" y="2730"/>
                  </a:lnTo>
                  <a:lnTo>
                    <a:pt x="2824" y="2732"/>
                  </a:lnTo>
                  <a:lnTo>
                    <a:pt x="2851" y="2730"/>
                  </a:lnTo>
                  <a:lnTo>
                    <a:pt x="2876" y="2722"/>
                  </a:lnTo>
                  <a:lnTo>
                    <a:pt x="2898" y="2709"/>
                  </a:lnTo>
                  <a:lnTo>
                    <a:pt x="2917" y="2693"/>
                  </a:lnTo>
                  <a:lnTo>
                    <a:pt x="2933" y="2673"/>
                  </a:lnTo>
                  <a:lnTo>
                    <a:pt x="2945" y="2649"/>
                  </a:lnTo>
                  <a:lnTo>
                    <a:pt x="2953" y="2624"/>
                  </a:lnTo>
                  <a:lnTo>
                    <a:pt x="2955" y="2596"/>
                  </a:lnTo>
                  <a:lnTo>
                    <a:pt x="2955" y="2569"/>
                  </a:lnTo>
                  <a:lnTo>
                    <a:pt x="2955" y="2533"/>
                  </a:lnTo>
                  <a:lnTo>
                    <a:pt x="2955" y="2251"/>
                  </a:lnTo>
                  <a:lnTo>
                    <a:pt x="2955" y="2177"/>
                  </a:lnTo>
                  <a:lnTo>
                    <a:pt x="2955" y="2098"/>
                  </a:lnTo>
                  <a:lnTo>
                    <a:pt x="2955" y="1647"/>
                  </a:lnTo>
                  <a:lnTo>
                    <a:pt x="2955" y="1548"/>
                  </a:lnTo>
                  <a:lnTo>
                    <a:pt x="2955" y="1448"/>
                  </a:lnTo>
                  <a:lnTo>
                    <a:pt x="2955" y="937"/>
                  </a:lnTo>
                  <a:lnTo>
                    <a:pt x="2955" y="835"/>
                  </a:lnTo>
                  <a:lnTo>
                    <a:pt x="2955" y="735"/>
                  </a:lnTo>
                  <a:lnTo>
                    <a:pt x="2955" y="449"/>
                  </a:lnTo>
                  <a:lnTo>
                    <a:pt x="2955" y="359"/>
                  </a:lnTo>
                  <a:lnTo>
                    <a:pt x="2955" y="273"/>
                  </a:lnTo>
                  <a:lnTo>
                    <a:pt x="2953" y="247"/>
                  </a:lnTo>
                  <a:lnTo>
                    <a:pt x="2946" y="221"/>
                  </a:lnTo>
                  <a:lnTo>
                    <a:pt x="2934" y="198"/>
                  </a:lnTo>
                  <a:lnTo>
                    <a:pt x="2918" y="177"/>
                  </a:lnTo>
                  <a:lnTo>
                    <a:pt x="2898" y="160"/>
                  </a:lnTo>
                  <a:lnTo>
                    <a:pt x="2875" y="147"/>
                  </a:lnTo>
                  <a:lnTo>
                    <a:pt x="2851" y="140"/>
                  </a:lnTo>
                  <a:lnTo>
                    <a:pt x="2824" y="137"/>
                  </a:lnTo>
                  <a:close/>
                  <a:moveTo>
                    <a:pt x="2824" y="0"/>
                  </a:moveTo>
                  <a:lnTo>
                    <a:pt x="2859" y="3"/>
                  </a:lnTo>
                  <a:lnTo>
                    <a:pt x="2892" y="9"/>
                  </a:lnTo>
                  <a:lnTo>
                    <a:pt x="2925" y="21"/>
                  </a:lnTo>
                  <a:lnTo>
                    <a:pt x="2955" y="37"/>
                  </a:lnTo>
                  <a:lnTo>
                    <a:pt x="2984" y="56"/>
                  </a:lnTo>
                  <a:lnTo>
                    <a:pt x="3010" y="80"/>
                  </a:lnTo>
                  <a:lnTo>
                    <a:pt x="3032" y="108"/>
                  </a:lnTo>
                  <a:lnTo>
                    <a:pt x="3052" y="137"/>
                  </a:lnTo>
                  <a:lnTo>
                    <a:pt x="3067" y="168"/>
                  </a:lnTo>
                  <a:lnTo>
                    <a:pt x="3077" y="202"/>
                  </a:lnTo>
                  <a:lnTo>
                    <a:pt x="3084" y="237"/>
                  </a:lnTo>
                  <a:lnTo>
                    <a:pt x="3086" y="273"/>
                  </a:lnTo>
                  <a:lnTo>
                    <a:pt x="3086" y="980"/>
                  </a:lnTo>
                  <a:lnTo>
                    <a:pt x="3127" y="998"/>
                  </a:lnTo>
                  <a:lnTo>
                    <a:pt x="3165" y="1021"/>
                  </a:lnTo>
                  <a:lnTo>
                    <a:pt x="3201" y="1047"/>
                  </a:lnTo>
                  <a:lnTo>
                    <a:pt x="3233" y="1077"/>
                  </a:lnTo>
                  <a:lnTo>
                    <a:pt x="3262" y="1111"/>
                  </a:lnTo>
                  <a:lnTo>
                    <a:pt x="3287" y="1148"/>
                  </a:lnTo>
                  <a:lnTo>
                    <a:pt x="3308" y="1187"/>
                  </a:lnTo>
                  <a:lnTo>
                    <a:pt x="3326" y="1229"/>
                  </a:lnTo>
                  <a:lnTo>
                    <a:pt x="3338" y="1274"/>
                  </a:lnTo>
                  <a:lnTo>
                    <a:pt x="3345" y="1319"/>
                  </a:lnTo>
                  <a:lnTo>
                    <a:pt x="3348" y="1366"/>
                  </a:lnTo>
                  <a:lnTo>
                    <a:pt x="3345" y="1414"/>
                  </a:lnTo>
                  <a:lnTo>
                    <a:pt x="3338" y="1459"/>
                  </a:lnTo>
                  <a:lnTo>
                    <a:pt x="3326" y="1504"/>
                  </a:lnTo>
                  <a:lnTo>
                    <a:pt x="3308" y="1545"/>
                  </a:lnTo>
                  <a:lnTo>
                    <a:pt x="3287" y="1585"/>
                  </a:lnTo>
                  <a:lnTo>
                    <a:pt x="3262" y="1623"/>
                  </a:lnTo>
                  <a:lnTo>
                    <a:pt x="3233" y="1655"/>
                  </a:lnTo>
                  <a:lnTo>
                    <a:pt x="3201" y="1686"/>
                  </a:lnTo>
                  <a:lnTo>
                    <a:pt x="3165" y="1713"/>
                  </a:lnTo>
                  <a:lnTo>
                    <a:pt x="3127" y="1735"/>
                  </a:lnTo>
                  <a:lnTo>
                    <a:pt x="3086" y="1753"/>
                  </a:lnTo>
                  <a:lnTo>
                    <a:pt x="3086" y="2596"/>
                  </a:lnTo>
                  <a:lnTo>
                    <a:pt x="3083" y="2637"/>
                  </a:lnTo>
                  <a:lnTo>
                    <a:pt x="3075" y="2675"/>
                  </a:lnTo>
                  <a:lnTo>
                    <a:pt x="3062" y="2711"/>
                  </a:lnTo>
                  <a:lnTo>
                    <a:pt x="3045" y="2745"/>
                  </a:lnTo>
                  <a:lnTo>
                    <a:pt x="3022" y="2776"/>
                  </a:lnTo>
                  <a:lnTo>
                    <a:pt x="2996" y="2802"/>
                  </a:lnTo>
                  <a:lnTo>
                    <a:pt x="2968" y="2825"/>
                  </a:lnTo>
                  <a:lnTo>
                    <a:pt x="2935" y="2843"/>
                  </a:lnTo>
                  <a:lnTo>
                    <a:pt x="2901" y="2857"/>
                  </a:lnTo>
                  <a:lnTo>
                    <a:pt x="2863" y="2867"/>
                  </a:lnTo>
                  <a:lnTo>
                    <a:pt x="2824" y="2869"/>
                  </a:lnTo>
                  <a:lnTo>
                    <a:pt x="2786" y="2867"/>
                  </a:lnTo>
                  <a:lnTo>
                    <a:pt x="2749" y="2857"/>
                  </a:lnTo>
                  <a:lnTo>
                    <a:pt x="2715" y="2843"/>
                  </a:lnTo>
                  <a:lnTo>
                    <a:pt x="2682" y="2825"/>
                  </a:lnTo>
                  <a:lnTo>
                    <a:pt x="2653" y="2802"/>
                  </a:lnTo>
                  <a:lnTo>
                    <a:pt x="2628" y="2776"/>
                  </a:lnTo>
                  <a:lnTo>
                    <a:pt x="2605" y="2745"/>
                  </a:lnTo>
                  <a:lnTo>
                    <a:pt x="2588" y="2711"/>
                  </a:lnTo>
                  <a:lnTo>
                    <a:pt x="2574" y="2675"/>
                  </a:lnTo>
                  <a:lnTo>
                    <a:pt x="2566" y="2637"/>
                  </a:lnTo>
                  <a:lnTo>
                    <a:pt x="2564" y="2596"/>
                  </a:lnTo>
                  <a:lnTo>
                    <a:pt x="2564" y="2563"/>
                  </a:lnTo>
                  <a:lnTo>
                    <a:pt x="2495" y="2513"/>
                  </a:lnTo>
                  <a:lnTo>
                    <a:pt x="2425" y="2467"/>
                  </a:lnTo>
                  <a:lnTo>
                    <a:pt x="2355" y="2424"/>
                  </a:lnTo>
                  <a:lnTo>
                    <a:pt x="2284" y="2383"/>
                  </a:lnTo>
                  <a:lnTo>
                    <a:pt x="2213" y="2346"/>
                  </a:lnTo>
                  <a:lnTo>
                    <a:pt x="2142" y="2312"/>
                  </a:lnTo>
                  <a:lnTo>
                    <a:pt x="2071" y="2281"/>
                  </a:lnTo>
                  <a:lnTo>
                    <a:pt x="2001" y="2252"/>
                  </a:lnTo>
                  <a:lnTo>
                    <a:pt x="1933" y="2226"/>
                  </a:lnTo>
                  <a:lnTo>
                    <a:pt x="1866" y="2202"/>
                  </a:lnTo>
                  <a:lnTo>
                    <a:pt x="1802" y="2180"/>
                  </a:lnTo>
                  <a:lnTo>
                    <a:pt x="1739" y="2161"/>
                  </a:lnTo>
                  <a:lnTo>
                    <a:pt x="1679" y="2144"/>
                  </a:lnTo>
                  <a:lnTo>
                    <a:pt x="1623" y="2128"/>
                  </a:lnTo>
                  <a:lnTo>
                    <a:pt x="1571" y="2115"/>
                  </a:lnTo>
                  <a:lnTo>
                    <a:pt x="1521" y="2104"/>
                  </a:lnTo>
                  <a:lnTo>
                    <a:pt x="1476" y="2093"/>
                  </a:lnTo>
                  <a:lnTo>
                    <a:pt x="1436" y="2085"/>
                  </a:lnTo>
                  <a:lnTo>
                    <a:pt x="1400" y="2078"/>
                  </a:lnTo>
                  <a:lnTo>
                    <a:pt x="1370" y="2072"/>
                  </a:lnTo>
                  <a:lnTo>
                    <a:pt x="1344" y="2068"/>
                  </a:lnTo>
                  <a:lnTo>
                    <a:pt x="1326" y="2066"/>
                  </a:lnTo>
                  <a:lnTo>
                    <a:pt x="1314" y="2063"/>
                  </a:lnTo>
                  <a:lnTo>
                    <a:pt x="1308" y="2062"/>
                  </a:lnTo>
                  <a:lnTo>
                    <a:pt x="1308" y="2254"/>
                  </a:lnTo>
                  <a:lnTo>
                    <a:pt x="1306" y="2272"/>
                  </a:lnTo>
                  <a:lnTo>
                    <a:pt x="1299" y="2289"/>
                  </a:lnTo>
                  <a:lnTo>
                    <a:pt x="1288" y="2303"/>
                  </a:lnTo>
                  <a:lnTo>
                    <a:pt x="1275" y="2314"/>
                  </a:lnTo>
                  <a:lnTo>
                    <a:pt x="1260" y="2320"/>
                  </a:lnTo>
                  <a:lnTo>
                    <a:pt x="1243" y="2323"/>
                  </a:lnTo>
                  <a:lnTo>
                    <a:pt x="1074" y="2323"/>
                  </a:lnTo>
                  <a:lnTo>
                    <a:pt x="1084" y="2407"/>
                  </a:lnTo>
                  <a:lnTo>
                    <a:pt x="1092" y="2484"/>
                  </a:lnTo>
                  <a:lnTo>
                    <a:pt x="1101" y="2554"/>
                  </a:lnTo>
                  <a:lnTo>
                    <a:pt x="1110" y="2619"/>
                  </a:lnTo>
                  <a:lnTo>
                    <a:pt x="1118" y="2677"/>
                  </a:lnTo>
                  <a:lnTo>
                    <a:pt x="1127" y="2729"/>
                  </a:lnTo>
                  <a:lnTo>
                    <a:pt x="1135" y="2775"/>
                  </a:lnTo>
                  <a:lnTo>
                    <a:pt x="1143" y="2816"/>
                  </a:lnTo>
                  <a:lnTo>
                    <a:pt x="1150" y="2851"/>
                  </a:lnTo>
                  <a:lnTo>
                    <a:pt x="1157" y="2881"/>
                  </a:lnTo>
                  <a:lnTo>
                    <a:pt x="1162" y="2906"/>
                  </a:lnTo>
                  <a:lnTo>
                    <a:pt x="1167" y="2926"/>
                  </a:lnTo>
                  <a:lnTo>
                    <a:pt x="1170" y="2942"/>
                  </a:lnTo>
                  <a:lnTo>
                    <a:pt x="1176" y="2978"/>
                  </a:lnTo>
                  <a:lnTo>
                    <a:pt x="1178" y="3014"/>
                  </a:lnTo>
                  <a:lnTo>
                    <a:pt x="1176" y="3048"/>
                  </a:lnTo>
                  <a:lnTo>
                    <a:pt x="1170" y="3082"/>
                  </a:lnTo>
                  <a:lnTo>
                    <a:pt x="1159" y="3114"/>
                  </a:lnTo>
                  <a:lnTo>
                    <a:pt x="1144" y="3144"/>
                  </a:lnTo>
                  <a:lnTo>
                    <a:pt x="1126" y="3172"/>
                  </a:lnTo>
                  <a:lnTo>
                    <a:pt x="1104" y="3198"/>
                  </a:lnTo>
                  <a:lnTo>
                    <a:pt x="1077" y="3221"/>
                  </a:lnTo>
                  <a:lnTo>
                    <a:pt x="1050" y="3240"/>
                  </a:lnTo>
                  <a:lnTo>
                    <a:pt x="1022" y="3256"/>
                  </a:lnTo>
                  <a:lnTo>
                    <a:pt x="991" y="3266"/>
                  </a:lnTo>
                  <a:lnTo>
                    <a:pt x="960" y="3275"/>
                  </a:lnTo>
                  <a:lnTo>
                    <a:pt x="928" y="3278"/>
                  </a:lnTo>
                  <a:lnTo>
                    <a:pt x="897" y="3278"/>
                  </a:lnTo>
                  <a:lnTo>
                    <a:pt x="865" y="3275"/>
                  </a:lnTo>
                  <a:lnTo>
                    <a:pt x="835" y="3267"/>
                  </a:lnTo>
                  <a:lnTo>
                    <a:pt x="806" y="3256"/>
                  </a:lnTo>
                  <a:lnTo>
                    <a:pt x="778" y="3241"/>
                  </a:lnTo>
                  <a:lnTo>
                    <a:pt x="752" y="3223"/>
                  </a:lnTo>
                  <a:lnTo>
                    <a:pt x="727" y="3200"/>
                  </a:lnTo>
                  <a:lnTo>
                    <a:pt x="706" y="3174"/>
                  </a:lnTo>
                  <a:lnTo>
                    <a:pt x="688" y="3143"/>
                  </a:lnTo>
                  <a:lnTo>
                    <a:pt x="673" y="3109"/>
                  </a:lnTo>
                  <a:lnTo>
                    <a:pt x="661" y="3072"/>
                  </a:lnTo>
                  <a:lnTo>
                    <a:pt x="660" y="3068"/>
                  </a:lnTo>
                  <a:lnTo>
                    <a:pt x="658" y="3059"/>
                  </a:lnTo>
                  <a:lnTo>
                    <a:pt x="654" y="3044"/>
                  </a:lnTo>
                  <a:lnTo>
                    <a:pt x="650" y="3023"/>
                  </a:lnTo>
                  <a:lnTo>
                    <a:pt x="644" y="2995"/>
                  </a:lnTo>
                  <a:lnTo>
                    <a:pt x="637" y="2962"/>
                  </a:lnTo>
                  <a:lnTo>
                    <a:pt x="630" y="2924"/>
                  </a:lnTo>
                  <a:lnTo>
                    <a:pt x="622" y="2881"/>
                  </a:lnTo>
                  <a:lnTo>
                    <a:pt x="613" y="2831"/>
                  </a:lnTo>
                  <a:lnTo>
                    <a:pt x="604" y="2777"/>
                  </a:lnTo>
                  <a:lnTo>
                    <a:pt x="595" y="2716"/>
                  </a:lnTo>
                  <a:lnTo>
                    <a:pt x="585" y="2651"/>
                  </a:lnTo>
                  <a:lnTo>
                    <a:pt x="576" y="2580"/>
                  </a:lnTo>
                  <a:lnTo>
                    <a:pt x="567" y="2503"/>
                  </a:lnTo>
                  <a:lnTo>
                    <a:pt x="559" y="2423"/>
                  </a:lnTo>
                  <a:lnTo>
                    <a:pt x="551" y="2336"/>
                  </a:lnTo>
                  <a:lnTo>
                    <a:pt x="543" y="2245"/>
                  </a:lnTo>
                  <a:lnTo>
                    <a:pt x="537" y="2148"/>
                  </a:lnTo>
                  <a:lnTo>
                    <a:pt x="531" y="2046"/>
                  </a:lnTo>
                  <a:lnTo>
                    <a:pt x="472" y="2037"/>
                  </a:lnTo>
                  <a:lnTo>
                    <a:pt x="415" y="2022"/>
                  </a:lnTo>
                  <a:lnTo>
                    <a:pt x="361" y="2002"/>
                  </a:lnTo>
                  <a:lnTo>
                    <a:pt x="309" y="1975"/>
                  </a:lnTo>
                  <a:lnTo>
                    <a:pt x="261" y="1945"/>
                  </a:lnTo>
                  <a:lnTo>
                    <a:pt x="215" y="1910"/>
                  </a:lnTo>
                  <a:lnTo>
                    <a:pt x="173" y="1871"/>
                  </a:lnTo>
                  <a:lnTo>
                    <a:pt x="135" y="1826"/>
                  </a:lnTo>
                  <a:lnTo>
                    <a:pt x="101" y="1779"/>
                  </a:lnTo>
                  <a:lnTo>
                    <a:pt x="71" y="1728"/>
                  </a:lnTo>
                  <a:lnTo>
                    <a:pt x="47" y="1674"/>
                  </a:lnTo>
                  <a:lnTo>
                    <a:pt x="26" y="1618"/>
                  </a:lnTo>
                  <a:lnTo>
                    <a:pt x="12" y="1559"/>
                  </a:lnTo>
                  <a:lnTo>
                    <a:pt x="3" y="1497"/>
                  </a:lnTo>
                  <a:lnTo>
                    <a:pt x="0" y="1435"/>
                  </a:lnTo>
                  <a:lnTo>
                    <a:pt x="3" y="1371"/>
                  </a:lnTo>
                  <a:lnTo>
                    <a:pt x="12" y="1311"/>
                  </a:lnTo>
                  <a:lnTo>
                    <a:pt x="26" y="1252"/>
                  </a:lnTo>
                  <a:lnTo>
                    <a:pt x="47" y="1194"/>
                  </a:lnTo>
                  <a:lnTo>
                    <a:pt x="71" y="1141"/>
                  </a:lnTo>
                  <a:lnTo>
                    <a:pt x="100" y="1090"/>
                  </a:lnTo>
                  <a:lnTo>
                    <a:pt x="135" y="1043"/>
                  </a:lnTo>
                  <a:lnTo>
                    <a:pt x="172" y="999"/>
                  </a:lnTo>
                  <a:lnTo>
                    <a:pt x="215" y="960"/>
                  </a:lnTo>
                  <a:lnTo>
                    <a:pt x="260" y="924"/>
                  </a:lnTo>
                  <a:lnTo>
                    <a:pt x="308" y="894"/>
                  </a:lnTo>
                  <a:lnTo>
                    <a:pt x="360" y="868"/>
                  </a:lnTo>
                  <a:lnTo>
                    <a:pt x="414" y="848"/>
                  </a:lnTo>
                  <a:lnTo>
                    <a:pt x="470" y="833"/>
                  </a:lnTo>
                  <a:lnTo>
                    <a:pt x="529" y="823"/>
                  </a:lnTo>
                  <a:lnTo>
                    <a:pt x="588" y="820"/>
                  </a:lnTo>
                  <a:lnTo>
                    <a:pt x="1237" y="820"/>
                  </a:lnTo>
                  <a:lnTo>
                    <a:pt x="1246" y="818"/>
                  </a:lnTo>
                  <a:lnTo>
                    <a:pt x="1261" y="816"/>
                  </a:lnTo>
                  <a:lnTo>
                    <a:pt x="1283" y="812"/>
                  </a:lnTo>
                  <a:lnTo>
                    <a:pt x="1311" y="808"/>
                  </a:lnTo>
                  <a:lnTo>
                    <a:pt x="1344" y="801"/>
                  </a:lnTo>
                  <a:lnTo>
                    <a:pt x="1383" y="795"/>
                  </a:lnTo>
                  <a:lnTo>
                    <a:pt x="1426" y="786"/>
                  </a:lnTo>
                  <a:lnTo>
                    <a:pt x="1475" y="776"/>
                  </a:lnTo>
                  <a:lnTo>
                    <a:pt x="1527" y="764"/>
                  </a:lnTo>
                  <a:lnTo>
                    <a:pt x="1583" y="751"/>
                  </a:lnTo>
                  <a:lnTo>
                    <a:pt x="1643" y="735"/>
                  </a:lnTo>
                  <a:lnTo>
                    <a:pt x="1705" y="718"/>
                  </a:lnTo>
                  <a:lnTo>
                    <a:pt x="1770" y="698"/>
                  </a:lnTo>
                  <a:lnTo>
                    <a:pt x="1838" y="677"/>
                  </a:lnTo>
                  <a:lnTo>
                    <a:pt x="1907" y="653"/>
                  </a:lnTo>
                  <a:lnTo>
                    <a:pt x="1978" y="626"/>
                  </a:lnTo>
                  <a:lnTo>
                    <a:pt x="2051" y="597"/>
                  </a:lnTo>
                  <a:lnTo>
                    <a:pt x="2124" y="565"/>
                  </a:lnTo>
                  <a:lnTo>
                    <a:pt x="2199" y="530"/>
                  </a:lnTo>
                  <a:lnTo>
                    <a:pt x="2273" y="492"/>
                  </a:lnTo>
                  <a:lnTo>
                    <a:pt x="2347" y="450"/>
                  </a:lnTo>
                  <a:lnTo>
                    <a:pt x="2420" y="406"/>
                  </a:lnTo>
                  <a:lnTo>
                    <a:pt x="2492" y="358"/>
                  </a:lnTo>
                  <a:lnTo>
                    <a:pt x="2564" y="307"/>
                  </a:lnTo>
                  <a:lnTo>
                    <a:pt x="2564" y="273"/>
                  </a:lnTo>
                  <a:lnTo>
                    <a:pt x="2566" y="233"/>
                  </a:lnTo>
                  <a:lnTo>
                    <a:pt x="2574" y="195"/>
                  </a:lnTo>
                  <a:lnTo>
                    <a:pt x="2588" y="159"/>
                  </a:lnTo>
                  <a:lnTo>
                    <a:pt x="2605" y="125"/>
                  </a:lnTo>
                  <a:lnTo>
                    <a:pt x="2628" y="94"/>
                  </a:lnTo>
                  <a:lnTo>
                    <a:pt x="2653" y="68"/>
                  </a:lnTo>
                  <a:lnTo>
                    <a:pt x="2682" y="44"/>
                  </a:lnTo>
                  <a:lnTo>
                    <a:pt x="2715" y="25"/>
                  </a:lnTo>
                  <a:lnTo>
                    <a:pt x="2749" y="12"/>
                  </a:lnTo>
                  <a:lnTo>
                    <a:pt x="2786" y="3"/>
                  </a:lnTo>
                  <a:lnTo>
                    <a:pt x="28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677863" y="2990850"/>
              <a:ext cx="100012" cy="44450"/>
            </a:xfrm>
            <a:custGeom>
              <a:avLst/>
              <a:gdLst>
                <a:gd name="T0" fmla="*/ 689 w 761"/>
                <a:gd name="T1" fmla="*/ 0 h 310"/>
                <a:gd name="T2" fmla="*/ 705 w 761"/>
                <a:gd name="T3" fmla="*/ 2 h 310"/>
                <a:gd name="T4" fmla="*/ 721 w 761"/>
                <a:gd name="T5" fmla="*/ 6 h 310"/>
                <a:gd name="T6" fmla="*/ 736 w 761"/>
                <a:gd name="T7" fmla="*/ 14 h 310"/>
                <a:gd name="T8" fmla="*/ 747 w 761"/>
                <a:gd name="T9" fmla="*/ 27 h 310"/>
                <a:gd name="T10" fmla="*/ 756 w 761"/>
                <a:gd name="T11" fmla="*/ 43 h 310"/>
                <a:gd name="T12" fmla="*/ 761 w 761"/>
                <a:gd name="T13" fmla="*/ 61 h 310"/>
                <a:gd name="T14" fmla="*/ 761 w 761"/>
                <a:gd name="T15" fmla="*/ 78 h 310"/>
                <a:gd name="T16" fmla="*/ 756 w 761"/>
                <a:gd name="T17" fmla="*/ 95 h 310"/>
                <a:gd name="T18" fmla="*/ 748 w 761"/>
                <a:gd name="T19" fmla="*/ 111 h 310"/>
                <a:gd name="T20" fmla="*/ 736 w 761"/>
                <a:gd name="T21" fmla="*/ 122 h 310"/>
                <a:gd name="T22" fmla="*/ 721 w 761"/>
                <a:gd name="T23" fmla="*/ 132 h 310"/>
                <a:gd name="T24" fmla="*/ 658 w 761"/>
                <a:gd name="T25" fmla="*/ 157 h 310"/>
                <a:gd name="T26" fmla="*/ 590 w 761"/>
                <a:gd name="T27" fmla="*/ 181 h 310"/>
                <a:gd name="T28" fmla="*/ 519 w 761"/>
                <a:gd name="T29" fmla="*/ 203 h 310"/>
                <a:gd name="T30" fmla="*/ 446 w 761"/>
                <a:gd name="T31" fmla="*/ 223 h 310"/>
                <a:gd name="T32" fmla="*/ 371 w 761"/>
                <a:gd name="T33" fmla="*/ 243 h 310"/>
                <a:gd name="T34" fmla="*/ 295 w 761"/>
                <a:gd name="T35" fmla="*/ 261 h 310"/>
                <a:gd name="T36" fmla="*/ 221 w 761"/>
                <a:gd name="T37" fmla="*/ 278 h 310"/>
                <a:gd name="T38" fmla="*/ 148 w 761"/>
                <a:gd name="T39" fmla="*/ 294 h 310"/>
                <a:gd name="T40" fmla="*/ 78 w 761"/>
                <a:gd name="T41" fmla="*/ 309 h 310"/>
                <a:gd name="T42" fmla="*/ 72 w 761"/>
                <a:gd name="T43" fmla="*/ 310 h 310"/>
                <a:gd name="T44" fmla="*/ 65 w 761"/>
                <a:gd name="T45" fmla="*/ 310 h 310"/>
                <a:gd name="T46" fmla="*/ 47 w 761"/>
                <a:gd name="T47" fmla="*/ 308 h 310"/>
                <a:gd name="T48" fmla="*/ 31 w 761"/>
                <a:gd name="T49" fmla="*/ 300 h 310"/>
                <a:gd name="T50" fmla="*/ 17 w 761"/>
                <a:gd name="T51" fmla="*/ 289 h 310"/>
                <a:gd name="T52" fmla="*/ 7 w 761"/>
                <a:gd name="T53" fmla="*/ 273 h 310"/>
                <a:gd name="T54" fmla="*/ 1 w 761"/>
                <a:gd name="T55" fmla="*/ 255 h 310"/>
                <a:gd name="T56" fmla="*/ 0 w 761"/>
                <a:gd name="T57" fmla="*/ 237 h 310"/>
                <a:gd name="T58" fmla="*/ 4 w 761"/>
                <a:gd name="T59" fmla="*/ 219 h 310"/>
                <a:gd name="T60" fmla="*/ 11 w 761"/>
                <a:gd name="T61" fmla="*/ 204 h 310"/>
                <a:gd name="T62" fmla="*/ 22 w 761"/>
                <a:gd name="T63" fmla="*/ 190 h 310"/>
                <a:gd name="T64" fmla="*/ 36 w 761"/>
                <a:gd name="T65" fmla="*/ 181 h 310"/>
                <a:gd name="T66" fmla="*/ 52 w 761"/>
                <a:gd name="T67" fmla="*/ 174 h 310"/>
                <a:gd name="T68" fmla="*/ 120 w 761"/>
                <a:gd name="T69" fmla="*/ 160 h 310"/>
                <a:gd name="T70" fmla="*/ 191 w 761"/>
                <a:gd name="T71" fmla="*/ 146 h 310"/>
                <a:gd name="T72" fmla="*/ 263 w 761"/>
                <a:gd name="T73" fmla="*/ 129 h 310"/>
                <a:gd name="T74" fmla="*/ 336 w 761"/>
                <a:gd name="T75" fmla="*/ 112 h 310"/>
                <a:gd name="T76" fmla="*/ 408 w 761"/>
                <a:gd name="T77" fmla="*/ 93 h 310"/>
                <a:gd name="T78" fmla="*/ 480 w 761"/>
                <a:gd name="T79" fmla="*/ 73 h 310"/>
                <a:gd name="T80" fmla="*/ 547 w 761"/>
                <a:gd name="T81" fmla="*/ 51 h 310"/>
                <a:gd name="T82" fmla="*/ 611 w 761"/>
                <a:gd name="T83" fmla="*/ 29 h 310"/>
                <a:gd name="T84" fmla="*/ 671 w 761"/>
                <a:gd name="T85" fmla="*/ 6 h 310"/>
                <a:gd name="T86" fmla="*/ 689 w 761"/>
                <a:gd name="T8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1" h="310">
                  <a:moveTo>
                    <a:pt x="689" y="0"/>
                  </a:moveTo>
                  <a:lnTo>
                    <a:pt x="705" y="2"/>
                  </a:lnTo>
                  <a:lnTo>
                    <a:pt x="721" y="6"/>
                  </a:lnTo>
                  <a:lnTo>
                    <a:pt x="736" y="14"/>
                  </a:lnTo>
                  <a:lnTo>
                    <a:pt x="747" y="27"/>
                  </a:lnTo>
                  <a:lnTo>
                    <a:pt x="756" y="43"/>
                  </a:lnTo>
                  <a:lnTo>
                    <a:pt x="761" y="61"/>
                  </a:lnTo>
                  <a:lnTo>
                    <a:pt x="761" y="78"/>
                  </a:lnTo>
                  <a:lnTo>
                    <a:pt x="756" y="95"/>
                  </a:lnTo>
                  <a:lnTo>
                    <a:pt x="748" y="111"/>
                  </a:lnTo>
                  <a:lnTo>
                    <a:pt x="736" y="122"/>
                  </a:lnTo>
                  <a:lnTo>
                    <a:pt x="721" y="132"/>
                  </a:lnTo>
                  <a:lnTo>
                    <a:pt x="658" y="157"/>
                  </a:lnTo>
                  <a:lnTo>
                    <a:pt x="590" y="181"/>
                  </a:lnTo>
                  <a:lnTo>
                    <a:pt x="519" y="203"/>
                  </a:lnTo>
                  <a:lnTo>
                    <a:pt x="446" y="223"/>
                  </a:lnTo>
                  <a:lnTo>
                    <a:pt x="371" y="243"/>
                  </a:lnTo>
                  <a:lnTo>
                    <a:pt x="295" y="261"/>
                  </a:lnTo>
                  <a:lnTo>
                    <a:pt x="221" y="278"/>
                  </a:lnTo>
                  <a:lnTo>
                    <a:pt x="148" y="294"/>
                  </a:lnTo>
                  <a:lnTo>
                    <a:pt x="78" y="309"/>
                  </a:lnTo>
                  <a:lnTo>
                    <a:pt x="72" y="310"/>
                  </a:lnTo>
                  <a:lnTo>
                    <a:pt x="65" y="310"/>
                  </a:lnTo>
                  <a:lnTo>
                    <a:pt x="47" y="308"/>
                  </a:lnTo>
                  <a:lnTo>
                    <a:pt x="31" y="300"/>
                  </a:lnTo>
                  <a:lnTo>
                    <a:pt x="17" y="289"/>
                  </a:lnTo>
                  <a:lnTo>
                    <a:pt x="7" y="273"/>
                  </a:lnTo>
                  <a:lnTo>
                    <a:pt x="1" y="255"/>
                  </a:lnTo>
                  <a:lnTo>
                    <a:pt x="0" y="237"/>
                  </a:lnTo>
                  <a:lnTo>
                    <a:pt x="4" y="219"/>
                  </a:lnTo>
                  <a:lnTo>
                    <a:pt x="11" y="204"/>
                  </a:lnTo>
                  <a:lnTo>
                    <a:pt x="22" y="190"/>
                  </a:lnTo>
                  <a:lnTo>
                    <a:pt x="36" y="181"/>
                  </a:lnTo>
                  <a:lnTo>
                    <a:pt x="52" y="174"/>
                  </a:lnTo>
                  <a:lnTo>
                    <a:pt x="120" y="160"/>
                  </a:lnTo>
                  <a:lnTo>
                    <a:pt x="191" y="146"/>
                  </a:lnTo>
                  <a:lnTo>
                    <a:pt x="263" y="129"/>
                  </a:lnTo>
                  <a:lnTo>
                    <a:pt x="336" y="112"/>
                  </a:lnTo>
                  <a:lnTo>
                    <a:pt x="408" y="93"/>
                  </a:lnTo>
                  <a:lnTo>
                    <a:pt x="480" y="73"/>
                  </a:lnTo>
                  <a:lnTo>
                    <a:pt x="547" y="51"/>
                  </a:lnTo>
                  <a:lnTo>
                    <a:pt x="611" y="29"/>
                  </a:lnTo>
                  <a:lnTo>
                    <a:pt x="671" y="6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557213" y="3021013"/>
              <a:ext cx="68262" cy="20638"/>
            </a:xfrm>
            <a:custGeom>
              <a:avLst/>
              <a:gdLst>
                <a:gd name="T0" fmla="*/ 64 w 522"/>
                <a:gd name="T1" fmla="*/ 0 h 136"/>
                <a:gd name="T2" fmla="*/ 457 w 522"/>
                <a:gd name="T3" fmla="*/ 0 h 136"/>
                <a:gd name="T4" fmla="*/ 474 w 522"/>
                <a:gd name="T5" fmla="*/ 2 h 136"/>
                <a:gd name="T6" fmla="*/ 490 w 522"/>
                <a:gd name="T7" fmla="*/ 8 h 136"/>
                <a:gd name="T8" fmla="*/ 503 w 522"/>
                <a:gd name="T9" fmla="*/ 19 h 136"/>
                <a:gd name="T10" fmla="*/ 513 w 522"/>
                <a:gd name="T11" fmla="*/ 34 h 136"/>
                <a:gd name="T12" fmla="*/ 520 w 522"/>
                <a:gd name="T13" fmla="*/ 49 h 136"/>
                <a:gd name="T14" fmla="*/ 522 w 522"/>
                <a:gd name="T15" fmla="*/ 67 h 136"/>
                <a:gd name="T16" fmla="*/ 520 w 522"/>
                <a:gd name="T17" fmla="*/ 86 h 136"/>
                <a:gd name="T18" fmla="*/ 513 w 522"/>
                <a:gd name="T19" fmla="*/ 102 h 136"/>
                <a:gd name="T20" fmla="*/ 503 w 522"/>
                <a:gd name="T21" fmla="*/ 116 h 136"/>
                <a:gd name="T22" fmla="*/ 490 w 522"/>
                <a:gd name="T23" fmla="*/ 127 h 136"/>
                <a:gd name="T24" fmla="*/ 474 w 522"/>
                <a:gd name="T25" fmla="*/ 133 h 136"/>
                <a:gd name="T26" fmla="*/ 457 w 522"/>
                <a:gd name="T27" fmla="*/ 136 h 136"/>
                <a:gd name="T28" fmla="*/ 64 w 522"/>
                <a:gd name="T29" fmla="*/ 136 h 136"/>
                <a:gd name="T30" fmla="*/ 47 w 522"/>
                <a:gd name="T31" fmla="*/ 133 h 136"/>
                <a:gd name="T32" fmla="*/ 32 w 522"/>
                <a:gd name="T33" fmla="*/ 127 h 136"/>
                <a:gd name="T34" fmla="*/ 19 w 522"/>
                <a:gd name="T35" fmla="*/ 116 h 136"/>
                <a:gd name="T36" fmla="*/ 8 w 522"/>
                <a:gd name="T37" fmla="*/ 102 h 136"/>
                <a:gd name="T38" fmla="*/ 2 w 522"/>
                <a:gd name="T39" fmla="*/ 86 h 136"/>
                <a:gd name="T40" fmla="*/ 0 w 522"/>
                <a:gd name="T41" fmla="*/ 67 h 136"/>
                <a:gd name="T42" fmla="*/ 2 w 522"/>
                <a:gd name="T43" fmla="*/ 49 h 136"/>
                <a:gd name="T44" fmla="*/ 8 w 522"/>
                <a:gd name="T45" fmla="*/ 34 h 136"/>
                <a:gd name="T46" fmla="*/ 19 w 522"/>
                <a:gd name="T47" fmla="*/ 19 h 136"/>
                <a:gd name="T48" fmla="*/ 32 w 522"/>
                <a:gd name="T49" fmla="*/ 8 h 136"/>
                <a:gd name="T50" fmla="*/ 47 w 522"/>
                <a:gd name="T51" fmla="*/ 2 h 136"/>
                <a:gd name="T52" fmla="*/ 64 w 522"/>
                <a:gd name="T5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136">
                  <a:moveTo>
                    <a:pt x="64" y="0"/>
                  </a:moveTo>
                  <a:lnTo>
                    <a:pt x="457" y="0"/>
                  </a:lnTo>
                  <a:lnTo>
                    <a:pt x="474" y="2"/>
                  </a:lnTo>
                  <a:lnTo>
                    <a:pt x="490" y="8"/>
                  </a:lnTo>
                  <a:lnTo>
                    <a:pt x="503" y="19"/>
                  </a:lnTo>
                  <a:lnTo>
                    <a:pt x="513" y="34"/>
                  </a:lnTo>
                  <a:lnTo>
                    <a:pt x="520" y="49"/>
                  </a:lnTo>
                  <a:lnTo>
                    <a:pt x="522" y="67"/>
                  </a:lnTo>
                  <a:lnTo>
                    <a:pt x="520" y="86"/>
                  </a:lnTo>
                  <a:lnTo>
                    <a:pt x="513" y="102"/>
                  </a:lnTo>
                  <a:lnTo>
                    <a:pt x="503" y="116"/>
                  </a:lnTo>
                  <a:lnTo>
                    <a:pt x="490" y="127"/>
                  </a:lnTo>
                  <a:lnTo>
                    <a:pt x="474" y="133"/>
                  </a:lnTo>
                  <a:lnTo>
                    <a:pt x="457" y="136"/>
                  </a:lnTo>
                  <a:lnTo>
                    <a:pt x="64" y="136"/>
                  </a:lnTo>
                  <a:lnTo>
                    <a:pt x="47" y="133"/>
                  </a:lnTo>
                  <a:lnTo>
                    <a:pt x="32" y="127"/>
                  </a:lnTo>
                  <a:lnTo>
                    <a:pt x="19" y="116"/>
                  </a:lnTo>
                  <a:lnTo>
                    <a:pt x="8" y="102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" y="49"/>
                  </a:lnTo>
                  <a:lnTo>
                    <a:pt x="8" y="34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557213" y="3060700"/>
              <a:ext cx="68262" cy="20638"/>
            </a:xfrm>
            <a:custGeom>
              <a:avLst/>
              <a:gdLst>
                <a:gd name="T0" fmla="*/ 64 w 522"/>
                <a:gd name="T1" fmla="*/ 0 h 137"/>
                <a:gd name="T2" fmla="*/ 457 w 522"/>
                <a:gd name="T3" fmla="*/ 0 h 137"/>
                <a:gd name="T4" fmla="*/ 474 w 522"/>
                <a:gd name="T5" fmla="*/ 3 h 137"/>
                <a:gd name="T6" fmla="*/ 490 w 522"/>
                <a:gd name="T7" fmla="*/ 10 h 137"/>
                <a:gd name="T8" fmla="*/ 503 w 522"/>
                <a:gd name="T9" fmla="*/ 20 h 137"/>
                <a:gd name="T10" fmla="*/ 513 w 522"/>
                <a:gd name="T11" fmla="*/ 34 h 137"/>
                <a:gd name="T12" fmla="*/ 520 w 522"/>
                <a:gd name="T13" fmla="*/ 51 h 137"/>
                <a:gd name="T14" fmla="*/ 522 w 522"/>
                <a:gd name="T15" fmla="*/ 69 h 137"/>
                <a:gd name="T16" fmla="*/ 520 w 522"/>
                <a:gd name="T17" fmla="*/ 87 h 137"/>
                <a:gd name="T18" fmla="*/ 513 w 522"/>
                <a:gd name="T19" fmla="*/ 103 h 137"/>
                <a:gd name="T20" fmla="*/ 503 w 522"/>
                <a:gd name="T21" fmla="*/ 117 h 137"/>
                <a:gd name="T22" fmla="*/ 490 w 522"/>
                <a:gd name="T23" fmla="*/ 128 h 137"/>
                <a:gd name="T24" fmla="*/ 474 w 522"/>
                <a:gd name="T25" fmla="*/ 135 h 137"/>
                <a:gd name="T26" fmla="*/ 457 w 522"/>
                <a:gd name="T27" fmla="*/ 137 h 137"/>
                <a:gd name="T28" fmla="*/ 64 w 522"/>
                <a:gd name="T29" fmla="*/ 137 h 137"/>
                <a:gd name="T30" fmla="*/ 47 w 522"/>
                <a:gd name="T31" fmla="*/ 135 h 137"/>
                <a:gd name="T32" fmla="*/ 32 w 522"/>
                <a:gd name="T33" fmla="*/ 128 h 137"/>
                <a:gd name="T34" fmla="*/ 19 w 522"/>
                <a:gd name="T35" fmla="*/ 117 h 137"/>
                <a:gd name="T36" fmla="*/ 8 w 522"/>
                <a:gd name="T37" fmla="*/ 103 h 137"/>
                <a:gd name="T38" fmla="*/ 2 w 522"/>
                <a:gd name="T39" fmla="*/ 87 h 137"/>
                <a:gd name="T40" fmla="*/ 0 w 522"/>
                <a:gd name="T41" fmla="*/ 69 h 137"/>
                <a:gd name="T42" fmla="*/ 2 w 522"/>
                <a:gd name="T43" fmla="*/ 51 h 137"/>
                <a:gd name="T44" fmla="*/ 8 w 522"/>
                <a:gd name="T45" fmla="*/ 34 h 137"/>
                <a:gd name="T46" fmla="*/ 19 w 522"/>
                <a:gd name="T47" fmla="*/ 20 h 137"/>
                <a:gd name="T48" fmla="*/ 32 w 522"/>
                <a:gd name="T49" fmla="*/ 10 h 137"/>
                <a:gd name="T50" fmla="*/ 47 w 522"/>
                <a:gd name="T51" fmla="*/ 3 h 137"/>
                <a:gd name="T52" fmla="*/ 64 w 522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137">
                  <a:moveTo>
                    <a:pt x="64" y="0"/>
                  </a:moveTo>
                  <a:lnTo>
                    <a:pt x="457" y="0"/>
                  </a:lnTo>
                  <a:lnTo>
                    <a:pt x="474" y="3"/>
                  </a:lnTo>
                  <a:lnTo>
                    <a:pt x="490" y="10"/>
                  </a:lnTo>
                  <a:lnTo>
                    <a:pt x="503" y="20"/>
                  </a:lnTo>
                  <a:lnTo>
                    <a:pt x="513" y="34"/>
                  </a:lnTo>
                  <a:lnTo>
                    <a:pt x="520" y="51"/>
                  </a:lnTo>
                  <a:lnTo>
                    <a:pt x="522" y="69"/>
                  </a:lnTo>
                  <a:lnTo>
                    <a:pt x="520" y="87"/>
                  </a:lnTo>
                  <a:lnTo>
                    <a:pt x="513" y="103"/>
                  </a:lnTo>
                  <a:lnTo>
                    <a:pt x="503" y="117"/>
                  </a:lnTo>
                  <a:lnTo>
                    <a:pt x="490" y="128"/>
                  </a:lnTo>
                  <a:lnTo>
                    <a:pt x="474" y="135"/>
                  </a:lnTo>
                  <a:lnTo>
                    <a:pt x="457" y="137"/>
                  </a:lnTo>
                  <a:lnTo>
                    <a:pt x="64" y="137"/>
                  </a:lnTo>
                  <a:lnTo>
                    <a:pt x="47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8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557213" y="3100388"/>
              <a:ext cx="68262" cy="19050"/>
            </a:xfrm>
            <a:custGeom>
              <a:avLst/>
              <a:gdLst>
                <a:gd name="T0" fmla="*/ 64 w 522"/>
                <a:gd name="T1" fmla="*/ 0 h 137"/>
                <a:gd name="T2" fmla="*/ 457 w 522"/>
                <a:gd name="T3" fmla="*/ 0 h 137"/>
                <a:gd name="T4" fmla="*/ 474 w 522"/>
                <a:gd name="T5" fmla="*/ 4 h 137"/>
                <a:gd name="T6" fmla="*/ 490 w 522"/>
                <a:gd name="T7" fmla="*/ 10 h 137"/>
                <a:gd name="T8" fmla="*/ 503 w 522"/>
                <a:gd name="T9" fmla="*/ 21 h 137"/>
                <a:gd name="T10" fmla="*/ 513 w 522"/>
                <a:gd name="T11" fmla="*/ 34 h 137"/>
                <a:gd name="T12" fmla="*/ 520 w 522"/>
                <a:gd name="T13" fmla="*/ 51 h 137"/>
                <a:gd name="T14" fmla="*/ 522 w 522"/>
                <a:gd name="T15" fmla="*/ 69 h 137"/>
                <a:gd name="T16" fmla="*/ 520 w 522"/>
                <a:gd name="T17" fmla="*/ 87 h 137"/>
                <a:gd name="T18" fmla="*/ 513 w 522"/>
                <a:gd name="T19" fmla="*/ 103 h 137"/>
                <a:gd name="T20" fmla="*/ 503 w 522"/>
                <a:gd name="T21" fmla="*/ 117 h 137"/>
                <a:gd name="T22" fmla="*/ 490 w 522"/>
                <a:gd name="T23" fmla="*/ 128 h 137"/>
                <a:gd name="T24" fmla="*/ 474 w 522"/>
                <a:gd name="T25" fmla="*/ 135 h 137"/>
                <a:gd name="T26" fmla="*/ 457 w 522"/>
                <a:gd name="T27" fmla="*/ 137 h 137"/>
                <a:gd name="T28" fmla="*/ 64 w 522"/>
                <a:gd name="T29" fmla="*/ 137 h 137"/>
                <a:gd name="T30" fmla="*/ 47 w 522"/>
                <a:gd name="T31" fmla="*/ 135 h 137"/>
                <a:gd name="T32" fmla="*/ 32 w 522"/>
                <a:gd name="T33" fmla="*/ 128 h 137"/>
                <a:gd name="T34" fmla="*/ 19 w 522"/>
                <a:gd name="T35" fmla="*/ 117 h 137"/>
                <a:gd name="T36" fmla="*/ 8 w 522"/>
                <a:gd name="T37" fmla="*/ 103 h 137"/>
                <a:gd name="T38" fmla="*/ 2 w 522"/>
                <a:gd name="T39" fmla="*/ 87 h 137"/>
                <a:gd name="T40" fmla="*/ 0 w 522"/>
                <a:gd name="T41" fmla="*/ 69 h 137"/>
                <a:gd name="T42" fmla="*/ 2 w 522"/>
                <a:gd name="T43" fmla="*/ 51 h 137"/>
                <a:gd name="T44" fmla="*/ 8 w 522"/>
                <a:gd name="T45" fmla="*/ 34 h 137"/>
                <a:gd name="T46" fmla="*/ 19 w 522"/>
                <a:gd name="T47" fmla="*/ 21 h 137"/>
                <a:gd name="T48" fmla="*/ 32 w 522"/>
                <a:gd name="T49" fmla="*/ 10 h 137"/>
                <a:gd name="T50" fmla="*/ 47 w 522"/>
                <a:gd name="T51" fmla="*/ 4 h 137"/>
                <a:gd name="T52" fmla="*/ 64 w 522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137">
                  <a:moveTo>
                    <a:pt x="64" y="0"/>
                  </a:moveTo>
                  <a:lnTo>
                    <a:pt x="457" y="0"/>
                  </a:lnTo>
                  <a:lnTo>
                    <a:pt x="474" y="4"/>
                  </a:lnTo>
                  <a:lnTo>
                    <a:pt x="490" y="10"/>
                  </a:lnTo>
                  <a:lnTo>
                    <a:pt x="503" y="21"/>
                  </a:lnTo>
                  <a:lnTo>
                    <a:pt x="513" y="34"/>
                  </a:lnTo>
                  <a:lnTo>
                    <a:pt x="520" y="51"/>
                  </a:lnTo>
                  <a:lnTo>
                    <a:pt x="522" y="69"/>
                  </a:lnTo>
                  <a:lnTo>
                    <a:pt x="520" y="87"/>
                  </a:lnTo>
                  <a:lnTo>
                    <a:pt x="513" y="103"/>
                  </a:lnTo>
                  <a:lnTo>
                    <a:pt x="503" y="117"/>
                  </a:lnTo>
                  <a:lnTo>
                    <a:pt x="490" y="128"/>
                  </a:lnTo>
                  <a:lnTo>
                    <a:pt x="474" y="135"/>
                  </a:lnTo>
                  <a:lnTo>
                    <a:pt x="457" y="137"/>
                  </a:lnTo>
                  <a:lnTo>
                    <a:pt x="64" y="137"/>
                  </a:lnTo>
                  <a:lnTo>
                    <a:pt x="47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8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8" y="34"/>
                  </a:lnTo>
                  <a:lnTo>
                    <a:pt x="19" y="21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19800" y="1641595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1839456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1884462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19" name="Pentagon 18"/>
          <p:cNvSpPr/>
          <p:nvPr/>
        </p:nvSpPr>
        <p:spPr>
          <a:xfrm>
            <a:off x="2819400" y="3044705"/>
            <a:ext cx="1143000" cy="45720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57700" y="3159005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57800" y="3867150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7800" y="406501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5600" y="3119417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2014</a:t>
            </a:r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1" b="79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00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6673" y="0"/>
            <a:ext cx="19065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2819400" y="530105"/>
            <a:ext cx="1143000" cy="4572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57700" y="644405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361950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55981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604817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10" name="Pentagon 9"/>
          <p:cNvSpPr/>
          <p:nvPr/>
        </p:nvSpPr>
        <p:spPr>
          <a:xfrm>
            <a:off x="2819400" y="1749305"/>
            <a:ext cx="1143000" cy="4572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57700" y="1863605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1581150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9800" y="177901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95600" y="1824017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23" name="Pentagon 22"/>
          <p:cNvSpPr/>
          <p:nvPr/>
        </p:nvSpPr>
        <p:spPr>
          <a:xfrm>
            <a:off x="2819400" y="2968505"/>
            <a:ext cx="1143000" cy="4572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57700" y="3082805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19800" y="2800350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19800" y="299821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5600" y="3043217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8" name="Pentagon 27"/>
          <p:cNvSpPr/>
          <p:nvPr/>
        </p:nvSpPr>
        <p:spPr>
          <a:xfrm>
            <a:off x="2819400" y="4187705"/>
            <a:ext cx="1143000" cy="4572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57700" y="4302005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19800" y="4019550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19800" y="421741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95600" y="4262417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2017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238750" y="1741488"/>
            <a:ext cx="481013" cy="474663"/>
            <a:chOff x="5238750" y="1741488"/>
            <a:chExt cx="481013" cy="474663"/>
          </a:xfrm>
          <a:solidFill>
            <a:schemeClr val="accent2"/>
          </a:solidFill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5519738" y="1978025"/>
              <a:ext cx="79375" cy="153988"/>
            </a:xfrm>
            <a:custGeom>
              <a:avLst/>
              <a:gdLst>
                <a:gd name="T0" fmla="*/ 305 w 545"/>
                <a:gd name="T1" fmla="*/ 8 h 1063"/>
                <a:gd name="T2" fmla="*/ 335 w 545"/>
                <a:gd name="T3" fmla="*/ 47 h 1063"/>
                <a:gd name="T4" fmla="*/ 376 w 545"/>
                <a:gd name="T5" fmla="*/ 110 h 1063"/>
                <a:gd name="T6" fmla="*/ 473 w 545"/>
                <a:gd name="T7" fmla="*/ 173 h 1063"/>
                <a:gd name="T8" fmla="*/ 532 w 545"/>
                <a:gd name="T9" fmla="*/ 269 h 1063"/>
                <a:gd name="T10" fmla="*/ 543 w 545"/>
                <a:gd name="T11" fmla="*/ 362 h 1063"/>
                <a:gd name="T12" fmla="*/ 513 w 545"/>
                <a:gd name="T13" fmla="*/ 401 h 1063"/>
                <a:gd name="T14" fmla="*/ 463 w 545"/>
                <a:gd name="T15" fmla="*/ 407 h 1063"/>
                <a:gd name="T16" fmla="*/ 424 w 545"/>
                <a:gd name="T17" fmla="*/ 378 h 1063"/>
                <a:gd name="T18" fmla="*/ 412 w 545"/>
                <a:gd name="T19" fmla="*/ 320 h 1063"/>
                <a:gd name="T20" fmla="*/ 374 w 545"/>
                <a:gd name="T21" fmla="*/ 258 h 1063"/>
                <a:gd name="T22" fmla="*/ 301 w 545"/>
                <a:gd name="T23" fmla="*/ 223 h 1063"/>
                <a:gd name="T24" fmla="*/ 217 w 545"/>
                <a:gd name="T25" fmla="*/ 230 h 1063"/>
                <a:gd name="T26" fmla="*/ 153 w 545"/>
                <a:gd name="T27" fmla="*/ 276 h 1063"/>
                <a:gd name="T28" fmla="*/ 129 w 545"/>
                <a:gd name="T29" fmla="*/ 345 h 1063"/>
                <a:gd name="T30" fmla="*/ 153 w 545"/>
                <a:gd name="T31" fmla="*/ 414 h 1063"/>
                <a:gd name="T32" fmla="*/ 217 w 545"/>
                <a:gd name="T33" fmla="*/ 459 h 1063"/>
                <a:gd name="T34" fmla="*/ 313 w 545"/>
                <a:gd name="T35" fmla="*/ 471 h 1063"/>
                <a:gd name="T36" fmla="*/ 421 w 545"/>
                <a:gd name="T37" fmla="*/ 510 h 1063"/>
                <a:gd name="T38" fmla="*/ 501 w 545"/>
                <a:gd name="T39" fmla="*/ 584 h 1063"/>
                <a:gd name="T40" fmla="*/ 542 w 545"/>
                <a:gd name="T41" fmla="*/ 686 h 1063"/>
                <a:gd name="T42" fmla="*/ 532 w 545"/>
                <a:gd name="T43" fmla="*/ 799 h 1063"/>
                <a:gd name="T44" fmla="*/ 473 w 545"/>
                <a:gd name="T45" fmla="*/ 895 h 1063"/>
                <a:gd name="T46" fmla="*/ 376 w 545"/>
                <a:gd name="T47" fmla="*/ 958 h 1063"/>
                <a:gd name="T48" fmla="*/ 335 w 545"/>
                <a:gd name="T49" fmla="*/ 1016 h 1063"/>
                <a:gd name="T50" fmla="*/ 305 w 545"/>
                <a:gd name="T51" fmla="*/ 1054 h 1063"/>
                <a:gd name="T52" fmla="*/ 255 w 545"/>
                <a:gd name="T53" fmla="*/ 1061 h 1063"/>
                <a:gd name="T54" fmla="*/ 216 w 545"/>
                <a:gd name="T55" fmla="*/ 1031 h 1063"/>
                <a:gd name="T56" fmla="*/ 207 w 545"/>
                <a:gd name="T57" fmla="*/ 970 h 1063"/>
                <a:gd name="T58" fmla="*/ 101 w 545"/>
                <a:gd name="T59" fmla="*/ 920 h 1063"/>
                <a:gd name="T60" fmla="*/ 27 w 545"/>
                <a:gd name="T61" fmla="*/ 833 h 1063"/>
                <a:gd name="T62" fmla="*/ 0 w 545"/>
                <a:gd name="T63" fmla="*/ 723 h 1063"/>
                <a:gd name="T64" fmla="*/ 18 w 545"/>
                <a:gd name="T65" fmla="*/ 677 h 1063"/>
                <a:gd name="T66" fmla="*/ 65 w 545"/>
                <a:gd name="T67" fmla="*/ 657 h 1063"/>
                <a:gd name="T68" fmla="*/ 110 w 545"/>
                <a:gd name="T69" fmla="*/ 677 h 1063"/>
                <a:gd name="T70" fmla="*/ 129 w 545"/>
                <a:gd name="T71" fmla="*/ 723 h 1063"/>
                <a:gd name="T72" fmla="*/ 153 w 545"/>
                <a:gd name="T73" fmla="*/ 792 h 1063"/>
                <a:gd name="T74" fmla="*/ 217 w 545"/>
                <a:gd name="T75" fmla="*/ 837 h 1063"/>
                <a:gd name="T76" fmla="*/ 301 w 545"/>
                <a:gd name="T77" fmla="*/ 845 h 1063"/>
                <a:gd name="T78" fmla="*/ 374 w 545"/>
                <a:gd name="T79" fmla="*/ 810 h 1063"/>
                <a:gd name="T80" fmla="*/ 412 w 545"/>
                <a:gd name="T81" fmla="*/ 747 h 1063"/>
                <a:gd name="T82" fmla="*/ 404 w 545"/>
                <a:gd name="T83" fmla="*/ 675 h 1063"/>
                <a:gd name="T84" fmla="*/ 352 w 545"/>
                <a:gd name="T85" fmla="*/ 620 h 1063"/>
                <a:gd name="T86" fmla="*/ 273 w 545"/>
                <a:gd name="T87" fmla="*/ 599 h 1063"/>
                <a:gd name="T88" fmla="*/ 157 w 545"/>
                <a:gd name="T89" fmla="*/ 575 h 1063"/>
                <a:gd name="T90" fmla="*/ 67 w 545"/>
                <a:gd name="T91" fmla="*/ 512 h 1063"/>
                <a:gd name="T92" fmla="*/ 11 w 545"/>
                <a:gd name="T93" fmla="*/ 419 h 1063"/>
                <a:gd name="T94" fmla="*/ 3 w 545"/>
                <a:gd name="T95" fmla="*/ 306 h 1063"/>
                <a:gd name="T96" fmla="*/ 47 w 545"/>
                <a:gd name="T97" fmla="*/ 202 h 1063"/>
                <a:gd name="T98" fmla="*/ 133 w 545"/>
                <a:gd name="T99" fmla="*/ 126 h 1063"/>
                <a:gd name="T100" fmla="*/ 207 w 545"/>
                <a:gd name="T101" fmla="*/ 64 h 1063"/>
                <a:gd name="T102" fmla="*/ 226 w 545"/>
                <a:gd name="T103" fmla="*/ 18 h 1063"/>
                <a:gd name="T104" fmla="*/ 273 w 545"/>
                <a:gd name="T105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5" h="1063">
                  <a:moveTo>
                    <a:pt x="273" y="0"/>
                  </a:moveTo>
                  <a:lnTo>
                    <a:pt x="290" y="2"/>
                  </a:lnTo>
                  <a:lnTo>
                    <a:pt x="305" y="8"/>
                  </a:lnTo>
                  <a:lnTo>
                    <a:pt x="318" y="18"/>
                  </a:lnTo>
                  <a:lnTo>
                    <a:pt x="328" y="31"/>
                  </a:lnTo>
                  <a:lnTo>
                    <a:pt x="335" y="47"/>
                  </a:lnTo>
                  <a:lnTo>
                    <a:pt x="337" y="64"/>
                  </a:lnTo>
                  <a:lnTo>
                    <a:pt x="337" y="98"/>
                  </a:lnTo>
                  <a:lnTo>
                    <a:pt x="376" y="110"/>
                  </a:lnTo>
                  <a:lnTo>
                    <a:pt x="412" y="126"/>
                  </a:lnTo>
                  <a:lnTo>
                    <a:pt x="444" y="147"/>
                  </a:lnTo>
                  <a:lnTo>
                    <a:pt x="473" y="173"/>
                  </a:lnTo>
                  <a:lnTo>
                    <a:pt x="498" y="202"/>
                  </a:lnTo>
                  <a:lnTo>
                    <a:pt x="518" y="234"/>
                  </a:lnTo>
                  <a:lnTo>
                    <a:pt x="532" y="269"/>
                  </a:lnTo>
                  <a:lnTo>
                    <a:pt x="542" y="306"/>
                  </a:lnTo>
                  <a:lnTo>
                    <a:pt x="545" y="345"/>
                  </a:lnTo>
                  <a:lnTo>
                    <a:pt x="543" y="362"/>
                  </a:lnTo>
                  <a:lnTo>
                    <a:pt x="536" y="378"/>
                  </a:lnTo>
                  <a:lnTo>
                    <a:pt x="526" y="391"/>
                  </a:lnTo>
                  <a:lnTo>
                    <a:pt x="513" y="401"/>
                  </a:lnTo>
                  <a:lnTo>
                    <a:pt x="498" y="407"/>
                  </a:lnTo>
                  <a:lnTo>
                    <a:pt x="481" y="410"/>
                  </a:lnTo>
                  <a:lnTo>
                    <a:pt x="463" y="407"/>
                  </a:lnTo>
                  <a:lnTo>
                    <a:pt x="447" y="401"/>
                  </a:lnTo>
                  <a:lnTo>
                    <a:pt x="434" y="391"/>
                  </a:lnTo>
                  <a:lnTo>
                    <a:pt x="424" y="378"/>
                  </a:lnTo>
                  <a:lnTo>
                    <a:pt x="418" y="362"/>
                  </a:lnTo>
                  <a:lnTo>
                    <a:pt x="415" y="345"/>
                  </a:lnTo>
                  <a:lnTo>
                    <a:pt x="412" y="320"/>
                  </a:lnTo>
                  <a:lnTo>
                    <a:pt x="404" y="297"/>
                  </a:lnTo>
                  <a:lnTo>
                    <a:pt x="391" y="276"/>
                  </a:lnTo>
                  <a:lnTo>
                    <a:pt x="374" y="258"/>
                  </a:lnTo>
                  <a:lnTo>
                    <a:pt x="352" y="242"/>
                  </a:lnTo>
                  <a:lnTo>
                    <a:pt x="328" y="230"/>
                  </a:lnTo>
                  <a:lnTo>
                    <a:pt x="301" y="223"/>
                  </a:lnTo>
                  <a:lnTo>
                    <a:pt x="273" y="221"/>
                  </a:lnTo>
                  <a:lnTo>
                    <a:pt x="243" y="223"/>
                  </a:lnTo>
                  <a:lnTo>
                    <a:pt x="217" y="230"/>
                  </a:lnTo>
                  <a:lnTo>
                    <a:pt x="193" y="242"/>
                  </a:lnTo>
                  <a:lnTo>
                    <a:pt x="172" y="258"/>
                  </a:lnTo>
                  <a:lnTo>
                    <a:pt x="153" y="276"/>
                  </a:lnTo>
                  <a:lnTo>
                    <a:pt x="140" y="297"/>
                  </a:lnTo>
                  <a:lnTo>
                    <a:pt x="132" y="320"/>
                  </a:lnTo>
                  <a:lnTo>
                    <a:pt x="129" y="345"/>
                  </a:lnTo>
                  <a:lnTo>
                    <a:pt x="132" y="370"/>
                  </a:lnTo>
                  <a:lnTo>
                    <a:pt x="140" y="393"/>
                  </a:lnTo>
                  <a:lnTo>
                    <a:pt x="153" y="414"/>
                  </a:lnTo>
                  <a:lnTo>
                    <a:pt x="172" y="433"/>
                  </a:lnTo>
                  <a:lnTo>
                    <a:pt x="193" y="448"/>
                  </a:lnTo>
                  <a:lnTo>
                    <a:pt x="217" y="459"/>
                  </a:lnTo>
                  <a:lnTo>
                    <a:pt x="243" y="466"/>
                  </a:lnTo>
                  <a:lnTo>
                    <a:pt x="273" y="469"/>
                  </a:lnTo>
                  <a:lnTo>
                    <a:pt x="313" y="471"/>
                  </a:lnTo>
                  <a:lnTo>
                    <a:pt x="351" y="479"/>
                  </a:lnTo>
                  <a:lnTo>
                    <a:pt x="388" y="492"/>
                  </a:lnTo>
                  <a:lnTo>
                    <a:pt x="421" y="510"/>
                  </a:lnTo>
                  <a:lnTo>
                    <a:pt x="451" y="531"/>
                  </a:lnTo>
                  <a:lnTo>
                    <a:pt x="479" y="556"/>
                  </a:lnTo>
                  <a:lnTo>
                    <a:pt x="501" y="584"/>
                  </a:lnTo>
                  <a:lnTo>
                    <a:pt x="520" y="616"/>
                  </a:lnTo>
                  <a:lnTo>
                    <a:pt x="533" y="649"/>
                  </a:lnTo>
                  <a:lnTo>
                    <a:pt x="542" y="686"/>
                  </a:lnTo>
                  <a:lnTo>
                    <a:pt x="545" y="723"/>
                  </a:lnTo>
                  <a:lnTo>
                    <a:pt x="542" y="762"/>
                  </a:lnTo>
                  <a:lnTo>
                    <a:pt x="532" y="799"/>
                  </a:lnTo>
                  <a:lnTo>
                    <a:pt x="518" y="833"/>
                  </a:lnTo>
                  <a:lnTo>
                    <a:pt x="498" y="866"/>
                  </a:lnTo>
                  <a:lnTo>
                    <a:pt x="473" y="895"/>
                  </a:lnTo>
                  <a:lnTo>
                    <a:pt x="444" y="920"/>
                  </a:lnTo>
                  <a:lnTo>
                    <a:pt x="412" y="942"/>
                  </a:lnTo>
                  <a:lnTo>
                    <a:pt x="376" y="958"/>
                  </a:lnTo>
                  <a:lnTo>
                    <a:pt x="337" y="970"/>
                  </a:lnTo>
                  <a:lnTo>
                    <a:pt x="337" y="998"/>
                  </a:lnTo>
                  <a:lnTo>
                    <a:pt x="335" y="1016"/>
                  </a:lnTo>
                  <a:lnTo>
                    <a:pt x="328" y="1031"/>
                  </a:lnTo>
                  <a:lnTo>
                    <a:pt x="318" y="1044"/>
                  </a:lnTo>
                  <a:lnTo>
                    <a:pt x="305" y="1054"/>
                  </a:lnTo>
                  <a:lnTo>
                    <a:pt x="290" y="1061"/>
                  </a:lnTo>
                  <a:lnTo>
                    <a:pt x="273" y="1063"/>
                  </a:lnTo>
                  <a:lnTo>
                    <a:pt x="255" y="1061"/>
                  </a:lnTo>
                  <a:lnTo>
                    <a:pt x="239" y="1054"/>
                  </a:lnTo>
                  <a:lnTo>
                    <a:pt x="226" y="1044"/>
                  </a:lnTo>
                  <a:lnTo>
                    <a:pt x="216" y="1031"/>
                  </a:lnTo>
                  <a:lnTo>
                    <a:pt x="210" y="1016"/>
                  </a:lnTo>
                  <a:lnTo>
                    <a:pt x="207" y="998"/>
                  </a:lnTo>
                  <a:lnTo>
                    <a:pt x="207" y="970"/>
                  </a:lnTo>
                  <a:lnTo>
                    <a:pt x="169" y="958"/>
                  </a:lnTo>
                  <a:lnTo>
                    <a:pt x="133" y="942"/>
                  </a:lnTo>
                  <a:lnTo>
                    <a:pt x="101" y="920"/>
                  </a:lnTo>
                  <a:lnTo>
                    <a:pt x="72" y="895"/>
                  </a:lnTo>
                  <a:lnTo>
                    <a:pt x="47" y="866"/>
                  </a:lnTo>
                  <a:lnTo>
                    <a:pt x="27" y="833"/>
                  </a:lnTo>
                  <a:lnTo>
                    <a:pt x="12" y="799"/>
                  </a:lnTo>
                  <a:lnTo>
                    <a:pt x="3" y="762"/>
                  </a:lnTo>
                  <a:lnTo>
                    <a:pt x="0" y="723"/>
                  </a:lnTo>
                  <a:lnTo>
                    <a:pt x="2" y="706"/>
                  </a:lnTo>
                  <a:lnTo>
                    <a:pt x="8" y="690"/>
                  </a:lnTo>
                  <a:lnTo>
                    <a:pt x="18" y="677"/>
                  </a:lnTo>
                  <a:lnTo>
                    <a:pt x="31" y="666"/>
                  </a:lnTo>
                  <a:lnTo>
                    <a:pt x="47" y="660"/>
                  </a:lnTo>
                  <a:lnTo>
                    <a:pt x="65" y="657"/>
                  </a:lnTo>
                  <a:lnTo>
                    <a:pt x="82" y="660"/>
                  </a:lnTo>
                  <a:lnTo>
                    <a:pt x="97" y="666"/>
                  </a:lnTo>
                  <a:lnTo>
                    <a:pt x="110" y="677"/>
                  </a:lnTo>
                  <a:lnTo>
                    <a:pt x="120" y="690"/>
                  </a:lnTo>
                  <a:lnTo>
                    <a:pt x="127" y="706"/>
                  </a:lnTo>
                  <a:lnTo>
                    <a:pt x="129" y="723"/>
                  </a:lnTo>
                  <a:lnTo>
                    <a:pt x="132" y="747"/>
                  </a:lnTo>
                  <a:lnTo>
                    <a:pt x="140" y="771"/>
                  </a:lnTo>
                  <a:lnTo>
                    <a:pt x="153" y="792"/>
                  </a:lnTo>
                  <a:lnTo>
                    <a:pt x="172" y="810"/>
                  </a:lnTo>
                  <a:lnTo>
                    <a:pt x="193" y="825"/>
                  </a:lnTo>
                  <a:lnTo>
                    <a:pt x="217" y="837"/>
                  </a:lnTo>
                  <a:lnTo>
                    <a:pt x="243" y="845"/>
                  </a:lnTo>
                  <a:lnTo>
                    <a:pt x="273" y="847"/>
                  </a:lnTo>
                  <a:lnTo>
                    <a:pt x="301" y="845"/>
                  </a:lnTo>
                  <a:lnTo>
                    <a:pt x="328" y="837"/>
                  </a:lnTo>
                  <a:lnTo>
                    <a:pt x="352" y="825"/>
                  </a:lnTo>
                  <a:lnTo>
                    <a:pt x="374" y="810"/>
                  </a:lnTo>
                  <a:lnTo>
                    <a:pt x="391" y="792"/>
                  </a:lnTo>
                  <a:lnTo>
                    <a:pt x="404" y="771"/>
                  </a:lnTo>
                  <a:lnTo>
                    <a:pt x="412" y="747"/>
                  </a:lnTo>
                  <a:lnTo>
                    <a:pt x="415" y="723"/>
                  </a:lnTo>
                  <a:lnTo>
                    <a:pt x="412" y="698"/>
                  </a:lnTo>
                  <a:lnTo>
                    <a:pt x="404" y="675"/>
                  </a:lnTo>
                  <a:lnTo>
                    <a:pt x="391" y="653"/>
                  </a:lnTo>
                  <a:lnTo>
                    <a:pt x="374" y="635"/>
                  </a:lnTo>
                  <a:lnTo>
                    <a:pt x="352" y="620"/>
                  </a:lnTo>
                  <a:lnTo>
                    <a:pt x="328" y="609"/>
                  </a:lnTo>
                  <a:lnTo>
                    <a:pt x="301" y="602"/>
                  </a:lnTo>
                  <a:lnTo>
                    <a:pt x="273" y="599"/>
                  </a:lnTo>
                  <a:lnTo>
                    <a:pt x="232" y="597"/>
                  </a:lnTo>
                  <a:lnTo>
                    <a:pt x="194" y="589"/>
                  </a:lnTo>
                  <a:lnTo>
                    <a:pt x="157" y="575"/>
                  </a:lnTo>
                  <a:lnTo>
                    <a:pt x="124" y="558"/>
                  </a:lnTo>
                  <a:lnTo>
                    <a:pt x="94" y="537"/>
                  </a:lnTo>
                  <a:lnTo>
                    <a:pt x="67" y="512"/>
                  </a:lnTo>
                  <a:lnTo>
                    <a:pt x="43" y="483"/>
                  </a:lnTo>
                  <a:lnTo>
                    <a:pt x="25" y="452"/>
                  </a:lnTo>
                  <a:lnTo>
                    <a:pt x="11" y="419"/>
                  </a:lnTo>
                  <a:lnTo>
                    <a:pt x="2" y="382"/>
                  </a:lnTo>
                  <a:lnTo>
                    <a:pt x="0" y="345"/>
                  </a:lnTo>
                  <a:lnTo>
                    <a:pt x="3" y="306"/>
                  </a:lnTo>
                  <a:lnTo>
                    <a:pt x="12" y="269"/>
                  </a:lnTo>
                  <a:lnTo>
                    <a:pt x="27" y="234"/>
                  </a:lnTo>
                  <a:lnTo>
                    <a:pt x="47" y="202"/>
                  </a:lnTo>
                  <a:lnTo>
                    <a:pt x="72" y="173"/>
                  </a:lnTo>
                  <a:lnTo>
                    <a:pt x="101" y="147"/>
                  </a:lnTo>
                  <a:lnTo>
                    <a:pt x="133" y="126"/>
                  </a:lnTo>
                  <a:lnTo>
                    <a:pt x="169" y="110"/>
                  </a:lnTo>
                  <a:lnTo>
                    <a:pt x="207" y="98"/>
                  </a:lnTo>
                  <a:lnTo>
                    <a:pt x="207" y="64"/>
                  </a:lnTo>
                  <a:lnTo>
                    <a:pt x="210" y="47"/>
                  </a:lnTo>
                  <a:lnTo>
                    <a:pt x="216" y="31"/>
                  </a:lnTo>
                  <a:lnTo>
                    <a:pt x="226" y="18"/>
                  </a:lnTo>
                  <a:lnTo>
                    <a:pt x="239" y="8"/>
                  </a:lnTo>
                  <a:lnTo>
                    <a:pt x="255" y="2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5599113" y="1944688"/>
              <a:ext cx="82550" cy="174625"/>
            </a:xfrm>
            <a:custGeom>
              <a:avLst/>
              <a:gdLst>
                <a:gd name="T0" fmla="*/ 76 w 572"/>
                <a:gd name="T1" fmla="*/ 1 h 1201"/>
                <a:gd name="T2" fmla="*/ 153 w 572"/>
                <a:gd name="T3" fmla="*/ 37 h 1201"/>
                <a:gd name="T4" fmla="*/ 262 w 572"/>
                <a:gd name="T5" fmla="*/ 113 h 1201"/>
                <a:gd name="T6" fmla="*/ 358 w 572"/>
                <a:gd name="T7" fmla="*/ 205 h 1201"/>
                <a:gd name="T8" fmla="*/ 439 w 572"/>
                <a:gd name="T9" fmla="*/ 313 h 1201"/>
                <a:gd name="T10" fmla="*/ 504 w 572"/>
                <a:gd name="T11" fmla="*/ 434 h 1201"/>
                <a:gd name="T12" fmla="*/ 547 w 572"/>
                <a:gd name="T13" fmla="*/ 565 h 1201"/>
                <a:gd name="T14" fmla="*/ 569 w 572"/>
                <a:gd name="T15" fmla="*/ 700 h 1201"/>
                <a:gd name="T16" fmla="*/ 569 w 572"/>
                <a:gd name="T17" fmla="*/ 838 h 1201"/>
                <a:gd name="T18" fmla="*/ 547 w 572"/>
                <a:gd name="T19" fmla="*/ 974 h 1201"/>
                <a:gd name="T20" fmla="*/ 504 w 572"/>
                <a:gd name="T21" fmla="*/ 1104 h 1201"/>
                <a:gd name="T22" fmla="*/ 463 w 572"/>
                <a:gd name="T23" fmla="*/ 1181 h 1201"/>
                <a:gd name="T24" fmla="*/ 434 w 572"/>
                <a:gd name="T25" fmla="*/ 1198 h 1201"/>
                <a:gd name="T26" fmla="*/ 402 w 572"/>
                <a:gd name="T27" fmla="*/ 1199 h 1201"/>
                <a:gd name="T28" fmla="*/ 372 w 572"/>
                <a:gd name="T29" fmla="*/ 1183 h 1201"/>
                <a:gd name="T30" fmla="*/ 354 w 572"/>
                <a:gd name="T31" fmla="*/ 1154 h 1201"/>
                <a:gd name="T32" fmla="*/ 353 w 572"/>
                <a:gd name="T33" fmla="*/ 1121 h 1201"/>
                <a:gd name="T34" fmla="*/ 384 w 572"/>
                <a:gd name="T35" fmla="*/ 1052 h 1201"/>
                <a:gd name="T36" fmla="*/ 422 w 572"/>
                <a:gd name="T37" fmla="*/ 942 h 1201"/>
                <a:gd name="T38" fmla="*/ 440 w 572"/>
                <a:gd name="T39" fmla="*/ 828 h 1201"/>
                <a:gd name="T40" fmla="*/ 440 w 572"/>
                <a:gd name="T41" fmla="*/ 706 h 1201"/>
                <a:gd name="T42" fmla="*/ 418 w 572"/>
                <a:gd name="T43" fmla="*/ 584 h 1201"/>
                <a:gd name="T44" fmla="*/ 376 w 572"/>
                <a:gd name="T45" fmla="*/ 468 h 1201"/>
                <a:gd name="T46" fmla="*/ 316 w 572"/>
                <a:gd name="T47" fmla="*/ 362 h 1201"/>
                <a:gd name="T48" fmla="*/ 238 w 572"/>
                <a:gd name="T49" fmla="*/ 268 h 1201"/>
                <a:gd name="T50" fmla="*/ 144 w 572"/>
                <a:gd name="T51" fmla="*/ 187 h 1201"/>
                <a:gd name="T52" fmla="*/ 37 w 572"/>
                <a:gd name="T53" fmla="*/ 123 h 1201"/>
                <a:gd name="T54" fmla="*/ 12 w 572"/>
                <a:gd name="T55" fmla="*/ 101 h 1201"/>
                <a:gd name="T56" fmla="*/ 0 w 572"/>
                <a:gd name="T57" fmla="*/ 70 h 1201"/>
                <a:gd name="T58" fmla="*/ 7 w 572"/>
                <a:gd name="T59" fmla="*/ 36 h 1201"/>
                <a:gd name="T60" fmla="*/ 29 w 572"/>
                <a:gd name="T61" fmla="*/ 11 h 1201"/>
                <a:gd name="T62" fmla="*/ 60 w 572"/>
                <a:gd name="T63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2" h="1201">
                  <a:moveTo>
                    <a:pt x="60" y="0"/>
                  </a:moveTo>
                  <a:lnTo>
                    <a:pt x="76" y="1"/>
                  </a:lnTo>
                  <a:lnTo>
                    <a:pt x="93" y="6"/>
                  </a:lnTo>
                  <a:lnTo>
                    <a:pt x="153" y="37"/>
                  </a:lnTo>
                  <a:lnTo>
                    <a:pt x="209" y="74"/>
                  </a:lnTo>
                  <a:lnTo>
                    <a:pt x="262" y="113"/>
                  </a:lnTo>
                  <a:lnTo>
                    <a:pt x="312" y="158"/>
                  </a:lnTo>
                  <a:lnTo>
                    <a:pt x="358" y="205"/>
                  </a:lnTo>
                  <a:lnTo>
                    <a:pt x="401" y="258"/>
                  </a:lnTo>
                  <a:lnTo>
                    <a:pt x="439" y="313"/>
                  </a:lnTo>
                  <a:lnTo>
                    <a:pt x="474" y="372"/>
                  </a:lnTo>
                  <a:lnTo>
                    <a:pt x="504" y="434"/>
                  </a:lnTo>
                  <a:lnTo>
                    <a:pt x="528" y="499"/>
                  </a:lnTo>
                  <a:lnTo>
                    <a:pt x="547" y="565"/>
                  </a:lnTo>
                  <a:lnTo>
                    <a:pt x="561" y="631"/>
                  </a:lnTo>
                  <a:lnTo>
                    <a:pt x="569" y="700"/>
                  </a:lnTo>
                  <a:lnTo>
                    <a:pt x="572" y="769"/>
                  </a:lnTo>
                  <a:lnTo>
                    <a:pt x="569" y="838"/>
                  </a:lnTo>
                  <a:lnTo>
                    <a:pt x="561" y="907"/>
                  </a:lnTo>
                  <a:lnTo>
                    <a:pt x="547" y="974"/>
                  </a:lnTo>
                  <a:lnTo>
                    <a:pt x="528" y="1040"/>
                  </a:lnTo>
                  <a:lnTo>
                    <a:pt x="504" y="1104"/>
                  </a:lnTo>
                  <a:lnTo>
                    <a:pt x="474" y="1166"/>
                  </a:lnTo>
                  <a:lnTo>
                    <a:pt x="463" y="1181"/>
                  </a:lnTo>
                  <a:lnTo>
                    <a:pt x="450" y="1192"/>
                  </a:lnTo>
                  <a:lnTo>
                    <a:pt x="434" y="1198"/>
                  </a:lnTo>
                  <a:lnTo>
                    <a:pt x="417" y="1201"/>
                  </a:lnTo>
                  <a:lnTo>
                    <a:pt x="402" y="1199"/>
                  </a:lnTo>
                  <a:lnTo>
                    <a:pt x="386" y="1193"/>
                  </a:lnTo>
                  <a:lnTo>
                    <a:pt x="372" y="1183"/>
                  </a:lnTo>
                  <a:lnTo>
                    <a:pt x="361" y="1170"/>
                  </a:lnTo>
                  <a:lnTo>
                    <a:pt x="354" y="1154"/>
                  </a:lnTo>
                  <a:lnTo>
                    <a:pt x="352" y="1138"/>
                  </a:lnTo>
                  <a:lnTo>
                    <a:pt x="353" y="1121"/>
                  </a:lnTo>
                  <a:lnTo>
                    <a:pt x="359" y="1105"/>
                  </a:lnTo>
                  <a:lnTo>
                    <a:pt x="384" y="1052"/>
                  </a:lnTo>
                  <a:lnTo>
                    <a:pt x="405" y="999"/>
                  </a:lnTo>
                  <a:lnTo>
                    <a:pt x="422" y="942"/>
                  </a:lnTo>
                  <a:lnTo>
                    <a:pt x="433" y="885"/>
                  </a:lnTo>
                  <a:lnTo>
                    <a:pt x="440" y="828"/>
                  </a:lnTo>
                  <a:lnTo>
                    <a:pt x="443" y="769"/>
                  </a:lnTo>
                  <a:lnTo>
                    <a:pt x="440" y="706"/>
                  </a:lnTo>
                  <a:lnTo>
                    <a:pt x="432" y="644"/>
                  </a:lnTo>
                  <a:lnTo>
                    <a:pt x="418" y="584"/>
                  </a:lnTo>
                  <a:lnTo>
                    <a:pt x="400" y="525"/>
                  </a:lnTo>
                  <a:lnTo>
                    <a:pt x="376" y="468"/>
                  </a:lnTo>
                  <a:lnTo>
                    <a:pt x="348" y="415"/>
                  </a:lnTo>
                  <a:lnTo>
                    <a:pt x="316" y="362"/>
                  </a:lnTo>
                  <a:lnTo>
                    <a:pt x="278" y="314"/>
                  </a:lnTo>
                  <a:lnTo>
                    <a:pt x="238" y="268"/>
                  </a:lnTo>
                  <a:lnTo>
                    <a:pt x="192" y="225"/>
                  </a:lnTo>
                  <a:lnTo>
                    <a:pt x="144" y="187"/>
                  </a:lnTo>
                  <a:lnTo>
                    <a:pt x="92" y="153"/>
                  </a:lnTo>
                  <a:lnTo>
                    <a:pt x="37" y="123"/>
                  </a:lnTo>
                  <a:lnTo>
                    <a:pt x="23" y="114"/>
                  </a:lnTo>
                  <a:lnTo>
                    <a:pt x="12" y="101"/>
                  </a:lnTo>
                  <a:lnTo>
                    <a:pt x="3" y="86"/>
                  </a:lnTo>
                  <a:lnTo>
                    <a:pt x="0" y="70"/>
                  </a:lnTo>
                  <a:lnTo>
                    <a:pt x="1" y="53"/>
                  </a:lnTo>
                  <a:lnTo>
                    <a:pt x="7" y="36"/>
                  </a:lnTo>
                  <a:lnTo>
                    <a:pt x="17" y="22"/>
                  </a:lnTo>
                  <a:lnTo>
                    <a:pt x="29" y="11"/>
                  </a:lnTo>
                  <a:lnTo>
                    <a:pt x="44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5564188" y="1933575"/>
              <a:ext cx="19050" cy="19050"/>
            </a:xfrm>
            <a:custGeom>
              <a:avLst/>
              <a:gdLst>
                <a:gd name="T0" fmla="*/ 65 w 134"/>
                <a:gd name="T1" fmla="*/ 0 h 130"/>
                <a:gd name="T2" fmla="*/ 70 w 134"/>
                <a:gd name="T3" fmla="*/ 0 h 130"/>
                <a:gd name="T4" fmla="*/ 87 w 134"/>
                <a:gd name="T5" fmla="*/ 2 h 130"/>
                <a:gd name="T6" fmla="*/ 102 w 134"/>
                <a:gd name="T7" fmla="*/ 9 h 130"/>
                <a:gd name="T8" fmla="*/ 115 w 134"/>
                <a:gd name="T9" fmla="*/ 19 h 130"/>
                <a:gd name="T10" fmla="*/ 125 w 134"/>
                <a:gd name="T11" fmla="*/ 32 h 130"/>
                <a:gd name="T12" fmla="*/ 132 w 134"/>
                <a:gd name="T13" fmla="*/ 47 h 130"/>
                <a:gd name="T14" fmla="*/ 134 w 134"/>
                <a:gd name="T15" fmla="*/ 66 h 130"/>
                <a:gd name="T16" fmla="*/ 131 w 134"/>
                <a:gd name="T17" fmla="*/ 83 h 130"/>
                <a:gd name="T18" fmla="*/ 125 w 134"/>
                <a:gd name="T19" fmla="*/ 98 h 130"/>
                <a:gd name="T20" fmla="*/ 115 w 134"/>
                <a:gd name="T21" fmla="*/ 111 h 130"/>
                <a:gd name="T22" fmla="*/ 102 w 134"/>
                <a:gd name="T23" fmla="*/ 121 h 130"/>
                <a:gd name="T24" fmla="*/ 87 w 134"/>
                <a:gd name="T25" fmla="*/ 127 h 130"/>
                <a:gd name="T26" fmla="*/ 70 w 134"/>
                <a:gd name="T27" fmla="*/ 130 h 130"/>
                <a:gd name="T28" fmla="*/ 69 w 134"/>
                <a:gd name="T29" fmla="*/ 130 h 130"/>
                <a:gd name="T30" fmla="*/ 65 w 134"/>
                <a:gd name="T31" fmla="*/ 130 h 130"/>
                <a:gd name="T32" fmla="*/ 47 w 134"/>
                <a:gd name="T33" fmla="*/ 127 h 130"/>
                <a:gd name="T34" fmla="*/ 32 w 134"/>
                <a:gd name="T35" fmla="*/ 121 h 130"/>
                <a:gd name="T36" fmla="*/ 19 w 134"/>
                <a:gd name="T37" fmla="*/ 111 h 130"/>
                <a:gd name="T38" fmla="*/ 9 w 134"/>
                <a:gd name="T39" fmla="*/ 98 h 130"/>
                <a:gd name="T40" fmla="*/ 2 w 134"/>
                <a:gd name="T41" fmla="*/ 82 h 130"/>
                <a:gd name="T42" fmla="*/ 0 w 134"/>
                <a:gd name="T43" fmla="*/ 65 h 130"/>
                <a:gd name="T44" fmla="*/ 2 w 134"/>
                <a:gd name="T45" fmla="*/ 47 h 130"/>
                <a:gd name="T46" fmla="*/ 9 w 134"/>
                <a:gd name="T47" fmla="*/ 32 h 130"/>
                <a:gd name="T48" fmla="*/ 19 w 134"/>
                <a:gd name="T49" fmla="*/ 19 h 130"/>
                <a:gd name="T50" fmla="*/ 32 w 134"/>
                <a:gd name="T51" fmla="*/ 9 h 130"/>
                <a:gd name="T52" fmla="*/ 47 w 134"/>
                <a:gd name="T53" fmla="*/ 2 h 130"/>
                <a:gd name="T54" fmla="*/ 65 w 134"/>
                <a:gd name="T5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4" h="130">
                  <a:moveTo>
                    <a:pt x="65" y="0"/>
                  </a:moveTo>
                  <a:lnTo>
                    <a:pt x="70" y="0"/>
                  </a:lnTo>
                  <a:lnTo>
                    <a:pt x="87" y="2"/>
                  </a:lnTo>
                  <a:lnTo>
                    <a:pt x="102" y="9"/>
                  </a:lnTo>
                  <a:lnTo>
                    <a:pt x="115" y="19"/>
                  </a:lnTo>
                  <a:lnTo>
                    <a:pt x="125" y="32"/>
                  </a:lnTo>
                  <a:lnTo>
                    <a:pt x="132" y="47"/>
                  </a:lnTo>
                  <a:lnTo>
                    <a:pt x="134" y="66"/>
                  </a:lnTo>
                  <a:lnTo>
                    <a:pt x="131" y="83"/>
                  </a:lnTo>
                  <a:lnTo>
                    <a:pt x="125" y="98"/>
                  </a:lnTo>
                  <a:lnTo>
                    <a:pt x="115" y="111"/>
                  </a:lnTo>
                  <a:lnTo>
                    <a:pt x="102" y="121"/>
                  </a:lnTo>
                  <a:lnTo>
                    <a:pt x="87" y="127"/>
                  </a:lnTo>
                  <a:lnTo>
                    <a:pt x="70" y="130"/>
                  </a:lnTo>
                  <a:lnTo>
                    <a:pt x="69" y="130"/>
                  </a:lnTo>
                  <a:lnTo>
                    <a:pt x="65" y="130"/>
                  </a:lnTo>
                  <a:lnTo>
                    <a:pt x="47" y="127"/>
                  </a:lnTo>
                  <a:lnTo>
                    <a:pt x="32" y="121"/>
                  </a:lnTo>
                  <a:lnTo>
                    <a:pt x="19" y="111"/>
                  </a:lnTo>
                  <a:lnTo>
                    <a:pt x="9" y="98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5437188" y="1993900"/>
              <a:ext cx="82550" cy="173038"/>
            </a:xfrm>
            <a:custGeom>
              <a:avLst/>
              <a:gdLst>
                <a:gd name="T0" fmla="*/ 170 w 572"/>
                <a:gd name="T1" fmla="*/ 1 h 1201"/>
                <a:gd name="T2" fmla="*/ 200 w 572"/>
                <a:gd name="T3" fmla="*/ 17 h 1201"/>
                <a:gd name="T4" fmla="*/ 218 w 572"/>
                <a:gd name="T5" fmla="*/ 45 h 1201"/>
                <a:gd name="T6" fmla="*/ 219 w 572"/>
                <a:gd name="T7" fmla="*/ 79 h 1201"/>
                <a:gd name="T8" fmla="*/ 188 w 572"/>
                <a:gd name="T9" fmla="*/ 148 h 1201"/>
                <a:gd name="T10" fmla="*/ 151 w 572"/>
                <a:gd name="T11" fmla="*/ 258 h 1201"/>
                <a:gd name="T12" fmla="*/ 132 w 572"/>
                <a:gd name="T13" fmla="*/ 372 h 1201"/>
                <a:gd name="T14" fmla="*/ 132 w 572"/>
                <a:gd name="T15" fmla="*/ 494 h 1201"/>
                <a:gd name="T16" fmla="*/ 155 w 572"/>
                <a:gd name="T17" fmla="*/ 616 h 1201"/>
                <a:gd name="T18" fmla="*/ 196 w 572"/>
                <a:gd name="T19" fmla="*/ 731 h 1201"/>
                <a:gd name="T20" fmla="*/ 257 w 572"/>
                <a:gd name="T21" fmla="*/ 838 h 1201"/>
                <a:gd name="T22" fmla="*/ 334 w 572"/>
                <a:gd name="T23" fmla="*/ 933 h 1201"/>
                <a:gd name="T24" fmla="*/ 428 w 572"/>
                <a:gd name="T25" fmla="*/ 1013 h 1201"/>
                <a:gd name="T26" fmla="*/ 536 w 572"/>
                <a:gd name="T27" fmla="*/ 1077 h 1201"/>
                <a:gd name="T28" fmla="*/ 561 w 572"/>
                <a:gd name="T29" fmla="*/ 1099 h 1201"/>
                <a:gd name="T30" fmla="*/ 572 w 572"/>
                <a:gd name="T31" fmla="*/ 1130 h 1201"/>
                <a:gd name="T32" fmla="*/ 566 w 572"/>
                <a:gd name="T33" fmla="*/ 1164 h 1201"/>
                <a:gd name="T34" fmla="*/ 548 w 572"/>
                <a:gd name="T35" fmla="*/ 1187 h 1201"/>
                <a:gd name="T36" fmla="*/ 521 w 572"/>
                <a:gd name="T37" fmla="*/ 1199 h 1201"/>
                <a:gd name="T38" fmla="*/ 493 w 572"/>
                <a:gd name="T39" fmla="*/ 1199 h 1201"/>
                <a:gd name="T40" fmla="*/ 419 w 572"/>
                <a:gd name="T41" fmla="*/ 1163 h 1201"/>
                <a:gd name="T42" fmla="*/ 310 w 572"/>
                <a:gd name="T43" fmla="*/ 1087 h 1201"/>
                <a:gd name="T44" fmla="*/ 214 w 572"/>
                <a:gd name="T45" fmla="*/ 995 h 1201"/>
                <a:gd name="T46" fmla="*/ 133 w 572"/>
                <a:gd name="T47" fmla="*/ 887 h 1201"/>
                <a:gd name="T48" fmla="*/ 69 w 572"/>
                <a:gd name="T49" fmla="*/ 766 h 1201"/>
                <a:gd name="T50" fmla="*/ 25 w 572"/>
                <a:gd name="T51" fmla="*/ 636 h 1201"/>
                <a:gd name="T52" fmla="*/ 3 w 572"/>
                <a:gd name="T53" fmla="*/ 501 h 1201"/>
                <a:gd name="T54" fmla="*/ 3 w 572"/>
                <a:gd name="T55" fmla="*/ 362 h 1201"/>
                <a:gd name="T56" fmla="*/ 25 w 572"/>
                <a:gd name="T57" fmla="*/ 227 h 1201"/>
                <a:gd name="T58" fmla="*/ 69 w 572"/>
                <a:gd name="T59" fmla="*/ 96 h 1201"/>
                <a:gd name="T60" fmla="*/ 108 w 572"/>
                <a:gd name="T61" fmla="*/ 20 h 1201"/>
                <a:gd name="T62" fmla="*/ 136 w 572"/>
                <a:gd name="T63" fmla="*/ 3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2" h="1201">
                  <a:moveTo>
                    <a:pt x="154" y="0"/>
                  </a:moveTo>
                  <a:lnTo>
                    <a:pt x="170" y="1"/>
                  </a:lnTo>
                  <a:lnTo>
                    <a:pt x="186" y="7"/>
                  </a:lnTo>
                  <a:lnTo>
                    <a:pt x="200" y="17"/>
                  </a:lnTo>
                  <a:lnTo>
                    <a:pt x="211" y="30"/>
                  </a:lnTo>
                  <a:lnTo>
                    <a:pt x="218" y="45"/>
                  </a:lnTo>
                  <a:lnTo>
                    <a:pt x="220" y="62"/>
                  </a:lnTo>
                  <a:lnTo>
                    <a:pt x="219" y="79"/>
                  </a:lnTo>
                  <a:lnTo>
                    <a:pt x="213" y="95"/>
                  </a:lnTo>
                  <a:lnTo>
                    <a:pt x="188" y="148"/>
                  </a:lnTo>
                  <a:lnTo>
                    <a:pt x="168" y="202"/>
                  </a:lnTo>
                  <a:lnTo>
                    <a:pt x="151" y="258"/>
                  </a:lnTo>
                  <a:lnTo>
                    <a:pt x="139" y="315"/>
                  </a:lnTo>
                  <a:lnTo>
                    <a:pt x="132" y="372"/>
                  </a:lnTo>
                  <a:lnTo>
                    <a:pt x="129" y="431"/>
                  </a:lnTo>
                  <a:lnTo>
                    <a:pt x="132" y="494"/>
                  </a:lnTo>
                  <a:lnTo>
                    <a:pt x="140" y="555"/>
                  </a:lnTo>
                  <a:lnTo>
                    <a:pt x="155" y="616"/>
                  </a:lnTo>
                  <a:lnTo>
                    <a:pt x="173" y="675"/>
                  </a:lnTo>
                  <a:lnTo>
                    <a:pt x="196" y="731"/>
                  </a:lnTo>
                  <a:lnTo>
                    <a:pt x="224" y="786"/>
                  </a:lnTo>
                  <a:lnTo>
                    <a:pt x="257" y="838"/>
                  </a:lnTo>
                  <a:lnTo>
                    <a:pt x="294" y="886"/>
                  </a:lnTo>
                  <a:lnTo>
                    <a:pt x="334" y="933"/>
                  </a:lnTo>
                  <a:lnTo>
                    <a:pt x="380" y="974"/>
                  </a:lnTo>
                  <a:lnTo>
                    <a:pt x="428" y="1013"/>
                  </a:lnTo>
                  <a:lnTo>
                    <a:pt x="480" y="1047"/>
                  </a:lnTo>
                  <a:lnTo>
                    <a:pt x="536" y="1077"/>
                  </a:lnTo>
                  <a:lnTo>
                    <a:pt x="550" y="1087"/>
                  </a:lnTo>
                  <a:lnTo>
                    <a:pt x="561" y="1099"/>
                  </a:lnTo>
                  <a:lnTo>
                    <a:pt x="569" y="1114"/>
                  </a:lnTo>
                  <a:lnTo>
                    <a:pt x="572" y="1130"/>
                  </a:lnTo>
                  <a:lnTo>
                    <a:pt x="571" y="1147"/>
                  </a:lnTo>
                  <a:lnTo>
                    <a:pt x="566" y="1164"/>
                  </a:lnTo>
                  <a:lnTo>
                    <a:pt x="558" y="1177"/>
                  </a:lnTo>
                  <a:lnTo>
                    <a:pt x="548" y="1187"/>
                  </a:lnTo>
                  <a:lnTo>
                    <a:pt x="536" y="1194"/>
                  </a:lnTo>
                  <a:lnTo>
                    <a:pt x="521" y="1199"/>
                  </a:lnTo>
                  <a:lnTo>
                    <a:pt x="507" y="1201"/>
                  </a:lnTo>
                  <a:lnTo>
                    <a:pt x="493" y="1199"/>
                  </a:lnTo>
                  <a:lnTo>
                    <a:pt x="479" y="1194"/>
                  </a:lnTo>
                  <a:lnTo>
                    <a:pt x="419" y="1163"/>
                  </a:lnTo>
                  <a:lnTo>
                    <a:pt x="364" y="1127"/>
                  </a:lnTo>
                  <a:lnTo>
                    <a:pt x="310" y="1087"/>
                  </a:lnTo>
                  <a:lnTo>
                    <a:pt x="261" y="1042"/>
                  </a:lnTo>
                  <a:lnTo>
                    <a:pt x="214" y="995"/>
                  </a:lnTo>
                  <a:lnTo>
                    <a:pt x="172" y="943"/>
                  </a:lnTo>
                  <a:lnTo>
                    <a:pt x="133" y="887"/>
                  </a:lnTo>
                  <a:lnTo>
                    <a:pt x="98" y="828"/>
                  </a:lnTo>
                  <a:lnTo>
                    <a:pt x="69" y="766"/>
                  </a:lnTo>
                  <a:lnTo>
                    <a:pt x="45" y="702"/>
                  </a:lnTo>
                  <a:lnTo>
                    <a:pt x="25" y="636"/>
                  </a:lnTo>
                  <a:lnTo>
                    <a:pt x="11" y="569"/>
                  </a:lnTo>
                  <a:lnTo>
                    <a:pt x="3" y="501"/>
                  </a:lnTo>
                  <a:lnTo>
                    <a:pt x="0" y="431"/>
                  </a:lnTo>
                  <a:lnTo>
                    <a:pt x="3" y="362"/>
                  </a:lnTo>
                  <a:lnTo>
                    <a:pt x="11" y="293"/>
                  </a:lnTo>
                  <a:lnTo>
                    <a:pt x="25" y="227"/>
                  </a:lnTo>
                  <a:lnTo>
                    <a:pt x="45" y="160"/>
                  </a:lnTo>
                  <a:lnTo>
                    <a:pt x="69" y="96"/>
                  </a:lnTo>
                  <a:lnTo>
                    <a:pt x="98" y="34"/>
                  </a:lnTo>
                  <a:lnTo>
                    <a:pt x="108" y="20"/>
                  </a:lnTo>
                  <a:lnTo>
                    <a:pt x="121" y="9"/>
                  </a:lnTo>
                  <a:lnTo>
                    <a:pt x="136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5535613" y="2159000"/>
              <a:ext cx="19050" cy="19050"/>
            </a:xfrm>
            <a:custGeom>
              <a:avLst/>
              <a:gdLst>
                <a:gd name="T0" fmla="*/ 66 w 134"/>
                <a:gd name="T1" fmla="*/ 0 h 130"/>
                <a:gd name="T2" fmla="*/ 70 w 134"/>
                <a:gd name="T3" fmla="*/ 0 h 130"/>
                <a:gd name="T4" fmla="*/ 87 w 134"/>
                <a:gd name="T5" fmla="*/ 2 h 130"/>
                <a:gd name="T6" fmla="*/ 102 w 134"/>
                <a:gd name="T7" fmla="*/ 9 h 130"/>
                <a:gd name="T8" fmla="*/ 115 w 134"/>
                <a:gd name="T9" fmla="*/ 20 h 130"/>
                <a:gd name="T10" fmla="*/ 125 w 134"/>
                <a:gd name="T11" fmla="*/ 33 h 130"/>
                <a:gd name="T12" fmla="*/ 132 w 134"/>
                <a:gd name="T13" fmla="*/ 48 h 130"/>
                <a:gd name="T14" fmla="*/ 134 w 134"/>
                <a:gd name="T15" fmla="*/ 65 h 130"/>
                <a:gd name="T16" fmla="*/ 132 w 134"/>
                <a:gd name="T17" fmla="*/ 82 h 130"/>
                <a:gd name="T18" fmla="*/ 125 w 134"/>
                <a:gd name="T19" fmla="*/ 99 h 130"/>
                <a:gd name="T20" fmla="*/ 115 w 134"/>
                <a:gd name="T21" fmla="*/ 112 h 130"/>
                <a:gd name="T22" fmla="*/ 102 w 134"/>
                <a:gd name="T23" fmla="*/ 122 h 130"/>
                <a:gd name="T24" fmla="*/ 87 w 134"/>
                <a:gd name="T25" fmla="*/ 128 h 130"/>
                <a:gd name="T26" fmla="*/ 70 w 134"/>
                <a:gd name="T27" fmla="*/ 130 h 130"/>
                <a:gd name="T28" fmla="*/ 65 w 134"/>
                <a:gd name="T29" fmla="*/ 130 h 130"/>
                <a:gd name="T30" fmla="*/ 47 w 134"/>
                <a:gd name="T31" fmla="*/ 128 h 130"/>
                <a:gd name="T32" fmla="*/ 32 w 134"/>
                <a:gd name="T33" fmla="*/ 121 h 130"/>
                <a:gd name="T34" fmla="*/ 19 w 134"/>
                <a:gd name="T35" fmla="*/ 111 h 130"/>
                <a:gd name="T36" fmla="*/ 9 w 134"/>
                <a:gd name="T37" fmla="*/ 98 h 130"/>
                <a:gd name="T38" fmla="*/ 2 w 134"/>
                <a:gd name="T39" fmla="*/ 82 h 130"/>
                <a:gd name="T40" fmla="*/ 0 w 134"/>
                <a:gd name="T41" fmla="*/ 65 h 130"/>
                <a:gd name="T42" fmla="*/ 3 w 134"/>
                <a:gd name="T43" fmla="*/ 48 h 130"/>
                <a:gd name="T44" fmla="*/ 9 w 134"/>
                <a:gd name="T45" fmla="*/ 32 h 130"/>
                <a:gd name="T46" fmla="*/ 19 w 134"/>
                <a:gd name="T47" fmla="*/ 19 h 130"/>
                <a:gd name="T48" fmla="*/ 32 w 134"/>
                <a:gd name="T49" fmla="*/ 8 h 130"/>
                <a:gd name="T50" fmla="*/ 48 w 134"/>
                <a:gd name="T51" fmla="*/ 2 h 130"/>
                <a:gd name="T52" fmla="*/ 66 w 134"/>
                <a:gd name="T5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" h="130">
                  <a:moveTo>
                    <a:pt x="66" y="0"/>
                  </a:moveTo>
                  <a:lnTo>
                    <a:pt x="70" y="0"/>
                  </a:lnTo>
                  <a:lnTo>
                    <a:pt x="87" y="2"/>
                  </a:lnTo>
                  <a:lnTo>
                    <a:pt x="102" y="9"/>
                  </a:lnTo>
                  <a:lnTo>
                    <a:pt x="115" y="20"/>
                  </a:lnTo>
                  <a:lnTo>
                    <a:pt x="125" y="33"/>
                  </a:lnTo>
                  <a:lnTo>
                    <a:pt x="132" y="48"/>
                  </a:lnTo>
                  <a:lnTo>
                    <a:pt x="134" y="65"/>
                  </a:lnTo>
                  <a:lnTo>
                    <a:pt x="132" y="82"/>
                  </a:lnTo>
                  <a:lnTo>
                    <a:pt x="125" y="99"/>
                  </a:lnTo>
                  <a:lnTo>
                    <a:pt x="115" y="112"/>
                  </a:lnTo>
                  <a:lnTo>
                    <a:pt x="102" y="122"/>
                  </a:lnTo>
                  <a:lnTo>
                    <a:pt x="87" y="128"/>
                  </a:lnTo>
                  <a:lnTo>
                    <a:pt x="70" y="130"/>
                  </a:lnTo>
                  <a:lnTo>
                    <a:pt x="65" y="130"/>
                  </a:lnTo>
                  <a:lnTo>
                    <a:pt x="47" y="128"/>
                  </a:lnTo>
                  <a:lnTo>
                    <a:pt x="32" y="121"/>
                  </a:lnTo>
                  <a:lnTo>
                    <a:pt x="19" y="111"/>
                  </a:lnTo>
                  <a:lnTo>
                    <a:pt x="9" y="98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3" y="48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"/>
            <p:cNvSpPr>
              <a:spLocks noEditPoints="1"/>
            </p:cNvSpPr>
            <p:nvPr/>
          </p:nvSpPr>
          <p:spPr bwMode="auto">
            <a:xfrm>
              <a:off x="5238750" y="1741488"/>
              <a:ext cx="481013" cy="474663"/>
            </a:xfrm>
            <a:custGeom>
              <a:avLst/>
              <a:gdLst>
                <a:gd name="T0" fmla="*/ 492 w 3328"/>
                <a:gd name="T1" fmla="*/ 2584 h 3294"/>
                <a:gd name="T2" fmla="*/ 565 w 3328"/>
                <a:gd name="T3" fmla="*/ 2789 h 3294"/>
                <a:gd name="T4" fmla="*/ 1178 w 3328"/>
                <a:gd name="T5" fmla="*/ 2546 h 3294"/>
                <a:gd name="T6" fmla="*/ 520 w 3328"/>
                <a:gd name="T7" fmla="*/ 2065 h 3294"/>
                <a:gd name="T8" fmla="*/ 520 w 3328"/>
                <a:gd name="T9" fmla="*/ 2283 h 3294"/>
                <a:gd name="T10" fmla="*/ 1117 w 3328"/>
                <a:gd name="T11" fmla="*/ 2187 h 3294"/>
                <a:gd name="T12" fmla="*/ 565 w 3328"/>
                <a:gd name="T13" fmla="*/ 1560 h 3294"/>
                <a:gd name="T14" fmla="*/ 492 w 3328"/>
                <a:gd name="T15" fmla="*/ 1764 h 3294"/>
                <a:gd name="T16" fmla="*/ 1163 w 3328"/>
                <a:gd name="T17" fmla="*/ 1874 h 3294"/>
                <a:gd name="T18" fmla="*/ 2143 w 3328"/>
                <a:gd name="T19" fmla="*/ 1213 h 3294"/>
                <a:gd name="T20" fmla="*/ 1588 w 3328"/>
                <a:gd name="T21" fmla="*/ 1446 h 3294"/>
                <a:gd name="T22" fmla="*/ 1276 w 3328"/>
                <a:gd name="T23" fmla="*/ 1953 h 3294"/>
                <a:gd name="T24" fmla="*/ 1325 w 3328"/>
                <a:gd name="T25" fmla="*/ 2566 h 3294"/>
                <a:gd name="T26" fmla="*/ 1709 w 3328"/>
                <a:gd name="T27" fmla="*/ 3017 h 3294"/>
                <a:gd name="T28" fmla="*/ 2302 w 3328"/>
                <a:gd name="T29" fmla="*/ 3160 h 3294"/>
                <a:gd name="T30" fmla="*/ 2857 w 3328"/>
                <a:gd name="T31" fmla="*/ 2928 h 3294"/>
                <a:gd name="T32" fmla="*/ 3169 w 3328"/>
                <a:gd name="T33" fmla="*/ 2422 h 3294"/>
                <a:gd name="T34" fmla="*/ 3121 w 3328"/>
                <a:gd name="T35" fmla="*/ 1807 h 3294"/>
                <a:gd name="T36" fmla="*/ 2736 w 3328"/>
                <a:gd name="T37" fmla="*/ 1357 h 3294"/>
                <a:gd name="T38" fmla="*/ 650 w 3328"/>
                <a:gd name="T39" fmla="*/ 1068 h 3294"/>
                <a:gd name="T40" fmla="*/ 484 w 3328"/>
                <a:gd name="T41" fmla="*/ 1206 h 3294"/>
                <a:gd name="T42" fmla="*/ 591 w 3328"/>
                <a:gd name="T43" fmla="*/ 1396 h 3294"/>
                <a:gd name="T44" fmla="*/ 1757 w 3328"/>
                <a:gd name="T45" fmla="*/ 1184 h 3294"/>
                <a:gd name="T46" fmla="*/ 2316 w 3328"/>
                <a:gd name="T47" fmla="*/ 1084 h 3294"/>
                <a:gd name="T48" fmla="*/ 981 w 3328"/>
                <a:gd name="T49" fmla="*/ 621 h 3294"/>
                <a:gd name="T50" fmla="*/ 907 w 3328"/>
                <a:gd name="T51" fmla="*/ 827 h 3294"/>
                <a:gd name="T52" fmla="*/ 2658 w 3328"/>
                <a:gd name="T53" fmla="*/ 937 h 3294"/>
                <a:gd name="T54" fmla="*/ 2825 w 3328"/>
                <a:gd name="T55" fmla="*/ 799 h 3294"/>
                <a:gd name="T56" fmla="*/ 2717 w 3328"/>
                <a:gd name="T57" fmla="*/ 609 h 3294"/>
                <a:gd name="T58" fmla="*/ 190 w 3328"/>
                <a:gd name="T59" fmla="*/ 170 h 3294"/>
                <a:gd name="T60" fmla="*/ 154 w 3328"/>
                <a:gd name="T61" fmla="*/ 385 h 3294"/>
                <a:gd name="T62" fmla="*/ 1922 w 3328"/>
                <a:gd name="T63" fmla="*/ 466 h 3294"/>
                <a:gd name="T64" fmla="*/ 2060 w 3328"/>
                <a:gd name="T65" fmla="*/ 300 h 3294"/>
                <a:gd name="T66" fmla="*/ 1922 w 3328"/>
                <a:gd name="T67" fmla="*/ 133 h 3294"/>
                <a:gd name="T68" fmla="*/ 2042 w 3328"/>
                <a:gd name="T69" fmla="*/ 41 h 3294"/>
                <a:gd name="T70" fmla="*/ 2190 w 3328"/>
                <a:gd name="T71" fmla="*/ 300 h 3294"/>
                <a:gd name="T72" fmla="*/ 2738 w 3328"/>
                <a:gd name="T73" fmla="*/ 479 h 3294"/>
                <a:gd name="T74" fmla="*/ 2946 w 3328"/>
                <a:gd name="T75" fmla="*/ 688 h 3294"/>
                <a:gd name="T76" fmla="*/ 2869 w 3328"/>
                <a:gd name="T77" fmla="*/ 980 h 3294"/>
                <a:gd name="T78" fmla="*/ 2505 w 3328"/>
                <a:gd name="T79" fmla="*/ 1093 h 3294"/>
                <a:gd name="T80" fmla="*/ 2994 w 3328"/>
                <a:gd name="T81" fmla="*/ 1395 h 3294"/>
                <a:gd name="T82" fmla="*/ 3300 w 3328"/>
                <a:gd name="T83" fmla="*/ 1941 h 3294"/>
                <a:gd name="T84" fmla="*/ 3255 w 3328"/>
                <a:gd name="T85" fmla="*/ 2581 h 3294"/>
                <a:gd name="T86" fmla="*/ 2887 w 3328"/>
                <a:gd name="T87" fmla="*/ 3070 h 3294"/>
                <a:gd name="T88" fmla="*/ 2306 w 3328"/>
                <a:gd name="T89" fmla="*/ 3291 h 3294"/>
                <a:gd name="T90" fmla="*/ 1708 w 3328"/>
                <a:gd name="T91" fmla="*/ 3166 h 3294"/>
                <a:gd name="T92" fmla="*/ 571 w 3328"/>
                <a:gd name="T93" fmla="*/ 2932 h 3294"/>
                <a:gd name="T94" fmla="*/ 362 w 3328"/>
                <a:gd name="T95" fmla="*/ 2722 h 3294"/>
                <a:gd name="T96" fmla="*/ 436 w 3328"/>
                <a:gd name="T97" fmla="*/ 2434 h 3294"/>
                <a:gd name="T98" fmla="*/ 351 w 3328"/>
                <a:gd name="T99" fmla="*/ 2174 h 3294"/>
                <a:gd name="T100" fmla="*/ 436 w 3328"/>
                <a:gd name="T101" fmla="*/ 1915 h 3294"/>
                <a:gd name="T102" fmla="*/ 362 w 3328"/>
                <a:gd name="T103" fmla="*/ 1627 h 3294"/>
                <a:gd name="T104" fmla="*/ 391 w 3328"/>
                <a:gd name="T105" fmla="*/ 1385 h 3294"/>
                <a:gd name="T106" fmla="*/ 392 w 3328"/>
                <a:gd name="T107" fmla="*/ 1086 h 3294"/>
                <a:gd name="T108" fmla="*/ 650 w 3328"/>
                <a:gd name="T109" fmla="*/ 937 h 3294"/>
                <a:gd name="T110" fmla="*/ 776 w 3328"/>
                <a:gd name="T111" fmla="*/ 695 h 3294"/>
                <a:gd name="T112" fmla="*/ 149 w 3328"/>
                <a:gd name="T113" fmla="*/ 558 h 3294"/>
                <a:gd name="T114" fmla="*/ 0 w 3328"/>
                <a:gd name="T115" fmla="*/ 300 h 3294"/>
                <a:gd name="T116" fmla="*/ 149 w 3328"/>
                <a:gd name="T117" fmla="*/ 41 h 3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8" h="3294">
                  <a:moveTo>
                    <a:pt x="650" y="2473"/>
                  </a:moveTo>
                  <a:lnTo>
                    <a:pt x="619" y="2476"/>
                  </a:lnTo>
                  <a:lnTo>
                    <a:pt x="591" y="2484"/>
                  </a:lnTo>
                  <a:lnTo>
                    <a:pt x="565" y="2497"/>
                  </a:lnTo>
                  <a:lnTo>
                    <a:pt x="542" y="2514"/>
                  </a:lnTo>
                  <a:lnTo>
                    <a:pt x="520" y="2534"/>
                  </a:lnTo>
                  <a:lnTo>
                    <a:pt x="504" y="2557"/>
                  </a:lnTo>
                  <a:lnTo>
                    <a:pt x="492" y="2584"/>
                  </a:lnTo>
                  <a:lnTo>
                    <a:pt x="484" y="2612"/>
                  </a:lnTo>
                  <a:lnTo>
                    <a:pt x="481" y="2642"/>
                  </a:lnTo>
                  <a:lnTo>
                    <a:pt x="484" y="2673"/>
                  </a:lnTo>
                  <a:lnTo>
                    <a:pt x="492" y="2702"/>
                  </a:lnTo>
                  <a:lnTo>
                    <a:pt x="504" y="2728"/>
                  </a:lnTo>
                  <a:lnTo>
                    <a:pt x="520" y="2752"/>
                  </a:lnTo>
                  <a:lnTo>
                    <a:pt x="542" y="2772"/>
                  </a:lnTo>
                  <a:lnTo>
                    <a:pt x="565" y="2789"/>
                  </a:lnTo>
                  <a:lnTo>
                    <a:pt x="591" y="2801"/>
                  </a:lnTo>
                  <a:lnTo>
                    <a:pt x="619" y="2809"/>
                  </a:lnTo>
                  <a:lnTo>
                    <a:pt x="650" y="2812"/>
                  </a:lnTo>
                  <a:lnTo>
                    <a:pt x="1311" y="2812"/>
                  </a:lnTo>
                  <a:lnTo>
                    <a:pt x="1272" y="2750"/>
                  </a:lnTo>
                  <a:lnTo>
                    <a:pt x="1236" y="2684"/>
                  </a:lnTo>
                  <a:lnTo>
                    <a:pt x="1204" y="2616"/>
                  </a:lnTo>
                  <a:lnTo>
                    <a:pt x="1178" y="2546"/>
                  </a:lnTo>
                  <a:lnTo>
                    <a:pt x="1156" y="2473"/>
                  </a:lnTo>
                  <a:lnTo>
                    <a:pt x="650" y="2473"/>
                  </a:lnTo>
                  <a:close/>
                  <a:moveTo>
                    <a:pt x="650" y="2005"/>
                  </a:moveTo>
                  <a:lnTo>
                    <a:pt x="619" y="2008"/>
                  </a:lnTo>
                  <a:lnTo>
                    <a:pt x="591" y="2015"/>
                  </a:lnTo>
                  <a:lnTo>
                    <a:pt x="565" y="2028"/>
                  </a:lnTo>
                  <a:lnTo>
                    <a:pt x="542" y="2044"/>
                  </a:lnTo>
                  <a:lnTo>
                    <a:pt x="520" y="2065"/>
                  </a:lnTo>
                  <a:lnTo>
                    <a:pt x="504" y="2089"/>
                  </a:lnTo>
                  <a:lnTo>
                    <a:pt x="492" y="2115"/>
                  </a:lnTo>
                  <a:lnTo>
                    <a:pt x="484" y="2143"/>
                  </a:lnTo>
                  <a:lnTo>
                    <a:pt x="481" y="2174"/>
                  </a:lnTo>
                  <a:lnTo>
                    <a:pt x="484" y="2204"/>
                  </a:lnTo>
                  <a:lnTo>
                    <a:pt x="492" y="2233"/>
                  </a:lnTo>
                  <a:lnTo>
                    <a:pt x="504" y="2260"/>
                  </a:lnTo>
                  <a:lnTo>
                    <a:pt x="520" y="2283"/>
                  </a:lnTo>
                  <a:lnTo>
                    <a:pt x="542" y="2303"/>
                  </a:lnTo>
                  <a:lnTo>
                    <a:pt x="565" y="2320"/>
                  </a:lnTo>
                  <a:lnTo>
                    <a:pt x="591" y="2333"/>
                  </a:lnTo>
                  <a:lnTo>
                    <a:pt x="619" y="2341"/>
                  </a:lnTo>
                  <a:lnTo>
                    <a:pt x="650" y="2344"/>
                  </a:lnTo>
                  <a:lnTo>
                    <a:pt x="1129" y="2344"/>
                  </a:lnTo>
                  <a:lnTo>
                    <a:pt x="1120" y="2266"/>
                  </a:lnTo>
                  <a:lnTo>
                    <a:pt x="1117" y="2187"/>
                  </a:lnTo>
                  <a:lnTo>
                    <a:pt x="1119" y="2125"/>
                  </a:lnTo>
                  <a:lnTo>
                    <a:pt x="1124" y="2064"/>
                  </a:lnTo>
                  <a:lnTo>
                    <a:pt x="1133" y="2005"/>
                  </a:lnTo>
                  <a:lnTo>
                    <a:pt x="650" y="2005"/>
                  </a:lnTo>
                  <a:close/>
                  <a:moveTo>
                    <a:pt x="650" y="1536"/>
                  </a:moveTo>
                  <a:lnTo>
                    <a:pt x="619" y="1539"/>
                  </a:lnTo>
                  <a:lnTo>
                    <a:pt x="591" y="1546"/>
                  </a:lnTo>
                  <a:lnTo>
                    <a:pt x="565" y="1560"/>
                  </a:lnTo>
                  <a:lnTo>
                    <a:pt x="542" y="1576"/>
                  </a:lnTo>
                  <a:lnTo>
                    <a:pt x="520" y="1596"/>
                  </a:lnTo>
                  <a:lnTo>
                    <a:pt x="504" y="1620"/>
                  </a:lnTo>
                  <a:lnTo>
                    <a:pt x="492" y="1647"/>
                  </a:lnTo>
                  <a:lnTo>
                    <a:pt x="484" y="1675"/>
                  </a:lnTo>
                  <a:lnTo>
                    <a:pt x="481" y="1705"/>
                  </a:lnTo>
                  <a:lnTo>
                    <a:pt x="484" y="1736"/>
                  </a:lnTo>
                  <a:lnTo>
                    <a:pt x="492" y="1764"/>
                  </a:lnTo>
                  <a:lnTo>
                    <a:pt x="504" y="1790"/>
                  </a:lnTo>
                  <a:lnTo>
                    <a:pt x="520" y="1815"/>
                  </a:lnTo>
                  <a:lnTo>
                    <a:pt x="542" y="1835"/>
                  </a:lnTo>
                  <a:lnTo>
                    <a:pt x="565" y="1851"/>
                  </a:lnTo>
                  <a:lnTo>
                    <a:pt x="591" y="1864"/>
                  </a:lnTo>
                  <a:lnTo>
                    <a:pt x="619" y="1872"/>
                  </a:lnTo>
                  <a:lnTo>
                    <a:pt x="650" y="1874"/>
                  </a:lnTo>
                  <a:lnTo>
                    <a:pt x="1163" y="1874"/>
                  </a:lnTo>
                  <a:lnTo>
                    <a:pt x="1187" y="1801"/>
                  </a:lnTo>
                  <a:lnTo>
                    <a:pt x="1216" y="1732"/>
                  </a:lnTo>
                  <a:lnTo>
                    <a:pt x="1250" y="1664"/>
                  </a:lnTo>
                  <a:lnTo>
                    <a:pt x="1287" y="1598"/>
                  </a:lnTo>
                  <a:lnTo>
                    <a:pt x="1330" y="1536"/>
                  </a:lnTo>
                  <a:lnTo>
                    <a:pt x="650" y="1536"/>
                  </a:lnTo>
                  <a:close/>
                  <a:moveTo>
                    <a:pt x="2223" y="1210"/>
                  </a:moveTo>
                  <a:lnTo>
                    <a:pt x="2143" y="1213"/>
                  </a:lnTo>
                  <a:lnTo>
                    <a:pt x="2065" y="1224"/>
                  </a:lnTo>
                  <a:lnTo>
                    <a:pt x="1988" y="1239"/>
                  </a:lnTo>
                  <a:lnTo>
                    <a:pt x="1915" y="1260"/>
                  </a:lnTo>
                  <a:lnTo>
                    <a:pt x="1844" y="1287"/>
                  </a:lnTo>
                  <a:lnTo>
                    <a:pt x="1775" y="1320"/>
                  </a:lnTo>
                  <a:lnTo>
                    <a:pt x="1709" y="1357"/>
                  </a:lnTo>
                  <a:lnTo>
                    <a:pt x="1648" y="1400"/>
                  </a:lnTo>
                  <a:lnTo>
                    <a:pt x="1588" y="1446"/>
                  </a:lnTo>
                  <a:lnTo>
                    <a:pt x="1534" y="1497"/>
                  </a:lnTo>
                  <a:lnTo>
                    <a:pt x="1483" y="1552"/>
                  </a:lnTo>
                  <a:lnTo>
                    <a:pt x="1437" y="1611"/>
                  </a:lnTo>
                  <a:lnTo>
                    <a:pt x="1394" y="1673"/>
                  </a:lnTo>
                  <a:lnTo>
                    <a:pt x="1357" y="1739"/>
                  </a:lnTo>
                  <a:lnTo>
                    <a:pt x="1325" y="1807"/>
                  </a:lnTo>
                  <a:lnTo>
                    <a:pt x="1297" y="1878"/>
                  </a:lnTo>
                  <a:lnTo>
                    <a:pt x="1276" y="1953"/>
                  </a:lnTo>
                  <a:lnTo>
                    <a:pt x="1261" y="2029"/>
                  </a:lnTo>
                  <a:lnTo>
                    <a:pt x="1251" y="2107"/>
                  </a:lnTo>
                  <a:lnTo>
                    <a:pt x="1248" y="2187"/>
                  </a:lnTo>
                  <a:lnTo>
                    <a:pt x="1251" y="2267"/>
                  </a:lnTo>
                  <a:lnTo>
                    <a:pt x="1261" y="2345"/>
                  </a:lnTo>
                  <a:lnTo>
                    <a:pt x="1276" y="2422"/>
                  </a:lnTo>
                  <a:lnTo>
                    <a:pt x="1297" y="2496"/>
                  </a:lnTo>
                  <a:lnTo>
                    <a:pt x="1325" y="2566"/>
                  </a:lnTo>
                  <a:lnTo>
                    <a:pt x="1357" y="2635"/>
                  </a:lnTo>
                  <a:lnTo>
                    <a:pt x="1394" y="2701"/>
                  </a:lnTo>
                  <a:lnTo>
                    <a:pt x="1437" y="2764"/>
                  </a:lnTo>
                  <a:lnTo>
                    <a:pt x="1483" y="2822"/>
                  </a:lnTo>
                  <a:lnTo>
                    <a:pt x="1534" y="2877"/>
                  </a:lnTo>
                  <a:lnTo>
                    <a:pt x="1588" y="2928"/>
                  </a:lnTo>
                  <a:lnTo>
                    <a:pt x="1648" y="2975"/>
                  </a:lnTo>
                  <a:lnTo>
                    <a:pt x="1709" y="3017"/>
                  </a:lnTo>
                  <a:lnTo>
                    <a:pt x="1775" y="3054"/>
                  </a:lnTo>
                  <a:lnTo>
                    <a:pt x="1844" y="3087"/>
                  </a:lnTo>
                  <a:lnTo>
                    <a:pt x="1915" y="3114"/>
                  </a:lnTo>
                  <a:lnTo>
                    <a:pt x="1988" y="3135"/>
                  </a:lnTo>
                  <a:lnTo>
                    <a:pt x="2065" y="3150"/>
                  </a:lnTo>
                  <a:lnTo>
                    <a:pt x="2143" y="3160"/>
                  </a:lnTo>
                  <a:lnTo>
                    <a:pt x="2223" y="3163"/>
                  </a:lnTo>
                  <a:lnTo>
                    <a:pt x="2302" y="3160"/>
                  </a:lnTo>
                  <a:lnTo>
                    <a:pt x="2380" y="3150"/>
                  </a:lnTo>
                  <a:lnTo>
                    <a:pt x="2457" y="3135"/>
                  </a:lnTo>
                  <a:lnTo>
                    <a:pt x="2531" y="3114"/>
                  </a:lnTo>
                  <a:lnTo>
                    <a:pt x="2602" y="3087"/>
                  </a:lnTo>
                  <a:lnTo>
                    <a:pt x="2670" y="3054"/>
                  </a:lnTo>
                  <a:lnTo>
                    <a:pt x="2736" y="3017"/>
                  </a:lnTo>
                  <a:lnTo>
                    <a:pt x="2799" y="2975"/>
                  </a:lnTo>
                  <a:lnTo>
                    <a:pt x="2857" y="2928"/>
                  </a:lnTo>
                  <a:lnTo>
                    <a:pt x="2912" y="2877"/>
                  </a:lnTo>
                  <a:lnTo>
                    <a:pt x="2962" y="2822"/>
                  </a:lnTo>
                  <a:lnTo>
                    <a:pt x="3010" y="2764"/>
                  </a:lnTo>
                  <a:lnTo>
                    <a:pt x="3051" y="2701"/>
                  </a:lnTo>
                  <a:lnTo>
                    <a:pt x="3089" y="2635"/>
                  </a:lnTo>
                  <a:lnTo>
                    <a:pt x="3121" y="2566"/>
                  </a:lnTo>
                  <a:lnTo>
                    <a:pt x="3148" y="2496"/>
                  </a:lnTo>
                  <a:lnTo>
                    <a:pt x="3169" y="2422"/>
                  </a:lnTo>
                  <a:lnTo>
                    <a:pt x="3184" y="2345"/>
                  </a:lnTo>
                  <a:lnTo>
                    <a:pt x="3195" y="2267"/>
                  </a:lnTo>
                  <a:lnTo>
                    <a:pt x="3198" y="2187"/>
                  </a:lnTo>
                  <a:lnTo>
                    <a:pt x="3195" y="2107"/>
                  </a:lnTo>
                  <a:lnTo>
                    <a:pt x="3184" y="2029"/>
                  </a:lnTo>
                  <a:lnTo>
                    <a:pt x="3169" y="1953"/>
                  </a:lnTo>
                  <a:lnTo>
                    <a:pt x="3148" y="1878"/>
                  </a:lnTo>
                  <a:lnTo>
                    <a:pt x="3121" y="1807"/>
                  </a:lnTo>
                  <a:lnTo>
                    <a:pt x="3089" y="1739"/>
                  </a:lnTo>
                  <a:lnTo>
                    <a:pt x="3051" y="1673"/>
                  </a:lnTo>
                  <a:lnTo>
                    <a:pt x="3010" y="1611"/>
                  </a:lnTo>
                  <a:lnTo>
                    <a:pt x="2962" y="1552"/>
                  </a:lnTo>
                  <a:lnTo>
                    <a:pt x="2912" y="1497"/>
                  </a:lnTo>
                  <a:lnTo>
                    <a:pt x="2857" y="1446"/>
                  </a:lnTo>
                  <a:lnTo>
                    <a:pt x="2799" y="1400"/>
                  </a:lnTo>
                  <a:lnTo>
                    <a:pt x="2736" y="1357"/>
                  </a:lnTo>
                  <a:lnTo>
                    <a:pt x="2670" y="1320"/>
                  </a:lnTo>
                  <a:lnTo>
                    <a:pt x="2602" y="1287"/>
                  </a:lnTo>
                  <a:lnTo>
                    <a:pt x="2531" y="1260"/>
                  </a:lnTo>
                  <a:lnTo>
                    <a:pt x="2457" y="1239"/>
                  </a:lnTo>
                  <a:lnTo>
                    <a:pt x="2380" y="1224"/>
                  </a:lnTo>
                  <a:lnTo>
                    <a:pt x="2302" y="1213"/>
                  </a:lnTo>
                  <a:lnTo>
                    <a:pt x="2223" y="1210"/>
                  </a:lnTo>
                  <a:close/>
                  <a:moveTo>
                    <a:pt x="650" y="1068"/>
                  </a:moveTo>
                  <a:lnTo>
                    <a:pt x="619" y="1070"/>
                  </a:lnTo>
                  <a:lnTo>
                    <a:pt x="591" y="1078"/>
                  </a:lnTo>
                  <a:lnTo>
                    <a:pt x="565" y="1091"/>
                  </a:lnTo>
                  <a:lnTo>
                    <a:pt x="542" y="1107"/>
                  </a:lnTo>
                  <a:lnTo>
                    <a:pt x="520" y="1127"/>
                  </a:lnTo>
                  <a:lnTo>
                    <a:pt x="504" y="1152"/>
                  </a:lnTo>
                  <a:lnTo>
                    <a:pt x="492" y="1178"/>
                  </a:lnTo>
                  <a:lnTo>
                    <a:pt x="484" y="1206"/>
                  </a:lnTo>
                  <a:lnTo>
                    <a:pt x="481" y="1237"/>
                  </a:lnTo>
                  <a:lnTo>
                    <a:pt x="484" y="1267"/>
                  </a:lnTo>
                  <a:lnTo>
                    <a:pt x="492" y="1295"/>
                  </a:lnTo>
                  <a:lnTo>
                    <a:pt x="504" y="1322"/>
                  </a:lnTo>
                  <a:lnTo>
                    <a:pt x="520" y="1346"/>
                  </a:lnTo>
                  <a:lnTo>
                    <a:pt x="542" y="1366"/>
                  </a:lnTo>
                  <a:lnTo>
                    <a:pt x="565" y="1382"/>
                  </a:lnTo>
                  <a:lnTo>
                    <a:pt x="591" y="1396"/>
                  </a:lnTo>
                  <a:lnTo>
                    <a:pt x="619" y="1403"/>
                  </a:lnTo>
                  <a:lnTo>
                    <a:pt x="650" y="1406"/>
                  </a:lnTo>
                  <a:lnTo>
                    <a:pt x="1441" y="1406"/>
                  </a:lnTo>
                  <a:lnTo>
                    <a:pt x="1497" y="1353"/>
                  </a:lnTo>
                  <a:lnTo>
                    <a:pt x="1557" y="1304"/>
                  </a:lnTo>
                  <a:lnTo>
                    <a:pt x="1621" y="1260"/>
                  </a:lnTo>
                  <a:lnTo>
                    <a:pt x="1687" y="1219"/>
                  </a:lnTo>
                  <a:lnTo>
                    <a:pt x="1757" y="1184"/>
                  </a:lnTo>
                  <a:lnTo>
                    <a:pt x="1829" y="1153"/>
                  </a:lnTo>
                  <a:lnTo>
                    <a:pt x="1903" y="1127"/>
                  </a:lnTo>
                  <a:lnTo>
                    <a:pt x="1980" y="1107"/>
                  </a:lnTo>
                  <a:lnTo>
                    <a:pt x="2059" y="1092"/>
                  </a:lnTo>
                  <a:lnTo>
                    <a:pt x="2140" y="1084"/>
                  </a:lnTo>
                  <a:lnTo>
                    <a:pt x="2223" y="1081"/>
                  </a:lnTo>
                  <a:lnTo>
                    <a:pt x="2269" y="1082"/>
                  </a:lnTo>
                  <a:lnTo>
                    <a:pt x="2316" y="1084"/>
                  </a:lnTo>
                  <a:lnTo>
                    <a:pt x="2292" y="1075"/>
                  </a:lnTo>
                  <a:lnTo>
                    <a:pt x="2268" y="1070"/>
                  </a:lnTo>
                  <a:lnTo>
                    <a:pt x="2242" y="1068"/>
                  </a:lnTo>
                  <a:lnTo>
                    <a:pt x="650" y="1068"/>
                  </a:lnTo>
                  <a:close/>
                  <a:moveTo>
                    <a:pt x="1066" y="599"/>
                  </a:moveTo>
                  <a:lnTo>
                    <a:pt x="1036" y="601"/>
                  </a:lnTo>
                  <a:lnTo>
                    <a:pt x="1007" y="609"/>
                  </a:lnTo>
                  <a:lnTo>
                    <a:pt x="981" y="621"/>
                  </a:lnTo>
                  <a:lnTo>
                    <a:pt x="957" y="639"/>
                  </a:lnTo>
                  <a:lnTo>
                    <a:pt x="937" y="659"/>
                  </a:lnTo>
                  <a:lnTo>
                    <a:pt x="920" y="682"/>
                  </a:lnTo>
                  <a:lnTo>
                    <a:pt x="907" y="708"/>
                  </a:lnTo>
                  <a:lnTo>
                    <a:pt x="899" y="738"/>
                  </a:lnTo>
                  <a:lnTo>
                    <a:pt x="897" y="768"/>
                  </a:lnTo>
                  <a:lnTo>
                    <a:pt x="899" y="799"/>
                  </a:lnTo>
                  <a:lnTo>
                    <a:pt x="907" y="827"/>
                  </a:lnTo>
                  <a:lnTo>
                    <a:pt x="920" y="853"/>
                  </a:lnTo>
                  <a:lnTo>
                    <a:pt x="937" y="876"/>
                  </a:lnTo>
                  <a:lnTo>
                    <a:pt x="957" y="898"/>
                  </a:lnTo>
                  <a:lnTo>
                    <a:pt x="981" y="914"/>
                  </a:lnTo>
                  <a:lnTo>
                    <a:pt x="1007" y="927"/>
                  </a:lnTo>
                  <a:lnTo>
                    <a:pt x="1036" y="934"/>
                  </a:lnTo>
                  <a:lnTo>
                    <a:pt x="1066" y="937"/>
                  </a:lnTo>
                  <a:lnTo>
                    <a:pt x="2658" y="937"/>
                  </a:lnTo>
                  <a:lnTo>
                    <a:pt x="2688" y="934"/>
                  </a:lnTo>
                  <a:lnTo>
                    <a:pt x="2717" y="927"/>
                  </a:lnTo>
                  <a:lnTo>
                    <a:pt x="2743" y="914"/>
                  </a:lnTo>
                  <a:lnTo>
                    <a:pt x="2767" y="898"/>
                  </a:lnTo>
                  <a:lnTo>
                    <a:pt x="2787" y="876"/>
                  </a:lnTo>
                  <a:lnTo>
                    <a:pt x="2804" y="853"/>
                  </a:lnTo>
                  <a:lnTo>
                    <a:pt x="2817" y="827"/>
                  </a:lnTo>
                  <a:lnTo>
                    <a:pt x="2825" y="799"/>
                  </a:lnTo>
                  <a:lnTo>
                    <a:pt x="2827" y="768"/>
                  </a:lnTo>
                  <a:lnTo>
                    <a:pt x="2825" y="738"/>
                  </a:lnTo>
                  <a:lnTo>
                    <a:pt x="2817" y="708"/>
                  </a:lnTo>
                  <a:lnTo>
                    <a:pt x="2804" y="682"/>
                  </a:lnTo>
                  <a:lnTo>
                    <a:pt x="2787" y="659"/>
                  </a:lnTo>
                  <a:lnTo>
                    <a:pt x="2767" y="639"/>
                  </a:lnTo>
                  <a:lnTo>
                    <a:pt x="2743" y="621"/>
                  </a:lnTo>
                  <a:lnTo>
                    <a:pt x="2717" y="609"/>
                  </a:lnTo>
                  <a:lnTo>
                    <a:pt x="2688" y="601"/>
                  </a:lnTo>
                  <a:lnTo>
                    <a:pt x="2658" y="599"/>
                  </a:lnTo>
                  <a:lnTo>
                    <a:pt x="1066" y="599"/>
                  </a:lnTo>
                  <a:close/>
                  <a:moveTo>
                    <a:pt x="299" y="130"/>
                  </a:moveTo>
                  <a:lnTo>
                    <a:pt x="269" y="133"/>
                  </a:lnTo>
                  <a:lnTo>
                    <a:pt x="240" y="141"/>
                  </a:lnTo>
                  <a:lnTo>
                    <a:pt x="214" y="153"/>
                  </a:lnTo>
                  <a:lnTo>
                    <a:pt x="190" y="170"/>
                  </a:lnTo>
                  <a:lnTo>
                    <a:pt x="170" y="190"/>
                  </a:lnTo>
                  <a:lnTo>
                    <a:pt x="154" y="214"/>
                  </a:lnTo>
                  <a:lnTo>
                    <a:pt x="140" y="240"/>
                  </a:lnTo>
                  <a:lnTo>
                    <a:pt x="132" y="269"/>
                  </a:lnTo>
                  <a:lnTo>
                    <a:pt x="130" y="300"/>
                  </a:lnTo>
                  <a:lnTo>
                    <a:pt x="132" y="330"/>
                  </a:lnTo>
                  <a:lnTo>
                    <a:pt x="140" y="358"/>
                  </a:lnTo>
                  <a:lnTo>
                    <a:pt x="154" y="385"/>
                  </a:lnTo>
                  <a:lnTo>
                    <a:pt x="170" y="408"/>
                  </a:lnTo>
                  <a:lnTo>
                    <a:pt x="190" y="428"/>
                  </a:lnTo>
                  <a:lnTo>
                    <a:pt x="214" y="445"/>
                  </a:lnTo>
                  <a:lnTo>
                    <a:pt x="240" y="457"/>
                  </a:lnTo>
                  <a:lnTo>
                    <a:pt x="269" y="466"/>
                  </a:lnTo>
                  <a:lnTo>
                    <a:pt x="299" y="469"/>
                  </a:lnTo>
                  <a:lnTo>
                    <a:pt x="1891" y="469"/>
                  </a:lnTo>
                  <a:lnTo>
                    <a:pt x="1922" y="466"/>
                  </a:lnTo>
                  <a:lnTo>
                    <a:pt x="1950" y="457"/>
                  </a:lnTo>
                  <a:lnTo>
                    <a:pt x="1976" y="445"/>
                  </a:lnTo>
                  <a:lnTo>
                    <a:pt x="2000" y="428"/>
                  </a:lnTo>
                  <a:lnTo>
                    <a:pt x="2021" y="408"/>
                  </a:lnTo>
                  <a:lnTo>
                    <a:pt x="2037" y="385"/>
                  </a:lnTo>
                  <a:lnTo>
                    <a:pt x="2050" y="358"/>
                  </a:lnTo>
                  <a:lnTo>
                    <a:pt x="2057" y="330"/>
                  </a:lnTo>
                  <a:lnTo>
                    <a:pt x="2060" y="300"/>
                  </a:lnTo>
                  <a:lnTo>
                    <a:pt x="2057" y="269"/>
                  </a:lnTo>
                  <a:lnTo>
                    <a:pt x="2050" y="240"/>
                  </a:lnTo>
                  <a:lnTo>
                    <a:pt x="2037" y="214"/>
                  </a:lnTo>
                  <a:lnTo>
                    <a:pt x="2021" y="190"/>
                  </a:lnTo>
                  <a:lnTo>
                    <a:pt x="2000" y="170"/>
                  </a:lnTo>
                  <a:lnTo>
                    <a:pt x="1976" y="153"/>
                  </a:lnTo>
                  <a:lnTo>
                    <a:pt x="1950" y="141"/>
                  </a:lnTo>
                  <a:lnTo>
                    <a:pt x="1922" y="133"/>
                  </a:lnTo>
                  <a:lnTo>
                    <a:pt x="1891" y="130"/>
                  </a:lnTo>
                  <a:lnTo>
                    <a:pt x="299" y="130"/>
                  </a:lnTo>
                  <a:close/>
                  <a:moveTo>
                    <a:pt x="299" y="0"/>
                  </a:moveTo>
                  <a:lnTo>
                    <a:pt x="1891" y="0"/>
                  </a:lnTo>
                  <a:lnTo>
                    <a:pt x="1932" y="2"/>
                  </a:lnTo>
                  <a:lnTo>
                    <a:pt x="1971" y="10"/>
                  </a:lnTo>
                  <a:lnTo>
                    <a:pt x="2007" y="23"/>
                  </a:lnTo>
                  <a:lnTo>
                    <a:pt x="2042" y="41"/>
                  </a:lnTo>
                  <a:lnTo>
                    <a:pt x="2074" y="62"/>
                  </a:lnTo>
                  <a:lnTo>
                    <a:pt x="2102" y="87"/>
                  </a:lnTo>
                  <a:lnTo>
                    <a:pt x="2128" y="116"/>
                  </a:lnTo>
                  <a:lnTo>
                    <a:pt x="2149" y="148"/>
                  </a:lnTo>
                  <a:lnTo>
                    <a:pt x="2167" y="183"/>
                  </a:lnTo>
                  <a:lnTo>
                    <a:pt x="2179" y="220"/>
                  </a:lnTo>
                  <a:lnTo>
                    <a:pt x="2187" y="259"/>
                  </a:lnTo>
                  <a:lnTo>
                    <a:pt x="2190" y="300"/>
                  </a:lnTo>
                  <a:lnTo>
                    <a:pt x="2188" y="336"/>
                  </a:lnTo>
                  <a:lnTo>
                    <a:pt x="2181" y="372"/>
                  </a:lnTo>
                  <a:lnTo>
                    <a:pt x="2170" y="406"/>
                  </a:lnTo>
                  <a:lnTo>
                    <a:pt x="2156" y="438"/>
                  </a:lnTo>
                  <a:lnTo>
                    <a:pt x="2138" y="469"/>
                  </a:lnTo>
                  <a:lnTo>
                    <a:pt x="2658" y="469"/>
                  </a:lnTo>
                  <a:lnTo>
                    <a:pt x="2699" y="472"/>
                  </a:lnTo>
                  <a:lnTo>
                    <a:pt x="2738" y="479"/>
                  </a:lnTo>
                  <a:lnTo>
                    <a:pt x="2774" y="492"/>
                  </a:lnTo>
                  <a:lnTo>
                    <a:pt x="2809" y="509"/>
                  </a:lnTo>
                  <a:lnTo>
                    <a:pt x="2841" y="531"/>
                  </a:lnTo>
                  <a:lnTo>
                    <a:pt x="2869" y="557"/>
                  </a:lnTo>
                  <a:lnTo>
                    <a:pt x="2895" y="585"/>
                  </a:lnTo>
                  <a:lnTo>
                    <a:pt x="2916" y="617"/>
                  </a:lnTo>
                  <a:lnTo>
                    <a:pt x="2934" y="652"/>
                  </a:lnTo>
                  <a:lnTo>
                    <a:pt x="2946" y="688"/>
                  </a:lnTo>
                  <a:lnTo>
                    <a:pt x="2954" y="728"/>
                  </a:lnTo>
                  <a:lnTo>
                    <a:pt x="2957" y="768"/>
                  </a:lnTo>
                  <a:lnTo>
                    <a:pt x="2954" y="809"/>
                  </a:lnTo>
                  <a:lnTo>
                    <a:pt x="2946" y="847"/>
                  </a:lnTo>
                  <a:lnTo>
                    <a:pt x="2934" y="885"/>
                  </a:lnTo>
                  <a:lnTo>
                    <a:pt x="2916" y="919"/>
                  </a:lnTo>
                  <a:lnTo>
                    <a:pt x="2895" y="950"/>
                  </a:lnTo>
                  <a:lnTo>
                    <a:pt x="2869" y="980"/>
                  </a:lnTo>
                  <a:lnTo>
                    <a:pt x="2841" y="1005"/>
                  </a:lnTo>
                  <a:lnTo>
                    <a:pt x="2809" y="1026"/>
                  </a:lnTo>
                  <a:lnTo>
                    <a:pt x="2774" y="1043"/>
                  </a:lnTo>
                  <a:lnTo>
                    <a:pt x="2738" y="1057"/>
                  </a:lnTo>
                  <a:lnTo>
                    <a:pt x="2699" y="1065"/>
                  </a:lnTo>
                  <a:lnTo>
                    <a:pt x="2658" y="1068"/>
                  </a:lnTo>
                  <a:lnTo>
                    <a:pt x="2489" y="1068"/>
                  </a:lnTo>
                  <a:lnTo>
                    <a:pt x="2505" y="1093"/>
                  </a:lnTo>
                  <a:lnTo>
                    <a:pt x="2518" y="1120"/>
                  </a:lnTo>
                  <a:lnTo>
                    <a:pt x="2594" y="1145"/>
                  </a:lnTo>
                  <a:lnTo>
                    <a:pt x="2668" y="1175"/>
                  </a:lnTo>
                  <a:lnTo>
                    <a:pt x="2740" y="1209"/>
                  </a:lnTo>
                  <a:lnTo>
                    <a:pt x="2808" y="1249"/>
                  </a:lnTo>
                  <a:lnTo>
                    <a:pt x="2873" y="1293"/>
                  </a:lnTo>
                  <a:lnTo>
                    <a:pt x="2935" y="1342"/>
                  </a:lnTo>
                  <a:lnTo>
                    <a:pt x="2994" y="1395"/>
                  </a:lnTo>
                  <a:lnTo>
                    <a:pt x="3047" y="1451"/>
                  </a:lnTo>
                  <a:lnTo>
                    <a:pt x="3098" y="1512"/>
                  </a:lnTo>
                  <a:lnTo>
                    <a:pt x="3143" y="1576"/>
                  </a:lnTo>
                  <a:lnTo>
                    <a:pt x="3184" y="1642"/>
                  </a:lnTo>
                  <a:lnTo>
                    <a:pt x="3221" y="1713"/>
                  </a:lnTo>
                  <a:lnTo>
                    <a:pt x="3253" y="1787"/>
                  </a:lnTo>
                  <a:lnTo>
                    <a:pt x="3279" y="1862"/>
                  </a:lnTo>
                  <a:lnTo>
                    <a:pt x="3300" y="1941"/>
                  </a:lnTo>
                  <a:lnTo>
                    <a:pt x="3315" y="2021"/>
                  </a:lnTo>
                  <a:lnTo>
                    <a:pt x="3324" y="2103"/>
                  </a:lnTo>
                  <a:lnTo>
                    <a:pt x="3328" y="2187"/>
                  </a:lnTo>
                  <a:lnTo>
                    <a:pt x="3325" y="2270"/>
                  </a:lnTo>
                  <a:lnTo>
                    <a:pt x="3316" y="2351"/>
                  </a:lnTo>
                  <a:lnTo>
                    <a:pt x="3301" y="2430"/>
                  </a:lnTo>
                  <a:lnTo>
                    <a:pt x="3280" y="2507"/>
                  </a:lnTo>
                  <a:lnTo>
                    <a:pt x="3255" y="2581"/>
                  </a:lnTo>
                  <a:lnTo>
                    <a:pt x="3225" y="2653"/>
                  </a:lnTo>
                  <a:lnTo>
                    <a:pt x="3190" y="2722"/>
                  </a:lnTo>
                  <a:lnTo>
                    <a:pt x="3149" y="2789"/>
                  </a:lnTo>
                  <a:lnTo>
                    <a:pt x="3105" y="2853"/>
                  </a:lnTo>
                  <a:lnTo>
                    <a:pt x="3056" y="2912"/>
                  </a:lnTo>
                  <a:lnTo>
                    <a:pt x="3004" y="2969"/>
                  </a:lnTo>
                  <a:lnTo>
                    <a:pt x="2947" y="3022"/>
                  </a:lnTo>
                  <a:lnTo>
                    <a:pt x="2887" y="3070"/>
                  </a:lnTo>
                  <a:lnTo>
                    <a:pt x="2824" y="3115"/>
                  </a:lnTo>
                  <a:lnTo>
                    <a:pt x="2757" y="3155"/>
                  </a:lnTo>
                  <a:lnTo>
                    <a:pt x="2688" y="3191"/>
                  </a:lnTo>
                  <a:lnTo>
                    <a:pt x="2616" y="3221"/>
                  </a:lnTo>
                  <a:lnTo>
                    <a:pt x="2541" y="3246"/>
                  </a:lnTo>
                  <a:lnTo>
                    <a:pt x="2464" y="3267"/>
                  </a:lnTo>
                  <a:lnTo>
                    <a:pt x="2385" y="3282"/>
                  </a:lnTo>
                  <a:lnTo>
                    <a:pt x="2306" y="3291"/>
                  </a:lnTo>
                  <a:lnTo>
                    <a:pt x="2223" y="3294"/>
                  </a:lnTo>
                  <a:lnTo>
                    <a:pt x="2144" y="3291"/>
                  </a:lnTo>
                  <a:lnTo>
                    <a:pt x="2066" y="3283"/>
                  </a:lnTo>
                  <a:lnTo>
                    <a:pt x="1990" y="3269"/>
                  </a:lnTo>
                  <a:lnTo>
                    <a:pt x="1917" y="3250"/>
                  </a:lnTo>
                  <a:lnTo>
                    <a:pt x="1845" y="3227"/>
                  </a:lnTo>
                  <a:lnTo>
                    <a:pt x="1776" y="3199"/>
                  </a:lnTo>
                  <a:lnTo>
                    <a:pt x="1708" y="3166"/>
                  </a:lnTo>
                  <a:lnTo>
                    <a:pt x="1644" y="3129"/>
                  </a:lnTo>
                  <a:lnTo>
                    <a:pt x="1582" y="3089"/>
                  </a:lnTo>
                  <a:lnTo>
                    <a:pt x="1524" y="3043"/>
                  </a:lnTo>
                  <a:lnTo>
                    <a:pt x="1468" y="2994"/>
                  </a:lnTo>
                  <a:lnTo>
                    <a:pt x="1415" y="2942"/>
                  </a:lnTo>
                  <a:lnTo>
                    <a:pt x="650" y="2942"/>
                  </a:lnTo>
                  <a:lnTo>
                    <a:pt x="609" y="2940"/>
                  </a:lnTo>
                  <a:lnTo>
                    <a:pt x="571" y="2932"/>
                  </a:lnTo>
                  <a:lnTo>
                    <a:pt x="533" y="2919"/>
                  </a:lnTo>
                  <a:lnTo>
                    <a:pt x="499" y="2901"/>
                  </a:lnTo>
                  <a:lnTo>
                    <a:pt x="468" y="2880"/>
                  </a:lnTo>
                  <a:lnTo>
                    <a:pt x="438" y="2855"/>
                  </a:lnTo>
                  <a:lnTo>
                    <a:pt x="413" y="2825"/>
                  </a:lnTo>
                  <a:lnTo>
                    <a:pt x="392" y="2794"/>
                  </a:lnTo>
                  <a:lnTo>
                    <a:pt x="375" y="2759"/>
                  </a:lnTo>
                  <a:lnTo>
                    <a:pt x="362" y="2722"/>
                  </a:lnTo>
                  <a:lnTo>
                    <a:pt x="354" y="2684"/>
                  </a:lnTo>
                  <a:lnTo>
                    <a:pt x="351" y="2642"/>
                  </a:lnTo>
                  <a:lnTo>
                    <a:pt x="354" y="2603"/>
                  </a:lnTo>
                  <a:lnTo>
                    <a:pt x="362" y="2564"/>
                  </a:lnTo>
                  <a:lnTo>
                    <a:pt x="374" y="2528"/>
                  </a:lnTo>
                  <a:lnTo>
                    <a:pt x="391" y="2494"/>
                  </a:lnTo>
                  <a:lnTo>
                    <a:pt x="411" y="2462"/>
                  </a:lnTo>
                  <a:lnTo>
                    <a:pt x="436" y="2434"/>
                  </a:lnTo>
                  <a:lnTo>
                    <a:pt x="464" y="2409"/>
                  </a:lnTo>
                  <a:lnTo>
                    <a:pt x="436" y="2383"/>
                  </a:lnTo>
                  <a:lnTo>
                    <a:pt x="411" y="2355"/>
                  </a:lnTo>
                  <a:lnTo>
                    <a:pt x="391" y="2323"/>
                  </a:lnTo>
                  <a:lnTo>
                    <a:pt x="374" y="2289"/>
                  </a:lnTo>
                  <a:lnTo>
                    <a:pt x="362" y="2253"/>
                  </a:lnTo>
                  <a:lnTo>
                    <a:pt x="354" y="2214"/>
                  </a:lnTo>
                  <a:lnTo>
                    <a:pt x="351" y="2174"/>
                  </a:lnTo>
                  <a:lnTo>
                    <a:pt x="354" y="2134"/>
                  </a:lnTo>
                  <a:lnTo>
                    <a:pt x="362" y="2096"/>
                  </a:lnTo>
                  <a:lnTo>
                    <a:pt x="374" y="2059"/>
                  </a:lnTo>
                  <a:lnTo>
                    <a:pt x="391" y="2025"/>
                  </a:lnTo>
                  <a:lnTo>
                    <a:pt x="411" y="1994"/>
                  </a:lnTo>
                  <a:lnTo>
                    <a:pt x="436" y="1965"/>
                  </a:lnTo>
                  <a:lnTo>
                    <a:pt x="464" y="1940"/>
                  </a:lnTo>
                  <a:lnTo>
                    <a:pt x="436" y="1915"/>
                  </a:lnTo>
                  <a:lnTo>
                    <a:pt x="411" y="1885"/>
                  </a:lnTo>
                  <a:lnTo>
                    <a:pt x="391" y="1854"/>
                  </a:lnTo>
                  <a:lnTo>
                    <a:pt x="374" y="1821"/>
                  </a:lnTo>
                  <a:lnTo>
                    <a:pt x="362" y="1784"/>
                  </a:lnTo>
                  <a:lnTo>
                    <a:pt x="354" y="1746"/>
                  </a:lnTo>
                  <a:lnTo>
                    <a:pt x="351" y="1705"/>
                  </a:lnTo>
                  <a:lnTo>
                    <a:pt x="354" y="1666"/>
                  </a:lnTo>
                  <a:lnTo>
                    <a:pt x="362" y="1627"/>
                  </a:lnTo>
                  <a:lnTo>
                    <a:pt x="374" y="1591"/>
                  </a:lnTo>
                  <a:lnTo>
                    <a:pt x="391" y="1556"/>
                  </a:lnTo>
                  <a:lnTo>
                    <a:pt x="411" y="1525"/>
                  </a:lnTo>
                  <a:lnTo>
                    <a:pt x="436" y="1497"/>
                  </a:lnTo>
                  <a:lnTo>
                    <a:pt x="464" y="1471"/>
                  </a:lnTo>
                  <a:lnTo>
                    <a:pt x="436" y="1446"/>
                  </a:lnTo>
                  <a:lnTo>
                    <a:pt x="411" y="1417"/>
                  </a:lnTo>
                  <a:lnTo>
                    <a:pt x="391" y="1385"/>
                  </a:lnTo>
                  <a:lnTo>
                    <a:pt x="374" y="1351"/>
                  </a:lnTo>
                  <a:lnTo>
                    <a:pt x="362" y="1315"/>
                  </a:lnTo>
                  <a:lnTo>
                    <a:pt x="354" y="1276"/>
                  </a:lnTo>
                  <a:lnTo>
                    <a:pt x="351" y="1237"/>
                  </a:lnTo>
                  <a:lnTo>
                    <a:pt x="354" y="1196"/>
                  </a:lnTo>
                  <a:lnTo>
                    <a:pt x="362" y="1157"/>
                  </a:lnTo>
                  <a:lnTo>
                    <a:pt x="375" y="1120"/>
                  </a:lnTo>
                  <a:lnTo>
                    <a:pt x="392" y="1086"/>
                  </a:lnTo>
                  <a:lnTo>
                    <a:pt x="413" y="1054"/>
                  </a:lnTo>
                  <a:lnTo>
                    <a:pt x="438" y="1025"/>
                  </a:lnTo>
                  <a:lnTo>
                    <a:pt x="468" y="1000"/>
                  </a:lnTo>
                  <a:lnTo>
                    <a:pt x="499" y="978"/>
                  </a:lnTo>
                  <a:lnTo>
                    <a:pt x="533" y="960"/>
                  </a:lnTo>
                  <a:lnTo>
                    <a:pt x="571" y="948"/>
                  </a:lnTo>
                  <a:lnTo>
                    <a:pt x="609" y="940"/>
                  </a:lnTo>
                  <a:lnTo>
                    <a:pt x="650" y="937"/>
                  </a:lnTo>
                  <a:lnTo>
                    <a:pt x="819" y="937"/>
                  </a:lnTo>
                  <a:lnTo>
                    <a:pt x="801" y="907"/>
                  </a:lnTo>
                  <a:lnTo>
                    <a:pt x="787" y="874"/>
                  </a:lnTo>
                  <a:lnTo>
                    <a:pt x="776" y="841"/>
                  </a:lnTo>
                  <a:lnTo>
                    <a:pt x="769" y="805"/>
                  </a:lnTo>
                  <a:lnTo>
                    <a:pt x="767" y="768"/>
                  </a:lnTo>
                  <a:lnTo>
                    <a:pt x="769" y="731"/>
                  </a:lnTo>
                  <a:lnTo>
                    <a:pt x="776" y="695"/>
                  </a:lnTo>
                  <a:lnTo>
                    <a:pt x="787" y="661"/>
                  </a:lnTo>
                  <a:lnTo>
                    <a:pt x="801" y="628"/>
                  </a:lnTo>
                  <a:lnTo>
                    <a:pt x="819" y="599"/>
                  </a:lnTo>
                  <a:lnTo>
                    <a:pt x="299" y="599"/>
                  </a:lnTo>
                  <a:lnTo>
                    <a:pt x="259" y="596"/>
                  </a:lnTo>
                  <a:lnTo>
                    <a:pt x="219" y="588"/>
                  </a:lnTo>
                  <a:lnTo>
                    <a:pt x="183" y="575"/>
                  </a:lnTo>
                  <a:lnTo>
                    <a:pt x="149" y="558"/>
                  </a:lnTo>
                  <a:lnTo>
                    <a:pt x="116" y="536"/>
                  </a:lnTo>
                  <a:lnTo>
                    <a:pt x="88" y="511"/>
                  </a:lnTo>
                  <a:lnTo>
                    <a:pt x="63" y="482"/>
                  </a:lnTo>
                  <a:lnTo>
                    <a:pt x="40" y="450"/>
                  </a:lnTo>
                  <a:lnTo>
                    <a:pt x="23" y="416"/>
                  </a:lnTo>
                  <a:lnTo>
                    <a:pt x="11" y="379"/>
                  </a:lnTo>
                  <a:lnTo>
                    <a:pt x="3" y="340"/>
                  </a:lnTo>
                  <a:lnTo>
                    <a:pt x="0" y="300"/>
                  </a:lnTo>
                  <a:lnTo>
                    <a:pt x="3" y="259"/>
                  </a:lnTo>
                  <a:lnTo>
                    <a:pt x="11" y="220"/>
                  </a:lnTo>
                  <a:lnTo>
                    <a:pt x="23" y="183"/>
                  </a:lnTo>
                  <a:lnTo>
                    <a:pt x="40" y="148"/>
                  </a:lnTo>
                  <a:lnTo>
                    <a:pt x="63" y="116"/>
                  </a:lnTo>
                  <a:lnTo>
                    <a:pt x="88" y="87"/>
                  </a:lnTo>
                  <a:lnTo>
                    <a:pt x="116" y="62"/>
                  </a:lnTo>
                  <a:lnTo>
                    <a:pt x="149" y="41"/>
                  </a:lnTo>
                  <a:lnTo>
                    <a:pt x="183" y="23"/>
                  </a:lnTo>
                  <a:lnTo>
                    <a:pt x="219" y="10"/>
                  </a:lnTo>
                  <a:lnTo>
                    <a:pt x="259" y="2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41925" y="4179888"/>
            <a:ext cx="474663" cy="474663"/>
            <a:chOff x="5241925" y="4179888"/>
            <a:chExt cx="474663" cy="474663"/>
          </a:xfrm>
          <a:solidFill>
            <a:schemeClr val="accent4"/>
          </a:solidFill>
        </p:grpSpPr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5273675" y="4210050"/>
              <a:ext cx="331788" cy="333375"/>
            </a:xfrm>
            <a:custGeom>
              <a:avLst/>
              <a:gdLst>
                <a:gd name="T0" fmla="*/ 1087 w 2507"/>
                <a:gd name="T1" fmla="*/ 1490 h 2307"/>
                <a:gd name="T2" fmla="*/ 1120 w 2507"/>
                <a:gd name="T3" fmla="*/ 1624 h 2307"/>
                <a:gd name="T4" fmla="*/ 1269 w 2507"/>
                <a:gd name="T5" fmla="*/ 1624 h 2307"/>
                <a:gd name="T6" fmla="*/ 1301 w 2507"/>
                <a:gd name="T7" fmla="*/ 1490 h 2307"/>
                <a:gd name="T8" fmla="*/ 597 w 2507"/>
                <a:gd name="T9" fmla="*/ 879 h 2307"/>
                <a:gd name="T10" fmla="*/ 481 w 2507"/>
                <a:gd name="T11" fmla="*/ 963 h 2307"/>
                <a:gd name="T12" fmla="*/ 544 w 2507"/>
                <a:gd name="T13" fmla="*/ 1087 h 2307"/>
                <a:gd name="T14" fmla="*/ 690 w 2507"/>
                <a:gd name="T15" fmla="*/ 1057 h 2307"/>
                <a:gd name="T16" fmla="*/ 690 w 2507"/>
                <a:gd name="T17" fmla="*/ 920 h 2307"/>
                <a:gd name="T18" fmla="*/ 1883 w 2507"/>
                <a:gd name="T19" fmla="*/ 772 h 2307"/>
                <a:gd name="T20" fmla="*/ 1791 w 2507"/>
                <a:gd name="T21" fmla="*/ 879 h 2307"/>
                <a:gd name="T22" fmla="*/ 1883 w 2507"/>
                <a:gd name="T23" fmla="*/ 985 h 2307"/>
                <a:gd name="T24" fmla="*/ 2018 w 2507"/>
                <a:gd name="T25" fmla="*/ 927 h 2307"/>
                <a:gd name="T26" fmla="*/ 1985 w 2507"/>
                <a:gd name="T27" fmla="*/ 793 h 2307"/>
                <a:gd name="T28" fmla="*/ 2130 w 2507"/>
                <a:gd name="T29" fmla="*/ 794 h 2307"/>
                <a:gd name="T30" fmla="*/ 2122 w 2507"/>
                <a:gd name="T31" fmla="*/ 980 h 2307"/>
                <a:gd name="T32" fmla="*/ 1949 w 2507"/>
                <a:gd name="T33" fmla="*/ 1095 h 2307"/>
                <a:gd name="T34" fmla="*/ 1399 w 2507"/>
                <a:gd name="T35" fmla="*/ 1427 h 2307"/>
                <a:gd name="T36" fmla="*/ 1421 w 2507"/>
                <a:gd name="T37" fmla="*/ 1608 h 2307"/>
                <a:gd name="T38" fmla="*/ 1270 w 2507"/>
                <a:gd name="T39" fmla="*/ 1747 h 2307"/>
                <a:gd name="T40" fmla="*/ 1053 w 2507"/>
                <a:gd name="T41" fmla="*/ 1715 h 2307"/>
                <a:gd name="T42" fmla="*/ 955 w 2507"/>
                <a:gd name="T43" fmla="*/ 1538 h 2307"/>
                <a:gd name="T44" fmla="*/ 690 w 2507"/>
                <a:gd name="T45" fmla="*/ 1190 h 2307"/>
                <a:gd name="T46" fmla="*/ 495 w 2507"/>
                <a:gd name="T47" fmla="*/ 1187 h 2307"/>
                <a:gd name="T48" fmla="*/ 367 w 2507"/>
                <a:gd name="T49" fmla="*/ 1043 h 2307"/>
                <a:gd name="T50" fmla="*/ 149 w 2507"/>
                <a:gd name="T51" fmla="*/ 1393 h 2307"/>
                <a:gd name="T52" fmla="*/ 369 w 2507"/>
                <a:gd name="T53" fmla="*/ 1807 h 2307"/>
                <a:gd name="T54" fmla="*/ 755 w 2507"/>
                <a:gd name="T55" fmla="*/ 2091 h 2307"/>
                <a:gd name="T56" fmla="*/ 1253 w 2507"/>
                <a:gd name="T57" fmla="*/ 2197 h 2307"/>
                <a:gd name="T58" fmla="*/ 1732 w 2507"/>
                <a:gd name="T59" fmla="*/ 2100 h 2307"/>
                <a:gd name="T60" fmla="*/ 2110 w 2507"/>
                <a:gd name="T61" fmla="*/ 1838 h 2307"/>
                <a:gd name="T62" fmla="*/ 2333 w 2507"/>
                <a:gd name="T63" fmla="*/ 1475 h 2307"/>
                <a:gd name="T64" fmla="*/ 2383 w 2507"/>
                <a:gd name="T65" fmla="*/ 1060 h 2307"/>
                <a:gd name="T66" fmla="*/ 2245 w 2507"/>
                <a:gd name="T67" fmla="*/ 648 h 2307"/>
                <a:gd name="T68" fmla="*/ 852 w 2507"/>
                <a:gd name="T69" fmla="*/ 178 h 2307"/>
                <a:gd name="T70" fmla="*/ 453 w 2507"/>
                <a:gd name="T71" fmla="*/ 416 h 2307"/>
                <a:gd name="T72" fmla="*/ 192 w 2507"/>
                <a:gd name="T73" fmla="*/ 787 h 2307"/>
                <a:gd name="T74" fmla="*/ 415 w 2507"/>
                <a:gd name="T75" fmla="*/ 848 h 2307"/>
                <a:gd name="T76" fmla="*/ 597 w 2507"/>
                <a:gd name="T77" fmla="*/ 769 h 2307"/>
                <a:gd name="T78" fmla="*/ 790 w 2507"/>
                <a:gd name="T79" fmla="*/ 859 h 2307"/>
                <a:gd name="T80" fmla="*/ 827 w 2507"/>
                <a:gd name="T81" fmla="*/ 1046 h 2307"/>
                <a:gd name="T82" fmla="*/ 1176 w 2507"/>
                <a:gd name="T83" fmla="*/ 1318 h 2307"/>
                <a:gd name="T84" fmla="*/ 1690 w 2507"/>
                <a:gd name="T85" fmla="*/ 963 h 2307"/>
                <a:gd name="T86" fmla="*/ 1698 w 2507"/>
                <a:gd name="T87" fmla="*/ 778 h 2307"/>
                <a:gd name="T88" fmla="*/ 1872 w 2507"/>
                <a:gd name="T89" fmla="*/ 662 h 2307"/>
                <a:gd name="T90" fmla="*/ 2180 w 2507"/>
                <a:gd name="T91" fmla="*/ 553 h 2307"/>
                <a:gd name="T92" fmla="*/ 1843 w 2507"/>
                <a:gd name="T93" fmla="*/ 262 h 2307"/>
                <a:gd name="T94" fmla="*/ 1410 w 2507"/>
                <a:gd name="T95" fmla="*/ 120 h 2307"/>
                <a:gd name="T96" fmla="*/ 1528 w 2507"/>
                <a:gd name="T97" fmla="*/ 28 h 2307"/>
                <a:gd name="T98" fmla="*/ 2008 w 2507"/>
                <a:gd name="T99" fmla="*/ 233 h 2307"/>
                <a:gd name="T100" fmla="*/ 2351 w 2507"/>
                <a:gd name="T101" fmla="*/ 595 h 2307"/>
                <a:gd name="T102" fmla="*/ 2504 w 2507"/>
                <a:gd name="T103" fmla="*/ 1067 h 2307"/>
                <a:gd name="T104" fmla="*/ 2426 w 2507"/>
                <a:gd name="T105" fmla="*/ 1565 h 2307"/>
                <a:gd name="T106" fmla="*/ 2140 w 2507"/>
                <a:gd name="T107" fmla="*/ 1969 h 2307"/>
                <a:gd name="T108" fmla="*/ 1700 w 2507"/>
                <a:gd name="T109" fmla="*/ 2231 h 2307"/>
                <a:gd name="T110" fmla="*/ 1160 w 2507"/>
                <a:gd name="T111" fmla="*/ 2303 h 2307"/>
                <a:gd name="T112" fmla="*/ 646 w 2507"/>
                <a:gd name="T113" fmla="*/ 2163 h 2307"/>
                <a:gd name="T114" fmla="*/ 253 w 2507"/>
                <a:gd name="T115" fmla="*/ 1848 h 2307"/>
                <a:gd name="T116" fmla="*/ 31 w 2507"/>
                <a:gd name="T117" fmla="*/ 1406 h 2307"/>
                <a:gd name="T118" fmla="*/ 31 w 2507"/>
                <a:gd name="T119" fmla="*/ 900 h 2307"/>
                <a:gd name="T120" fmla="*/ 253 w 2507"/>
                <a:gd name="T121" fmla="*/ 459 h 2307"/>
                <a:gd name="T122" fmla="*/ 646 w 2507"/>
                <a:gd name="T123" fmla="*/ 144 h 2307"/>
                <a:gd name="T124" fmla="*/ 1160 w 2507"/>
                <a:gd name="T125" fmla="*/ 4 h 2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7" h="2307">
                  <a:moveTo>
                    <a:pt x="1195" y="1428"/>
                  </a:moveTo>
                  <a:lnTo>
                    <a:pt x="1166" y="1431"/>
                  </a:lnTo>
                  <a:lnTo>
                    <a:pt x="1141" y="1440"/>
                  </a:lnTo>
                  <a:lnTo>
                    <a:pt x="1120" y="1453"/>
                  </a:lnTo>
                  <a:lnTo>
                    <a:pt x="1101" y="1470"/>
                  </a:lnTo>
                  <a:lnTo>
                    <a:pt x="1087" y="1490"/>
                  </a:lnTo>
                  <a:lnTo>
                    <a:pt x="1078" y="1513"/>
                  </a:lnTo>
                  <a:lnTo>
                    <a:pt x="1075" y="1538"/>
                  </a:lnTo>
                  <a:lnTo>
                    <a:pt x="1078" y="1563"/>
                  </a:lnTo>
                  <a:lnTo>
                    <a:pt x="1087" y="1587"/>
                  </a:lnTo>
                  <a:lnTo>
                    <a:pt x="1101" y="1607"/>
                  </a:lnTo>
                  <a:lnTo>
                    <a:pt x="1120" y="1624"/>
                  </a:lnTo>
                  <a:lnTo>
                    <a:pt x="1141" y="1637"/>
                  </a:lnTo>
                  <a:lnTo>
                    <a:pt x="1166" y="1645"/>
                  </a:lnTo>
                  <a:lnTo>
                    <a:pt x="1195" y="1648"/>
                  </a:lnTo>
                  <a:lnTo>
                    <a:pt x="1222" y="1645"/>
                  </a:lnTo>
                  <a:lnTo>
                    <a:pt x="1247" y="1637"/>
                  </a:lnTo>
                  <a:lnTo>
                    <a:pt x="1269" y="1624"/>
                  </a:lnTo>
                  <a:lnTo>
                    <a:pt x="1287" y="1607"/>
                  </a:lnTo>
                  <a:lnTo>
                    <a:pt x="1301" y="1587"/>
                  </a:lnTo>
                  <a:lnTo>
                    <a:pt x="1310" y="1563"/>
                  </a:lnTo>
                  <a:lnTo>
                    <a:pt x="1313" y="1538"/>
                  </a:lnTo>
                  <a:lnTo>
                    <a:pt x="1310" y="1513"/>
                  </a:lnTo>
                  <a:lnTo>
                    <a:pt x="1301" y="1490"/>
                  </a:lnTo>
                  <a:lnTo>
                    <a:pt x="1287" y="1470"/>
                  </a:lnTo>
                  <a:lnTo>
                    <a:pt x="1269" y="1453"/>
                  </a:lnTo>
                  <a:lnTo>
                    <a:pt x="1247" y="1440"/>
                  </a:lnTo>
                  <a:lnTo>
                    <a:pt x="1222" y="1431"/>
                  </a:lnTo>
                  <a:lnTo>
                    <a:pt x="1195" y="1428"/>
                  </a:lnTo>
                  <a:close/>
                  <a:moveTo>
                    <a:pt x="597" y="879"/>
                  </a:moveTo>
                  <a:lnTo>
                    <a:pt x="569" y="882"/>
                  </a:lnTo>
                  <a:lnTo>
                    <a:pt x="544" y="890"/>
                  </a:lnTo>
                  <a:lnTo>
                    <a:pt x="522" y="903"/>
                  </a:lnTo>
                  <a:lnTo>
                    <a:pt x="504" y="920"/>
                  </a:lnTo>
                  <a:lnTo>
                    <a:pt x="490" y="940"/>
                  </a:lnTo>
                  <a:lnTo>
                    <a:pt x="481" y="963"/>
                  </a:lnTo>
                  <a:lnTo>
                    <a:pt x="478" y="988"/>
                  </a:lnTo>
                  <a:lnTo>
                    <a:pt x="481" y="1014"/>
                  </a:lnTo>
                  <a:lnTo>
                    <a:pt x="490" y="1037"/>
                  </a:lnTo>
                  <a:lnTo>
                    <a:pt x="504" y="1057"/>
                  </a:lnTo>
                  <a:lnTo>
                    <a:pt x="522" y="1074"/>
                  </a:lnTo>
                  <a:lnTo>
                    <a:pt x="544" y="1087"/>
                  </a:lnTo>
                  <a:lnTo>
                    <a:pt x="569" y="1095"/>
                  </a:lnTo>
                  <a:lnTo>
                    <a:pt x="597" y="1098"/>
                  </a:lnTo>
                  <a:lnTo>
                    <a:pt x="625" y="1095"/>
                  </a:lnTo>
                  <a:lnTo>
                    <a:pt x="650" y="1087"/>
                  </a:lnTo>
                  <a:lnTo>
                    <a:pt x="671" y="1074"/>
                  </a:lnTo>
                  <a:lnTo>
                    <a:pt x="690" y="1057"/>
                  </a:lnTo>
                  <a:lnTo>
                    <a:pt x="704" y="1037"/>
                  </a:lnTo>
                  <a:lnTo>
                    <a:pt x="714" y="1014"/>
                  </a:lnTo>
                  <a:lnTo>
                    <a:pt x="716" y="988"/>
                  </a:lnTo>
                  <a:lnTo>
                    <a:pt x="714" y="963"/>
                  </a:lnTo>
                  <a:lnTo>
                    <a:pt x="704" y="940"/>
                  </a:lnTo>
                  <a:lnTo>
                    <a:pt x="690" y="920"/>
                  </a:lnTo>
                  <a:lnTo>
                    <a:pt x="671" y="903"/>
                  </a:lnTo>
                  <a:lnTo>
                    <a:pt x="650" y="890"/>
                  </a:lnTo>
                  <a:lnTo>
                    <a:pt x="625" y="882"/>
                  </a:lnTo>
                  <a:lnTo>
                    <a:pt x="597" y="879"/>
                  </a:lnTo>
                  <a:close/>
                  <a:moveTo>
                    <a:pt x="1910" y="769"/>
                  </a:moveTo>
                  <a:lnTo>
                    <a:pt x="1883" y="772"/>
                  </a:lnTo>
                  <a:lnTo>
                    <a:pt x="1858" y="780"/>
                  </a:lnTo>
                  <a:lnTo>
                    <a:pt x="1835" y="793"/>
                  </a:lnTo>
                  <a:lnTo>
                    <a:pt x="1817" y="810"/>
                  </a:lnTo>
                  <a:lnTo>
                    <a:pt x="1804" y="830"/>
                  </a:lnTo>
                  <a:lnTo>
                    <a:pt x="1794" y="853"/>
                  </a:lnTo>
                  <a:lnTo>
                    <a:pt x="1791" y="879"/>
                  </a:lnTo>
                  <a:lnTo>
                    <a:pt x="1794" y="904"/>
                  </a:lnTo>
                  <a:lnTo>
                    <a:pt x="1804" y="927"/>
                  </a:lnTo>
                  <a:lnTo>
                    <a:pt x="1817" y="947"/>
                  </a:lnTo>
                  <a:lnTo>
                    <a:pt x="1835" y="964"/>
                  </a:lnTo>
                  <a:lnTo>
                    <a:pt x="1858" y="977"/>
                  </a:lnTo>
                  <a:lnTo>
                    <a:pt x="1883" y="985"/>
                  </a:lnTo>
                  <a:lnTo>
                    <a:pt x="1910" y="988"/>
                  </a:lnTo>
                  <a:lnTo>
                    <a:pt x="1937" y="985"/>
                  </a:lnTo>
                  <a:lnTo>
                    <a:pt x="1962" y="977"/>
                  </a:lnTo>
                  <a:lnTo>
                    <a:pt x="1985" y="964"/>
                  </a:lnTo>
                  <a:lnTo>
                    <a:pt x="2004" y="947"/>
                  </a:lnTo>
                  <a:lnTo>
                    <a:pt x="2018" y="927"/>
                  </a:lnTo>
                  <a:lnTo>
                    <a:pt x="2027" y="904"/>
                  </a:lnTo>
                  <a:lnTo>
                    <a:pt x="2030" y="879"/>
                  </a:lnTo>
                  <a:lnTo>
                    <a:pt x="2027" y="853"/>
                  </a:lnTo>
                  <a:lnTo>
                    <a:pt x="2018" y="830"/>
                  </a:lnTo>
                  <a:lnTo>
                    <a:pt x="2004" y="810"/>
                  </a:lnTo>
                  <a:lnTo>
                    <a:pt x="1985" y="793"/>
                  </a:lnTo>
                  <a:lnTo>
                    <a:pt x="1962" y="780"/>
                  </a:lnTo>
                  <a:lnTo>
                    <a:pt x="1937" y="772"/>
                  </a:lnTo>
                  <a:lnTo>
                    <a:pt x="1910" y="769"/>
                  </a:lnTo>
                  <a:close/>
                  <a:moveTo>
                    <a:pt x="2245" y="648"/>
                  </a:moveTo>
                  <a:lnTo>
                    <a:pt x="2116" y="768"/>
                  </a:lnTo>
                  <a:lnTo>
                    <a:pt x="2130" y="794"/>
                  </a:lnTo>
                  <a:lnTo>
                    <a:pt x="2141" y="821"/>
                  </a:lnTo>
                  <a:lnTo>
                    <a:pt x="2147" y="850"/>
                  </a:lnTo>
                  <a:lnTo>
                    <a:pt x="2149" y="879"/>
                  </a:lnTo>
                  <a:lnTo>
                    <a:pt x="2146" y="914"/>
                  </a:lnTo>
                  <a:lnTo>
                    <a:pt x="2136" y="948"/>
                  </a:lnTo>
                  <a:lnTo>
                    <a:pt x="2122" y="980"/>
                  </a:lnTo>
                  <a:lnTo>
                    <a:pt x="2103" y="1008"/>
                  </a:lnTo>
                  <a:lnTo>
                    <a:pt x="2079" y="1034"/>
                  </a:lnTo>
                  <a:lnTo>
                    <a:pt x="2052" y="1056"/>
                  </a:lnTo>
                  <a:lnTo>
                    <a:pt x="2020" y="1074"/>
                  </a:lnTo>
                  <a:lnTo>
                    <a:pt x="1986" y="1087"/>
                  </a:lnTo>
                  <a:lnTo>
                    <a:pt x="1949" y="1095"/>
                  </a:lnTo>
                  <a:lnTo>
                    <a:pt x="1910" y="1098"/>
                  </a:lnTo>
                  <a:lnTo>
                    <a:pt x="1879" y="1096"/>
                  </a:lnTo>
                  <a:lnTo>
                    <a:pt x="1848" y="1090"/>
                  </a:lnTo>
                  <a:lnTo>
                    <a:pt x="1818" y="1080"/>
                  </a:lnTo>
                  <a:lnTo>
                    <a:pt x="1789" y="1067"/>
                  </a:lnTo>
                  <a:lnTo>
                    <a:pt x="1399" y="1427"/>
                  </a:lnTo>
                  <a:lnTo>
                    <a:pt x="1413" y="1453"/>
                  </a:lnTo>
                  <a:lnTo>
                    <a:pt x="1424" y="1481"/>
                  </a:lnTo>
                  <a:lnTo>
                    <a:pt x="1431" y="1509"/>
                  </a:lnTo>
                  <a:lnTo>
                    <a:pt x="1433" y="1538"/>
                  </a:lnTo>
                  <a:lnTo>
                    <a:pt x="1429" y="1574"/>
                  </a:lnTo>
                  <a:lnTo>
                    <a:pt x="1421" y="1608"/>
                  </a:lnTo>
                  <a:lnTo>
                    <a:pt x="1407" y="1639"/>
                  </a:lnTo>
                  <a:lnTo>
                    <a:pt x="1387" y="1668"/>
                  </a:lnTo>
                  <a:lnTo>
                    <a:pt x="1363" y="1693"/>
                  </a:lnTo>
                  <a:lnTo>
                    <a:pt x="1335" y="1715"/>
                  </a:lnTo>
                  <a:lnTo>
                    <a:pt x="1303" y="1733"/>
                  </a:lnTo>
                  <a:lnTo>
                    <a:pt x="1270" y="1747"/>
                  </a:lnTo>
                  <a:lnTo>
                    <a:pt x="1233" y="1755"/>
                  </a:lnTo>
                  <a:lnTo>
                    <a:pt x="1195" y="1758"/>
                  </a:lnTo>
                  <a:lnTo>
                    <a:pt x="1155" y="1755"/>
                  </a:lnTo>
                  <a:lnTo>
                    <a:pt x="1118" y="1747"/>
                  </a:lnTo>
                  <a:lnTo>
                    <a:pt x="1085" y="1733"/>
                  </a:lnTo>
                  <a:lnTo>
                    <a:pt x="1053" y="1715"/>
                  </a:lnTo>
                  <a:lnTo>
                    <a:pt x="1025" y="1693"/>
                  </a:lnTo>
                  <a:lnTo>
                    <a:pt x="1001" y="1668"/>
                  </a:lnTo>
                  <a:lnTo>
                    <a:pt x="981" y="1639"/>
                  </a:lnTo>
                  <a:lnTo>
                    <a:pt x="967" y="1608"/>
                  </a:lnTo>
                  <a:lnTo>
                    <a:pt x="959" y="1574"/>
                  </a:lnTo>
                  <a:lnTo>
                    <a:pt x="955" y="1538"/>
                  </a:lnTo>
                  <a:lnTo>
                    <a:pt x="957" y="1509"/>
                  </a:lnTo>
                  <a:lnTo>
                    <a:pt x="964" y="1481"/>
                  </a:lnTo>
                  <a:lnTo>
                    <a:pt x="975" y="1453"/>
                  </a:lnTo>
                  <a:lnTo>
                    <a:pt x="989" y="1427"/>
                  </a:lnTo>
                  <a:lnTo>
                    <a:pt x="717" y="1177"/>
                  </a:lnTo>
                  <a:lnTo>
                    <a:pt x="690" y="1190"/>
                  </a:lnTo>
                  <a:lnTo>
                    <a:pt x="659" y="1200"/>
                  </a:lnTo>
                  <a:lnTo>
                    <a:pt x="629" y="1206"/>
                  </a:lnTo>
                  <a:lnTo>
                    <a:pt x="597" y="1208"/>
                  </a:lnTo>
                  <a:lnTo>
                    <a:pt x="562" y="1205"/>
                  </a:lnTo>
                  <a:lnTo>
                    <a:pt x="528" y="1198"/>
                  </a:lnTo>
                  <a:lnTo>
                    <a:pt x="495" y="1187"/>
                  </a:lnTo>
                  <a:lnTo>
                    <a:pt x="465" y="1171"/>
                  </a:lnTo>
                  <a:lnTo>
                    <a:pt x="439" y="1152"/>
                  </a:lnTo>
                  <a:lnTo>
                    <a:pt x="415" y="1129"/>
                  </a:lnTo>
                  <a:lnTo>
                    <a:pt x="394" y="1103"/>
                  </a:lnTo>
                  <a:lnTo>
                    <a:pt x="378" y="1074"/>
                  </a:lnTo>
                  <a:lnTo>
                    <a:pt x="367" y="1043"/>
                  </a:lnTo>
                  <a:lnTo>
                    <a:pt x="125" y="1043"/>
                  </a:lnTo>
                  <a:lnTo>
                    <a:pt x="121" y="1099"/>
                  </a:lnTo>
                  <a:lnTo>
                    <a:pt x="120" y="1154"/>
                  </a:lnTo>
                  <a:lnTo>
                    <a:pt x="123" y="1236"/>
                  </a:lnTo>
                  <a:lnTo>
                    <a:pt x="133" y="1316"/>
                  </a:lnTo>
                  <a:lnTo>
                    <a:pt x="149" y="1393"/>
                  </a:lnTo>
                  <a:lnTo>
                    <a:pt x="172" y="1470"/>
                  </a:lnTo>
                  <a:lnTo>
                    <a:pt x="200" y="1543"/>
                  </a:lnTo>
                  <a:lnTo>
                    <a:pt x="235" y="1614"/>
                  </a:lnTo>
                  <a:lnTo>
                    <a:pt x="274" y="1681"/>
                  </a:lnTo>
                  <a:lnTo>
                    <a:pt x="319" y="1746"/>
                  </a:lnTo>
                  <a:lnTo>
                    <a:pt x="369" y="1807"/>
                  </a:lnTo>
                  <a:lnTo>
                    <a:pt x="423" y="1865"/>
                  </a:lnTo>
                  <a:lnTo>
                    <a:pt x="482" y="1919"/>
                  </a:lnTo>
                  <a:lnTo>
                    <a:pt x="544" y="1968"/>
                  </a:lnTo>
                  <a:lnTo>
                    <a:pt x="612" y="2014"/>
                  </a:lnTo>
                  <a:lnTo>
                    <a:pt x="681" y="2055"/>
                  </a:lnTo>
                  <a:lnTo>
                    <a:pt x="755" y="2091"/>
                  </a:lnTo>
                  <a:lnTo>
                    <a:pt x="832" y="2123"/>
                  </a:lnTo>
                  <a:lnTo>
                    <a:pt x="912" y="2149"/>
                  </a:lnTo>
                  <a:lnTo>
                    <a:pt x="993" y="2170"/>
                  </a:lnTo>
                  <a:lnTo>
                    <a:pt x="1078" y="2185"/>
                  </a:lnTo>
                  <a:lnTo>
                    <a:pt x="1165" y="2194"/>
                  </a:lnTo>
                  <a:lnTo>
                    <a:pt x="1253" y="2197"/>
                  </a:lnTo>
                  <a:lnTo>
                    <a:pt x="1336" y="2194"/>
                  </a:lnTo>
                  <a:lnTo>
                    <a:pt x="1418" y="2186"/>
                  </a:lnTo>
                  <a:lnTo>
                    <a:pt x="1498" y="2172"/>
                  </a:lnTo>
                  <a:lnTo>
                    <a:pt x="1577" y="2154"/>
                  </a:lnTo>
                  <a:lnTo>
                    <a:pt x="1656" y="2129"/>
                  </a:lnTo>
                  <a:lnTo>
                    <a:pt x="1732" y="2100"/>
                  </a:lnTo>
                  <a:lnTo>
                    <a:pt x="1805" y="2066"/>
                  </a:lnTo>
                  <a:lnTo>
                    <a:pt x="1874" y="2027"/>
                  </a:lnTo>
                  <a:lnTo>
                    <a:pt x="1940" y="1985"/>
                  </a:lnTo>
                  <a:lnTo>
                    <a:pt x="2000" y="1940"/>
                  </a:lnTo>
                  <a:lnTo>
                    <a:pt x="2058" y="1890"/>
                  </a:lnTo>
                  <a:lnTo>
                    <a:pt x="2110" y="1838"/>
                  </a:lnTo>
                  <a:lnTo>
                    <a:pt x="2159" y="1783"/>
                  </a:lnTo>
                  <a:lnTo>
                    <a:pt x="2203" y="1726"/>
                  </a:lnTo>
                  <a:lnTo>
                    <a:pt x="2242" y="1666"/>
                  </a:lnTo>
                  <a:lnTo>
                    <a:pt x="2278" y="1604"/>
                  </a:lnTo>
                  <a:lnTo>
                    <a:pt x="2307" y="1540"/>
                  </a:lnTo>
                  <a:lnTo>
                    <a:pt x="2333" y="1475"/>
                  </a:lnTo>
                  <a:lnTo>
                    <a:pt x="2354" y="1407"/>
                  </a:lnTo>
                  <a:lnTo>
                    <a:pt x="2370" y="1339"/>
                  </a:lnTo>
                  <a:lnTo>
                    <a:pt x="2381" y="1270"/>
                  </a:lnTo>
                  <a:lnTo>
                    <a:pt x="2387" y="1200"/>
                  </a:lnTo>
                  <a:lnTo>
                    <a:pt x="2388" y="1130"/>
                  </a:lnTo>
                  <a:lnTo>
                    <a:pt x="2383" y="1060"/>
                  </a:lnTo>
                  <a:lnTo>
                    <a:pt x="2374" y="990"/>
                  </a:lnTo>
                  <a:lnTo>
                    <a:pt x="2359" y="920"/>
                  </a:lnTo>
                  <a:lnTo>
                    <a:pt x="2339" y="851"/>
                  </a:lnTo>
                  <a:lnTo>
                    <a:pt x="2314" y="782"/>
                  </a:lnTo>
                  <a:lnTo>
                    <a:pt x="2282" y="715"/>
                  </a:lnTo>
                  <a:lnTo>
                    <a:pt x="2245" y="648"/>
                  </a:lnTo>
                  <a:close/>
                  <a:moveTo>
                    <a:pt x="1253" y="110"/>
                  </a:moveTo>
                  <a:lnTo>
                    <a:pt x="1170" y="113"/>
                  </a:lnTo>
                  <a:lnTo>
                    <a:pt x="1088" y="122"/>
                  </a:lnTo>
                  <a:lnTo>
                    <a:pt x="1007" y="135"/>
                  </a:lnTo>
                  <a:lnTo>
                    <a:pt x="929" y="154"/>
                  </a:lnTo>
                  <a:lnTo>
                    <a:pt x="852" y="178"/>
                  </a:lnTo>
                  <a:lnTo>
                    <a:pt x="778" y="207"/>
                  </a:lnTo>
                  <a:lnTo>
                    <a:pt x="707" y="240"/>
                  </a:lnTo>
                  <a:lnTo>
                    <a:pt x="639" y="278"/>
                  </a:lnTo>
                  <a:lnTo>
                    <a:pt x="574" y="320"/>
                  </a:lnTo>
                  <a:lnTo>
                    <a:pt x="512" y="366"/>
                  </a:lnTo>
                  <a:lnTo>
                    <a:pt x="453" y="416"/>
                  </a:lnTo>
                  <a:lnTo>
                    <a:pt x="398" y="469"/>
                  </a:lnTo>
                  <a:lnTo>
                    <a:pt x="348" y="526"/>
                  </a:lnTo>
                  <a:lnTo>
                    <a:pt x="302" y="587"/>
                  </a:lnTo>
                  <a:lnTo>
                    <a:pt x="260" y="651"/>
                  </a:lnTo>
                  <a:lnTo>
                    <a:pt x="223" y="717"/>
                  </a:lnTo>
                  <a:lnTo>
                    <a:pt x="192" y="787"/>
                  </a:lnTo>
                  <a:lnTo>
                    <a:pt x="166" y="859"/>
                  </a:lnTo>
                  <a:lnTo>
                    <a:pt x="145" y="933"/>
                  </a:lnTo>
                  <a:lnTo>
                    <a:pt x="367" y="933"/>
                  </a:lnTo>
                  <a:lnTo>
                    <a:pt x="378" y="902"/>
                  </a:lnTo>
                  <a:lnTo>
                    <a:pt x="394" y="874"/>
                  </a:lnTo>
                  <a:lnTo>
                    <a:pt x="415" y="848"/>
                  </a:lnTo>
                  <a:lnTo>
                    <a:pt x="439" y="825"/>
                  </a:lnTo>
                  <a:lnTo>
                    <a:pt x="466" y="806"/>
                  </a:lnTo>
                  <a:lnTo>
                    <a:pt x="495" y="790"/>
                  </a:lnTo>
                  <a:lnTo>
                    <a:pt x="528" y="779"/>
                  </a:lnTo>
                  <a:lnTo>
                    <a:pt x="563" y="771"/>
                  </a:lnTo>
                  <a:lnTo>
                    <a:pt x="597" y="769"/>
                  </a:lnTo>
                  <a:lnTo>
                    <a:pt x="637" y="772"/>
                  </a:lnTo>
                  <a:lnTo>
                    <a:pt x="674" y="780"/>
                  </a:lnTo>
                  <a:lnTo>
                    <a:pt x="707" y="794"/>
                  </a:lnTo>
                  <a:lnTo>
                    <a:pt x="739" y="811"/>
                  </a:lnTo>
                  <a:lnTo>
                    <a:pt x="766" y="833"/>
                  </a:lnTo>
                  <a:lnTo>
                    <a:pt x="790" y="859"/>
                  </a:lnTo>
                  <a:lnTo>
                    <a:pt x="810" y="888"/>
                  </a:lnTo>
                  <a:lnTo>
                    <a:pt x="824" y="919"/>
                  </a:lnTo>
                  <a:lnTo>
                    <a:pt x="832" y="953"/>
                  </a:lnTo>
                  <a:lnTo>
                    <a:pt x="836" y="988"/>
                  </a:lnTo>
                  <a:lnTo>
                    <a:pt x="833" y="1017"/>
                  </a:lnTo>
                  <a:lnTo>
                    <a:pt x="827" y="1046"/>
                  </a:lnTo>
                  <a:lnTo>
                    <a:pt x="816" y="1073"/>
                  </a:lnTo>
                  <a:lnTo>
                    <a:pt x="802" y="1099"/>
                  </a:lnTo>
                  <a:lnTo>
                    <a:pt x="1074" y="1349"/>
                  </a:lnTo>
                  <a:lnTo>
                    <a:pt x="1106" y="1334"/>
                  </a:lnTo>
                  <a:lnTo>
                    <a:pt x="1140" y="1323"/>
                  </a:lnTo>
                  <a:lnTo>
                    <a:pt x="1176" y="1318"/>
                  </a:lnTo>
                  <a:lnTo>
                    <a:pt x="1212" y="1318"/>
                  </a:lnTo>
                  <a:lnTo>
                    <a:pt x="1248" y="1323"/>
                  </a:lnTo>
                  <a:lnTo>
                    <a:pt x="1282" y="1334"/>
                  </a:lnTo>
                  <a:lnTo>
                    <a:pt x="1314" y="1349"/>
                  </a:lnTo>
                  <a:lnTo>
                    <a:pt x="1706" y="989"/>
                  </a:lnTo>
                  <a:lnTo>
                    <a:pt x="1690" y="963"/>
                  </a:lnTo>
                  <a:lnTo>
                    <a:pt x="1681" y="936"/>
                  </a:lnTo>
                  <a:lnTo>
                    <a:pt x="1674" y="908"/>
                  </a:lnTo>
                  <a:lnTo>
                    <a:pt x="1672" y="879"/>
                  </a:lnTo>
                  <a:lnTo>
                    <a:pt x="1674" y="843"/>
                  </a:lnTo>
                  <a:lnTo>
                    <a:pt x="1684" y="809"/>
                  </a:lnTo>
                  <a:lnTo>
                    <a:pt x="1698" y="778"/>
                  </a:lnTo>
                  <a:lnTo>
                    <a:pt x="1718" y="749"/>
                  </a:lnTo>
                  <a:lnTo>
                    <a:pt x="1742" y="723"/>
                  </a:lnTo>
                  <a:lnTo>
                    <a:pt x="1769" y="701"/>
                  </a:lnTo>
                  <a:lnTo>
                    <a:pt x="1800" y="684"/>
                  </a:lnTo>
                  <a:lnTo>
                    <a:pt x="1835" y="670"/>
                  </a:lnTo>
                  <a:lnTo>
                    <a:pt x="1872" y="662"/>
                  </a:lnTo>
                  <a:lnTo>
                    <a:pt x="1910" y="659"/>
                  </a:lnTo>
                  <a:lnTo>
                    <a:pt x="1942" y="661"/>
                  </a:lnTo>
                  <a:lnTo>
                    <a:pt x="1973" y="667"/>
                  </a:lnTo>
                  <a:lnTo>
                    <a:pt x="2003" y="677"/>
                  </a:lnTo>
                  <a:lnTo>
                    <a:pt x="2031" y="690"/>
                  </a:lnTo>
                  <a:lnTo>
                    <a:pt x="2180" y="553"/>
                  </a:lnTo>
                  <a:lnTo>
                    <a:pt x="2132" y="495"/>
                  </a:lnTo>
                  <a:lnTo>
                    <a:pt x="2081" y="441"/>
                  </a:lnTo>
                  <a:lnTo>
                    <a:pt x="2027" y="391"/>
                  </a:lnTo>
                  <a:lnTo>
                    <a:pt x="1968" y="344"/>
                  </a:lnTo>
                  <a:lnTo>
                    <a:pt x="1907" y="301"/>
                  </a:lnTo>
                  <a:lnTo>
                    <a:pt x="1843" y="262"/>
                  </a:lnTo>
                  <a:lnTo>
                    <a:pt x="1775" y="228"/>
                  </a:lnTo>
                  <a:lnTo>
                    <a:pt x="1707" y="197"/>
                  </a:lnTo>
                  <a:lnTo>
                    <a:pt x="1635" y="171"/>
                  </a:lnTo>
                  <a:lnTo>
                    <a:pt x="1561" y="150"/>
                  </a:lnTo>
                  <a:lnTo>
                    <a:pt x="1486" y="133"/>
                  </a:lnTo>
                  <a:lnTo>
                    <a:pt x="1410" y="120"/>
                  </a:lnTo>
                  <a:lnTo>
                    <a:pt x="1333" y="113"/>
                  </a:lnTo>
                  <a:lnTo>
                    <a:pt x="1253" y="110"/>
                  </a:lnTo>
                  <a:close/>
                  <a:moveTo>
                    <a:pt x="1253" y="0"/>
                  </a:moveTo>
                  <a:lnTo>
                    <a:pt x="1347" y="4"/>
                  </a:lnTo>
                  <a:lnTo>
                    <a:pt x="1439" y="13"/>
                  </a:lnTo>
                  <a:lnTo>
                    <a:pt x="1528" y="28"/>
                  </a:lnTo>
                  <a:lnTo>
                    <a:pt x="1615" y="50"/>
                  </a:lnTo>
                  <a:lnTo>
                    <a:pt x="1700" y="76"/>
                  </a:lnTo>
                  <a:lnTo>
                    <a:pt x="1782" y="108"/>
                  </a:lnTo>
                  <a:lnTo>
                    <a:pt x="1860" y="145"/>
                  </a:lnTo>
                  <a:lnTo>
                    <a:pt x="1936" y="187"/>
                  </a:lnTo>
                  <a:lnTo>
                    <a:pt x="2008" y="233"/>
                  </a:lnTo>
                  <a:lnTo>
                    <a:pt x="2076" y="284"/>
                  </a:lnTo>
                  <a:lnTo>
                    <a:pt x="2140" y="338"/>
                  </a:lnTo>
                  <a:lnTo>
                    <a:pt x="2199" y="397"/>
                  </a:lnTo>
                  <a:lnTo>
                    <a:pt x="2255" y="460"/>
                  </a:lnTo>
                  <a:lnTo>
                    <a:pt x="2305" y="526"/>
                  </a:lnTo>
                  <a:lnTo>
                    <a:pt x="2351" y="595"/>
                  </a:lnTo>
                  <a:lnTo>
                    <a:pt x="2391" y="667"/>
                  </a:lnTo>
                  <a:lnTo>
                    <a:pt x="2425" y="743"/>
                  </a:lnTo>
                  <a:lnTo>
                    <a:pt x="2454" y="820"/>
                  </a:lnTo>
                  <a:lnTo>
                    <a:pt x="2477" y="900"/>
                  </a:lnTo>
                  <a:lnTo>
                    <a:pt x="2493" y="983"/>
                  </a:lnTo>
                  <a:lnTo>
                    <a:pt x="2504" y="1067"/>
                  </a:lnTo>
                  <a:lnTo>
                    <a:pt x="2507" y="1153"/>
                  </a:lnTo>
                  <a:lnTo>
                    <a:pt x="2504" y="1239"/>
                  </a:lnTo>
                  <a:lnTo>
                    <a:pt x="2493" y="1323"/>
                  </a:lnTo>
                  <a:lnTo>
                    <a:pt x="2477" y="1406"/>
                  </a:lnTo>
                  <a:lnTo>
                    <a:pt x="2454" y="1487"/>
                  </a:lnTo>
                  <a:lnTo>
                    <a:pt x="2426" y="1565"/>
                  </a:lnTo>
                  <a:lnTo>
                    <a:pt x="2391" y="1640"/>
                  </a:lnTo>
                  <a:lnTo>
                    <a:pt x="2351" y="1712"/>
                  </a:lnTo>
                  <a:lnTo>
                    <a:pt x="2305" y="1782"/>
                  </a:lnTo>
                  <a:lnTo>
                    <a:pt x="2255" y="1848"/>
                  </a:lnTo>
                  <a:lnTo>
                    <a:pt x="2199" y="1910"/>
                  </a:lnTo>
                  <a:lnTo>
                    <a:pt x="2140" y="1969"/>
                  </a:lnTo>
                  <a:lnTo>
                    <a:pt x="2077" y="2024"/>
                  </a:lnTo>
                  <a:lnTo>
                    <a:pt x="2008" y="2075"/>
                  </a:lnTo>
                  <a:lnTo>
                    <a:pt x="1936" y="2121"/>
                  </a:lnTo>
                  <a:lnTo>
                    <a:pt x="1861" y="2163"/>
                  </a:lnTo>
                  <a:lnTo>
                    <a:pt x="1782" y="2200"/>
                  </a:lnTo>
                  <a:lnTo>
                    <a:pt x="1700" y="2231"/>
                  </a:lnTo>
                  <a:lnTo>
                    <a:pt x="1615" y="2258"/>
                  </a:lnTo>
                  <a:lnTo>
                    <a:pt x="1528" y="2279"/>
                  </a:lnTo>
                  <a:lnTo>
                    <a:pt x="1439" y="2294"/>
                  </a:lnTo>
                  <a:lnTo>
                    <a:pt x="1347" y="2303"/>
                  </a:lnTo>
                  <a:lnTo>
                    <a:pt x="1253" y="2307"/>
                  </a:lnTo>
                  <a:lnTo>
                    <a:pt x="1160" y="2303"/>
                  </a:lnTo>
                  <a:lnTo>
                    <a:pt x="1068" y="2294"/>
                  </a:lnTo>
                  <a:lnTo>
                    <a:pt x="979" y="2279"/>
                  </a:lnTo>
                  <a:lnTo>
                    <a:pt x="892" y="2258"/>
                  </a:lnTo>
                  <a:lnTo>
                    <a:pt x="807" y="2231"/>
                  </a:lnTo>
                  <a:lnTo>
                    <a:pt x="725" y="2200"/>
                  </a:lnTo>
                  <a:lnTo>
                    <a:pt x="646" y="2163"/>
                  </a:lnTo>
                  <a:lnTo>
                    <a:pt x="571" y="2121"/>
                  </a:lnTo>
                  <a:lnTo>
                    <a:pt x="500" y="2075"/>
                  </a:lnTo>
                  <a:lnTo>
                    <a:pt x="431" y="2024"/>
                  </a:lnTo>
                  <a:lnTo>
                    <a:pt x="367" y="1969"/>
                  </a:lnTo>
                  <a:lnTo>
                    <a:pt x="308" y="1910"/>
                  </a:lnTo>
                  <a:lnTo>
                    <a:pt x="253" y="1848"/>
                  </a:lnTo>
                  <a:lnTo>
                    <a:pt x="202" y="1782"/>
                  </a:lnTo>
                  <a:lnTo>
                    <a:pt x="157" y="1712"/>
                  </a:lnTo>
                  <a:lnTo>
                    <a:pt x="117" y="1640"/>
                  </a:lnTo>
                  <a:lnTo>
                    <a:pt x="82" y="1565"/>
                  </a:lnTo>
                  <a:lnTo>
                    <a:pt x="54" y="1487"/>
                  </a:lnTo>
                  <a:lnTo>
                    <a:pt x="31" y="1406"/>
                  </a:lnTo>
                  <a:lnTo>
                    <a:pt x="13" y="1323"/>
                  </a:lnTo>
                  <a:lnTo>
                    <a:pt x="4" y="1239"/>
                  </a:lnTo>
                  <a:lnTo>
                    <a:pt x="0" y="1153"/>
                  </a:lnTo>
                  <a:lnTo>
                    <a:pt x="4" y="1067"/>
                  </a:lnTo>
                  <a:lnTo>
                    <a:pt x="13" y="983"/>
                  </a:lnTo>
                  <a:lnTo>
                    <a:pt x="31" y="900"/>
                  </a:lnTo>
                  <a:lnTo>
                    <a:pt x="54" y="820"/>
                  </a:lnTo>
                  <a:lnTo>
                    <a:pt x="82" y="742"/>
                  </a:lnTo>
                  <a:lnTo>
                    <a:pt x="117" y="667"/>
                  </a:lnTo>
                  <a:lnTo>
                    <a:pt x="157" y="595"/>
                  </a:lnTo>
                  <a:lnTo>
                    <a:pt x="202" y="525"/>
                  </a:lnTo>
                  <a:lnTo>
                    <a:pt x="253" y="459"/>
                  </a:lnTo>
                  <a:lnTo>
                    <a:pt x="308" y="397"/>
                  </a:lnTo>
                  <a:lnTo>
                    <a:pt x="367" y="338"/>
                  </a:lnTo>
                  <a:lnTo>
                    <a:pt x="431" y="283"/>
                  </a:lnTo>
                  <a:lnTo>
                    <a:pt x="500" y="232"/>
                  </a:lnTo>
                  <a:lnTo>
                    <a:pt x="571" y="186"/>
                  </a:lnTo>
                  <a:lnTo>
                    <a:pt x="646" y="144"/>
                  </a:lnTo>
                  <a:lnTo>
                    <a:pt x="725" y="108"/>
                  </a:lnTo>
                  <a:lnTo>
                    <a:pt x="807" y="76"/>
                  </a:lnTo>
                  <a:lnTo>
                    <a:pt x="892" y="49"/>
                  </a:lnTo>
                  <a:lnTo>
                    <a:pt x="979" y="28"/>
                  </a:lnTo>
                  <a:lnTo>
                    <a:pt x="1068" y="13"/>
                  </a:lnTo>
                  <a:lnTo>
                    <a:pt x="1160" y="4"/>
                  </a:lnTo>
                  <a:lnTo>
                    <a:pt x="12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7"/>
            <p:cNvSpPr>
              <a:spLocks noEditPoints="1"/>
            </p:cNvSpPr>
            <p:nvPr/>
          </p:nvSpPr>
          <p:spPr bwMode="auto">
            <a:xfrm>
              <a:off x="5241925" y="4179888"/>
              <a:ext cx="474663" cy="474663"/>
            </a:xfrm>
            <a:custGeom>
              <a:avLst/>
              <a:gdLst>
                <a:gd name="T0" fmla="*/ 3187 w 3583"/>
                <a:gd name="T1" fmla="*/ 3168 h 3294"/>
                <a:gd name="T2" fmla="*/ 3361 w 3583"/>
                <a:gd name="T3" fmla="*/ 3166 h 3294"/>
                <a:gd name="T4" fmla="*/ 3463 w 3583"/>
                <a:gd name="T5" fmla="*/ 3033 h 3294"/>
                <a:gd name="T6" fmla="*/ 3406 w 3583"/>
                <a:gd name="T7" fmla="*/ 2880 h 3294"/>
                <a:gd name="T8" fmla="*/ 2583 w 3583"/>
                <a:gd name="T9" fmla="*/ 2309 h 3294"/>
                <a:gd name="T10" fmla="*/ 2428 w 3583"/>
                <a:gd name="T11" fmla="*/ 2442 h 3294"/>
                <a:gd name="T12" fmla="*/ 2958 w 3583"/>
                <a:gd name="T13" fmla="*/ 222 h 3294"/>
                <a:gd name="T14" fmla="*/ 2867 w 3583"/>
                <a:gd name="T15" fmla="*/ 329 h 3294"/>
                <a:gd name="T16" fmla="*/ 2958 w 3583"/>
                <a:gd name="T17" fmla="*/ 436 h 3294"/>
                <a:gd name="T18" fmla="*/ 3093 w 3583"/>
                <a:gd name="T19" fmla="*/ 377 h 3294"/>
                <a:gd name="T20" fmla="*/ 3061 w 3583"/>
                <a:gd name="T21" fmla="*/ 244 h 3294"/>
                <a:gd name="T22" fmla="*/ 1338 w 3583"/>
                <a:gd name="T23" fmla="*/ 113 h 3294"/>
                <a:gd name="T24" fmla="*/ 845 w 3583"/>
                <a:gd name="T25" fmla="*/ 254 h 3294"/>
                <a:gd name="T26" fmla="*/ 433 w 3583"/>
                <a:gd name="T27" fmla="*/ 563 h 3294"/>
                <a:gd name="T28" fmla="*/ 186 w 3583"/>
                <a:gd name="T29" fmla="*/ 974 h 3294"/>
                <a:gd name="T30" fmla="*/ 119 w 3583"/>
                <a:gd name="T31" fmla="*/ 1434 h 3294"/>
                <a:gd name="T32" fmla="*/ 239 w 3583"/>
                <a:gd name="T33" fmla="*/ 1893 h 3294"/>
                <a:gd name="T34" fmla="*/ 548 w 3583"/>
                <a:gd name="T35" fmla="*/ 2292 h 3294"/>
                <a:gd name="T36" fmla="*/ 981 w 3583"/>
                <a:gd name="T37" fmla="*/ 2545 h 3294"/>
                <a:gd name="T38" fmla="*/ 1476 w 3583"/>
                <a:gd name="T39" fmla="*/ 2635 h 3294"/>
                <a:gd name="T40" fmla="*/ 1978 w 3583"/>
                <a:gd name="T41" fmla="*/ 2554 h 3294"/>
                <a:gd name="T42" fmla="*/ 2368 w 3583"/>
                <a:gd name="T43" fmla="*/ 2346 h 3294"/>
                <a:gd name="T44" fmla="*/ 2582 w 3583"/>
                <a:gd name="T45" fmla="*/ 2142 h 3294"/>
                <a:gd name="T46" fmla="*/ 2809 w 3583"/>
                <a:gd name="T47" fmla="*/ 1733 h 3294"/>
                <a:gd name="T48" fmla="*/ 2860 w 3583"/>
                <a:gd name="T49" fmla="*/ 1248 h 3294"/>
                <a:gd name="T50" fmla="*/ 2707 w 3583"/>
                <a:gd name="T51" fmla="*/ 779 h 3294"/>
                <a:gd name="T52" fmla="*/ 2369 w 3583"/>
                <a:gd name="T53" fmla="*/ 396 h 3294"/>
                <a:gd name="T54" fmla="*/ 1923 w 3583"/>
                <a:gd name="T55" fmla="*/ 169 h 3294"/>
                <a:gd name="T56" fmla="*/ 1511 w 3583"/>
                <a:gd name="T57" fmla="*/ 0 h 3294"/>
                <a:gd name="T58" fmla="*/ 2028 w 3583"/>
                <a:gd name="T59" fmla="*/ 91 h 3294"/>
                <a:gd name="T60" fmla="*/ 2486 w 3583"/>
                <a:gd name="T61" fmla="*/ 348 h 3294"/>
                <a:gd name="T62" fmla="*/ 2756 w 3583"/>
                <a:gd name="T63" fmla="*/ 387 h 3294"/>
                <a:gd name="T64" fmla="*/ 2793 w 3583"/>
                <a:gd name="T65" fmla="*/ 200 h 3294"/>
                <a:gd name="T66" fmla="*/ 2987 w 3583"/>
                <a:gd name="T67" fmla="*/ 110 h 3294"/>
                <a:gd name="T68" fmla="*/ 3168 w 3583"/>
                <a:gd name="T69" fmla="*/ 189 h 3294"/>
                <a:gd name="T70" fmla="*/ 3216 w 3583"/>
                <a:gd name="T71" fmla="*/ 384 h 3294"/>
                <a:gd name="T72" fmla="*/ 3088 w 3583"/>
                <a:gd name="T73" fmla="*/ 527 h 3294"/>
                <a:gd name="T74" fmla="*/ 2894 w 3583"/>
                <a:gd name="T75" fmla="*/ 531 h 3294"/>
                <a:gd name="T76" fmla="*/ 2912 w 3583"/>
                <a:gd name="T77" fmla="*/ 946 h 3294"/>
                <a:gd name="T78" fmla="*/ 2983 w 3583"/>
                <a:gd name="T79" fmla="*/ 1458 h 3294"/>
                <a:gd name="T80" fmla="*/ 2841 w 3583"/>
                <a:gd name="T81" fmla="*/ 1962 h 3294"/>
                <a:gd name="T82" fmla="*/ 3519 w 3583"/>
                <a:gd name="T83" fmla="*/ 2832 h 3294"/>
                <a:gd name="T84" fmla="*/ 3580 w 3583"/>
                <a:gd name="T85" fmla="*/ 3043 h 3294"/>
                <a:gd name="T86" fmla="*/ 3460 w 3583"/>
                <a:gd name="T87" fmla="*/ 3235 h 3294"/>
                <a:gd name="T88" fmla="*/ 3270 w 3583"/>
                <a:gd name="T89" fmla="*/ 3294 h 3294"/>
                <a:gd name="T90" fmla="*/ 3049 w 3583"/>
                <a:gd name="T91" fmla="*/ 3210 h 3294"/>
                <a:gd name="T92" fmla="*/ 2060 w 3583"/>
                <a:gd name="T93" fmla="*/ 2642 h 3294"/>
                <a:gd name="T94" fmla="*/ 1543 w 3583"/>
                <a:gd name="T95" fmla="*/ 2744 h 3294"/>
                <a:gd name="T96" fmla="*/ 1028 w 3583"/>
                <a:gd name="T97" fmla="*/ 2677 h 3294"/>
                <a:gd name="T98" fmla="*/ 563 w 3583"/>
                <a:gd name="T99" fmla="*/ 2447 h 3294"/>
                <a:gd name="T100" fmla="*/ 203 w 3583"/>
                <a:gd name="T101" fmla="*/ 2065 h 3294"/>
                <a:gd name="T102" fmla="*/ 21 w 3583"/>
                <a:gd name="T103" fmla="*/ 1598 h 3294"/>
                <a:gd name="T104" fmla="*/ 27 w 3583"/>
                <a:gd name="T105" fmla="*/ 1113 h 3294"/>
                <a:gd name="T106" fmla="*/ 218 w 3583"/>
                <a:gd name="T107" fmla="*/ 659 h 3294"/>
                <a:gd name="T108" fmla="*/ 584 w 3583"/>
                <a:gd name="T109" fmla="*/ 283 h 3294"/>
                <a:gd name="T110" fmla="*/ 1072 w 3583"/>
                <a:gd name="T111" fmla="*/ 55 h 3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83" h="3294">
                  <a:moveTo>
                    <a:pt x="2927" y="2439"/>
                  </a:moveTo>
                  <a:lnTo>
                    <a:pt x="2653" y="2690"/>
                  </a:lnTo>
                  <a:lnTo>
                    <a:pt x="3133" y="3132"/>
                  </a:lnTo>
                  <a:lnTo>
                    <a:pt x="3137" y="3135"/>
                  </a:lnTo>
                  <a:lnTo>
                    <a:pt x="3161" y="3153"/>
                  </a:lnTo>
                  <a:lnTo>
                    <a:pt x="3187" y="3168"/>
                  </a:lnTo>
                  <a:lnTo>
                    <a:pt x="3215" y="3178"/>
                  </a:lnTo>
                  <a:lnTo>
                    <a:pt x="3244" y="3184"/>
                  </a:lnTo>
                  <a:lnTo>
                    <a:pt x="3274" y="3186"/>
                  </a:lnTo>
                  <a:lnTo>
                    <a:pt x="3303" y="3183"/>
                  </a:lnTo>
                  <a:lnTo>
                    <a:pt x="3332" y="3177"/>
                  </a:lnTo>
                  <a:lnTo>
                    <a:pt x="3361" y="3166"/>
                  </a:lnTo>
                  <a:lnTo>
                    <a:pt x="3386" y="3151"/>
                  </a:lnTo>
                  <a:lnTo>
                    <a:pt x="3410" y="3132"/>
                  </a:lnTo>
                  <a:lnTo>
                    <a:pt x="3430" y="3110"/>
                  </a:lnTo>
                  <a:lnTo>
                    <a:pt x="3446" y="3086"/>
                  </a:lnTo>
                  <a:lnTo>
                    <a:pt x="3456" y="3060"/>
                  </a:lnTo>
                  <a:lnTo>
                    <a:pt x="3463" y="3033"/>
                  </a:lnTo>
                  <a:lnTo>
                    <a:pt x="3465" y="3006"/>
                  </a:lnTo>
                  <a:lnTo>
                    <a:pt x="3463" y="2978"/>
                  </a:lnTo>
                  <a:lnTo>
                    <a:pt x="3455" y="2952"/>
                  </a:lnTo>
                  <a:lnTo>
                    <a:pt x="3443" y="2926"/>
                  </a:lnTo>
                  <a:lnTo>
                    <a:pt x="3427" y="2902"/>
                  </a:lnTo>
                  <a:lnTo>
                    <a:pt x="3406" y="2880"/>
                  </a:lnTo>
                  <a:lnTo>
                    <a:pt x="2927" y="2439"/>
                  </a:lnTo>
                  <a:close/>
                  <a:moveTo>
                    <a:pt x="2677" y="2209"/>
                  </a:moveTo>
                  <a:lnTo>
                    <a:pt x="2657" y="2232"/>
                  </a:lnTo>
                  <a:lnTo>
                    <a:pt x="2634" y="2256"/>
                  </a:lnTo>
                  <a:lnTo>
                    <a:pt x="2602" y="2292"/>
                  </a:lnTo>
                  <a:lnTo>
                    <a:pt x="2583" y="2309"/>
                  </a:lnTo>
                  <a:lnTo>
                    <a:pt x="2548" y="2343"/>
                  </a:lnTo>
                  <a:lnTo>
                    <a:pt x="2512" y="2375"/>
                  </a:lnTo>
                  <a:lnTo>
                    <a:pt x="2493" y="2391"/>
                  </a:lnTo>
                  <a:lnTo>
                    <a:pt x="2455" y="2422"/>
                  </a:lnTo>
                  <a:lnTo>
                    <a:pt x="2441" y="2432"/>
                  </a:lnTo>
                  <a:lnTo>
                    <a:pt x="2428" y="2442"/>
                  </a:lnTo>
                  <a:lnTo>
                    <a:pt x="2403" y="2461"/>
                  </a:lnTo>
                  <a:lnTo>
                    <a:pt x="2568" y="2613"/>
                  </a:lnTo>
                  <a:lnTo>
                    <a:pt x="2842" y="2361"/>
                  </a:lnTo>
                  <a:lnTo>
                    <a:pt x="2677" y="2209"/>
                  </a:lnTo>
                  <a:close/>
                  <a:moveTo>
                    <a:pt x="2987" y="219"/>
                  </a:moveTo>
                  <a:lnTo>
                    <a:pt x="2958" y="222"/>
                  </a:lnTo>
                  <a:lnTo>
                    <a:pt x="2933" y="231"/>
                  </a:lnTo>
                  <a:lnTo>
                    <a:pt x="2912" y="244"/>
                  </a:lnTo>
                  <a:lnTo>
                    <a:pt x="2893" y="261"/>
                  </a:lnTo>
                  <a:lnTo>
                    <a:pt x="2879" y="281"/>
                  </a:lnTo>
                  <a:lnTo>
                    <a:pt x="2870" y="304"/>
                  </a:lnTo>
                  <a:lnTo>
                    <a:pt x="2867" y="329"/>
                  </a:lnTo>
                  <a:lnTo>
                    <a:pt x="2870" y="354"/>
                  </a:lnTo>
                  <a:lnTo>
                    <a:pt x="2879" y="377"/>
                  </a:lnTo>
                  <a:lnTo>
                    <a:pt x="2893" y="398"/>
                  </a:lnTo>
                  <a:lnTo>
                    <a:pt x="2912" y="415"/>
                  </a:lnTo>
                  <a:lnTo>
                    <a:pt x="2933" y="428"/>
                  </a:lnTo>
                  <a:lnTo>
                    <a:pt x="2958" y="436"/>
                  </a:lnTo>
                  <a:lnTo>
                    <a:pt x="2987" y="439"/>
                  </a:lnTo>
                  <a:lnTo>
                    <a:pt x="3014" y="436"/>
                  </a:lnTo>
                  <a:lnTo>
                    <a:pt x="3039" y="428"/>
                  </a:lnTo>
                  <a:lnTo>
                    <a:pt x="3061" y="415"/>
                  </a:lnTo>
                  <a:lnTo>
                    <a:pt x="3079" y="398"/>
                  </a:lnTo>
                  <a:lnTo>
                    <a:pt x="3093" y="377"/>
                  </a:lnTo>
                  <a:lnTo>
                    <a:pt x="3102" y="354"/>
                  </a:lnTo>
                  <a:lnTo>
                    <a:pt x="3105" y="329"/>
                  </a:lnTo>
                  <a:lnTo>
                    <a:pt x="3102" y="304"/>
                  </a:lnTo>
                  <a:lnTo>
                    <a:pt x="3093" y="281"/>
                  </a:lnTo>
                  <a:lnTo>
                    <a:pt x="3079" y="261"/>
                  </a:lnTo>
                  <a:lnTo>
                    <a:pt x="3061" y="244"/>
                  </a:lnTo>
                  <a:lnTo>
                    <a:pt x="3039" y="231"/>
                  </a:lnTo>
                  <a:lnTo>
                    <a:pt x="3014" y="222"/>
                  </a:lnTo>
                  <a:lnTo>
                    <a:pt x="2987" y="219"/>
                  </a:lnTo>
                  <a:close/>
                  <a:moveTo>
                    <a:pt x="1507" y="106"/>
                  </a:moveTo>
                  <a:lnTo>
                    <a:pt x="1423" y="107"/>
                  </a:lnTo>
                  <a:lnTo>
                    <a:pt x="1338" y="113"/>
                  </a:lnTo>
                  <a:lnTo>
                    <a:pt x="1254" y="125"/>
                  </a:lnTo>
                  <a:lnTo>
                    <a:pt x="1169" y="140"/>
                  </a:lnTo>
                  <a:lnTo>
                    <a:pt x="1087" y="161"/>
                  </a:lnTo>
                  <a:lnTo>
                    <a:pt x="1005" y="187"/>
                  </a:lnTo>
                  <a:lnTo>
                    <a:pt x="924" y="218"/>
                  </a:lnTo>
                  <a:lnTo>
                    <a:pt x="845" y="254"/>
                  </a:lnTo>
                  <a:lnTo>
                    <a:pt x="768" y="295"/>
                  </a:lnTo>
                  <a:lnTo>
                    <a:pt x="692" y="341"/>
                  </a:lnTo>
                  <a:lnTo>
                    <a:pt x="620" y="392"/>
                  </a:lnTo>
                  <a:lnTo>
                    <a:pt x="554" y="446"/>
                  </a:lnTo>
                  <a:lnTo>
                    <a:pt x="491" y="503"/>
                  </a:lnTo>
                  <a:lnTo>
                    <a:pt x="433" y="563"/>
                  </a:lnTo>
                  <a:lnTo>
                    <a:pt x="380" y="626"/>
                  </a:lnTo>
                  <a:lnTo>
                    <a:pt x="331" y="691"/>
                  </a:lnTo>
                  <a:lnTo>
                    <a:pt x="287" y="759"/>
                  </a:lnTo>
                  <a:lnTo>
                    <a:pt x="248" y="829"/>
                  </a:lnTo>
                  <a:lnTo>
                    <a:pt x="214" y="901"/>
                  </a:lnTo>
                  <a:lnTo>
                    <a:pt x="186" y="974"/>
                  </a:lnTo>
                  <a:lnTo>
                    <a:pt x="162" y="1048"/>
                  </a:lnTo>
                  <a:lnTo>
                    <a:pt x="142" y="1124"/>
                  </a:lnTo>
                  <a:lnTo>
                    <a:pt x="128" y="1201"/>
                  </a:lnTo>
                  <a:lnTo>
                    <a:pt x="120" y="1278"/>
                  </a:lnTo>
                  <a:lnTo>
                    <a:pt x="116" y="1356"/>
                  </a:lnTo>
                  <a:lnTo>
                    <a:pt x="119" y="1434"/>
                  </a:lnTo>
                  <a:lnTo>
                    <a:pt x="125" y="1511"/>
                  </a:lnTo>
                  <a:lnTo>
                    <a:pt x="137" y="1589"/>
                  </a:lnTo>
                  <a:lnTo>
                    <a:pt x="154" y="1667"/>
                  </a:lnTo>
                  <a:lnTo>
                    <a:pt x="177" y="1743"/>
                  </a:lnTo>
                  <a:lnTo>
                    <a:pt x="206" y="1819"/>
                  </a:lnTo>
                  <a:lnTo>
                    <a:pt x="239" y="1893"/>
                  </a:lnTo>
                  <a:lnTo>
                    <a:pt x="277" y="1966"/>
                  </a:lnTo>
                  <a:lnTo>
                    <a:pt x="323" y="2037"/>
                  </a:lnTo>
                  <a:lnTo>
                    <a:pt x="373" y="2106"/>
                  </a:lnTo>
                  <a:lnTo>
                    <a:pt x="427" y="2172"/>
                  </a:lnTo>
                  <a:lnTo>
                    <a:pt x="486" y="2234"/>
                  </a:lnTo>
                  <a:lnTo>
                    <a:pt x="548" y="2292"/>
                  </a:lnTo>
                  <a:lnTo>
                    <a:pt x="613" y="2345"/>
                  </a:lnTo>
                  <a:lnTo>
                    <a:pt x="682" y="2394"/>
                  </a:lnTo>
                  <a:lnTo>
                    <a:pt x="754" y="2438"/>
                  </a:lnTo>
                  <a:lnTo>
                    <a:pt x="828" y="2478"/>
                  </a:lnTo>
                  <a:lnTo>
                    <a:pt x="903" y="2514"/>
                  </a:lnTo>
                  <a:lnTo>
                    <a:pt x="981" y="2545"/>
                  </a:lnTo>
                  <a:lnTo>
                    <a:pt x="1060" y="2572"/>
                  </a:lnTo>
                  <a:lnTo>
                    <a:pt x="1142" y="2594"/>
                  </a:lnTo>
                  <a:lnTo>
                    <a:pt x="1224" y="2611"/>
                  </a:lnTo>
                  <a:lnTo>
                    <a:pt x="1307" y="2624"/>
                  </a:lnTo>
                  <a:lnTo>
                    <a:pt x="1391" y="2632"/>
                  </a:lnTo>
                  <a:lnTo>
                    <a:pt x="1476" y="2635"/>
                  </a:lnTo>
                  <a:lnTo>
                    <a:pt x="1561" y="2634"/>
                  </a:lnTo>
                  <a:lnTo>
                    <a:pt x="1646" y="2628"/>
                  </a:lnTo>
                  <a:lnTo>
                    <a:pt x="1729" y="2617"/>
                  </a:lnTo>
                  <a:lnTo>
                    <a:pt x="1813" y="2601"/>
                  </a:lnTo>
                  <a:lnTo>
                    <a:pt x="1897" y="2580"/>
                  </a:lnTo>
                  <a:lnTo>
                    <a:pt x="1978" y="2554"/>
                  </a:lnTo>
                  <a:lnTo>
                    <a:pt x="2059" y="2523"/>
                  </a:lnTo>
                  <a:lnTo>
                    <a:pt x="2138" y="2487"/>
                  </a:lnTo>
                  <a:lnTo>
                    <a:pt x="2215" y="2446"/>
                  </a:lnTo>
                  <a:lnTo>
                    <a:pt x="2290" y="2400"/>
                  </a:lnTo>
                  <a:lnTo>
                    <a:pt x="2330" y="2373"/>
                  </a:lnTo>
                  <a:lnTo>
                    <a:pt x="2368" y="2346"/>
                  </a:lnTo>
                  <a:lnTo>
                    <a:pt x="2389" y="2329"/>
                  </a:lnTo>
                  <a:lnTo>
                    <a:pt x="2450" y="2277"/>
                  </a:lnTo>
                  <a:lnTo>
                    <a:pt x="2476" y="2253"/>
                  </a:lnTo>
                  <a:lnTo>
                    <a:pt x="2533" y="2196"/>
                  </a:lnTo>
                  <a:lnTo>
                    <a:pt x="2552" y="2177"/>
                  </a:lnTo>
                  <a:lnTo>
                    <a:pt x="2582" y="2142"/>
                  </a:lnTo>
                  <a:lnTo>
                    <a:pt x="2610" y="2106"/>
                  </a:lnTo>
                  <a:lnTo>
                    <a:pt x="2661" y="2035"/>
                  </a:lnTo>
                  <a:lnTo>
                    <a:pt x="2707" y="1963"/>
                  </a:lnTo>
                  <a:lnTo>
                    <a:pt x="2746" y="1888"/>
                  </a:lnTo>
                  <a:lnTo>
                    <a:pt x="2781" y="1811"/>
                  </a:lnTo>
                  <a:lnTo>
                    <a:pt x="2809" y="1733"/>
                  </a:lnTo>
                  <a:lnTo>
                    <a:pt x="2832" y="1654"/>
                  </a:lnTo>
                  <a:lnTo>
                    <a:pt x="2848" y="1573"/>
                  </a:lnTo>
                  <a:lnTo>
                    <a:pt x="2860" y="1492"/>
                  </a:lnTo>
                  <a:lnTo>
                    <a:pt x="2866" y="1411"/>
                  </a:lnTo>
                  <a:lnTo>
                    <a:pt x="2866" y="1329"/>
                  </a:lnTo>
                  <a:lnTo>
                    <a:pt x="2860" y="1248"/>
                  </a:lnTo>
                  <a:lnTo>
                    <a:pt x="2848" y="1167"/>
                  </a:lnTo>
                  <a:lnTo>
                    <a:pt x="2832" y="1087"/>
                  </a:lnTo>
                  <a:lnTo>
                    <a:pt x="2809" y="1008"/>
                  </a:lnTo>
                  <a:lnTo>
                    <a:pt x="2781" y="930"/>
                  </a:lnTo>
                  <a:lnTo>
                    <a:pt x="2746" y="853"/>
                  </a:lnTo>
                  <a:lnTo>
                    <a:pt x="2707" y="779"/>
                  </a:lnTo>
                  <a:lnTo>
                    <a:pt x="2661" y="706"/>
                  </a:lnTo>
                  <a:lnTo>
                    <a:pt x="2610" y="635"/>
                  </a:lnTo>
                  <a:lnTo>
                    <a:pt x="2556" y="569"/>
                  </a:lnTo>
                  <a:lnTo>
                    <a:pt x="2497" y="507"/>
                  </a:lnTo>
                  <a:lnTo>
                    <a:pt x="2435" y="450"/>
                  </a:lnTo>
                  <a:lnTo>
                    <a:pt x="2369" y="396"/>
                  </a:lnTo>
                  <a:lnTo>
                    <a:pt x="2300" y="347"/>
                  </a:lnTo>
                  <a:lnTo>
                    <a:pt x="2230" y="303"/>
                  </a:lnTo>
                  <a:lnTo>
                    <a:pt x="2156" y="263"/>
                  </a:lnTo>
                  <a:lnTo>
                    <a:pt x="2079" y="227"/>
                  </a:lnTo>
                  <a:lnTo>
                    <a:pt x="2002" y="196"/>
                  </a:lnTo>
                  <a:lnTo>
                    <a:pt x="1923" y="169"/>
                  </a:lnTo>
                  <a:lnTo>
                    <a:pt x="1841" y="147"/>
                  </a:lnTo>
                  <a:lnTo>
                    <a:pt x="1759" y="130"/>
                  </a:lnTo>
                  <a:lnTo>
                    <a:pt x="1676" y="117"/>
                  </a:lnTo>
                  <a:lnTo>
                    <a:pt x="1592" y="109"/>
                  </a:lnTo>
                  <a:lnTo>
                    <a:pt x="1507" y="106"/>
                  </a:lnTo>
                  <a:close/>
                  <a:moveTo>
                    <a:pt x="1511" y="0"/>
                  </a:moveTo>
                  <a:lnTo>
                    <a:pt x="1599" y="3"/>
                  </a:lnTo>
                  <a:lnTo>
                    <a:pt x="1687" y="11"/>
                  </a:lnTo>
                  <a:lnTo>
                    <a:pt x="1774" y="24"/>
                  </a:lnTo>
                  <a:lnTo>
                    <a:pt x="1860" y="42"/>
                  </a:lnTo>
                  <a:lnTo>
                    <a:pt x="1945" y="64"/>
                  </a:lnTo>
                  <a:lnTo>
                    <a:pt x="2028" y="91"/>
                  </a:lnTo>
                  <a:lnTo>
                    <a:pt x="2110" y="123"/>
                  </a:lnTo>
                  <a:lnTo>
                    <a:pt x="2190" y="159"/>
                  </a:lnTo>
                  <a:lnTo>
                    <a:pt x="2268" y="199"/>
                  </a:lnTo>
                  <a:lnTo>
                    <a:pt x="2344" y="244"/>
                  </a:lnTo>
                  <a:lnTo>
                    <a:pt x="2417" y="294"/>
                  </a:lnTo>
                  <a:lnTo>
                    <a:pt x="2486" y="348"/>
                  </a:lnTo>
                  <a:lnTo>
                    <a:pt x="2553" y="406"/>
                  </a:lnTo>
                  <a:lnTo>
                    <a:pt x="2617" y="469"/>
                  </a:lnTo>
                  <a:lnTo>
                    <a:pt x="2677" y="536"/>
                  </a:lnTo>
                  <a:lnTo>
                    <a:pt x="2781" y="440"/>
                  </a:lnTo>
                  <a:lnTo>
                    <a:pt x="2767" y="414"/>
                  </a:lnTo>
                  <a:lnTo>
                    <a:pt x="2756" y="387"/>
                  </a:lnTo>
                  <a:lnTo>
                    <a:pt x="2749" y="358"/>
                  </a:lnTo>
                  <a:lnTo>
                    <a:pt x="2747" y="329"/>
                  </a:lnTo>
                  <a:lnTo>
                    <a:pt x="2751" y="294"/>
                  </a:lnTo>
                  <a:lnTo>
                    <a:pt x="2759" y="260"/>
                  </a:lnTo>
                  <a:lnTo>
                    <a:pt x="2773" y="228"/>
                  </a:lnTo>
                  <a:lnTo>
                    <a:pt x="2793" y="200"/>
                  </a:lnTo>
                  <a:lnTo>
                    <a:pt x="2817" y="174"/>
                  </a:lnTo>
                  <a:lnTo>
                    <a:pt x="2845" y="152"/>
                  </a:lnTo>
                  <a:lnTo>
                    <a:pt x="2877" y="134"/>
                  </a:lnTo>
                  <a:lnTo>
                    <a:pt x="2910" y="121"/>
                  </a:lnTo>
                  <a:lnTo>
                    <a:pt x="2947" y="113"/>
                  </a:lnTo>
                  <a:lnTo>
                    <a:pt x="2987" y="110"/>
                  </a:lnTo>
                  <a:lnTo>
                    <a:pt x="3021" y="112"/>
                  </a:lnTo>
                  <a:lnTo>
                    <a:pt x="3056" y="119"/>
                  </a:lnTo>
                  <a:lnTo>
                    <a:pt x="3088" y="131"/>
                  </a:lnTo>
                  <a:lnTo>
                    <a:pt x="3118" y="147"/>
                  </a:lnTo>
                  <a:lnTo>
                    <a:pt x="3145" y="166"/>
                  </a:lnTo>
                  <a:lnTo>
                    <a:pt x="3168" y="189"/>
                  </a:lnTo>
                  <a:lnTo>
                    <a:pt x="3189" y="215"/>
                  </a:lnTo>
                  <a:lnTo>
                    <a:pt x="3205" y="243"/>
                  </a:lnTo>
                  <a:lnTo>
                    <a:pt x="3216" y="274"/>
                  </a:lnTo>
                  <a:lnTo>
                    <a:pt x="3583" y="274"/>
                  </a:lnTo>
                  <a:lnTo>
                    <a:pt x="3583" y="384"/>
                  </a:lnTo>
                  <a:lnTo>
                    <a:pt x="3216" y="384"/>
                  </a:lnTo>
                  <a:lnTo>
                    <a:pt x="3205" y="415"/>
                  </a:lnTo>
                  <a:lnTo>
                    <a:pt x="3189" y="444"/>
                  </a:lnTo>
                  <a:lnTo>
                    <a:pt x="3168" y="470"/>
                  </a:lnTo>
                  <a:lnTo>
                    <a:pt x="3145" y="492"/>
                  </a:lnTo>
                  <a:lnTo>
                    <a:pt x="3118" y="512"/>
                  </a:lnTo>
                  <a:lnTo>
                    <a:pt x="3088" y="527"/>
                  </a:lnTo>
                  <a:lnTo>
                    <a:pt x="3056" y="539"/>
                  </a:lnTo>
                  <a:lnTo>
                    <a:pt x="3021" y="546"/>
                  </a:lnTo>
                  <a:lnTo>
                    <a:pt x="2987" y="549"/>
                  </a:lnTo>
                  <a:lnTo>
                    <a:pt x="2954" y="547"/>
                  </a:lnTo>
                  <a:lnTo>
                    <a:pt x="2923" y="541"/>
                  </a:lnTo>
                  <a:lnTo>
                    <a:pt x="2894" y="531"/>
                  </a:lnTo>
                  <a:lnTo>
                    <a:pt x="2866" y="518"/>
                  </a:lnTo>
                  <a:lnTo>
                    <a:pt x="2746" y="627"/>
                  </a:lnTo>
                  <a:lnTo>
                    <a:pt x="2796" y="704"/>
                  </a:lnTo>
                  <a:lnTo>
                    <a:pt x="2841" y="783"/>
                  </a:lnTo>
                  <a:lnTo>
                    <a:pt x="2880" y="863"/>
                  </a:lnTo>
                  <a:lnTo>
                    <a:pt x="2912" y="946"/>
                  </a:lnTo>
                  <a:lnTo>
                    <a:pt x="2939" y="1029"/>
                  </a:lnTo>
                  <a:lnTo>
                    <a:pt x="2959" y="1114"/>
                  </a:lnTo>
                  <a:lnTo>
                    <a:pt x="2975" y="1200"/>
                  </a:lnTo>
                  <a:lnTo>
                    <a:pt x="2983" y="1286"/>
                  </a:lnTo>
                  <a:lnTo>
                    <a:pt x="2987" y="1372"/>
                  </a:lnTo>
                  <a:lnTo>
                    <a:pt x="2983" y="1458"/>
                  </a:lnTo>
                  <a:lnTo>
                    <a:pt x="2975" y="1544"/>
                  </a:lnTo>
                  <a:lnTo>
                    <a:pt x="2959" y="1630"/>
                  </a:lnTo>
                  <a:lnTo>
                    <a:pt x="2939" y="1716"/>
                  </a:lnTo>
                  <a:lnTo>
                    <a:pt x="2912" y="1799"/>
                  </a:lnTo>
                  <a:lnTo>
                    <a:pt x="2880" y="1882"/>
                  </a:lnTo>
                  <a:lnTo>
                    <a:pt x="2841" y="1962"/>
                  </a:lnTo>
                  <a:lnTo>
                    <a:pt x="2796" y="2041"/>
                  </a:lnTo>
                  <a:lnTo>
                    <a:pt x="2746" y="2118"/>
                  </a:lnTo>
                  <a:lnTo>
                    <a:pt x="2927" y="2283"/>
                  </a:lnTo>
                  <a:lnTo>
                    <a:pt x="3010" y="2361"/>
                  </a:lnTo>
                  <a:lnTo>
                    <a:pt x="3491" y="2803"/>
                  </a:lnTo>
                  <a:lnTo>
                    <a:pt x="3519" y="2832"/>
                  </a:lnTo>
                  <a:lnTo>
                    <a:pt x="3542" y="2864"/>
                  </a:lnTo>
                  <a:lnTo>
                    <a:pt x="3560" y="2898"/>
                  </a:lnTo>
                  <a:lnTo>
                    <a:pt x="3573" y="2933"/>
                  </a:lnTo>
                  <a:lnTo>
                    <a:pt x="3580" y="2970"/>
                  </a:lnTo>
                  <a:lnTo>
                    <a:pt x="3583" y="3006"/>
                  </a:lnTo>
                  <a:lnTo>
                    <a:pt x="3580" y="3043"/>
                  </a:lnTo>
                  <a:lnTo>
                    <a:pt x="3573" y="3079"/>
                  </a:lnTo>
                  <a:lnTo>
                    <a:pt x="3560" y="3115"/>
                  </a:lnTo>
                  <a:lnTo>
                    <a:pt x="3542" y="3148"/>
                  </a:lnTo>
                  <a:lnTo>
                    <a:pt x="3519" y="3180"/>
                  </a:lnTo>
                  <a:lnTo>
                    <a:pt x="3491" y="3210"/>
                  </a:lnTo>
                  <a:lnTo>
                    <a:pt x="3460" y="3235"/>
                  </a:lnTo>
                  <a:lnTo>
                    <a:pt x="3425" y="3257"/>
                  </a:lnTo>
                  <a:lnTo>
                    <a:pt x="3388" y="3273"/>
                  </a:lnTo>
                  <a:lnTo>
                    <a:pt x="3350" y="3285"/>
                  </a:lnTo>
                  <a:lnTo>
                    <a:pt x="3310" y="3292"/>
                  </a:lnTo>
                  <a:lnTo>
                    <a:pt x="3270" y="3294"/>
                  </a:lnTo>
                  <a:lnTo>
                    <a:pt x="3270" y="3294"/>
                  </a:lnTo>
                  <a:lnTo>
                    <a:pt x="3230" y="3292"/>
                  </a:lnTo>
                  <a:lnTo>
                    <a:pt x="3191" y="3285"/>
                  </a:lnTo>
                  <a:lnTo>
                    <a:pt x="3152" y="3273"/>
                  </a:lnTo>
                  <a:lnTo>
                    <a:pt x="3116" y="3257"/>
                  </a:lnTo>
                  <a:lnTo>
                    <a:pt x="3081" y="3235"/>
                  </a:lnTo>
                  <a:lnTo>
                    <a:pt x="3049" y="3210"/>
                  </a:lnTo>
                  <a:lnTo>
                    <a:pt x="2568" y="2768"/>
                  </a:lnTo>
                  <a:lnTo>
                    <a:pt x="2484" y="2690"/>
                  </a:lnTo>
                  <a:lnTo>
                    <a:pt x="2304" y="2525"/>
                  </a:lnTo>
                  <a:lnTo>
                    <a:pt x="2224" y="2569"/>
                  </a:lnTo>
                  <a:lnTo>
                    <a:pt x="2143" y="2608"/>
                  </a:lnTo>
                  <a:lnTo>
                    <a:pt x="2060" y="2642"/>
                  </a:lnTo>
                  <a:lnTo>
                    <a:pt x="1976" y="2671"/>
                  </a:lnTo>
                  <a:lnTo>
                    <a:pt x="1891" y="2696"/>
                  </a:lnTo>
                  <a:lnTo>
                    <a:pt x="1804" y="2715"/>
                  </a:lnTo>
                  <a:lnTo>
                    <a:pt x="1717" y="2730"/>
                  </a:lnTo>
                  <a:lnTo>
                    <a:pt x="1630" y="2739"/>
                  </a:lnTo>
                  <a:lnTo>
                    <a:pt x="1543" y="2744"/>
                  </a:lnTo>
                  <a:lnTo>
                    <a:pt x="1455" y="2745"/>
                  </a:lnTo>
                  <a:lnTo>
                    <a:pt x="1368" y="2740"/>
                  </a:lnTo>
                  <a:lnTo>
                    <a:pt x="1282" y="2731"/>
                  </a:lnTo>
                  <a:lnTo>
                    <a:pt x="1196" y="2718"/>
                  </a:lnTo>
                  <a:lnTo>
                    <a:pt x="1112" y="2700"/>
                  </a:lnTo>
                  <a:lnTo>
                    <a:pt x="1028" y="2677"/>
                  </a:lnTo>
                  <a:lnTo>
                    <a:pt x="945" y="2650"/>
                  </a:lnTo>
                  <a:lnTo>
                    <a:pt x="865" y="2618"/>
                  </a:lnTo>
                  <a:lnTo>
                    <a:pt x="786" y="2582"/>
                  </a:lnTo>
                  <a:lnTo>
                    <a:pt x="709" y="2541"/>
                  </a:lnTo>
                  <a:lnTo>
                    <a:pt x="635" y="2497"/>
                  </a:lnTo>
                  <a:lnTo>
                    <a:pt x="563" y="2447"/>
                  </a:lnTo>
                  <a:lnTo>
                    <a:pt x="495" y="2394"/>
                  </a:lnTo>
                  <a:lnTo>
                    <a:pt x="430" y="2336"/>
                  </a:lnTo>
                  <a:lnTo>
                    <a:pt x="368" y="2274"/>
                  </a:lnTo>
                  <a:lnTo>
                    <a:pt x="309" y="2208"/>
                  </a:lnTo>
                  <a:lnTo>
                    <a:pt x="253" y="2138"/>
                  </a:lnTo>
                  <a:lnTo>
                    <a:pt x="203" y="2065"/>
                  </a:lnTo>
                  <a:lnTo>
                    <a:pt x="160" y="1991"/>
                  </a:lnTo>
                  <a:lnTo>
                    <a:pt x="121" y="1915"/>
                  </a:lnTo>
                  <a:lnTo>
                    <a:pt x="88" y="1837"/>
                  </a:lnTo>
                  <a:lnTo>
                    <a:pt x="60" y="1759"/>
                  </a:lnTo>
                  <a:lnTo>
                    <a:pt x="37" y="1679"/>
                  </a:lnTo>
                  <a:lnTo>
                    <a:pt x="21" y="1598"/>
                  </a:lnTo>
                  <a:lnTo>
                    <a:pt x="9" y="1517"/>
                  </a:lnTo>
                  <a:lnTo>
                    <a:pt x="1" y="1436"/>
                  </a:lnTo>
                  <a:lnTo>
                    <a:pt x="0" y="1355"/>
                  </a:lnTo>
                  <a:lnTo>
                    <a:pt x="4" y="1274"/>
                  </a:lnTo>
                  <a:lnTo>
                    <a:pt x="13" y="1193"/>
                  </a:lnTo>
                  <a:lnTo>
                    <a:pt x="27" y="1113"/>
                  </a:lnTo>
                  <a:lnTo>
                    <a:pt x="46" y="1034"/>
                  </a:lnTo>
                  <a:lnTo>
                    <a:pt x="71" y="956"/>
                  </a:lnTo>
                  <a:lnTo>
                    <a:pt x="99" y="879"/>
                  </a:lnTo>
                  <a:lnTo>
                    <a:pt x="134" y="804"/>
                  </a:lnTo>
                  <a:lnTo>
                    <a:pt x="173" y="730"/>
                  </a:lnTo>
                  <a:lnTo>
                    <a:pt x="218" y="659"/>
                  </a:lnTo>
                  <a:lnTo>
                    <a:pt x="266" y="589"/>
                  </a:lnTo>
                  <a:lnTo>
                    <a:pt x="320" y="522"/>
                  </a:lnTo>
                  <a:lnTo>
                    <a:pt x="378" y="458"/>
                  </a:lnTo>
                  <a:lnTo>
                    <a:pt x="443" y="397"/>
                  </a:lnTo>
                  <a:lnTo>
                    <a:pt x="511" y="338"/>
                  </a:lnTo>
                  <a:lnTo>
                    <a:pt x="584" y="283"/>
                  </a:lnTo>
                  <a:lnTo>
                    <a:pt x="660" y="233"/>
                  </a:lnTo>
                  <a:lnTo>
                    <a:pt x="740" y="187"/>
                  </a:lnTo>
                  <a:lnTo>
                    <a:pt x="820" y="147"/>
                  </a:lnTo>
                  <a:lnTo>
                    <a:pt x="903" y="111"/>
                  </a:lnTo>
                  <a:lnTo>
                    <a:pt x="988" y="80"/>
                  </a:lnTo>
                  <a:lnTo>
                    <a:pt x="1072" y="55"/>
                  </a:lnTo>
                  <a:lnTo>
                    <a:pt x="1159" y="34"/>
                  </a:lnTo>
                  <a:lnTo>
                    <a:pt x="1246" y="18"/>
                  </a:lnTo>
                  <a:lnTo>
                    <a:pt x="1334" y="7"/>
                  </a:lnTo>
                  <a:lnTo>
                    <a:pt x="1423" y="1"/>
                  </a:lnTo>
                  <a:lnTo>
                    <a:pt x="1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r="11304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r="11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8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ysClr val="windowText" lastClr="000000"/>
      </a:dk1>
      <a:lt1>
        <a:sysClr val="window" lastClr="FFFFFF"/>
      </a:lt1>
      <a:dk2>
        <a:srgbClr val="FFC000"/>
      </a:dk2>
      <a:lt2>
        <a:srgbClr val="FFE599"/>
      </a:lt2>
      <a:accent1>
        <a:srgbClr val="FFCB33"/>
      </a:accent1>
      <a:accent2>
        <a:srgbClr val="FFDA70"/>
      </a:accent2>
      <a:accent3>
        <a:srgbClr val="FFCF3F"/>
      </a:accent3>
      <a:accent4>
        <a:srgbClr val="FFC000"/>
      </a:accent4>
      <a:accent5>
        <a:srgbClr val="FFE599"/>
      </a:accent5>
      <a:accent6>
        <a:srgbClr val="FFD965"/>
      </a:accent6>
      <a:hlink>
        <a:srgbClr val="BF9000"/>
      </a:hlink>
      <a:folHlink>
        <a:srgbClr val="7F6000"/>
      </a:folHlink>
    </a:clrScheme>
    <a:fontScheme name="Custom 8">
      <a:majorFont>
        <a:latin typeface="Work Sans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1265</Words>
  <Application>Microsoft Office PowerPoint</Application>
  <PresentationFormat>On-screen Show (16:9)</PresentationFormat>
  <Paragraphs>278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Roboto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</dc:creator>
  <cp:lastModifiedBy>Admin</cp:lastModifiedBy>
  <cp:revision>231</cp:revision>
  <dcterms:created xsi:type="dcterms:W3CDTF">2018-08-16T16:28:54Z</dcterms:created>
  <dcterms:modified xsi:type="dcterms:W3CDTF">2021-05-23T05:47:10Z</dcterms:modified>
</cp:coreProperties>
</file>