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7" r:id="rId4"/>
    <p:sldId id="272" r:id="rId5"/>
    <p:sldId id="273" r:id="rId6"/>
    <p:sldId id="274" r:id="rId7"/>
    <p:sldId id="279" r:id="rId8"/>
    <p:sldId id="277" r:id="rId9"/>
    <p:sldId id="275" r:id="rId10"/>
    <p:sldId id="284" r:id="rId11"/>
    <p:sldId id="285" r:id="rId12"/>
    <p:sldId id="286" r:id="rId13"/>
    <p:sldId id="287" r:id="rId14"/>
    <p:sldId id="281" r:id="rId15"/>
    <p:sldId id="283" r:id="rId16"/>
    <p:sldId id="282" r:id="rId17"/>
    <p:sldId id="271" r:id="rId18"/>
  </p:sldIdLst>
  <p:sldSz cx="18288000" cy="10287000"/>
  <p:notesSz cx="6858000" cy="9144000"/>
  <p:embeddedFontLs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6.svg"/><Relationship Id="rId3" Type="http://schemas.microsoft.com/office/2007/relationships/media" Target="../media/media2.mp3"/><Relationship Id="rId7" Type="http://schemas.openxmlformats.org/officeDocument/2006/relationships/image" Target="../media/image3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4.png"/><Relationship Id="rId5" Type="http://schemas.openxmlformats.org/officeDocument/2006/relationships/slideLayout" Target="../slideLayouts/slideLayout7.xml"/><Relationship Id="rId10" Type="http://schemas.openxmlformats.org/officeDocument/2006/relationships/image" Target="../media/image38.svg"/><Relationship Id="rId4" Type="http://schemas.openxmlformats.org/officeDocument/2006/relationships/audio" Target="../media/media2.mp3"/><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36.svg"/><Relationship Id="rId3" Type="http://schemas.microsoft.com/office/2007/relationships/media" Target="../media/media2.mp3"/><Relationship Id="rId7" Type="http://schemas.openxmlformats.org/officeDocument/2006/relationships/image" Target="../media/image3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4.png"/><Relationship Id="rId5" Type="http://schemas.openxmlformats.org/officeDocument/2006/relationships/slideLayout" Target="../slideLayouts/slideLayout7.xml"/><Relationship Id="rId10" Type="http://schemas.openxmlformats.org/officeDocument/2006/relationships/image" Target="../media/image38.svg"/><Relationship Id="rId4" Type="http://schemas.openxmlformats.org/officeDocument/2006/relationships/audio" Target="../media/media2.mp3"/><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36.svg"/><Relationship Id="rId3" Type="http://schemas.microsoft.com/office/2007/relationships/media" Target="../media/media2.mp3"/><Relationship Id="rId7" Type="http://schemas.openxmlformats.org/officeDocument/2006/relationships/image" Target="../media/image3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4.png"/><Relationship Id="rId5" Type="http://schemas.openxmlformats.org/officeDocument/2006/relationships/slideLayout" Target="../slideLayouts/slideLayout7.xml"/><Relationship Id="rId10" Type="http://schemas.openxmlformats.org/officeDocument/2006/relationships/image" Target="../media/image38.svg"/><Relationship Id="rId4" Type="http://schemas.openxmlformats.org/officeDocument/2006/relationships/audio" Target="../media/media2.mp3"/><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36.svg"/><Relationship Id="rId3" Type="http://schemas.microsoft.com/office/2007/relationships/media" Target="../media/media2.mp3"/><Relationship Id="rId7" Type="http://schemas.openxmlformats.org/officeDocument/2006/relationships/image" Target="../media/image3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4.png"/><Relationship Id="rId5" Type="http://schemas.openxmlformats.org/officeDocument/2006/relationships/slideLayout" Target="../slideLayouts/slideLayout7.xml"/><Relationship Id="rId10" Type="http://schemas.openxmlformats.org/officeDocument/2006/relationships/image" Target="../media/image38.svg"/><Relationship Id="rId4" Type="http://schemas.openxmlformats.org/officeDocument/2006/relationships/audio" Target="../media/media2.mp3"/><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sv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2.sv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5.png"/><Relationship Id="rId9" Type="http://schemas.openxmlformats.org/officeDocument/2006/relationships/image" Target="../media/image16.png"/><Relationship Id="rId14"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sv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grpSp>
        <p:nvGrpSpPr>
          <p:cNvPr id="2" name="Group 2"/>
          <p:cNvGrpSpPr/>
          <p:nvPr/>
        </p:nvGrpSpPr>
        <p:grpSpPr>
          <a:xfrm>
            <a:off x="-982848" y="7779024"/>
            <a:ext cx="20016091" cy="493045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991482" y="3171532"/>
            <a:ext cx="2604355" cy="163364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269872" y="3385423"/>
            <a:ext cx="6450748" cy="647429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592665" y="1662095"/>
            <a:ext cx="2747334" cy="1723328"/>
          </a:xfrm>
          <a:prstGeom prst="rect">
            <a:avLst/>
          </a:prstGeom>
        </p:spPr>
      </p:pic>
      <p:pic>
        <p:nvPicPr>
          <p:cNvPr id="7" name="Picture 7"/>
          <p:cNvPicPr>
            <a:picLocks noChangeAspect="1"/>
          </p:cNvPicPr>
          <p:nvPr/>
        </p:nvPicPr>
        <p:blipFill>
          <a:blip r:embed="rId6"/>
          <a:srcRect/>
          <a:stretch>
            <a:fillRect/>
          </a:stretch>
        </p:blipFill>
        <p:spPr>
          <a:xfrm>
            <a:off x="14493220" y="483734"/>
            <a:ext cx="2766080" cy="2755707"/>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7624" y="8028894"/>
            <a:ext cx="3214688" cy="2057400"/>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6767189" y="8265013"/>
            <a:ext cx="3001789" cy="1594700"/>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629783" y="4805173"/>
            <a:ext cx="1500894" cy="3763998"/>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7324" y="483734"/>
            <a:ext cx="3757094" cy="2356723"/>
          </a:xfrm>
          <a:prstGeom prst="rect">
            <a:avLst/>
          </a:prstGeom>
        </p:spPr>
      </p:pic>
      <p:sp>
        <p:nvSpPr>
          <p:cNvPr id="13" name="TextBox 12"/>
          <p:cNvSpPr txBox="1"/>
          <p:nvPr/>
        </p:nvSpPr>
        <p:spPr>
          <a:xfrm>
            <a:off x="414376" y="600372"/>
            <a:ext cx="12191458" cy="3970318"/>
          </a:xfrm>
          <a:prstGeom prst="rect">
            <a:avLst/>
          </a:prstGeom>
          <a:noFill/>
        </p:spPr>
        <p:txBody>
          <a:bodyPr wrap="square" rtlCol="0">
            <a:spAutoFit/>
          </a:bodyPr>
          <a:lstStyle/>
          <a:p>
            <a:pPr algn="ctr">
              <a:lnSpc>
                <a:spcPct val="150000"/>
              </a:lnSpc>
            </a:pPr>
            <a:r>
              <a:rPr lang="en-US" sz="8400" b="1" dirty="0">
                <a:latin typeface="Arial" panose="020B0604020202020204" pitchFamily="34" charset="0"/>
                <a:cs typeface="Arial" panose="020B0604020202020204" pitchFamily="34" charset="0"/>
              </a:rPr>
              <a:t>CHÀO MỪNG CÁC EM ĐẾN VỚI BÀI HỌC MỚI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6" name="TextBox 8">
            <a:extLst>
              <a:ext uri="{FF2B5EF4-FFF2-40B4-BE49-F238E27FC236}">
                <a16:creationId xmlns:a16="http://schemas.microsoft.com/office/drawing/2014/main" id="{A19ECB77-B032-4E88-B15F-FDAE0101D1A8}"/>
              </a:ext>
            </a:extLst>
          </p:cNvPr>
          <p:cNvSpPr txBox="1"/>
          <p:nvPr/>
        </p:nvSpPr>
        <p:spPr>
          <a:xfrm>
            <a:off x="4543538" y="855903"/>
            <a:ext cx="9200925" cy="1025922"/>
          </a:xfrm>
          <a:prstGeom prst="rect">
            <a:avLst/>
          </a:prstGeom>
        </p:spPr>
        <p:txBody>
          <a:bodyPr wrap="square" lIns="0" tIns="0" rIns="0" bIns="0" rtlCol="0" anchor="t">
            <a:spAutoFit/>
          </a:bodyPr>
          <a:lstStyle/>
          <a:p>
            <a:pPr algn="ctr" defTabSz="914445">
              <a:lnSpc>
                <a:spcPts val="8001"/>
              </a:lnSpc>
              <a:spcBef>
                <a:spcPct val="0"/>
              </a:spcBef>
            </a:pPr>
            <a:r>
              <a:rPr lang="en-US" sz="6000" b="1" spc="-80" dirty="0">
                <a:solidFill>
                  <a:srgbClr val="000000"/>
                </a:solidFill>
                <a:latin typeface="Arial" panose="020B0604020202020204" pitchFamily="34" charset="0"/>
                <a:cs typeface="Arial" panose="020B0604020202020204" pitchFamily="34" charset="0"/>
              </a:rPr>
              <a:t>TRÒ CHƠI TRẮC NGHIỆM</a:t>
            </a:r>
          </a:p>
        </p:txBody>
      </p:sp>
      <p:sp>
        <p:nvSpPr>
          <p:cNvPr id="2" name="Câu hỏi">
            <a:extLst>
              <a:ext uri="{FF2B5EF4-FFF2-40B4-BE49-F238E27FC236}">
                <a16:creationId xmlns:a16="http://schemas.microsoft.com/office/drawing/2014/main" id="{4ADFFF1A-F500-CC57-185E-00F4826D0836}"/>
              </a:ext>
            </a:extLst>
          </p:cNvPr>
          <p:cNvSpPr/>
          <p:nvPr/>
        </p:nvSpPr>
        <p:spPr>
          <a:xfrm>
            <a:off x="1821872" y="2339023"/>
            <a:ext cx="14644256" cy="27525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FF0000"/>
                </a:solidFill>
                <a:latin typeface="Arial" panose="020B0604020202020204" pitchFamily="34" charset="0"/>
                <a:cs typeface="Arial" panose="020B0604020202020204" pitchFamily="34" charset="0"/>
              </a:rPr>
              <a:t>Câu hỏi 1: </a:t>
            </a:r>
            <a:r>
              <a:rPr lang="vi-VN" sz="4400" noProof="1">
                <a:solidFill>
                  <a:schemeClr val="tx1"/>
                </a:solidFill>
                <a:latin typeface="Arial" panose="020B0604020202020204" pitchFamily="34" charset="0"/>
                <a:cs typeface="Arial" panose="020B0604020202020204" pitchFamily="34" charset="0"/>
              </a:rPr>
              <a:t>Hành vi, việc làm nên thực hiện khi đến thăm cảnh quan thiên nhiên.</a:t>
            </a:r>
          </a:p>
        </p:txBody>
      </p:sp>
      <p:sp>
        <p:nvSpPr>
          <p:cNvPr id="5" name="Đáp án đúng">
            <a:extLst>
              <a:ext uri="{FF2B5EF4-FFF2-40B4-BE49-F238E27FC236}">
                <a16:creationId xmlns:a16="http://schemas.microsoft.com/office/drawing/2014/main" id="{8B66CBE4-2DB9-BCF7-D1C4-281B894BFE17}"/>
              </a:ext>
            </a:extLst>
          </p:cNvPr>
          <p:cNvSpPr/>
          <p:nvPr/>
        </p:nvSpPr>
        <p:spPr>
          <a:xfrm>
            <a:off x="1745672" y="5548747"/>
            <a:ext cx="70242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noProof="1">
                <a:solidFill>
                  <a:schemeClr val="tx1"/>
                </a:solidFill>
                <a:latin typeface="Arial" panose="020B0604020202020204" pitchFamily="34" charset="0"/>
                <a:cs typeface="Arial" panose="020B0604020202020204" pitchFamily="34" charset="0"/>
              </a:rPr>
              <a:t>A. </a:t>
            </a:r>
            <a:r>
              <a:rPr lang="vi-VN" sz="4000" noProof="1">
                <a:solidFill>
                  <a:schemeClr val="tx1"/>
                </a:solidFill>
                <a:latin typeface="Arial" panose="020B0604020202020204" pitchFamily="34" charset="0"/>
                <a:cs typeface="Arial" panose="020B0604020202020204" pitchFamily="34" charset="0"/>
              </a:rPr>
              <a:t>Vứt rác đúng nơi quy định</a:t>
            </a:r>
          </a:p>
        </p:txBody>
      </p:sp>
      <p:sp>
        <p:nvSpPr>
          <p:cNvPr id="6" name="Đáp án sai 1">
            <a:extLst>
              <a:ext uri="{FF2B5EF4-FFF2-40B4-BE49-F238E27FC236}">
                <a16:creationId xmlns:a16="http://schemas.microsoft.com/office/drawing/2014/main" id="{3FCD9830-5FD1-BD44-878B-228BD96CE996}"/>
              </a:ext>
            </a:extLst>
          </p:cNvPr>
          <p:cNvSpPr/>
          <p:nvPr/>
        </p:nvSpPr>
        <p:spPr>
          <a:xfrm>
            <a:off x="1745672" y="8000998"/>
            <a:ext cx="70242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B. </a:t>
            </a:r>
            <a:r>
              <a:rPr lang="vi-VN" sz="4000" noProof="1">
                <a:solidFill>
                  <a:schemeClr val="tx1"/>
                </a:solidFill>
                <a:latin typeface="Arial" panose="020B0604020202020204" pitchFamily="34" charset="0"/>
                <a:cs typeface="Arial" panose="020B0604020202020204" pitchFamily="34" charset="0"/>
              </a:rPr>
              <a:t>Trêu, đùa động vật</a:t>
            </a:r>
          </a:p>
        </p:txBody>
      </p:sp>
      <p:sp>
        <p:nvSpPr>
          <p:cNvPr id="7" name="Đáp án sai 2">
            <a:extLst>
              <a:ext uri="{FF2B5EF4-FFF2-40B4-BE49-F238E27FC236}">
                <a16:creationId xmlns:a16="http://schemas.microsoft.com/office/drawing/2014/main" id="{6A919885-0285-0403-1E09-FA94D8BC080B}"/>
              </a:ext>
            </a:extLst>
          </p:cNvPr>
          <p:cNvSpPr/>
          <p:nvPr/>
        </p:nvSpPr>
        <p:spPr>
          <a:xfrm>
            <a:off x="9587345" y="5548747"/>
            <a:ext cx="70242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C. </a:t>
            </a:r>
            <a:r>
              <a:rPr lang="vi-VN" sz="4000" noProof="1">
                <a:solidFill>
                  <a:schemeClr val="tx1"/>
                </a:solidFill>
                <a:latin typeface="Arial" panose="020B0604020202020204" pitchFamily="34" charset="0"/>
                <a:cs typeface="Arial" panose="020B0604020202020204" pitchFamily="34" charset="0"/>
              </a:rPr>
              <a:t>Bẻ cành, hái hoa</a:t>
            </a:r>
          </a:p>
        </p:txBody>
      </p:sp>
      <p:sp>
        <p:nvSpPr>
          <p:cNvPr id="8" name="Đáp án sai 3">
            <a:extLst>
              <a:ext uri="{FF2B5EF4-FFF2-40B4-BE49-F238E27FC236}">
                <a16:creationId xmlns:a16="http://schemas.microsoft.com/office/drawing/2014/main" id="{2E7D83A4-3758-8699-4DD0-010A80780539}"/>
              </a:ext>
            </a:extLst>
          </p:cNvPr>
          <p:cNvSpPr/>
          <p:nvPr/>
        </p:nvSpPr>
        <p:spPr>
          <a:xfrm>
            <a:off x="9587344" y="8000998"/>
            <a:ext cx="70242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noProof="1">
                <a:solidFill>
                  <a:schemeClr val="tx1"/>
                </a:solidFill>
                <a:latin typeface="Arial" panose="020B0604020202020204" pitchFamily="34" charset="0"/>
                <a:cs typeface="Arial" panose="020B0604020202020204" pitchFamily="34" charset="0"/>
              </a:rPr>
              <a:t>D. </a:t>
            </a:r>
            <a:r>
              <a:rPr lang="vi-VN" sz="4000" noProof="1">
                <a:solidFill>
                  <a:schemeClr val="tx1"/>
                </a:solidFill>
                <a:latin typeface="Arial" panose="020B0604020202020204" pitchFamily="34" charset="0"/>
                <a:cs typeface="Arial" panose="020B0604020202020204" pitchFamily="34" charset="0"/>
              </a:rPr>
              <a:t>Giẫm lên cỏ, bồn hoa</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328423" y="5989401"/>
            <a:ext cx="1321266"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294861" y="5955722"/>
            <a:ext cx="1316737"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294861" y="8430487"/>
            <a:ext cx="1316737"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332951" y="8430487"/>
            <a:ext cx="1316737"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24686261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165515"/>
            <a:ext cx="14644256" cy="26825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FF0000"/>
                </a:solidFill>
                <a:latin typeface="Arial" panose="020B0604020202020204" pitchFamily="34" charset="0"/>
                <a:cs typeface="Arial" panose="020B0604020202020204" pitchFamily="34" charset="0"/>
              </a:rPr>
              <a:t>Câu hỏi 2: </a:t>
            </a:r>
            <a:r>
              <a:rPr lang="vi-VN" sz="4400" noProof="1">
                <a:solidFill>
                  <a:schemeClr val="tx1"/>
                </a:solidFill>
                <a:latin typeface="Arial" panose="020B0604020202020204" pitchFamily="34" charset="0"/>
                <a:cs typeface="Arial" panose="020B0604020202020204" pitchFamily="34" charset="0"/>
              </a:rPr>
              <a:t>Hành vi, việc làm không nên thực hiện khi đến thăm cảnh quan thiên nhiên</a:t>
            </a:r>
          </a:p>
        </p:txBody>
      </p:sp>
      <p:sp>
        <p:nvSpPr>
          <p:cNvPr id="5" name="Đáp án đúng">
            <a:extLst>
              <a:ext uri="{FF2B5EF4-FFF2-40B4-BE49-F238E27FC236}">
                <a16:creationId xmlns:a16="http://schemas.microsoft.com/office/drawing/2014/main" id="{8B66CBE4-2DB9-BCF7-D1C4-281B894BFE17}"/>
              </a:ext>
            </a:extLst>
          </p:cNvPr>
          <p:cNvSpPr/>
          <p:nvPr/>
        </p:nvSpPr>
        <p:spPr>
          <a:xfrm>
            <a:off x="1669475" y="7067548"/>
            <a:ext cx="71004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noProof="1">
                <a:solidFill>
                  <a:schemeClr val="tx1"/>
                </a:solidFill>
                <a:latin typeface="Arial" panose="020B0604020202020204" pitchFamily="34" charset="0"/>
                <a:cs typeface="Arial" panose="020B0604020202020204" pitchFamily="34" charset="0"/>
              </a:rPr>
              <a:t>B. </a:t>
            </a:r>
            <a:r>
              <a:rPr lang="vi-VN" sz="4000" noProof="1">
                <a:solidFill>
                  <a:schemeClr val="tx1"/>
                </a:solidFill>
                <a:latin typeface="Arial" panose="020B0604020202020204" pitchFamily="34" charset="0"/>
                <a:cs typeface="Arial" panose="020B0604020202020204" pitchFamily="34" charset="0"/>
              </a:rPr>
              <a:t>Viết, vẽ bậy lên vách đá, lên tường</a:t>
            </a:r>
          </a:p>
        </p:txBody>
      </p:sp>
      <p:sp>
        <p:nvSpPr>
          <p:cNvPr id="6" name="Đáp án sai 1">
            <a:extLst>
              <a:ext uri="{FF2B5EF4-FFF2-40B4-BE49-F238E27FC236}">
                <a16:creationId xmlns:a16="http://schemas.microsoft.com/office/drawing/2014/main" id="{3FCD9830-5FD1-BD44-878B-228BD96CE996}"/>
              </a:ext>
            </a:extLst>
          </p:cNvPr>
          <p:cNvSpPr/>
          <p:nvPr/>
        </p:nvSpPr>
        <p:spPr>
          <a:xfrm>
            <a:off x="1669472" y="4615297"/>
            <a:ext cx="71004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A. </a:t>
            </a:r>
            <a:r>
              <a:rPr lang="vi-VN" sz="4000" noProof="1">
                <a:solidFill>
                  <a:schemeClr val="tx1"/>
                </a:solidFill>
                <a:latin typeface="Arial" panose="020B0604020202020204" pitchFamily="34" charset="0"/>
                <a:cs typeface="Arial" panose="020B0604020202020204" pitchFamily="34" charset="0"/>
              </a:rPr>
              <a:t>Giữ trật tự, không chen lấn</a:t>
            </a:r>
          </a:p>
        </p:txBody>
      </p:sp>
      <p:sp>
        <p:nvSpPr>
          <p:cNvPr id="7" name="Đáp án sai 2">
            <a:extLst>
              <a:ext uri="{FF2B5EF4-FFF2-40B4-BE49-F238E27FC236}">
                <a16:creationId xmlns:a16="http://schemas.microsoft.com/office/drawing/2014/main" id="{6A919885-0285-0403-1E09-FA94D8BC080B}"/>
              </a:ext>
            </a:extLst>
          </p:cNvPr>
          <p:cNvSpPr/>
          <p:nvPr/>
        </p:nvSpPr>
        <p:spPr>
          <a:xfrm>
            <a:off x="9511145" y="4615297"/>
            <a:ext cx="7506962"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C. </a:t>
            </a:r>
            <a:r>
              <a:rPr lang="vi-VN" sz="4000" noProof="1">
                <a:solidFill>
                  <a:schemeClr val="tx1"/>
                </a:solidFill>
                <a:latin typeface="Arial" panose="020B0604020202020204" pitchFamily="34" charset="0"/>
                <a:cs typeface="Arial" panose="020B0604020202020204" pitchFamily="34" charset="0"/>
              </a:rPr>
              <a:t>Đi vệ sinh đúng nơi quy định</a:t>
            </a:r>
          </a:p>
        </p:txBody>
      </p:sp>
      <p:sp>
        <p:nvSpPr>
          <p:cNvPr id="8" name="Đáp án sai 3">
            <a:extLst>
              <a:ext uri="{FF2B5EF4-FFF2-40B4-BE49-F238E27FC236}">
                <a16:creationId xmlns:a16="http://schemas.microsoft.com/office/drawing/2014/main" id="{2E7D83A4-3758-8699-4DD0-010A80780539}"/>
              </a:ext>
            </a:extLst>
          </p:cNvPr>
          <p:cNvSpPr/>
          <p:nvPr/>
        </p:nvSpPr>
        <p:spPr>
          <a:xfrm>
            <a:off x="9511144" y="7067548"/>
            <a:ext cx="7506962"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D. </a:t>
            </a:r>
            <a:r>
              <a:rPr lang="vi-VN" sz="4000" noProof="1">
                <a:solidFill>
                  <a:schemeClr val="tx1"/>
                </a:solidFill>
                <a:latin typeface="Arial" panose="020B0604020202020204" pitchFamily="34" charset="0"/>
                <a:cs typeface="Arial" panose="020B0604020202020204" pitchFamily="34" charset="0"/>
              </a:rPr>
              <a:t>Không làm hại động vật</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314092" y="7508202"/>
            <a:ext cx="133559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280577" y="5022272"/>
            <a:ext cx="140722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280577" y="7497037"/>
            <a:ext cx="140722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318670" y="5022272"/>
            <a:ext cx="1331021"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34610799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165515"/>
            <a:ext cx="14644256" cy="26825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FF0000"/>
                </a:solidFill>
                <a:latin typeface="Arial" panose="020B0604020202020204" pitchFamily="34" charset="0"/>
                <a:cs typeface="Arial" panose="020B0604020202020204" pitchFamily="34" charset="0"/>
              </a:rPr>
              <a:t>Câu hỏi 3: </a:t>
            </a:r>
            <a:r>
              <a:rPr lang="vi-VN" sz="4400" noProof="1">
                <a:solidFill>
                  <a:schemeClr val="tx1"/>
                </a:solidFill>
                <a:latin typeface="Arial" panose="020B0604020202020204" pitchFamily="34" charset="0"/>
                <a:cs typeface="Arial" panose="020B0604020202020204" pitchFamily="34" charset="0"/>
              </a:rPr>
              <a:t>Đâu là cảnh quan thiên nhiên của quê hương, đất nước?</a:t>
            </a:r>
          </a:p>
        </p:txBody>
      </p:sp>
      <p:sp>
        <p:nvSpPr>
          <p:cNvPr id="5" name="Đáp án đúng">
            <a:extLst>
              <a:ext uri="{FF2B5EF4-FFF2-40B4-BE49-F238E27FC236}">
                <a16:creationId xmlns:a16="http://schemas.microsoft.com/office/drawing/2014/main" id="{8B66CBE4-2DB9-BCF7-D1C4-281B894BFE17}"/>
              </a:ext>
            </a:extLst>
          </p:cNvPr>
          <p:cNvSpPr/>
          <p:nvPr/>
        </p:nvSpPr>
        <p:spPr>
          <a:xfrm>
            <a:off x="9663544"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C. </a:t>
            </a:r>
            <a:r>
              <a:rPr lang="vi-VN" sz="4000" noProof="1">
                <a:solidFill>
                  <a:schemeClr val="tx1"/>
                </a:solidFill>
                <a:latin typeface="Arial" panose="020B0604020202020204" pitchFamily="34" charset="0"/>
                <a:cs typeface="Arial" panose="020B0604020202020204" pitchFamily="34" charset="0"/>
              </a:rPr>
              <a:t>Vịnh Hạ Long</a:t>
            </a: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A. </a:t>
            </a:r>
            <a:r>
              <a:rPr lang="vi-VN" sz="4000" noProof="1">
                <a:solidFill>
                  <a:schemeClr val="tx1"/>
                </a:solidFill>
                <a:latin typeface="Arial" panose="020B0604020202020204" pitchFamily="34" charset="0"/>
                <a:cs typeface="Arial" panose="020B0604020202020204" pitchFamily="34" charset="0"/>
              </a:rPr>
              <a:t>Dân ca quan họ</a:t>
            </a:r>
          </a:p>
        </p:txBody>
      </p:sp>
      <p:sp>
        <p:nvSpPr>
          <p:cNvPr id="7" name="Đáp án sai 2">
            <a:extLst>
              <a:ext uri="{FF2B5EF4-FFF2-40B4-BE49-F238E27FC236}">
                <a16:creationId xmlns:a16="http://schemas.microsoft.com/office/drawing/2014/main" id="{6A919885-0285-0403-1E09-FA94D8BC080B}"/>
              </a:ext>
            </a:extLst>
          </p:cNvPr>
          <p:cNvSpPr/>
          <p:nvPr/>
        </p:nvSpPr>
        <p:spPr>
          <a:xfrm>
            <a:off x="1821872"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B. </a:t>
            </a:r>
            <a:r>
              <a:rPr lang="vi-VN" sz="4000" noProof="1">
                <a:solidFill>
                  <a:schemeClr val="tx1"/>
                </a:solidFill>
                <a:latin typeface="Arial" panose="020B0604020202020204" pitchFamily="34" charset="0"/>
                <a:cs typeface="Arial" panose="020B0604020202020204" pitchFamily="34" charset="0"/>
              </a:rPr>
              <a:t>Cồng chiêng Tây Nguyên</a:t>
            </a: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706754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D. </a:t>
            </a:r>
            <a:r>
              <a:rPr lang="vi-VN" sz="4000" noProof="1">
                <a:solidFill>
                  <a:schemeClr val="tx1"/>
                </a:solidFill>
                <a:latin typeface="Arial" panose="020B0604020202020204" pitchFamily="34" charset="0"/>
                <a:cs typeface="Arial" panose="020B0604020202020204" pitchFamily="34" charset="0"/>
              </a:rPr>
              <a:t>Cố đô Huế</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076643" y="5055951"/>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29036" y="7497037"/>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190943" y="7497037"/>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29036" y="5022272"/>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540744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165515"/>
            <a:ext cx="14644256" cy="25301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noProof="1">
                <a:solidFill>
                  <a:srgbClr val="FF0000"/>
                </a:solidFill>
                <a:latin typeface="Arial" panose="020B0604020202020204" pitchFamily="34" charset="0"/>
                <a:cs typeface="Arial" panose="020B0604020202020204" pitchFamily="34" charset="0"/>
              </a:rPr>
              <a:t>Câu hỏi 4: </a:t>
            </a:r>
            <a:r>
              <a:rPr lang="vi-VN" sz="4400" noProof="1">
                <a:solidFill>
                  <a:schemeClr val="tx1"/>
                </a:solidFill>
                <a:latin typeface="Arial" panose="020B0604020202020204" pitchFamily="34" charset="0"/>
                <a:cs typeface="Arial" panose="020B0604020202020204" pitchFamily="34" charset="0"/>
              </a:rPr>
              <a:t>Đâu là cảnh quan thiên nhiên của nước ta?</a:t>
            </a:r>
          </a:p>
        </p:txBody>
      </p:sp>
      <p:sp>
        <p:nvSpPr>
          <p:cNvPr id="5" name="Đáp án đúng">
            <a:extLst>
              <a:ext uri="{FF2B5EF4-FFF2-40B4-BE49-F238E27FC236}">
                <a16:creationId xmlns:a16="http://schemas.microsoft.com/office/drawing/2014/main" id="{8B66CBE4-2DB9-BCF7-D1C4-281B894BFE17}"/>
              </a:ext>
            </a:extLst>
          </p:cNvPr>
          <p:cNvSpPr/>
          <p:nvPr/>
        </p:nvSpPr>
        <p:spPr>
          <a:xfrm>
            <a:off x="9663544"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D. </a:t>
            </a:r>
            <a:r>
              <a:rPr lang="vi-VN" sz="4000" noProof="1">
                <a:solidFill>
                  <a:schemeClr val="tx1"/>
                </a:solidFill>
                <a:latin typeface="Arial" panose="020B0604020202020204" pitchFamily="34" charset="0"/>
                <a:cs typeface="Arial" panose="020B0604020202020204" pitchFamily="34" charset="0"/>
              </a:rPr>
              <a:t>Rừng Tràm Chim</a:t>
            </a: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A. </a:t>
            </a:r>
            <a:r>
              <a:rPr lang="vi-VN" sz="4000" noProof="1">
                <a:solidFill>
                  <a:schemeClr val="tx1"/>
                </a:solidFill>
                <a:latin typeface="Arial" panose="020B0604020202020204" pitchFamily="34" charset="0"/>
                <a:cs typeface="Arial" panose="020B0604020202020204" pitchFamily="34" charset="0"/>
              </a:rPr>
              <a:t>Núi Phú Sĩ</a:t>
            </a:r>
          </a:p>
        </p:txBody>
      </p:sp>
      <p:sp>
        <p:nvSpPr>
          <p:cNvPr id="7" name="Đáp án sai 2">
            <a:extLst>
              <a:ext uri="{FF2B5EF4-FFF2-40B4-BE49-F238E27FC236}">
                <a16:creationId xmlns:a16="http://schemas.microsoft.com/office/drawing/2014/main" id="{6A919885-0285-0403-1E09-FA94D8BC080B}"/>
              </a:ext>
            </a:extLst>
          </p:cNvPr>
          <p:cNvSpPr/>
          <p:nvPr/>
        </p:nvSpPr>
        <p:spPr>
          <a:xfrm>
            <a:off x="1821872"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B. </a:t>
            </a:r>
            <a:r>
              <a:rPr lang="vi-VN" sz="4000" noProof="1">
                <a:solidFill>
                  <a:schemeClr val="tx1"/>
                </a:solidFill>
                <a:latin typeface="Arial" panose="020B0604020202020204" pitchFamily="34" charset="0"/>
                <a:cs typeface="Arial" panose="020B0604020202020204" pitchFamily="34" charset="0"/>
              </a:rPr>
              <a:t>Tháp Efel</a:t>
            </a: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461529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C. </a:t>
            </a:r>
            <a:r>
              <a:rPr lang="vi-VN" sz="4000" noProof="1">
                <a:solidFill>
                  <a:schemeClr val="tx1"/>
                </a:solidFill>
                <a:latin typeface="Arial" panose="020B0604020202020204" pitchFamily="34" charset="0"/>
                <a:cs typeface="Arial" panose="020B0604020202020204" pitchFamily="34" charset="0"/>
              </a:rPr>
              <a:t>Tượng nữ thần tự do</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190943" y="7519367"/>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29036" y="7497037"/>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190943" y="5022271"/>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29036" y="5022272"/>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40567453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838200" y="571500"/>
            <a:ext cx="16459200" cy="914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333087"/>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5436313" y="101375"/>
            <a:ext cx="2766080" cy="2755707"/>
          </a:xfrm>
          <a:prstGeom prst="rect">
            <a:avLst/>
          </a:prstGeom>
        </p:spPr>
      </p:pic>
      <p:sp>
        <p:nvSpPr>
          <p:cNvPr id="7" name="Rectangle 6"/>
          <p:cNvSpPr/>
          <p:nvPr/>
        </p:nvSpPr>
        <p:spPr>
          <a:xfrm>
            <a:off x="6688325" y="664280"/>
            <a:ext cx="4564071" cy="1387175"/>
          </a:xfrm>
          <a:prstGeom prst="rect">
            <a:avLst/>
          </a:prstGeom>
        </p:spPr>
        <p:txBody>
          <a:bodyPr wrap="none">
            <a:spAutoFit/>
          </a:bodyPr>
          <a:lstStyle/>
          <a:p>
            <a:pPr algn="ctr">
              <a:lnSpc>
                <a:spcPct val="150000"/>
              </a:lnSpc>
            </a:pPr>
            <a:r>
              <a:rPr lang="en-US" sz="6400" b="1" dirty="0">
                <a:solidFill>
                  <a:srgbClr val="FF0000"/>
                </a:solidFill>
                <a:latin typeface="Arial" panose="020B0604020202020204" pitchFamily="34" charset="0"/>
                <a:ea typeface="Calibri" panose="020F0502020204030204" pitchFamily="34" charset="0"/>
                <a:cs typeface="Arial" panose="020B0604020202020204" pitchFamily="34" charset="0"/>
              </a:rPr>
              <a:t>VẬN DỤNG</a:t>
            </a:r>
            <a:endParaRPr lang="en-US" sz="6400"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1843958" y="2011153"/>
            <a:ext cx="14249400" cy="2171428"/>
          </a:xfrm>
          <a:prstGeom prst="rect">
            <a:avLst/>
          </a:prstGeom>
        </p:spPr>
        <p:txBody>
          <a:bodyPr wrap="square">
            <a:spAutoFit/>
          </a:bodyPr>
          <a:lstStyle/>
          <a:p>
            <a:pPr algn="ctr">
              <a:lnSpc>
                <a:spcPct val="150000"/>
              </a:lnSpc>
              <a:spcBef>
                <a:spcPts val="600"/>
              </a:spcBef>
              <a:spcAft>
                <a:spcPts val="0"/>
              </a:spcAft>
              <a:tabLst>
                <a:tab pos="90170" algn="l"/>
                <a:tab pos="180340" algn="l"/>
              </a:tabLst>
            </a:pPr>
            <a:r>
              <a:rPr lang="de-DE" sz="4800"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3. Thực hiện các quy định về bảo vệ cảnh quan thiên nhiên, di tích, danh lam thắng cảnh.</a:t>
            </a:r>
            <a:endParaRPr lang="en-US" sz="48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1" name="Cloud 20"/>
          <p:cNvSpPr/>
          <p:nvPr/>
        </p:nvSpPr>
        <p:spPr>
          <a:xfrm>
            <a:off x="5732076" y="4333207"/>
            <a:ext cx="11040639" cy="5562601"/>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019115" y="5019008"/>
            <a:ext cx="8368936" cy="4324261"/>
          </a:xfrm>
          <a:prstGeom prst="rect">
            <a:avLst/>
          </a:prstGeom>
        </p:spPr>
        <p:txBody>
          <a:bodyPr wrap="square">
            <a:spAutoFit/>
          </a:bodyPr>
          <a:lstStyle/>
          <a:p>
            <a:pPr marL="571500" indent="-571500" algn="just">
              <a:lnSpc>
                <a:spcPct val="150000"/>
              </a:lnSpc>
              <a:spcBef>
                <a:spcPts val="600"/>
              </a:spcBef>
              <a:spcAft>
                <a:spcPts val="0"/>
              </a:spcAft>
              <a:buFont typeface="Arial" panose="020B0604020202020204" pitchFamily="34" charset="0"/>
              <a:buChar char="•"/>
              <a:tabLst>
                <a:tab pos="90170" algn="l"/>
                <a:tab pos="180340" algn="l"/>
              </a:tabLst>
            </a:pPr>
            <a:r>
              <a:rPr lang="de-DE" sz="3600" dirty="0">
                <a:solidFill>
                  <a:srgbClr val="000000"/>
                </a:solidFill>
                <a:latin typeface="Arial" panose="020B0604020202020204" pitchFamily="34" charset="0"/>
                <a:ea typeface="Calibri" panose="020F0502020204030204" pitchFamily="34" charset="0"/>
                <a:cs typeface="Arial" panose="020B0604020202020204" pitchFamily="34" charset="0"/>
              </a:rPr>
              <a:t>Tự giác thực hiện những hành vi, việc làm theo quy định để bảo vệ cảnh quan thiên nhiên ở địa phương.</a:t>
            </a:r>
            <a:endParaRPr lang="en-US" sz="36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600"/>
              </a:spcBef>
              <a:spcAft>
                <a:spcPts val="0"/>
              </a:spcAft>
              <a:buFont typeface="Arial" panose="020B0604020202020204" pitchFamily="34" charset="0"/>
              <a:buChar char="•"/>
              <a:tabLst>
                <a:tab pos="90170" algn="l"/>
                <a:tab pos="180340" algn="l"/>
              </a:tabLst>
            </a:pPr>
            <a:r>
              <a:rPr lang="de-DE" sz="3600" dirty="0">
                <a:solidFill>
                  <a:srgbClr val="000000"/>
                </a:solidFill>
                <a:latin typeface="Arial" panose="020B0604020202020204" pitchFamily="34" charset="0"/>
                <a:ea typeface="Calibri" panose="020F0502020204030204" pitchFamily="34" charset="0"/>
                <a:cs typeface="Arial" panose="020B0604020202020204" pitchFamily="34" charset="0"/>
              </a:rPr>
              <a:t>Vận động, nhắc nhở mọi người cùng thực hiện.</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0"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65923" y="4593297"/>
            <a:ext cx="4419600" cy="5829208"/>
          </a:xfrm>
          <a:prstGeom prst="rect">
            <a:avLst/>
          </a:prstGeom>
        </p:spPr>
      </p:pic>
    </p:spTree>
    <p:extLst>
      <p:ext uri="{BB962C8B-B14F-4D97-AF65-F5344CB8AC3E}">
        <p14:creationId xmlns:p14="http://schemas.microsoft.com/office/powerpoint/2010/main" val="23693142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 calcmode="lin" valueType="num">
                                      <p:cBhvr additive="base">
                                        <p:cTn id="2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xEl>
                                              <p:pRg st="1" end="1"/>
                                            </p:txEl>
                                          </p:spTgt>
                                        </p:tgtEl>
                                        <p:attrNameLst>
                                          <p:attrName>style.visibility</p:attrName>
                                        </p:attrNameLst>
                                      </p:cBhvr>
                                      <p:to>
                                        <p:strVal val="visible"/>
                                      </p:to>
                                    </p:set>
                                    <p:anim calcmode="lin" valueType="num">
                                      <p:cBhvr additive="base">
                                        <p:cTn id="27"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1" grpId="0" animBg="1"/>
      <p:bldP spid="1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3061555" y="1485900"/>
            <a:ext cx="12940444" cy="70103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57200" y="17128"/>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4493220" y="483734"/>
            <a:ext cx="2766080" cy="2755707"/>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00" y="5372100"/>
            <a:ext cx="5569103" cy="4880559"/>
          </a:xfrm>
          <a:prstGeom prst="rect">
            <a:avLst/>
          </a:prstGeom>
        </p:spPr>
      </p:pic>
      <p:pic>
        <p:nvPicPr>
          <p:cNvPr id="10"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595299" y="5709314"/>
            <a:ext cx="2941243" cy="3907448"/>
          </a:xfrm>
          <a:prstGeom prst="rect">
            <a:avLst/>
          </a:prstGeom>
        </p:spPr>
      </p:pic>
      <p:sp>
        <p:nvSpPr>
          <p:cNvPr id="11" name="Rectangle 10"/>
          <p:cNvSpPr/>
          <p:nvPr/>
        </p:nvSpPr>
        <p:spPr>
          <a:xfrm>
            <a:off x="7356779" y="1616399"/>
            <a:ext cx="4336444" cy="1387175"/>
          </a:xfrm>
          <a:prstGeom prst="rect">
            <a:avLst/>
          </a:prstGeom>
        </p:spPr>
        <p:txBody>
          <a:bodyPr wrap="none">
            <a:spAutoFit/>
          </a:bodyPr>
          <a:lstStyle/>
          <a:p>
            <a:pPr algn="ctr">
              <a:lnSpc>
                <a:spcPct val="150000"/>
              </a:lnSpc>
            </a:pPr>
            <a:r>
              <a:rPr lang="vi-VN" sz="6400" b="1" dirty="0">
                <a:solidFill>
                  <a:srgbClr val="FF0000"/>
                </a:solidFill>
                <a:latin typeface="Arial" panose="020B0604020202020204" pitchFamily="34" charset="0"/>
                <a:cs typeface="Arial" panose="020B0604020202020204" pitchFamily="34" charset="0"/>
              </a:rPr>
              <a:t>KẾT LUẬN</a:t>
            </a:r>
            <a:endParaRPr lang="en-US" sz="6400" dirty="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4439051" y="3113187"/>
            <a:ext cx="10156248" cy="5078313"/>
          </a:xfrm>
          <a:prstGeom prst="rect">
            <a:avLst/>
          </a:prstGeom>
        </p:spPr>
        <p:txBody>
          <a:bodyPr wrap="square">
            <a:spAutoFit/>
          </a:bodyPr>
          <a:lstStyle/>
          <a:p>
            <a:pPr algn="just">
              <a:lnSpc>
                <a:spcPct val="150000"/>
              </a:lnSpc>
            </a:pPr>
            <a:r>
              <a:rPr lang="de-DE" sz="3600" dirty="0">
                <a:solidFill>
                  <a:srgbClr val="000000"/>
                </a:solidFill>
                <a:latin typeface="Arial" panose="020B0604020202020204" pitchFamily="34" charset="0"/>
                <a:ea typeface="Calibri" panose="020F0502020204030204" pitchFamily="34" charset="0"/>
                <a:cs typeface="Arial" panose="020B0604020202020204" pitchFamily="34" charset="0"/>
              </a:rPr>
              <a:t>Chúng ta rất yêu quý và tự hào về những cảnh quan thiên nhiên tươi đẹp của địa phương. Càng yêu quý, tự hào, chúng ta càng cẩn phải tự giác thực hiện những hành vị, việc làm cần thiết dể giữ gìn, bảo vệ cảnh quan thiên nhiên và nhắc nhớ mọi người xung quanh cùng thực hiện.</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0509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762000" y="800100"/>
            <a:ext cx="16687800" cy="89017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333087"/>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4493220" y="483734"/>
            <a:ext cx="2766080" cy="2755707"/>
          </a:xfrm>
          <a:prstGeom prst="rect">
            <a:avLst/>
          </a:prstGeom>
        </p:spPr>
      </p:pic>
      <p:sp>
        <p:nvSpPr>
          <p:cNvPr id="15" name="Google Shape;2902;p52"/>
          <p:cNvSpPr txBox="1">
            <a:spLocks/>
          </p:cNvSpPr>
          <p:nvPr/>
        </p:nvSpPr>
        <p:spPr>
          <a:xfrm>
            <a:off x="2605977" y="1318513"/>
            <a:ext cx="12595584" cy="822388"/>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vi-VN" sz="6400" b="1" dirty="0">
                <a:latin typeface="Arial" panose="020B0604020202020204" pitchFamily="34" charset="0"/>
                <a:cs typeface="Arial" panose="020B0604020202020204" pitchFamily="34" charset="0"/>
              </a:rPr>
              <a:t>HƯỚNG DẪN VỀ NHÀ</a:t>
            </a:r>
          </a:p>
        </p:txBody>
      </p:sp>
      <p:grpSp>
        <p:nvGrpSpPr>
          <p:cNvPr id="16" name="Google Shape;2907;p52"/>
          <p:cNvGrpSpPr/>
          <p:nvPr/>
        </p:nvGrpSpPr>
        <p:grpSpPr>
          <a:xfrm>
            <a:off x="3493146" y="4445450"/>
            <a:ext cx="697607" cy="934072"/>
            <a:chOff x="3601939" y="4161192"/>
            <a:chExt cx="275178" cy="388912"/>
          </a:xfrm>
        </p:grpSpPr>
        <p:sp>
          <p:nvSpPr>
            <p:cNvPr id="17" name="Google Shape;2908;p52"/>
            <p:cNvSpPr/>
            <p:nvPr/>
          </p:nvSpPr>
          <p:spPr>
            <a:xfrm>
              <a:off x="3601939" y="4161192"/>
              <a:ext cx="195546" cy="388912"/>
            </a:xfrm>
            <a:custGeom>
              <a:avLst/>
              <a:gdLst/>
              <a:ahLst/>
              <a:cxnLst/>
              <a:rect l="l" t="t" r="r" b="b"/>
              <a:pathLst>
                <a:path w="7443" h="14803" extrusionOk="0">
                  <a:moveTo>
                    <a:pt x="3725" y="0"/>
                  </a:moveTo>
                  <a:cubicBezTo>
                    <a:pt x="2608" y="0"/>
                    <a:pt x="1714" y="916"/>
                    <a:pt x="1734" y="2033"/>
                  </a:cubicBezTo>
                  <a:lnTo>
                    <a:pt x="1734" y="8580"/>
                  </a:lnTo>
                  <a:cubicBezTo>
                    <a:pt x="521" y="9440"/>
                    <a:pt x="0" y="10994"/>
                    <a:pt x="458" y="12416"/>
                  </a:cubicBezTo>
                  <a:cubicBezTo>
                    <a:pt x="909" y="13838"/>
                    <a:pt x="2227" y="14802"/>
                    <a:pt x="3725" y="14802"/>
                  </a:cubicBezTo>
                  <a:cubicBezTo>
                    <a:pt x="5216" y="14802"/>
                    <a:pt x="6534" y="13838"/>
                    <a:pt x="6992" y="12416"/>
                  </a:cubicBezTo>
                  <a:cubicBezTo>
                    <a:pt x="7443" y="10994"/>
                    <a:pt x="6930" y="9440"/>
                    <a:pt x="5709" y="8580"/>
                  </a:cubicBezTo>
                  <a:lnTo>
                    <a:pt x="5709" y="2033"/>
                  </a:lnTo>
                  <a:cubicBezTo>
                    <a:pt x="5737" y="916"/>
                    <a:pt x="4835" y="0"/>
                    <a:pt x="3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18" name="Google Shape;2909;p52"/>
            <p:cNvSpPr/>
            <p:nvPr/>
          </p:nvSpPr>
          <p:spPr>
            <a:xfrm>
              <a:off x="3630182" y="4193980"/>
              <a:ext cx="128131" cy="324597"/>
            </a:xfrm>
            <a:custGeom>
              <a:avLst/>
              <a:gdLst/>
              <a:ahLst/>
              <a:cxnLst/>
              <a:rect l="l" t="t" r="r" b="b"/>
              <a:pathLst>
                <a:path w="4877" h="12355" extrusionOk="0">
                  <a:moveTo>
                    <a:pt x="2650" y="1"/>
                  </a:moveTo>
                  <a:cubicBezTo>
                    <a:pt x="2213" y="1"/>
                    <a:pt x="1866" y="348"/>
                    <a:pt x="1866" y="785"/>
                  </a:cubicBezTo>
                  <a:lnTo>
                    <a:pt x="1866" y="7950"/>
                  </a:lnTo>
                  <a:lnTo>
                    <a:pt x="1360" y="8310"/>
                  </a:lnTo>
                  <a:cubicBezTo>
                    <a:pt x="0" y="9274"/>
                    <a:pt x="146" y="11341"/>
                    <a:pt x="1624" y="12104"/>
                  </a:cubicBezTo>
                  <a:cubicBezTo>
                    <a:pt x="1957" y="12276"/>
                    <a:pt x="2305" y="12354"/>
                    <a:pt x="2643" y="12354"/>
                  </a:cubicBezTo>
                  <a:cubicBezTo>
                    <a:pt x="3811" y="12354"/>
                    <a:pt x="4871" y="11418"/>
                    <a:pt x="4877" y="10128"/>
                  </a:cubicBezTo>
                  <a:cubicBezTo>
                    <a:pt x="4870" y="9406"/>
                    <a:pt x="4523" y="8733"/>
                    <a:pt x="3933" y="8310"/>
                  </a:cubicBezTo>
                  <a:lnTo>
                    <a:pt x="3434" y="7950"/>
                  </a:lnTo>
                  <a:lnTo>
                    <a:pt x="3434" y="785"/>
                  </a:lnTo>
                  <a:cubicBezTo>
                    <a:pt x="3434" y="348"/>
                    <a:pt x="3080" y="1"/>
                    <a:pt x="26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0" name="Google Shape;2910;p52"/>
            <p:cNvSpPr/>
            <p:nvPr/>
          </p:nvSpPr>
          <p:spPr>
            <a:xfrm>
              <a:off x="3636383" y="4193980"/>
              <a:ext cx="63448" cy="324597"/>
            </a:xfrm>
            <a:custGeom>
              <a:avLst/>
              <a:gdLst/>
              <a:ahLst/>
              <a:cxnLst/>
              <a:rect l="l" t="t" r="r" b="b"/>
              <a:pathLst>
                <a:path w="2415" h="12355" extrusionOk="0">
                  <a:moveTo>
                    <a:pt x="2407" y="1"/>
                  </a:moveTo>
                  <a:cubicBezTo>
                    <a:pt x="1977" y="1"/>
                    <a:pt x="1630" y="354"/>
                    <a:pt x="1630" y="785"/>
                  </a:cubicBezTo>
                  <a:lnTo>
                    <a:pt x="1630" y="7950"/>
                  </a:lnTo>
                  <a:lnTo>
                    <a:pt x="1124" y="8310"/>
                  </a:lnTo>
                  <a:cubicBezTo>
                    <a:pt x="333" y="8872"/>
                    <a:pt x="0" y="9878"/>
                    <a:pt x="292" y="10800"/>
                  </a:cubicBezTo>
                  <a:cubicBezTo>
                    <a:pt x="590" y="11723"/>
                    <a:pt x="1443" y="12354"/>
                    <a:pt x="2414" y="12354"/>
                  </a:cubicBezTo>
                  <a:cubicBezTo>
                    <a:pt x="1714" y="12354"/>
                    <a:pt x="1145" y="11355"/>
                    <a:pt x="1138" y="10128"/>
                  </a:cubicBezTo>
                  <a:cubicBezTo>
                    <a:pt x="1138" y="9295"/>
                    <a:pt x="1492" y="8504"/>
                    <a:pt x="2116" y="7950"/>
                  </a:cubicBezTo>
                  <a:lnTo>
                    <a:pt x="2116" y="785"/>
                  </a:lnTo>
                  <a:cubicBezTo>
                    <a:pt x="2116" y="354"/>
                    <a:pt x="2164" y="1"/>
                    <a:pt x="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1" name="Google Shape;2911;p52"/>
            <p:cNvSpPr/>
            <p:nvPr/>
          </p:nvSpPr>
          <p:spPr>
            <a:xfrm>
              <a:off x="3679207" y="4193980"/>
              <a:ext cx="41195" cy="89326"/>
            </a:xfrm>
            <a:custGeom>
              <a:avLst/>
              <a:gdLst/>
              <a:ahLst/>
              <a:cxnLst/>
              <a:rect l="l" t="t" r="r" b="b"/>
              <a:pathLst>
                <a:path w="1568" h="3400" extrusionOk="0">
                  <a:moveTo>
                    <a:pt x="784" y="1"/>
                  </a:moveTo>
                  <a:cubicBezTo>
                    <a:pt x="347" y="1"/>
                    <a:pt x="0" y="348"/>
                    <a:pt x="0" y="785"/>
                  </a:cubicBezTo>
                  <a:lnTo>
                    <a:pt x="0" y="3399"/>
                  </a:lnTo>
                  <a:lnTo>
                    <a:pt x="1568" y="3399"/>
                  </a:lnTo>
                  <a:lnTo>
                    <a:pt x="1568" y="785"/>
                  </a:lnTo>
                  <a:cubicBezTo>
                    <a:pt x="1568" y="348"/>
                    <a:pt x="1214" y="1"/>
                    <a:pt x="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2" name="Google Shape;2912;p52"/>
            <p:cNvSpPr/>
            <p:nvPr/>
          </p:nvSpPr>
          <p:spPr>
            <a:xfrm>
              <a:off x="3679207" y="4368010"/>
              <a:ext cx="41195" cy="11875"/>
            </a:xfrm>
            <a:custGeom>
              <a:avLst/>
              <a:gdLst/>
              <a:ahLst/>
              <a:cxnLst/>
              <a:rect l="l" t="t" r="r" b="b"/>
              <a:pathLst>
                <a:path w="1568" h="452" extrusionOk="0">
                  <a:moveTo>
                    <a:pt x="0" y="1"/>
                  </a:moveTo>
                  <a:lnTo>
                    <a:pt x="0" y="452"/>
                  </a:lnTo>
                  <a:lnTo>
                    <a:pt x="1568" y="452"/>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3" name="Google Shape;2913;p52"/>
            <p:cNvSpPr/>
            <p:nvPr/>
          </p:nvSpPr>
          <p:spPr>
            <a:xfrm>
              <a:off x="3679207" y="4322637"/>
              <a:ext cx="41195" cy="12059"/>
            </a:xfrm>
            <a:custGeom>
              <a:avLst/>
              <a:gdLst/>
              <a:ahLst/>
              <a:cxnLst/>
              <a:rect l="l" t="t" r="r" b="b"/>
              <a:pathLst>
                <a:path w="1568" h="459" extrusionOk="0">
                  <a:moveTo>
                    <a:pt x="0" y="1"/>
                  </a:moveTo>
                  <a:lnTo>
                    <a:pt x="0" y="458"/>
                  </a:lnTo>
                  <a:lnTo>
                    <a:pt x="1568" y="458"/>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4" name="Google Shape;2914;p52"/>
            <p:cNvSpPr/>
            <p:nvPr/>
          </p:nvSpPr>
          <p:spPr>
            <a:xfrm>
              <a:off x="3679207" y="4277448"/>
              <a:ext cx="41195" cy="11875"/>
            </a:xfrm>
            <a:custGeom>
              <a:avLst/>
              <a:gdLst/>
              <a:ahLst/>
              <a:cxnLst/>
              <a:rect l="l" t="t" r="r" b="b"/>
              <a:pathLst>
                <a:path w="1568" h="452" extrusionOk="0">
                  <a:moveTo>
                    <a:pt x="0" y="1"/>
                  </a:moveTo>
                  <a:lnTo>
                    <a:pt x="0" y="451"/>
                  </a:lnTo>
                  <a:lnTo>
                    <a:pt x="1568" y="451"/>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5" name="Google Shape;2915;p52"/>
            <p:cNvSpPr/>
            <p:nvPr/>
          </p:nvSpPr>
          <p:spPr>
            <a:xfrm>
              <a:off x="3679207" y="4232076"/>
              <a:ext cx="41195" cy="11875"/>
            </a:xfrm>
            <a:custGeom>
              <a:avLst/>
              <a:gdLst/>
              <a:ahLst/>
              <a:cxnLst/>
              <a:rect l="l" t="t" r="r" b="b"/>
              <a:pathLst>
                <a:path w="1568" h="452" extrusionOk="0">
                  <a:moveTo>
                    <a:pt x="0" y="0"/>
                  </a:moveTo>
                  <a:lnTo>
                    <a:pt x="0" y="451"/>
                  </a:lnTo>
                  <a:lnTo>
                    <a:pt x="1568" y="451"/>
                  </a:lnTo>
                  <a:lnTo>
                    <a:pt x="1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6" name="Google Shape;2916;p52"/>
            <p:cNvSpPr/>
            <p:nvPr/>
          </p:nvSpPr>
          <p:spPr>
            <a:xfrm>
              <a:off x="3811489" y="4211846"/>
              <a:ext cx="65629" cy="111921"/>
            </a:xfrm>
            <a:custGeom>
              <a:avLst/>
              <a:gdLst/>
              <a:ahLst/>
              <a:cxnLst/>
              <a:rect l="l" t="t" r="r" b="b"/>
              <a:pathLst>
                <a:path w="2498" h="4260" extrusionOk="0">
                  <a:moveTo>
                    <a:pt x="1243" y="0"/>
                  </a:moveTo>
                  <a:cubicBezTo>
                    <a:pt x="452" y="0"/>
                    <a:pt x="1" y="465"/>
                    <a:pt x="1" y="1270"/>
                  </a:cubicBezTo>
                  <a:lnTo>
                    <a:pt x="1" y="2990"/>
                  </a:lnTo>
                  <a:cubicBezTo>
                    <a:pt x="1" y="3427"/>
                    <a:pt x="119" y="3753"/>
                    <a:pt x="362" y="3968"/>
                  </a:cubicBezTo>
                  <a:cubicBezTo>
                    <a:pt x="577" y="4155"/>
                    <a:pt x="875" y="4259"/>
                    <a:pt x="1243" y="4259"/>
                  </a:cubicBezTo>
                  <a:cubicBezTo>
                    <a:pt x="1978" y="4259"/>
                    <a:pt x="2498" y="3836"/>
                    <a:pt x="2498" y="3226"/>
                  </a:cubicBezTo>
                  <a:cubicBezTo>
                    <a:pt x="2498" y="2990"/>
                    <a:pt x="2401" y="2941"/>
                    <a:pt x="2241" y="2941"/>
                  </a:cubicBezTo>
                  <a:cubicBezTo>
                    <a:pt x="2082" y="2941"/>
                    <a:pt x="1999" y="3004"/>
                    <a:pt x="1985" y="3122"/>
                  </a:cubicBezTo>
                  <a:cubicBezTo>
                    <a:pt x="1950" y="3385"/>
                    <a:pt x="1901" y="3788"/>
                    <a:pt x="1270" y="3788"/>
                  </a:cubicBezTo>
                  <a:cubicBezTo>
                    <a:pt x="757" y="3788"/>
                    <a:pt x="507" y="3531"/>
                    <a:pt x="507" y="2990"/>
                  </a:cubicBezTo>
                  <a:lnTo>
                    <a:pt x="507" y="1270"/>
                  </a:lnTo>
                  <a:cubicBezTo>
                    <a:pt x="507" y="736"/>
                    <a:pt x="757" y="465"/>
                    <a:pt x="1256" y="465"/>
                  </a:cubicBezTo>
                  <a:cubicBezTo>
                    <a:pt x="1832" y="465"/>
                    <a:pt x="1971" y="812"/>
                    <a:pt x="1985" y="1110"/>
                  </a:cubicBezTo>
                  <a:cubicBezTo>
                    <a:pt x="1992" y="1228"/>
                    <a:pt x="2082" y="1291"/>
                    <a:pt x="2241" y="1291"/>
                  </a:cubicBezTo>
                  <a:cubicBezTo>
                    <a:pt x="2401" y="1291"/>
                    <a:pt x="2498" y="1249"/>
                    <a:pt x="2498" y="1013"/>
                  </a:cubicBezTo>
                  <a:cubicBezTo>
                    <a:pt x="2498" y="417"/>
                    <a:pt x="1985" y="0"/>
                    <a:pt x="1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7" name="Google Shape;2917;p52"/>
            <p:cNvSpPr/>
            <p:nvPr/>
          </p:nvSpPr>
          <p:spPr>
            <a:xfrm>
              <a:off x="3774497" y="4175485"/>
              <a:ext cx="45241" cy="38936"/>
            </a:xfrm>
            <a:custGeom>
              <a:avLst/>
              <a:gdLst/>
              <a:ahLst/>
              <a:cxnLst/>
              <a:rect l="l" t="t" r="r" b="b"/>
              <a:pathLst>
                <a:path w="1722" h="1482" extrusionOk="0">
                  <a:moveTo>
                    <a:pt x="986" y="453"/>
                  </a:moveTo>
                  <a:cubicBezTo>
                    <a:pt x="1131" y="453"/>
                    <a:pt x="1270" y="566"/>
                    <a:pt x="1270" y="739"/>
                  </a:cubicBezTo>
                  <a:cubicBezTo>
                    <a:pt x="1270" y="899"/>
                    <a:pt x="1145" y="1031"/>
                    <a:pt x="986" y="1031"/>
                  </a:cubicBezTo>
                  <a:cubicBezTo>
                    <a:pt x="729" y="1031"/>
                    <a:pt x="604" y="719"/>
                    <a:pt x="785" y="538"/>
                  </a:cubicBezTo>
                  <a:cubicBezTo>
                    <a:pt x="843" y="480"/>
                    <a:pt x="915" y="453"/>
                    <a:pt x="986" y="453"/>
                  </a:cubicBezTo>
                  <a:close/>
                  <a:moveTo>
                    <a:pt x="983" y="1"/>
                  </a:moveTo>
                  <a:cubicBezTo>
                    <a:pt x="801" y="1"/>
                    <a:pt x="616" y="68"/>
                    <a:pt x="466" y="219"/>
                  </a:cubicBezTo>
                  <a:cubicBezTo>
                    <a:pt x="1" y="684"/>
                    <a:pt x="327" y="1482"/>
                    <a:pt x="986" y="1482"/>
                  </a:cubicBezTo>
                  <a:cubicBezTo>
                    <a:pt x="1395" y="1482"/>
                    <a:pt x="1721" y="1149"/>
                    <a:pt x="1721" y="739"/>
                  </a:cubicBezTo>
                  <a:cubicBezTo>
                    <a:pt x="1721" y="294"/>
                    <a:pt x="1360" y="1"/>
                    <a:pt x="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grpSp>
        <p:nvGrpSpPr>
          <p:cNvPr id="28" name="Google Shape;2918;p52"/>
          <p:cNvGrpSpPr/>
          <p:nvPr/>
        </p:nvGrpSpPr>
        <p:grpSpPr>
          <a:xfrm>
            <a:off x="8456102" y="4461799"/>
            <a:ext cx="999873" cy="911306"/>
            <a:chOff x="5812588" y="2708991"/>
            <a:chExt cx="612637" cy="597721"/>
          </a:xfrm>
        </p:grpSpPr>
        <p:sp>
          <p:nvSpPr>
            <p:cNvPr id="29" name="Google Shape;2919;p52"/>
            <p:cNvSpPr/>
            <p:nvPr/>
          </p:nvSpPr>
          <p:spPr>
            <a:xfrm>
              <a:off x="6287588" y="2932772"/>
              <a:ext cx="90301" cy="149811"/>
            </a:xfrm>
            <a:custGeom>
              <a:avLst/>
              <a:gdLst/>
              <a:ahLst/>
              <a:cxnLst/>
              <a:rect l="l" t="t" r="r" b="b"/>
              <a:pathLst>
                <a:path w="2101" h="3536" extrusionOk="0">
                  <a:moveTo>
                    <a:pt x="1784" y="1"/>
                  </a:moveTo>
                  <a:cubicBezTo>
                    <a:pt x="1732" y="1"/>
                    <a:pt x="1677" y="21"/>
                    <a:pt x="1628" y="70"/>
                  </a:cubicBezTo>
                  <a:lnTo>
                    <a:pt x="82" y="1616"/>
                  </a:lnTo>
                  <a:cubicBezTo>
                    <a:pt x="0" y="1698"/>
                    <a:pt x="0" y="1840"/>
                    <a:pt x="82" y="1928"/>
                  </a:cubicBezTo>
                  <a:lnTo>
                    <a:pt x="1628" y="3468"/>
                  </a:lnTo>
                  <a:cubicBezTo>
                    <a:pt x="1668" y="3508"/>
                    <a:pt x="1723" y="3535"/>
                    <a:pt x="1784" y="3535"/>
                  </a:cubicBezTo>
                  <a:cubicBezTo>
                    <a:pt x="1980" y="3535"/>
                    <a:pt x="2082" y="3298"/>
                    <a:pt x="1940" y="3156"/>
                  </a:cubicBezTo>
                  <a:lnTo>
                    <a:pt x="550" y="1772"/>
                  </a:lnTo>
                  <a:lnTo>
                    <a:pt x="1940" y="382"/>
                  </a:lnTo>
                  <a:cubicBezTo>
                    <a:pt x="2101" y="221"/>
                    <a:pt x="1955" y="1"/>
                    <a:pt x="1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nvGrpSpPr>
            <p:cNvPr id="30" name="Google Shape;2920;p52"/>
            <p:cNvGrpSpPr/>
            <p:nvPr/>
          </p:nvGrpSpPr>
          <p:grpSpPr>
            <a:xfrm>
              <a:off x="5812588" y="2708991"/>
              <a:ext cx="612637" cy="597721"/>
              <a:chOff x="5802038" y="2708991"/>
              <a:chExt cx="612637" cy="597721"/>
            </a:xfrm>
          </p:grpSpPr>
          <p:sp>
            <p:nvSpPr>
              <p:cNvPr id="31" name="Google Shape;2921;p52"/>
              <p:cNvSpPr/>
              <p:nvPr/>
            </p:nvSpPr>
            <p:spPr>
              <a:xfrm>
                <a:off x="5867927" y="3130497"/>
                <a:ext cx="116003" cy="111215"/>
              </a:xfrm>
              <a:custGeom>
                <a:avLst/>
                <a:gdLst/>
                <a:ahLst/>
                <a:cxnLst/>
                <a:rect l="l" t="t" r="r" b="b"/>
                <a:pathLst>
                  <a:path w="2699" h="2625" extrusionOk="0">
                    <a:moveTo>
                      <a:pt x="299" y="1"/>
                    </a:moveTo>
                    <a:cubicBezTo>
                      <a:pt x="0" y="1"/>
                      <a:pt x="0" y="441"/>
                      <a:pt x="299" y="441"/>
                    </a:cubicBezTo>
                    <a:lnTo>
                      <a:pt x="2258" y="441"/>
                    </a:lnTo>
                    <a:lnTo>
                      <a:pt x="2258" y="2401"/>
                    </a:lnTo>
                    <a:cubicBezTo>
                      <a:pt x="2258" y="2523"/>
                      <a:pt x="2353" y="2625"/>
                      <a:pt x="2475" y="2625"/>
                    </a:cubicBezTo>
                    <a:cubicBezTo>
                      <a:pt x="2597" y="2625"/>
                      <a:pt x="2699" y="2523"/>
                      <a:pt x="2699" y="2401"/>
                    </a:cubicBezTo>
                    <a:lnTo>
                      <a:pt x="2699" y="224"/>
                    </a:lnTo>
                    <a:cubicBezTo>
                      <a:pt x="2699" y="102"/>
                      <a:pt x="2597" y="1"/>
                      <a:pt x="24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2" name="Google Shape;2922;p52"/>
              <p:cNvSpPr/>
              <p:nvPr/>
            </p:nvSpPr>
            <p:spPr>
              <a:xfrm>
                <a:off x="6232788" y="2773939"/>
                <a:ext cx="116046" cy="111003"/>
              </a:xfrm>
              <a:custGeom>
                <a:avLst/>
                <a:gdLst/>
                <a:ahLst/>
                <a:cxnLst/>
                <a:rect l="l" t="t" r="r" b="b"/>
                <a:pathLst>
                  <a:path w="2700" h="2620" extrusionOk="0">
                    <a:moveTo>
                      <a:pt x="221" y="0"/>
                    </a:moveTo>
                    <a:cubicBezTo>
                      <a:pt x="111" y="0"/>
                      <a:pt x="1" y="73"/>
                      <a:pt x="1" y="219"/>
                    </a:cubicBezTo>
                    <a:lnTo>
                      <a:pt x="1" y="2402"/>
                    </a:lnTo>
                    <a:cubicBezTo>
                      <a:pt x="1" y="2524"/>
                      <a:pt x="102" y="2619"/>
                      <a:pt x="224" y="2619"/>
                    </a:cubicBezTo>
                    <a:lnTo>
                      <a:pt x="2408" y="2619"/>
                    </a:lnTo>
                    <a:cubicBezTo>
                      <a:pt x="2699" y="2619"/>
                      <a:pt x="2699" y="2179"/>
                      <a:pt x="2408" y="2179"/>
                    </a:cubicBezTo>
                    <a:lnTo>
                      <a:pt x="441" y="2179"/>
                    </a:lnTo>
                    <a:lnTo>
                      <a:pt x="441" y="219"/>
                    </a:lnTo>
                    <a:cubicBezTo>
                      <a:pt x="441" y="73"/>
                      <a:pt x="331" y="0"/>
                      <a:pt x="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3" name="Google Shape;2923;p52"/>
              <p:cNvSpPr/>
              <p:nvPr/>
            </p:nvSpPr>
            <p:spPr>
              <a:xfrm>
                <a:off x="6028588" y="2746062"/>
                <a:ext cx="159628" cy="84269"/>
              </a:xfrm>
              <a:custGeom>
                <a:avLst/>
                <a:gdLst/>
                <a:ahLst/>
                <a:cxnLst/>
                <a:rect l="l" t="t" r="r" b="b"/>
                <a:pathLst>
                  <a:path w="3714" h="1989" extrusionOk="0">
                    <a:moveTo>
                      <a:pt x="314" y="0"/>
                    </a:moveTo>
                    <a:cubicBezTo>
                      <a:pt x="145" y="0"/>
                      <a:pt x="0" y="221"/>
                      <a:pt x="161" y="382"/>
                    </a:cubicBezTo>
                    <a:lnTo>
                      <a:pt x="1700" y="1928"/>
                    </a:lnTo>
                    <a:cubicBezTo>
                      <a:pt x="1741" y="1969"/>
                      <a:pt x="1795" y="1989"/>
                      <a:pt x="1856" y="1989"/>
                    </a:cubicBezTo>
                    <a:cubicBezTo>
                      <a:pt x="1917" y="1989"/>
                      <a:pt x="1971" y="1969"/>
                      <a:pt x="2012" y="1928"/>
                    </a:cubicBezTo>
                    <a:lnTo>
                      <a:pt x="3558" y="382"/>
                    </a:lnTo>
                    <a:cubicBezTo>
                      <a:pt x="3714" y="221"/>
                      <a:pt x="3567" y="0"/>
                      <a:pt x="3399" y="0"/>
                    </a:cubicBezTo>
                    <a:cubicBezTo>
                      <a:pt x="3347" y="0"/>
                      <a:pt x="3294" y="21"/>
                      <a:pt x="3246" y="70"/>
                    </a:cubicBezTo>
                    <a:lnTo>
                      <a:pt x="1856" y="1460"/>
                    </a:lnTo>
                    <a:lnTo>
                      <a:pt x="466" y="70"/>
                    </a:lnTo>
                    <a:cubicBezTo>
                      <a:pt x="419" y="21"/>
                      <a:pt x="365" y="0"/>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4" name="Google Shape;2924;p52"/>
              <p:cNvSpPr/>
              <p:nvPr/>
            </p:nvSpPr>
            <p:spPr>
              <a:xfrm>
                <a:off x="6028502" y="3185447"/>
                <a:ext cx="158854" cy="84142"/>
              </a:xfrm>
              <a:custGeom>
                <a:avLst/>
                <a:gdLst/>
                <a:ahLst/>
                <a:cxnLst/>
                <a:rect l="l" t="t" r="r" b="b"/>
                <a:pathLst>
                  <a:path w="3696" h="1986" extrusionOk="0">
                    <a:moveTo>
                      <a:pt x="1858" y="0"/>
                    </a:moveTo>
                    <a:cubicBezTo>
                      <a:pt x="1802" y="0"/>
                      <a:pt x="1746" y="23"/>
                      <a:pt x="1702" y="67"/>
                    </a:cubicBezTo>
                    <a:lnTo>
                      <a:pt x="163" y="1606"/>
                    </a:lnTo>
                    <a:cubicBezTo>
                      <a:pt x="1" y="1763"/>
                      <a:pt x="149" y="1984"/>
                      <a:pt x="322" y="1984"/>
                    </a:cubicBezTo>
                    <a:cubicBezTo>
                      <a:pt x="373" y="1984"/>
                      <a:pt x="427" y="1964"/>
                      <a:pt x="475" y="1918"/>
                    </a:cubicBezTo>
                    <a:lnTo>
                      <a:pt x="1858" y="528"/>
                    </a:lnTo>
                    <a:lnTo>
                      <a:pt x="3248" y="1918"/>
                    </a:lnTo>
                    <a:cubicBezTo>
                      <a:pt x="3289" y="1958"/>
                      <a:pt x="3343" y="1979"/>
                      <a:pt x="3404" y="1979"/>
                    </a:cubicBezTo>
                    <a:lnTo>
                      <a:pt x="3404" y="1985"/>
                    </a:lnTo>
                    <a:cubicBezTo>
                      <a:pt x="3601" y="1985"/>
                      <a:pt x="3696" y="1748"/>
                      <a:pt x="3560" y="1606"/>
                    </a:cubicBezTo>
                    <a:lnTo>
                      <a:pt x="2014" y="67"/>
                    </a:lnTo>
                    <a:cubicBezTo>
                      <a:pt x="1970" y="23"/>
                      <a:pt x="1914" y="0"/>
                      <a:pt x="1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5" name="Google Shape;2925;p52"/>
              <p:cNvSpPr/>
              <p:nvPr/>
            </p:nvSpPr>
            <p:spPr>
              <a:xfrm>
                <a:off x="5839130" y="2932772"/>
                <a:ext cx="90301" cy="149811"/>
              </a:xfrm>
              <a:custGeom>
                <a:avLst/>
                <a:gdLst/>
                <a:ahLst/>
                <a:cxnLst/>
                <a:rect l="l" t="t" r="r" b="b"/>
                <a:pathLst>
                  <a:path w="2101" h="3536" extrusionOk="0">
                    <a:moveTo>
                      <a:pt x="314" y="1"/>
                    </a:moveTo>
                    <a:cubicBezTo>
                      <a:pt x="146" y="1"/>
                      <a:pt x="1" y="221"/>
                      <a:pt x="162" y="382"/>
                    </a:cubicBezTo>
                    <a:lnTo>
                      <a:pt x="1545" y="1772"/>
                    </a:lnTo>
                    <a:lnTo>
                      <a:pt x="155" y="3156"/>
                    </a:lnTo>
                    <a:cubicBezTo>
                      <a:pt x="19" y="3298"/>
                      <a:pt x="114" y="3535"/>
                      <a:pt x="311" y="3535"/>
                    </a:cubicBezTo>
                    <a:cubicBezTo>
                      <a:pt x="372" y="3535"/>
                      <a:pt x="426" y="3508"/>
                      <a:pt x="467" y="3468"/>
                    </a:cubicBezTo>
                    <a:lnTo>
                      <a:pt x="2013" y="1928"/>
                    </a:lnTo>
                    <a:cubicBezTo>
                      <a:pt x="2101" y="1840"/>
                      <a:pt x="2101" y="1698"/>
                      <a:pt x="2013" y="1616"/>
                    </a:cubicBezTo>
                    <a:lnTo>
                      <a:pt x="467" y="70"/>
                    </a:lnTo>
                    <a:cubicBezTo>
                      <a:pt x="419" y="21"/>
                      <a:pt x="366" y="1"/>
                      <a:pt x="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6" name="Google Shape;2926;p52"/>
              <p:cNvSpPr/>
              <p:nvPr/>
            </p:nvSpPr>
            <p:spPr>
              <a:xfrm>
                <a:off x="6232788" y="3130497"/>
                <a:ext cx="116046" cy="111215"/>
              </a:xfrm>
              <a:custGeom>
                <a:avLst/>
                <a:gdLst/>
                <a:ahLst/>
                <a:cxnLst/>
                <a:rect l="l" t="t" r="r" b="b"/>
                <a:pathLst>
                  <a:path w="2700" h="2625" extrusionOk="0">
                    <a:moveTo>
                      <a:pt x="224" y="1"/>
                    </a:moveTo>
                    <a:cubicBezTo>
                      <a:pt x="102" y="1"/>
                      <a:pt x="7" y="102"/>
                      <a:pt x="7" y="224"/>
                    </a:cubicBezTo>
                    <a:lnTo>
                      <a:pt x="7" y="2401"/>
                    </a:lnTo>
                    <a:cubicBezTo>
                      <a:pt x="1" y="2523"/>
                      <a:pt x="102" y="2625"/>
                      <a:pt x="224" y="2625"/>
                    </a:cubicBezTo>
                    <a:cubicBezTo>
                      <a:pt x="346" y="2625"/>
                      <a:pt x="448" y="2523"/>
                      <a:pt x="448" y="2401"/>
                    </a:cubicBezTo>
                    <a:lnTo>
                      <a:pt x="448" y="441"/>
                    </a:lnTo>
                    <a:lnTo>
                      <a:pt x="2408" y="441"/>
                    </a:lnTo>
                    <a:cubicBezTo>
                      <a:pt x="2699" y="441"/>
                      <a:pt x="2699" y="1"/>
                      <a:pt x="24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7" name="Google Shape;2927;p52"/>
              <p:cNvSpPr/>
              <p:nvPr/>
            </p:nvSpPr>
            <p:spPr>
              <a:xfrm>
                <a:off x="5867927" y="2773939"/>
                <a:ext cx="116003" cy="111003"/>
              </a:xfrm>
              <a:custGeom>
                <a:avLst/>
                <a:gdLst/>
                <a:ahLst/>
                <a:cxnLst/>
                <a:rect l="l" t="t" r="r" b="b"/>
                <a:pathLst>
                  <a:path w="2699" h="2620" extrusionOk="0">
                    <a:moveTo>
                      <a:pt x="2478" y="0"/>
                    </a:moveTo>
                    <a:cubicBezTo>
                      <a:pt x="2368" y="0"/>
                      <a:pt x="2258" y="73"/>
                      <a:pt x="2258" y="219"/>
                    </a:cubicBezTo>
                    <a:lnTo>
                      <a:pt x="2258" y="2179"/>
                    </a:lnTo>
                    <a:lnTo>
                      <a:pt x="299" y="2179"/>
                    </a:lnTo>
                    <a:cubicBezTo>
                      <a:pt x="0" y="2179"/>
                      <a:pt x="0" y="2619"/>
                      <a:pt x="299" y="2619"/>
                    </a:cubicBezTo>
                    <a:lnTo>
                      <a:pt x="2475" y="2619"/>
                    </a:lnTo>
                    <a:cubicBezTo>
                      <a:pt x="2597" y="2619"/>
                      <a:pt x="2699" y="2524"/>
                      <a:pt x="2699" y="2402"/>
                    </a:cubicBezTo>
                    <a:lnTo>
                      <a:pt x="2699" y="219"/>
                    </a:lnTo>
                    <a:cubicBezTo>
                      <a:pt x="2699" y="73"/>
                      <a:pt x="2589" y="0"/>
                      <a:pt x="2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8" name="Google Shape;2928;p52"/>
              <p:cNvSpPr/>
              <p:nvPr/>
            </p:nvSpPr>
            <p:spPr>
              <a:xfrm>
                <a:off x="5802038" y="2708991"/>
                <a:ext cx="612637" cy="597721"/>
              </a:xfrm>
              <a:custGeom>
                <a:avLst/>
                <a:gdLst/>
                <a:ahLst/>
                <a:cxnLst/>
                <a:rect l="l" t="t" r="r" b="b"/>
                <a:pathLst>
                  <a:path w="14254" h="14108" extrusionOk="0">
                    <a:moveTo>
                      <a:pt x="7131" y="1"/>
                    </a:moveTo>
                    <a:cubicBezTo>
                      <a:pt x="7020" y="1"/>
                      <a:pt x="6910" y="74"/>
                      <a:pt x="6910" y="220"/>
                    </a:cubicBezTo>
                    <a:lnTo>
                      <a:pt x="6910" y="6519"/>
                    </a:lnTo>
                    <a:lnTo>
                      <a:pt x="2455" y="2064"/>
                    </a:lnTo>
                    <a:cubicBezTo>
                      <a:pt x="2406" y="2015"/>
                      <a:pt x="2351" y="1994"/>
                      <a:pt x="2299" y="1994"/>
                    </a:cubicBezTo>
                    <a:cubicBezTo>
                      <a:pt x="2128" y="1994"/>
                      <a:pt x="1982" y="2215"/>
                      <a:pt x="2143" y="2376"/>
                    </a:cubicBezTo>
                    <a:lnTo>
                      <a:pt x="6598" y="6831"/>
                    </a:lnTo>
                    <a:lnTo>
                      <a:pt x="292" y="6831"/>
                    </a:lnTo>
                    <a:cubicBezTo>
                      <a:pt x="1" y="6831"/>
                      <a:pt x="1" y="7271"/>
                      <a:pt x="292" y="7271"/>
                    </a:cubicBezTo>
                    <a:lnTo>
                      <a:pt x="6598" y="7271"/>
                    </a:lnTo>
                    <a:lnTo>
                      <a:pt x="2143" y="11726"/>
                    </a:lnTo>
                    <a:cubicBezTo>
                      <a:pt x="1982" y="11887"/>
                      <a:pt x="2128" y="12108"/>
                      <a:pt x="2299" y="12108"/>
                    </a:cubicBezTo>
                    <a:cubicBezTo>
                      <a:pt x="2351" y="12108"/>
                      <a:pt x="2406" y="12087"/>
                      <a:pt x="2455" y="12038"/>
                    </a:cubicBezTo>
                    <a:lnTo>
                      <a:pt x="6910" y="7583"/>
                    </a:lnTo>
                    <a:lnTo>
                      <a:pt x="6910" y="13889"/>
                    </a:lnTo>
                    <a:cubicBezTo>
                      <a:pt x="6910" y="14035"/>
                      <a:pt x="7020" y="14108"/>
                      <a:pt x="7131" y="14108"/>
                    </a:cubicBezTo>
                    <a:cubicBezTo>
                      <a:pt x="7241" y="14108"/>
                      <a:pt x="7351" y="14035"/>
                      <a:pt x="7351" y="13889"/>
                    </a:cubicBezTo>
                    <a:lnTo>
                      <a:pt x="7351" y="7583"/>
                    </a:lnTo>
                    <a:lnTo>
                      <a:pt x="11806" y="12038"/>
                    </a:lnTo>
                    <a:cubicBezTo>
                      <a:pt x="11853" y="12087"/>
                      <a:pt x="11907" y="12108"/>
                      <a:pt x="11958" y="12108"/>
                    </a:cubicBezTo>
                    <a:cubicBezTo>
                      <a:pt x="12127" y="12108"/>
                      <a:pt x="12274" y="11887"/>
                      <a:pt x="12118" y="11726"/>
                    </a:cubicBezTo>
                    <a:lnTo>
                      <a:pt x="7663" y="7271"/>
                    </a:lnTo>
                    <a:lnTo>
                      <a:pt x="13962" y="7271"/>
                    </a:lnTo>
                    <a:cubicBezTo>
                      <a:pt x="14254" y="7271"/>
                      <a:pt x="14254" y="6831"/>
                      <a:pt x="13962" y="6831"/>
                    </a:cubicBezTo>
                    <a:lnTo>
                      <a:pt x="7663" y="6831"/>
                    </a:lnTo>
                    <a:lnTo>
                      <a:pt x="12118" y="2376"/>
                    </a:lnTo>
                    <a:cubicBezTo>
                      <a:pt x="12274" y="2215"/>
                      <a:pt x="12127" y="1994"/>
                      <a:pt x="11958" y="1994"/>
                    </a:cubicBezTo>
                    <a:cubicBezTo>
                      <a:pt x="11907" y="1994"/>
                      <a:pt x="11853" y="2015"/>
                      <a:pt x="11806" y="2064"/>
                    </a:cubicBezTo>
                    <a:lnTo>
                      <a:pt x="7351" y="6519"/>
                    </a:lnTo>
                    <a:lnTo>
                      <a:pt x="7351" y="220"/>
                    </a:lnTo>
                    <a:cubicBezTo>
                      <a:pt x="7351" y="74"/>
                      <a:pt x="7241" y="1"/>
                      <a:pt x="7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9" name="Google Shape;2929;p52"/>
              <p:cNvSpPr/>
              <p:nvPr/>
            </p:nvSpPr>
            <p:spPr>
              <a:xfrm>
                <a:off x="5965836" y="2867866"/>
                <a:ext cx="285043" cy="279922"/>
              </a:xfrm>
              <a:custGeom>
                <a:avLst/>
                <a:gdLst/>
                <a:ahLst/>
                <a:cxnLst/>
                <a:rect l="l" t="t" r="r" b="b"/>
                <a:pathLst>
                  <a:path w="6632" h="6607" extrusionOk="0">
                    <a:moveTo>
                      <a:pt x="3316" y="457"/>
                    </a:moveTo>
                    <a:lnTo>
                      <a:pt x="5330" y="1291"/>
                    </a:lnTo>
                    <a:lnTo>
                      <a:pt x="6164" y="3304"/>
                    </a:lnTo>
                    <a:lnTo>
                      <a:pt x="5330" y="5318"/>
                    </a:lnTo>
                    <a:lnTo>
                      <a:pt x="3316" y="6152"/>
                    </a:lnTo>
                    <a:lnTo>
                      <a:pt x="1302" y="5318"/>
                    </a:lnTo>
                    <a:lnTo>
                      <a:pt x="468" y="3304"/>
                    </a:lnTo>
                    <a:lnTo>
                      <a:pt x="1302" y="1291"/>
                    </a:lnTo>
                    <a:lnTo>
                      <a:pt x="3316" y="457"/>
                    </a:lnTo>
                    <a:close/>
                    <a:moveTo>
                      <a:pt x="3320" y="1"/>
                    </a:moveTo>
                    <a:cubicBezTo>
                      <a:pt x="3291" y="1"/>
                      <a:pt x="3262" y="6"/>
                      <a:pt x="3235" y="16"/>
                    </a:cubicBezTo>
                    <a:lnTo>
                      <a:pt x="1051" y="911"/>
                    </a:lnTo>
                    <a:cubicBezTo>
                      <a:pt x="997" y="938"/>
                      <a:pt x="957" y="979"/>
                      <a:pt x="929" y="1033"/>
                    </a:cubicBezTo>
                    <a:lnTo>
                      <a:pt x="28" y="3216"/>
                    </a:lnTo>
                    <a:cubicBezTo>
                      <a:pt x="0" y="3270"/>
                      <a:pt x="0" y="3332"/>
                      <a:pt x="28" y="3386"/>
                    </a:cubicBezTo>
                    <a:lnTo>
                      <a:pt x="929" y="5569"/>
                    </a:lnTo>
                    <a:cubicBezTo>
                      <a:pt x="950" y="5623"/>
                      <a:pt x="997" y="5664"/>
                      <a:pt x="1051" y="5691"/>
                    </a:cubicBezTo>
                    <a:lnTo>
                      <a:pt x="3235" y="6593"/>
                    </a:lnTo>
                    <a:cubicBezTo>
                      <a:pt x="3262" y="6607"/>
                      <a:pt x="3289" y="6607"/>
                      <a:pt x="3316" y="6607"/>
                    </a:cubicBezTo>
                    <a:cubicBezTo>
                      <a:pt x="3343" y="6607"/>
                      <a:pt x="3370" y="6600"/>
                      <a:pt x="3398" y="6593"/>
                    </a:cubicBezTo>
                    <a:lnTo>
                      <a:pt x="5588" y="5691"/>
                    </a:lnTo>
                    <a:cubicBezTo>
                      <a:pt x="5642" y="5671"/>
                      <a:pt x="5683" y="5630"/>
                      <a:pt x="5703" y="5576"/>
                    </a:cubicBezTo>
                    <a:lnTo>
                      <a:pt x="6612" y="3393"/>
                    </a:lnTo>
                    <a:cubicBezTo>
                      <a:pt x="6632" y="3338"/>
                      <a:pt x="6632" y="3277"/>
                      <a:pt x="6612" y="3223"/>
                    </a:cubicBezTo>
                    <a:lnTo>
                      <a:pt x="5703" y="1040"/>
                    </a:lnTo>
                    <a:cubicBezTo>
                      <a:pt x="5683" y="985"/>
                      <a:pt x="5642" y="945"/>
                      <a:pt x="5588" y="918"/>
                    </a:cubicBezTo>
                    <a:lnTo>
                      <a:pt x="3404" y="16"/>
                    </a:lnTo>
                    <a:cubicBezTo>
                      <a:pt x="3377" y="6"/>
                      <a:pt x="3348" y="1"/>
                      <a:pt x="3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grpSp>
      <p:grpSp>
        <p:nvGrpSpPr>
          <p:cNvPr id="40" name="Google Shape;3053;p54"/>
          <p:cNvGrpSpPr/>
          <p:nvPr/>
        </p:nvGrpSpPr>
        <p:grpSpPr>
          <a:xfrm>
            <a:off x="13792200" y="4446258"/>
            <a:ext cx="999868" cy="934073"/>
            <a:chOff x="3508282" y="3810341"/>
            <a:chExt cx="351644" cy="351959"/>
          </a:xfrm>
        </p:grpSpPr>
        <p:sp>
          <p:nvSpPr>
            <p:cNvPr id="41" name="Google Shape;3054;p54"/>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2" name="Google Shape;3055;p54"/>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3" name="Google Shape;3056;p54"/>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4" name="Google Shape;3057;p54"/>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5" name="Google Shape;3058;p54"/>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6" name="Google Shape;3059;p54"/>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7" name="Google Shape;3060;p54"/>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8" name="Google Shape;3061;p54"/>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9" name="Google Shape;3062;p54"/>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0" name="Google Shape;3063;p54"/>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1" name="Google Shape;3064;p54"/>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2" name="Google Shape;3065;p54"/>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3" name="Google Shape;3066;p54"/>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sp>
        <p:nvSpPr>
          <p:cNvPr id="54" name="Rectangle 53"/>
          <p:cNvSpPr/>
          <p:nvPr/>
        </p:nvSpPr>
        <p:spPr>
          <a:xfrm>
            <a:off x="1695206" y="5842941"/>
            <a:ext cx="4293488" cy="1938992"/>
          </a:xfrm>
          <a:prstGeom prst="rect">
            <a:avLst/>
          </a:prstGeom>
        </p:spPr>
        <p:txBody>
          <a:bodyPr wrap="square">
            <a:spAutoFit/>
          </a:bodyPr>
          <a:lstStyle/>
          <a:p>
            <a:pPr algn="ctr">
              <a:lnSpc>
                <a:spcPct val="150000"/>
              </a:lnSpc>
            </a:pPr>
            <a:r>
              <a:rPr lang="en-US" sz="4000" dirty="0" err="1">
                <a:latin typeface="Arial" panose="020B0604020202020204" pitchFamily="34" charset="0"/>
                <a:cs typeface="Arial" panose="020B0604020202020204" pitchFamily="34" charset="0"/>
              </a:rPr>
              <a:t>Ôn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55" name="Rectangle 54"/>
          <p:cNvSpPr/>
          <p:nvPr/>
        </p:nvSpPr>
        <p:spPr>
          <a:xfrm>
            <a:off x="6988402" y="5832112"/>
            <a:ext cx="4235769" cy="1938992"/>
          </a:xfrm>
          <a:prstGeom prst="rect">
            <a:avLst/>
          </a:prstGeom>
        </p:spPr>
        <p:txBody>
          <a:bodyPr wrap="square">
            <a:spAutoFit/>
          </a:bodyPr>
          <a:lstStyle/>
          <a:p>
            <a:pPr algn="ctr">
              <a:lnSpc>
                <a:spcPct val="150000"/>
              </a:lnSpc>
            </a:pP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SBT</a:t>
            </a:r>
          </a:p>
        </p:txBody>
      </p:sp>
      <p:sp>
        <p:nvSpPr>
          <p:cNvPr id="56" name="Rectangle 55"/>
          <p:cNvSpPr/>
          <p:nvPr/>
        </p:nvSpPr>
        <p:spPr>
          <a:xfrm>
            <a:off x="11683335" y="5871508"/>
            <a:ext cx="4916863" cy="1938992"/>
          </a:xfrm>
          <a:prstGeom prst="rect">
            <a:avLst/>
          </a:prstGeom>
        </p:spPr>
        <p:txBody>
          <a:bodyPr wrap="square">
            <a:spAutoFit/>
          </a:bodyPr>
          <a:lstStyle/>
          <a:p>
            <a:pPr algn="ctr">
              <a:lnSpc>
                <a:spcPct val="150000"/>
              </a:lnSpc>
            </a:pPr>
            <a:r>
              <a:rPr lang="en-US" sz="4000" dirty="0" err="1">
                <a:latin typeface="Arial" panose="020B0604020202020204" pitchFamily="34" charset="0"/>
                <a:cs typeface="Arial" panose="020B0604020202020204" pitchFamily="34" charset="0"/>
              </a:rPr>
              <a:t>Đọc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mới</a:t>
            </a:r>
            <a:endParaRPr lang="en-US" sz="4000" dirty="0">
              <a:latin typeface="Arial" panose="020B0604020202020204" pitchFamily="34" charset="0"/>
              <a:cs typeface="Arial" panose="020B0604020202020204" pitchFamily="34" charset="0"/>
            </a:endParaRPr>
          </a:p>
        </p:txBody>
      </p:sp>
      <p:pic>
        <p:nvPicPr>
          <p:cNvPr id="57" name="Picture 23"/>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228600" y="7262223"/>
            <a:ext cx="4455274" cy="3013386"/>
          </a:xfrm>
          <a:prstGeom prst="rect">
            <a:avLst/>
          </a:prstGeom>
        </p:spPr>
      </p:pic>
      <p:sp>
        <p:nvSpPr>
          <p:cNvPr id="58" name="TextBox 57"/>
          <p:cNvSpPr txBox="1"/>
          <p:nvPr/>
        </p:nvSpPr>
        <p:spPr>
          <a:xfrm>
            <a:off x="3057414" y="2767772"/>
            <a:ext cx="1569071" cy="1477328"/>
          </a:xfrm>
          <a:prstGeom prst="rect">
            <a:avLst/>
          </a:prstGeom>
          <a:noFill/>
        </p:spPr>
        <p:txBody>
          <a:bodyPr wrap="square" rtlCol="0">
            <a:spAutoFit/>
          </a:bodyPr>
          <a:lstStyle/>
          <a:p>
            <a:pPr algn="ctr">
              <a:lnSpc>
                <a:spcPct val="150000"/>
              </a:lnSpc>
            </a:pPr>
            <a:r>
              <a:rPr lang="en-US" sz="6000" b="1" dirty="0">
                <a:solidFill>
                  <a:srgbClr val="FF0000"/>
                </a:solidFill>
                <a:latin typeface="Arial" panose="020B0604020202020204" pitchFamily="34" charset="0"/>
                <a:cs typeface="Arial" panose="020B0604020202020204" pitchFamily="34" charset="0"/>
              </a:rPr>
              <a:t>01</a:t>
            </a:r>
          </a:p>
        </p:txBody>
      </p:sp>
      <p:sp>
        <p:nvSpPr>
          <p:cNvPr id="59" name="TextBox 58"/>
          <p:cNvSpPr txBox="1"/>
          <p:nvPr/>
        </p:nvSpPr>
        <p:spPr>
          <a:xfrm>
            <a:off x="8170805" y="2820228"/>
            <a:ext cx="1569071" cy="1306255"/>
          </a:xfrm>
          <a:prstGeom prst="rect">
            <a:avLst/>
          </a:prstGeom>
          <a:noFill/>
        </p:spPr>
        <p:txBody>
          <a:bodyPr wrap="square" rtlCol="0">
            <a:spAutoFit/>
          </a:bodyPr>
          <a:lstStyle/>
          <a:p>
            <a:pPr algn="ctr">
              <a:lnSpc>
                <a:spcPct val="150000"/>
              </a:lnSpc>
            </a:pPr>
            <a:r>
              <a:rPr lang="en-US" sz="6000" b="1" dirty="0">
                <a:solidFill>
                  <a:srgbClr val="00B0F0"/>
                </a:solidFill>
                <a:latin typeface="Arial" panose="020B0604020202020204" pitchFamily="34" charset="0"/>
                <a:cs typeface="Arial" panose="020B0604020202020204" pitchFamily="34" charset="0"/>
              </a:rPr>
              <a:t>02</a:t>
            </a:r>
          </a:p>
        </p:txBody>
      </p:sp>
      <p:sp>
        <p:nvSpPr>
          <p:cNvPr id="60" name="TextBox 59"/>
          <p:cNvSpPr txBox="1"/>
          <p:nvPr/>
        </p:nvSpPr>
        <p:spPr>
          <a:xfrm>
            <a:off x="13443590" y="2805980"/>
            <a:ext cx="1569071" cy="1306255"/>
          </a:xfrm>
          <a:prstGeom prst="rect">
            <a:avLst/>
          </a:prstGeom>
          <a:noFill/>
        </p:spPr>
        <p:txBody>
          <a:bodyPr wrap="square" rtlCol="0">
            <a:spAutoFit/>
          </a:bodyPr>
          <a:lstStyle/>
          <a:p>
            <a:pPr algn="ctr">
              <a:lnSpc>
                <a:spcPct val="150000"/>
              </a:lnSpc>
            </a:pPr>
            <a:r>
              <a:rPr lang="en-US" sz="6000" b="1" dirty="0">
                <a:solidFill>
                  <a:srgbClr val="00B050"/>
                </a:solidFill>
                <a:latin typeface="Arial" panose="020B0604020202020204" pitchFamily="34" charset="0"/>
                <a:cs typeface="Arial" panose="020B0604020202020204" pitchFamily="34" charset="0"/>
              </a:rPr>
              <a:t>03</a:t>
            </a:r>
          </a:p>
        </p:txBody>
      </p:sp>
    </p:spTree>
    <p:extLst>
      <p:ext uri="{BB962C8B-B14F-4D97-AF65-F5344CB8AC3E}">
        <p14:creationId xmlns:p14="http://schemas.microsoft.com/office/powerpoint/2010/main" val="23392358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fill="hold"/>
                                        <p:tgtEl>
                                          <p:spTgt spid="40"/>
                                        </p:tgtEl>
                                        <p:attrNameLst>
                                          <p:attrName>ppt_x</p:attrName>
                                        </p:attrNameLst>
                                      </p:cBhvr>
                                      <p:tavLst>
                                        <p:tav tm="0">
                                          <p:val>
                                            <p:strVal val="#ppt_x"/>
                                          </p:val>
                                        </p:tav>
                                        <p:tav tm="100000">
                                          <p:val>
                                            <p:strVal val="#ppt_x"/>
                                          </p:val>
                                        </p:tav>
                                      </p:tavLst>
                                    </p:anim>
                                    <p:anim calcmode="lin" valueType="num">
                                      <p:cBhvr additive="base">
                                        <p:cTn id="21" dur="500" fill="hold"/>
                                        <p:tgtEl>
                                          <p:spTgt spid="4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fill="hold"/>
                                        <p:tgtEl>
                                          <p:spTgt spid="54"/>
                                        </p:tgtEl>
                                        <p:attrNameLst>
                                          <p:attrName>ppt_x</p:attrName>
                                        </p:attrNameLst>
                                      </p:cBhvr>
                                      <p:tavLst>
                                        <p:tav tm="0">
                                          <p:val>
                                            <p:strVal val="#ppt_x"/>
                                          </p:val>
                                        </p:tav>
                                        <p:tav tm="100000">
                                          <p:val>
                                            <p:strVal val="#ppt_x"/>
                                          </p:val>
                                        </p:tav>
                                      </p:tavLst>
                                    </p:anim>
                                    <p:anim calcmode="lin" valueType="num">
                                      <p:cBhvr additive="base">
                                        <p:cTn id="25" dur="500" fill="hold"/>
                                        <p:tgtEl>
                                          <p:spTgt spid="5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500" fill="hold"/>
                                        <p:tgtEl>
                                          <p:spTgt spid="55"/>
                                        </p:tgtEl>
                                        <p:attrNameLst>
                                          <p:attrName>ppt_x</p:attrName>
                                        </p:attrNameLst>
                                      </p:cBhvr>
                                      <p:tavLst>
                                        <p:tav tm="0">
                                          <p:val>
                                            <p:strVal val="#ppt_x"/>
                                          </p:val>
                                        </p:tav>
                                        <p:tav tm="100000">
                                          <p:val>
                                            <p:strVal val="#ppt_x"/>
                                          </p:val>
                                        </p:tav>
                                      </p:tavLst>
                                    </p:anim>
                                    <p:anim calcmode="lin" valueType="num">
                                      <p:cBhvr additive="base">
                                        <p:cTn id="29" dur="500" fill="hold"/>
                                        <p:tgtEl>
                                          <p:spTgt spid="5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additive="base">
                                        <p:cTn id="32" dur="500" fill="hold"/>
                                        <p:tgtEl>
                                          <p:spTgt spid="56"/>
                                        </p:tgtEl>
                                        <p:attrNameLst>
                                          <p:attrName>ppt_x</p:attrName>
                                        </p:attrNameLst>
                                      </p:cBhvr>
                                      <p:tavLst>
                                        <p:tav tm="0">
                                          <p:val>
                                            <p:strVal val="#ppt_x"/>
                                          </p:val>
                                        </p:tav>
                                        <p:tav tm="100000">
                                          <p:val>
                                            <p:strVal val="#ppt_x"/>
                                          </p:val>
                                        </p:tav>
                                      </p:tavLst>
                                    </p:anim>
                                    <p:anim calcmode="lin" valueType="num">
                                      <p:cBhvr additive="base">
                                        <p:cTn id="33" dur="500" fill="hold"/>
                                        <p:tgtEl>
                                          <p:spTgt spid="5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500" fill="hold"/>
                                        <p:tgtEl>
                                          <p:spTgt spid="58"/>
                                        </p:tgtEl>
                                        <p:attrNameLst>
                                          <p:attrName>ppt_x</p:attrName>
                                        </p:attrNameLst>
                                      </p:cBhvr>
                                      <p:tavLst>
                                        <p:tav tm="0">
                                          <p:val>
                                            <p:strVal val="#ppt_x"/>
                                          </p:val>
                                        </p:tav>
                                        <p:tav tm="100000">
                                          <p:val>
                                            <p:strVal val="#ppt_x"/>
                                          </p:val>
                                        </p:tav>
                                      </p:tavLst>
                                    </p:anim>
                                    <p:anim calcmode="lin" valueType="num">
                                      <p:cBhvr additive="base">
                                        <p:cTn id="37" dur="500" fill="hold"/>
                                        <p:tgtEl>
                                          <p:spTgt spid="5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additive="base">
                                        <p:cTn id="40" dur="500" fill="hold"/>
                                        <p:tgtEl>
                                          <p:spTgt spid="59"/>
                                        </p:tgtEl>
                                        <p:attrNameLst>
                                          <p:attrName>ppt_x</p:attrName>
                                        </p:attrNameLst>
                                      </p:cBhvr>
                                      <p:tavLst>
                                        <p:tav tm="0">
                                          <p:val>
                                            <p:strVal val="#ppt_x"/>
                                          </p:val>
                                        </p:tav>
                                        <p:tav tm="100000">
                                          <p:val>
                                            <p:strVal val="#ppt_x"/>
                                          </p:val>
                                        </p:tav>
                                      </p:tavLst>
                                    </p:anim>
                                    <p:anim calcmode="lin" valueType="num">
                                      <p:cBhvr additive="base">
                                        <p:cTn id="41" dur="500" fill="hold"/>
                                        <p:tgtEl>
                                          <p:spTgt spid="5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additive="base">
                                        <p:cTn id="44" dur="500" fill="hold"/>
                                        <p:tgtEl>
                                          <p:spTgt spid="60"/>
                                        </p:tgtEl>
                                        <p:attrNameLst>
                                          <p:attrName>ppt_x</p:attrName>
                                        </p:attrNameLst>
                                      </p:cBhvr>
                                      <p:tavLst>
                                        <p:tav tm="0">
                                          <p:val>
                                            <p:strVal val="#ppt_x"/>
                                          </p:val>
                                        </p:tav>
                                        <p:tav tm="100000">
                                          <p:val>
                                            <p:strVal val="#ppt_x"/>
                                          </p:val>
                                        </p:tav>
                                      </p:tavLst>
                                    </p:anim>
                                    <p:anim calcmode="lin" valueType="num">
                                      <p:cBhvr additive="base">
                                        <p:cTn id="45"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4" grpId="0"/>
      <p:bldP spid="55" grpId="0"/>
      <p:bldP spid="56" grpId="0"/>
      <p:bldP spid="58" grpId="0"/>
      <p:bldP spid="59" grpId="0"/>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grpSp>
        <p:nvGrpSpPr>
          <p:cNvPr id="2" name="Group 2"/>
          <p:cNvGrpSpPr/>
          <p:nvPr/>
        </p:nvGrpSpPr>
        <p:grpSpPr>
          <a:xfrm>
            <a:off x="-982848" y="7779024"/>
            <a:ext cx="20016091" cy="493045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991482" y="3171532"/>
            <a:ext cx="2604355" cy="163364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269872" y="3385423"/>
            <a:ext cx="6450748" cy="647429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592665" y="1662095"/>
            <a:ext cx="2747334" cy="1723328"/>
          </a:xfrm>
          <a:prstGeom prst="rect">
            <a:avLst/>
          </a:prstGeom>
        </p:spPr>
      </p:pic>
      <p:pic>
        <p:nvPicPr>
          <p:cNvPr id="7" name="Picture 7"/>
          <p:cNvPicPr>
            <a:picLocks noChangeAspect="1"/>
          </p:cNvPicPr>
          <p:nvPr/>
        </p:nvPicPr>
        <p:blipFill>
          <a:blip r:embed="rId6"/>
          <a:srcRect/>
          <a:stretch>
            <a:fillRect/>
          </a:stretch>
        </p:blipFill>
        <p:spPr>
          <a:xfrm>
            <a:off x="14493220" y="483734"/>
            <a:ext cx="2766080" cy="2755707"/>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7624" y="8028894"/>
            <a:ext cx="3214688" cy="2057400"/>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6767189" y="8265013"/>
            <a:ext cx="3001789" cy="1594700"/>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629783" y="4805173"/>
            <a:ext cx="1500894" cy="3763998"/>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7324" y="483734"/>
            <a:ext cx="3757094" cy="2356723"/>
          </a:xfrm>
          <a:prstGeom prst="rect">
            <a:avLst/>
          </a:prstGeom>
        </p:spPr>
      </p:pic>
      <p:sp>
        <p:nvSpPr>
          <p:cNvPr id="13" name="TextBox 12"/>
          <p:cNvSpPr txBox="1"/>
          <p:nvPr/>
        </p:nvSpPr>
        <p:spPr>
          <a:xfrm>
            <a:off x="377432" y="633908"/>
            <a:ext cx="12191458" cy="3730765"/>
          </a:xfrm>
          <a:prstGeom prst="rect">
            <a:avLst/>
          </a:prstGeom>
          <a:noFill/>
        </p:spPr>
        <p:txBody>
          <a:bodyPr wrap="square" rtlCol="0">
            <a:spAutoFit/>
          </a:bodyPr>
          <a:lstStyle/>
          <a:p>
            <a:pPr algn="ctr">
              <a:lnSpc>
                <a:spcPct val="150000"/>
              </a:lnSpc>
            </a:pPr>
            <a:r>
              <a:rPr lang="en-US" sz="8400" b="1" dirty="0">
                <a:latin typeface="Arial" panose="020B0604020202020204" pitchFamily="34" charset="0"/>
                <a:cs typeface="Arial" panose="020B0604020202020204" pitchFamily="34" charset="0"/>
              </a:rPr>
              <a:t>CẢM ƠN CÁC EM </a:t>
            </a:r>
          </a:p>
          <a:p>
            <a:pPr algn="ctr">
              <a:lnSpc>
                <a:spcPct val="150000"/>
              </a:lnSpc>
            </a:pPr>
            <a:r>
              <a:rPr lang="en-US" sz="8400" b="1" dirty="0">
                <a:latin typeface="Arial" panose="020B0604020202020204" pitchFamily="34" charset="0"/>
                <a:cs typeface="Arial" panose="020B0604020202020204" pitchFamily="34" charset="0"/>
              </a:rPr>
              <a:t>ĐÃ CHÚ Ý LẮNG NGHE</a:t>
            </a:r>
          </a:p>
        </p:txBody>
      </p:sp>
      <p:sp>
        <p:nvSpPr>
          <p:cNvPr id="11" name="TextBox 10">
            <a:extLst>
              <a:ext uri="{FF2B5EF4-FFF2-40B4-BE49-F238E27FC236}">
                <a16:creationId xmlns:a16="http://schemas.microsoft.com/office/drawing/2014/main" id="{1F2FF923-7841-F414-F083-9C3647D0C5BD}"/>
              </a:ext>
            </a:extLst>
          </p:cNvPr>
          <p:cNvSpPr txBox="1"/>
          <p:nvPr/>
        </p:nvSpPr>
        <p:spPr>
          <a:xfrm>
            <a:off x="560754" y="5505487"/>
            <a:ext cx="8246517" cy="2308324"/>
          </a:xfrm>
          <a:prstGeom prst="rect">
            <a:avLst/>
          </a:prstGeom>
          <a:noFill/>
        </p:spPr>
        <p:txBody>
          <a:bodyPr wrap="square">
            <a:spAutoFit/>
          </a:bodyPr>
          <a:lstStyle/>
          <a:p>
            <a:endParaRPr lang="en-US" sz="2400"/>
          </a:p>
          <a:p>
            <a:r>
              <a:rPr lang="en-US" sz="2400"/>
              <a:t>Tài liệu được chia sẻ bởi Website VnTeach.Com</a:t>
            </a:r>
          </a:p>
          <a:p>
            <a:r>
              <a:rPr lang="en-US" sz="2400"/>
              <a:t>https://www.vnteach.com</a:t>
            </a:r>
          </a:p>
          <a:p>
            <a:r>
              <a:rPr lang="en-US" sz="2400"/>
              <a:t>Một sản phẩm của cộng đồng facebook Thư Viện VnTeach.Com</a:t>
            </a:r>
          </a:p>
          <a:p>
            <a:r>
              <a:rPr lang="en-US" sz="2400"/>
              <a:t>https://www.facebook.com/groups/vnteach/</a:t>
            </a:r>
          </a:p>
          <a:p>
            <a:r>
              <a:rPr lang="en-US" sz="2400"/>
              <a:t>https://www.facebook.com/groups/thuvienvnteach/</a:t>
            </a:r>
          </a:p>
        </p:txBody>
      </p:sp>
    </p:spTree>
    <p:extLst>
      <p:ext uri="{BB962C8B-B14F-4D97-AF65-F5344CB8AC3E}">
        <p14:creationId xmlns:p14="http://schemas.microsoft.com/office/powerpoint/2010/main" val="30175271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695907" y="723900"/>
            <a:ext cx="16687800" cy="89017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61551"/>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05632" y="928485"/>
            <a:ext cx="2747334" cy="1723328"/>
          </a:xfrm>
          <a:prstGeom prst="rect">
            <a:avLst/>
          </a:prstGeom>
        </p:spPr>
      </p:pic>
      <p:pic>
        <p:nvPicPr>
          <p:cNvPr id="6" name="Picture 6"/>
          <p:cNvPicPr>
            <a:picLocks noChangeAspect="1"/>
          </p:cNvPicPr>
          <p:nvPr/>
        </p:nvPicPr>
        <p:blipFill>
          <a:blip r:embed="rId4"/>
          <a:srcRect/>
          <a:stretch>
            <a:fillRect/>
          </a:stretch>
        </p:blipFill>
        <p:spPr>
          <a:xfrm>
            <a:off x="16232945" y="61551"/>
            <a:ext cx="1957842" cy="1950500"/>
          </a:xfrm>
          <a:prstGeom prst="rect">
            <a:avLst/>
          </a:prstGeom>
        </p:spPr>
      </p:pic>
      <p:sp>
        <p:nvSpPr>
          <p:cNvPr id="21" name="TextBox 20"/>
          <p:cNvSpPr txBox="1"/>
          <p:nvPr/>
        </p:nvSpPr>
        <p:spPr>
          <a:xfrm>
            <a:off x="4961679" y="1001911"/>
            <a:ext cx="7848600" cy="1077218"/>
          </a:xfrm>
          <a:prstGeom prst="rect">
            <a:avLst/>
          </a:prstGeom>
          <a:noFill/>
        </p:spPr>
        <p:txBody>
          <a:bodyPr wrap="square" rtlCol="0">
            <a:spAutoFit/>
          </a:bodyPr>
          <a:lstStyle/>
          <a:p>
            <a:pPr algn="ctr"/>
            <a:r>
              <a:rPr lang="en-US" sz="6400" b="1" dirty="0">
                <a:solidFill>
                  <a:srgbClr val="0070C0"/>
                </a:solidFill>
                <a:latin typeface="Arial" panose="020B0604020202020204" pitchFamily="34" charset="0"/>
                <a:cs typeface="Arial" panose="020B0604020202020204" pitchFamily="34" charset="0"/>
              </a:rPr>
              <a:t>KHỞI ĐỘNG</a:t>
            </a:r>
          </a:p>
        </p:txBody>
      </p:sp>
      <p:sp>
        <p:nvSpPr>
          <p:cNvPr id="3" name="Rectangle 2"/>
          <p:cNvSpPr/>
          <p:nvPr/>
        </p:nvSpPr>
        <p:spPr>
          <a:xfrm>
            <a:off x="1912766" y="2154724"/>
            <a:ext cx="13946425" cy="1998176"/>
          </a:xfrm>
          <a:prstGeom prst="rect">
            <a:avLst/>
          </a:prstGeom>
        </p:spPr>
        <p:txBody>
          <a:bodyPr wrap="square">
            <a:spAutoFit/>
          </a:bodyPr>
          <a:lstStyle/>
          <a:p>
            <a:pPr algn="ctr">
              <a:lnSpc>
                <a:spcPct val="150000"/>
              </a:lnSpc>
              <a:spcBef>
                <a:spcPts val="600"/>
              </a:spcBef>
              <a:spcAft>
                <a:spcPts val="0"/>
              </a:spcAft>
            </a:pPr>
            <a:r>
              <a:rPr lang="vi-VN" sz="4400" dirty="0">
                <a:latin typeface="Arial" panose="020B0604020202020204" pitchFamily="34" charset="0"/>
                <a:ea typeface="Calibri" panose="020F0502020204030204" pitchFamily="34" charset="0"/>
                <a:cs typeface="Arial" panose="020B0604020202020204" pitchFamily="34" charset="0"/>
              </a:rPr>
              <a:t>T</a:t>
            </a:r>
            <a:r>
              <a:rPr lang="en-US" sz="4400" dirty="0" err="1">
                <a:latin typeface="Arial" panose="020B0604020202020204" pitchFamily="34" charset="0"/>
                <a:ea typeface="Calibri" panose="020F0502020204030204" pitchFamily="34" charset="0"/>
                <a:cs typeface="Arial" panose="020B0604020202020204" pitchFamily="34" charset="0"/>
              </a:rPr>
              <a:t>rò</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chơi</a:t>
            </a:r>
            <a:r>
              <a:rPr lang="en-US" sz="4400" dirty="0">
                <a:latin typeface="Arial" panose="020B0604020202020204" pitchFamily="34" charset="0"/>
                <a:ea typeface="Calibri" panose="020F0502020204030204" pitchFamily="34" charset="0"/>
                <a:cs typeface="Arial" panose="020B0604020202020204" pitchFamily="34" charset="0"/>
              </a:rPr>
              <a:t> </a:t>
            </a:r>
            <a:r>
              <a:rPr lang="vi-VN" sz="4400" b="1" i="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“THI KỂ TÊN CÁC CẢNH ĐẸP THIÊN NHIÊN CỦA QUÊ HƯƠNG, ĐẤT NƯỚC”</a:t>
            </a:r>
            <a:endParaRPr lang="en-US" sz="4400" b="1" i="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1304078" y="4191908"/>
            <a:ext cx="15163800" cy="3785652"/>
          </a:xfrm>
          <a:prstGeom prst="rect">
            <a:avLst/>
          </a:prstGeom>
        </p:spPr>
        <p:txBody>
          <a:bodyPr wrap="square">
            <a:spAutoFit/>
          </a:bodyPr>
          <a:lstStyle/>
          <a:p>
            <a:pPr algn="just">
              <a:lnSpc>
                <a:spcPct val="150000"/>
              </a:lnSpc>
              <a:spcAft>
                <a:spcPts val="600"/>
              </a:spcAft>
            </a:pPr>
            <a:r>
              <a:rPr lang="vi-VN" sz="40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L</a:t>
            </a:r>
            <a:r>
              <a:rPr lang="en-US" sz="40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uật</a:t>
            </a:r>
            <a:r>
              <a:rPr lang="en-US" sz="40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0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chơi</a:t>
            </a:r>
            <a:r>
              <a:rPr lang="en-US" sz="40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r>
              <a:rPr lang="vi-VN" sz="40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Times New Roman" panose="02020603050405020304" pitchFamily="18" charset="0"/>
                <a:cs typeface="Arial" panose="020B0604020202020204" pitchFamily="34" charset="0"/>
              </a:rPr>
              <a:t>Theo </a:t>
            </a:r>
            <a:r>
              <a:rPr lang="en-US" sz="4000" dirty="0" err="1">
                <a:latin typeface="Arial" panose="020B0604020202020204" pitchFamily="34" charset="0"/>
                <a:ea typeface="Times New Roman" panose="02020603050405020304" pitchFamily="18" charset="0"/>
                <a:cs typeface="Arial" panose="020B0604020202020204" pitchFamily="34" charset="0"/>
              </a:rPr>
              <a:t>sự</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điều</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khiển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quản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trò</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thay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nhau</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kể</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cảnh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đẹp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thiên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nhiên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quê</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hương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đất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nước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Đến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lượt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mình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nào</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không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kể</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tiếp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được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hoặc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kể</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không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chính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xác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cảnh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đẹp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thiên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nhiên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quê</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hương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đất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nước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thì</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sẽ</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thua</a:t>
            </a:r>
            <a:r>
              <a:rPr lang="en-US"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Picture 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3915550" y="7939378"/>
            <a:ext cx="10248514" cy="2233322"/>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grpSp>
        <p:nvGrpSpPr>
          <p:cNvPr id="2" name="Group 2"/>
          <p:cNvGrpSpPr/>
          <p:nvPr/>
        </p:nvGrpSpPr>
        <p:grpSpPr>
          <a:xfrm>
            <a:off x="-781383" y="7821773"/>
            <a:ext cx="20016091" cy="493045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924485" y="-191301"/>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555862" y="1014311"/>
            <a:ext cx="2747334" cy="1723328"/>
          </a:xfrm>
          <a:prstGeom prst="rect">
            <a:avLst/>
          </a:prstGeom>
        </p:spPr>
      </p:pic>
      <p:pic>
        <p:nvPicPr>
          <p:cNvPr id="6" name="Picture 6"/>
          <p:cNvPicPr>
            <a:picLocks noChangeAspect="1"/>
          </p:cNvPicPr>
          <p:nvPr/>
        </p:nvPicPr>
        <p:blipFill>
          <a:blip r:embed="rId4"/>
          <a:srcRect/>
          <a:stretch>
            <a:fillRect/>
          </a:stretch>
        </p:blipFill>
        <p:spPr>
          <a:xfrm>
            <a:off x="16220435" y="-43184"/>
            <a:ext cx="2069228" cy="2061468"/>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34662" y="483734"/>
            <a:ext cx="3757094" cy="2356723"/>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98224" y="7916239"/>
            <a:ext cx="2239878" cy="2048470"/>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29980">
            <a:off x="4085931" y="6800981"/>
            <a:ext cx="2628878" cy="2432907"/>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655137" y="7240865"/>
            <a:ext cx="3351889" cy="2078171"/>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03180">
            <a:off x="11707075" y="7175232"/>
            <a:ext cx="2900920" cy="2742688"/>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725004">
            <a:off x="15491130" y="8111394"/>
            <a:ext cx="2129465" cy="1974595"/>
          </a:xfrm>
          <a:prstGeom prst="rect">
            <a:avLst/>
          </a:prstGeom>
        </p:spPr>
      </p:pic>
      <p:sp>
        <p:nvSpPr>
          <p:cNvPr id="20" name="Rectangle 19"/>
          <p:cNvSpPr/>
          <p:nvPr/>
        </p:nvSpPr>
        <p:spPr>
          <a:xfrm>
            <a:off x="745323" y="907968"/>
            <a:ext cx="16251062" cy="3785652"/>
          </a:xfrm>
          <a:prstGeom prst="rect">
            <a:avLst/>
          </a:prstGeom>
        </p:spPr>
        <p:txBody>
          <a:bodyPr wrap="square">
            <a:spAutoFit/>
          </a:bodyPr>
          <a:lstStyle/>
          <a:p>
            <a:pPr algn="ctr">
              <a:lnSpc>
                <a:spcPct val="150000"/>
              </a:lnSpc>
              <a:spcBef>
                <a:spcPts val="300"/>
              </a:spcBef>
              <a:spcAft>
                <a:spcPts val="300"/>
              </a:spcAft>
            </a:pPr>
            <a:r>
              <a:rPr lang="vi-VN" sz="8000" b="1" kern="0" dirty="0">
                <a:latin typeface="Arial" panose="020B0604020202020204" pitchFamily="34" charset="0"/>
                <a:ea typeface="Times New Roman" panose="02020603050405020304" pitchFamily="18" charset="0"/>
                <a:cs typeface="Arial" panose="020B0604020202020204" pitchFamily="34" charset="0"/>
              </a:rPr>
              <a:t>CHỦ ĐỀ 7: EM VỚI THIÊN NHIÊN VÀ MÔI TRƯỜNG</a:t>
            </a:r>
            <a:endParaRPr lang="en-US" sz="8000" b="1" kern="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1403254" y="4305300"/>
            <a:ext cx="14935200" cy="3139321"/>
          </a:xfrm>
          <a:prstGeom prst="rect">
            <a:avLst/>
          </a:prstGeom>
        </p:spPr>
        <p:txBody>
          <a:bodyPr wrap="square">
            <a:spAutoFit/>
          </a:bodyPr>
          <a:lstStyle/>
          <a:p>
            <a:pPr algn="ctr">
              <a:lnSpc>
                <a:spcPct val="150000"/>
              </a:lnSpc>
              <a:spcBef>
                <a:spcPts val="600"/>
              </a:spcBef>
              <a:spcAft>
                <a:spcPts val="0"/>
              </a:spcAft>
            </a:pP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Tuần</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24+25 –</a:t>
            </a:r>
            <a:r>
              <a:rPr lang="vi-VN"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Cảnh</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quan</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thiên</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nhiên</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quê</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hương</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tôi</a:t>
            </a:r>
            <a:endParaRPr lang="en-US" sz="66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609600" y="1190445"/>
            <a:ext cx="13487400" cy="792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645" y="23456"/>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459200" y="795433"/>
            <a:ext cx="2747334" cy="1723328"/>
          </a:xfrm>
          <a:prstGeom prst="rect">
            <a:avLst/>
          </a:prstGeom>
        </p:spPr>
      </p:pic>
      <p:pic>
        <p:nvPicPr>
          <p:cNvPr id="7"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54000" y="2666447"/>
            <a:ext cx="5486400" cy="7887254"/>
          </a:xfrm>
          <a:prstGeom prst="rect">
            <a:avLst/>
          </a:prstGeom>
        </p:spPr>
      </p:pic>
      <p:sp>
        <p:nvSpPr>
          <p:cNvPr id="2" name="TextBox 1"/>
          <p:cNvSpPr txBox="1"/>
          <p:nvPr/>
        </p:nvSpPr>
        <p:spPr>
          <a:xfrm>
            <a:off x="3048000" y="1627882"/>
            <a:ext cx="9144000" cy="1077218"/>
          </a:xfrm>
          <a:prstGeom prst="rect">
            <a:avLst/>
          </a:prstGeom>
          <a:noFill/>
        </p:spPr>
        <p:txBody>
          <a:bodyPr wrap="square" rtlCol="0">
            <a:spAutoFit/>
          </a:bodyPr>
          <a:lstStyle/>
          <a:p>
            <a:pPr algn="ctr"/>
            <a:r>
              <a:rPr lang="en-US" sz="6400" b="1" dirty="0">
                <a:solidFill>
                  <a:schemeClr val="accent6">
                    <a:lumMod val="75000"/>
                  </a:schemeClr>
                </a:solidFill>
                <a:latin typeface="Arial" panose="020B0604020202020204" pitchFamily="34" charset="0"/>
                <a:cs typeface="Arial" panose="020B0604020202020204" pitchFamily="34" charset="0"/>
              </a:rPr>
              <a:t>NỘI DUNG BÀI HỌC</a:t>
            </a:r>
          </a:p>
        </p:txBody>
      </p:sp>
      <p:sp>
        <p:nvSpPr>
          <p:cNvPr id="3" name="TextBox 2"/>
          <p:cNvSpPr txBox="1"/>
          <p:nvPr/>
        </p:nvSpPr>
        <p:spPr>
          <a:xfrm>
            <a:off x="1066800" y="3013785"/>
            <a:ext cx="1143000" cy="1306255"/>
          </a:xfrm>
          <a:prstGeom prst="rect">
            <a:avLst/>
          </a:prstGeom>
          <a:noFill/>
        </p:spPr>
        <p:txBody>
          <a:bodyPr wrap="square" rtlCol="0">
            <a:spAutoFit/>
          </a:bodyPr>
          <a:lstStyle/>
          <a:p>
            <a:pPr algn="ctr">
              <a:lnSpc>
                <a:spcPct val="150000"/>
              </a:lnSpc>
            </a:pPr>
            <a:r>
              <a:rPr lang="en-US" sz="6000" b="1" dirty="0">
                <a:solidFill>
                  <a:srgbClr val="00B050"/>
                </a:solidFill>
                <a:latin typeface="Arial" panose="020B0604020202020204" pitchFamily="34" charset="0"/>
                <a:cs typeface="Arial" panose="020B0604020202020204" pitchFamily="34" charset="0"/>
              </a:rPr>
              <a:t>01</a:t>
            </a:r>
          </a:p>
        </p:txBody>
      </p:sp>
      <p:sp>
        <p:nvSpPr>
          <p:cNvPr id="9" name="TextBox 8"/>
          <p:cNvSpPr txBox="1"/>
          <p:nvPr/>
        </p:nvSpPr>
        <p:spPr>
          <a:xfrm>
            <a:off x="1071665" y="4942674"/>
            <a:ext cx="1143000" cy="1306255"/>
          </a:xfrm>
          <a:prstGeom prst="rect">
            <a:avLst/>
          </a:prstGeom>
          <a:noFill/>
        </p:spPr>
        <p:txBody>
          <a:bodyPr wrap="square" rtlCol="0">
            <a:spAutoFit/>
          </a:bodyPr>
          <a:lstStyle/>
          <a:p>
            <a:pPr algn="ctr">
              <a:lnSpc>
                <a:spcPct val="150000"/>
              </a:lnSpc>
            </a:pPr>
            <a:r>
              <a:rPr lang="en-US" sz="6000" b="1" dirty="0">
                <a:solidFill>
                  <a:srgbClr val="0070C0"/>
                </a:solidFill>
                <a:latin typeface="Arial" panose="020B0604020202020204" pitchFamily="34" charset="0"/>
                <a:cs typeface="Arial" panose="020B0604020202020204" pitchFamily="34" charset="0"/>
              </a:rPr>
              <a:t>02</a:t>
            </a:r>
          </a:p>
        </p:txBody>
      </p:sp>
      <p:sp>
        <p:nvSpPr>
          <p:cNvPr id="10" name="Rectangle 9"/>
          <p:cNvSpPr/>
          <p:nvPr/>
        </p:nvSpPr>
        <p:spPr>
          <a:xfrm>
            <a:off x="2444029" y="2843563"/>
            <a:ext cx="10951073" cy="1938992"/>
          </a:xfrm>
          <a:prstGeom prst="rect">
            <a:avLst/>
          </a:prstGeom>
        </p:spPr>
        <p:txBody>
          <a:bodyPr wrap="square">
            <a:spAutoFit/>
          </a:bodyPr>
          <a:lstStyle/>
          <a:p>
            <a:pPr algn="just">
              <a:lnSpc>
                <a:spcPct val="150000"/>
              </a:lnSpc>
            </a:pP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Chia sẻ thu hoạch của bản thân sau khi đi tham quan cảnh quan thiên nhiên ở địa phương</a:t>
            </a:r>
            <a:endParaRPr lang="en-US" sz="4000" dirty="0">
              <a:latin typeface="Arial" panose="020B0604020202020204" pitchFamily="34" charset="0"/>
              <a:cs typeface="Arial" panose="020B0604020202020204" pitchFamily="34" charset="0"/>
            </a:endParaRPr>
          </a:p>
        </p:txBody>
      </p:sp>
      <p:sp>
        <p:nvSpPr>
          <p:cNvPr id="12" name="Rectangle 11"/>
          <p:cNvSpPr/>
          <p:nvPr/>
        </p:nvSpPr>
        <p:spPr>
          <a:xfrm>
            <a:off x="2444028" y="4770716"/>
            <a:ext cx="10951073" cy="1938992"/>
          </a:xfrm>
          <a:prstGeom prst="rect">
            <a:avLst/>
          </a:prstGeom>
        </p:spPr>
        <p:txBody>
          <a:bodyPr wrap="square">
            <a:spAutoFit/>
          </a:bodyPr>
          <a:lstStyle/>
          <a:p>
            <a:pPr algn="just">
              <a:lnSpc>
                <a:spcPct val="150000"/>
              </a:lnSpc>
            </a:pP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Thiết kế sản phẩm về cảnh quan thiên nhiên ở địa phương</a:t>
            </a:r>
            <a:endParaRPr lang="en-US" sz="4000" dirty="0">
              <a:latin typeface="Arial" panose="020B0604020202020204" pitchFamily="34" charset="0"/>
              <a:cs typeface="Arial" panose="020B0604020202020204" pitchFamily="34" charset="0"/>
            </a:endParaRPr>
          </a:p>
        </p:txBody>
      </p:sp>
      <p:sp>
        <p:nvSpPr>
          <p:cNvPr id="8" name="Rectangle 7"/>
          <p:cNvSpPr/>
          <p:nvPr/>
        </p:nvSpPr>
        <p:spPr>
          <a:xfrm>
            <a:off x="2444028" y="6709708"/>
            <a:ext cx="10951073" cy="1938992"/>
          </a:xfrm>
          <a:prstGeom prst="rect">
            <a:avLst/>
          </a:prstGeom>
        </p:spPr>
        <p:txBody>
          <a:bodyPr wrap="square">
            <a:spAutoFit/>
          </a:bodyPr>
          <a:lstStyle/>
          <a:p>
            <a:pPr algn="just">
              <a:lnSpc>
                <a:spcPct val="150000"/>
              </a:lnSpc>
              <a:spcBef>
                <a:spcPts val="600"/>
              </a:spcBef>
              <a:spcAft>
                <a:spcPts val="0"/>
              </a:spcAft>
              <a:tabLst>
                <a:tab pos="90170" algn="l"/>
                <a:tab pos="180340" algn="l"/>
              </a:tabLst>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Thực hiện các quy định về bảo vệ cảnh quan thiên nhiên, di tích, danh lam thắng cảnh.</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p:cNvSpPr txBox="1"/>
          <p:nvPr/>
        </p:nvSpPr>
        <p:spPr>
          <a:xfrm>
            <a:off x="1066800" y="6871563"/>
            <a:ext cx="1143000" cy="1306255"/>
          </a:xfrm>
          <a:prstGeom prst="rect">
            <a:avLst/>
          </a:prstGeom>
          <a:noFill/>
        </p:spPr>
        <p:txBody>
          <a:bodyPr wrap="square" rtlCol="0">
            <a:spAutoFit/>
          </a:bodyPr>
          <a:lstStyle/>
          <a:p>
            <a:pPr algn="ctr">
              <a:lnSpc>
                <a:spcPct val="150000"/>
              </a:lnSpc>
            </a:pPr>
            <a:r>
              <a:rPr lang="vi-VN" sz="6000" b="1">
                <a:solidFill>
                  <a:schemeClr val="accent2">
                    <a:lumMod val="75000"/>
                  </a:schemeClr>
                </a:solidFill>
                <a:latin typeface="Arial" panose="020B0604020202020204" pitchFamily="34" charset="0"/>
                <a:cs typeface="Arial" panose="020B0604020202020204" pitchFamily="34" charset="0"/>
              </a:rPr>
              <a:t>03</a:t>
            </a:r>
            <a:endParaRPr lang="en-US" sz="6000" b="1"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8722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0" grpId="0"/>
      <p:bldP spid="12" grpId="0"/>
      <p:bldP spid="8"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750496" y="630057"/>
            <a:ext cx="16687800" cy="89017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14649"/>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14333" y="1181100"/>
            <a:ext cx="2747334" cy="1723328"/>
          </a:xfrm>
          <a:prstGeom prst="rect">
            <a:avLst/>
          </a:prstGeom>
        </p:spPr>
      </p:pic>
      <p:pic>
        <p:nvPicPr>
          <p:cNvPr id="6" name="Picture 6"/>
          <p:cNvPicPr>
            <a:picLocks noChangeAspect="1"/>
          </p:cNvPicPr>
          <p:nvPr/>
        </p:nvPicPr>
        <p:blipFill>
          <a:blip r:embed="rId4"/>
          <a:srcRect/>
          <a:stretch>
            <a:fillRect/>
          </a:stretch>
        </p:blipFill>
        <p:spPr>
          <a:xfrm>
            <a:off x="16382999" y="277800"/>
            <a:ext cx="2024416" cy="2016825"/>
          </a:xfrm>
          <a:prstGeom prst="rect">
            <a:avLst/>
          </a:prstGeom>
        </p:spPr>
      </p:pic>
      <p:sp>
        <p:nvSpPr>
          <p:cNvPr id="3" name="Rectangle 2"/>
          <p:cNvSpPr/>
          <p:nvPr/>
        </p:nvSpPr>
        <p:spPr>
          <a:xfrm>
            <a:off x="1143000" y="962442"/>
            <a:ext cx="15163800" cy="2123658"/>
          </a:xfrm>
          <a:prstGeom prst="rect">
            <a:avLst/>
          </a:prstGeom>
        </p:spPr>
        <p:txBody>
          <a:bodyPr wrap="square">
            <a:spAutoFit/>
          </a:bodyPr>
          <a:lstStyle/>
          <a:p>
            <a:pPr algn="just">
              <a:lnSpc>
                <a:spcPct val="150000"/>
              </a:lnSpc>
              <a:spcBef>
                <a:spcPts val="600"/>
              </a:spcBef>
              <a:spcAft>
                <a:spcPts val="0"/>
              </a:spcAft>
              <a:tabLst>
                <a:tab pos="90170" algn="l"/>
                <a:tab pos="180340" algn="l"/>
              </a:tabLst>
            </a:pPr>
            <a:r>
              <a:rPr lang="de-DE" sz="4400"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1. Chia sẻ thu hoạch của bản thân sau khi đi tham quan cảnh quan thiên nhiên ở địa phương.</a:t>
            </a:r>
            <a:endParaRPr lang="en-US" sz="44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7" name="Rounded Rectangular Callout 16"/>
          <p:cNvSpPr/>
          <p:nvPr/>
        </p:nvSpPr>
        <p:spPr>
          <a:xfrm>
            <a:off x="7239000" y="3352617"/>
            <a:ext cx="8839200" cy="5905683"/>
          </a:xfrm>
          <a:prstGeom prst="wedgeRoundRectCallout">
            <a:avLst>
              <a:gd name="adj1" fmla="val -63884"/>
              <a:gd name="adj2" fmla="val -26895"/>
              <a:gd name="adj3" fmla="val 16667"/>
            </a:avLst>
          </a:prstGeom>
          <a:solidFill>
            <a:schemeClr val="accent6">
              <a:lumMod val="40000"/>
              <a:lumOff val="60000"/>
            </a:schemeClr>
          </a:solidFill>
          <a:ln w="57150">
            <a:solidFill>
              <a:schemeClr val="accent6">
                <a:lumMod val="7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45803" y="3531091"/>
            <a:ext cx="7875197" cy="5632311"/>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Hãy chia sẻ những hiểu biết, cảm xúc của bản thân về cảnh quan thiên nhiên địa phương mà em đã đến thăm và những hành vi, việc làm em đã thực hiện để bảo vệ cảnh quan thiên nhiên nơi đó.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5"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284652" y="3276417"/>
            <a:ext cx="3886200" cy="6293441"/>
          </a:xfrm>
          <a:prstGeom prst="rect">
            <a:avLst/>
          </a:prstGeom>
        </p:spPr>
      </p:pic>
    </p:spTree>
    <p:extLst>
      <p:ext uri="{BB962C8B-B14F-4D97-AF65-F5344CB8AC3E}">
        <p14:creationId xmlns:p14="http://schemas.microsoft.com/office/powerpoint/2010/main" val="6320689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2590800" y="1300555"/>
            <a:ext cx="12801600" cy="76529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333087"/>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92600" y="1337216"/>
            <a:ext cx="2747334" cy="1723328"/>
          </a:xfrm>
          <a:prstGeom prst="rect">
            <a:avLst/>
          </a:prstGeom>
        </p:spPr>
      </p:pic>
      <p:pic>
        <p:nvPicPr>
          <p:cNvPr id="10"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6377" y="2955178"/>
            <a:ext cx="4160808" cy="7331822"/>
          </a:xfrm>
          <a:prstGeom prst="rect">
            <a:avLst/>
          </a:prstGeom>
        </p:spPr>
      </p:pic>
      <p:sp>
        <p:nvSpPr>
          <p:cNvPr id="7" name="Rectangle 6"/>
          <p:cNvSpPr/>
          <p:nvPr/>
        </p:nvSpPr>
        <p:spPr>
          <a:xfrm>
            <a:off x="4495800" y="1841513"/>
            <a:ext cx="10044846" cy="6571030"/>
          </a:xfrm>
          <a:prstGeom prst="rect">
            <a:avLst/>
          </a:prstGeom>
        </p:spPr>
        <p:txBody>
          <a:bodyPr wrap="square">
            <a:spAutoFit/>
          </a:bodyPr>
          <a:lstStyle/>
          <a:p>
            <a:pPr algn="just">
              <a:lnSpc>
                <a:spcPct val="150000"/>
              </a:lnSpc>
              <a:spcAft>
                <a:spcPts val="1000"/>
              </a:spcAft>
            </a:pP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Những</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hành</a:t>
            </a:r>
            <a:r>
              <a:rPr lang="en-US" sz="4400" dirty="0">
                <a:latin typeface="Arial" panose="020B0604020202020204" pitchFamily="34" charset="0"/>
                <a:ea typeface="Calibri" panose="020F0502020204030204" pitchFamily="34" charset="0"/>
                <a:cs typeface="Arial" panose="020B0604020202020204" pitchFamily="34" charset="0"/>
              </a:rPr>
              <a:t> vi, </a:t>
            </a:r>
            <a:r>
              <a:rPr lang="en-US" sz="4400" dirty="0" err="1">
                <a:latin typeface="Arial" panose="020B0604020202020204" pitchFamily="34" charset="0"/>
                <a:ea typeface="Calibri" panose="020F0502020204030204" pitchFamily="34" charset="0"/>
                <a:cs typeface="Arial" panose="020B0604020202020204" pitchFamily="34" charset="0"/>
              </a:rPr>
              <a:t>việc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làm</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nên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thực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hiện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để</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bảo</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vệ</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cảnh</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quan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thiên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nhiên</a:t>
            </a:r>
            <a:r>
              <a:rPr lang="en-US" sz="44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400" dirty="0" err="1">
                <a:latin typeface="Arial" panose="020B0604020202020204" pitchFamily="34" charset="0"/>
                <a:ea typeface="Calibri" panose="020F0502020204030204" pitchFamily="34" charset="0"/>
                <a:cs typeface="Arial" panose="020B0604020202020204" pitchFamily="34" charset="0"/>
              </a:rPr>
              <a:t>Bỏ</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rác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đúng</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nơi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quy</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định</a:t>
            </a:r>
            <a:r>
              <a:rPr lang="en-US" sz="44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400" dirty="0" err="1">
                <a:latin typeface="Arial" panose="020B0604020202020204" pitchFamily="34" charset="0"/>
                <a:ea typeface="Calibri" panose="020F0502020204030204" pitchFamily="34" charset="0"/>
                <a:cs typeface="Arial" panose="020B0604020202020204" pitchFamily="34" charset="0"/>
              </a:rPr>
              <a:t>Không</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hái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hoa</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phá</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cây</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giẫm</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lên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cỏ</a:t>
            </a:r>
            <a:r>
              <a:rPr lang="en-US" sz="44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400" dirty="0" err="1">
                <a:latin typeface="Arial" panose="020B0604020202020204" pitchFamily="34" charset="0"/>
                <a:ea typeface="Calibri" panose="020F0502020204030204" pitchFamily="34" charset="0"/>
                <a:cs typeface="Arial" panose="020B0604020202020204" pitchFamily="34" charset="0"/>
              </a:rPr>
              <a:t>Không</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viết</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vẽ</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khắc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tên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lên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tường</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vách</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đá</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của</a:t>
            </a:r>
            <a:r>
              <a:rPr lang="en-US" sz="4400" dirty="0">
                <a:latin typeface="Arial" panose="020B0604020202020204" pitchFamily="34" charset="0"/>
                <a:ea typeface="Calibri" panose="020F0502020204030204" pitchFamily="34" charset="0"/>
                <a:cs typeface="Arial" panose="020B0604020202020204" pitchFamily="34" charset="0"/>
              </a:rPr>
              <a:t> di </a:t>
            </a:r>
            <a:r>
              <a:rPr lang="en-US" sz="4400" dirty="0" err="1">
                <a:latin typeface="Arial" panose="020B0604020202020204" pitchFamily="34" charset="0"/>
                <a:ea typeface="Calibri" panose="020F0502020204030204" pitchFamily="34" charset="0"/>
                <a:cs typeface="Arial" panose="020B0604020202020204" pitchFamily="34" charset="0"/>
              </a:rPr>
              <a:t>tích</a:t>
            </a:r>
            <a:r>
              <a:rPr lang="en-US" sz="4400" dirty="0">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652036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3061555" y="1485900"/>
            <a:ext cx="12940444" cy="70103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57200" y="17128"/>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4493220" y="483734"/>
            <a:ext cx="2766080" cy="2755707"/>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00" y="5372100"/>
            <a:ext cx="5569103" cy="4880559"/>
          </a:xfrm>
          <a:prstGeom prst="rect">
            <a:avLst/>
          </a:prstGeom>
        </p:spPr>
      </p:pic>
      <p:pic>
        <p:nvPicPr>
          <p:cNvPr id="10"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595299" y="5709314"/>
            <a:ext cx="2941243" cy="3907448"/>
          </a:xfrm>
          <a:prstGeom prst="rect">
            <a:avLst/>
          </a:prstGeom>
        </p:spPr>
      </p:pic>
      <p:sp>
        <p:nvSpPr>
          <p:cNvPr id="11" name="Rectangle 10"/>
          <p:cNvSpPr/>
          <p:nvPr/>
        </p:nvSpPr>
        <p:spPr>
          <a:xfrm>
            <a:off x="7356779" y="1701399"/>
            <a:ext cx="4336444" cy="1387175"/>
          </a:xfrm>
          <a:prstGeom prst="rect">
            <a:avLst/>
          </a:prstGeom>
        </p:spPr>
        <p:txBody>
          <a:bodyPr wrap="none">
            <a:spAutoFit/>
          </a:bodyPr>
          <a:lstStyle/>
          <a:p>
            <a:pPr algn="ctr">
              <a:lnSpc>
                <a:spcPct val="150000"/>
              </a:lnSpc>
            </a:pPr>
            <a:r>
              <a:rPr lang="vi-VN" sz="6400" b="1">
                <a:solidFill>
                  <a:srgbClr val="FF0000"/>
                </a:solidFill>
                <a:latin typeface="Arial" panose="020B0604020202020204" pitchFamily="34" charset="0"/>
                <a:cs typeface="Arial" panose="020B0604020202020204" pitchFamily="34" charset="0"/>
              </a:rPr>
              <a:t>KẾT LUẬN</a:t>
            </a:r>
            <a:endParaRPr lang="en-US" sz="6400"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4419600" y="3276037"/>
            <a:ext cx="10210800" cy="4708981"/>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Địa phương chúng ta có rất nhiều cảnh quan thiên nhiên đẹp. Yêu quý, tự hào về những cảnh quan thiên nhiên quê hương, mỗi chúng ta cẩn phải tham gia bảo vệ chúng bằng những hành vi, việc làm cụ thể.</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545601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762000" y="800100"/>
            <a:ext cx="16687800" cy="89017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333087"/>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5533422" y="201865"/>
            <a:ext cx="2766080" cy="2755707"/>
          </a:xfrm>
          <a:prstGeom prst="rect">
            <a:avLst/>
          </a:prstGeom>
        </p:spPr>
      </p:pic>
      <p:sp>
        <p:nvSpPr>
          <p:cNvPr id="3" name="Rectangle 2"/>
          <p:cNvSpPr/>
          <p:nvPr/>
        </p:nvSpPr>
        <p:spPr>
          <a:xfrm>
            <a:off x="2112802" y="2206428"/>
            <a:ext cx="13986195" cy="2171428"/>
          </a:xfrm>
          <a:prstGeom prst="rect">
            <a:avLst/>
          </a:prstGeom>
        </p:spPr>
        <p:txBody>
          <a:bodyPr wrap="square">
            <a:spAutoFit/>
          </a:bodyPr>
          <a:lstStyle/>
          <a:p>
            <a:pPr algn="ctr">
              <a:lnSpc>
                <a:spcPct val="150000"/>
              </a:lnSpc>
            </a:pPr>
            <a:r>
              <a:rPr lang="en-US" sz="4800"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2. </a:t>
            </a:r>
            <a:r>
              <a:rPr lang="vi-VN" sz="4800"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Thiết kế sản phẩm về cảnh quan thiên nhiên ở địa phương</a:t>
            </a:r>
            <a:endParaRPr lang="en-US" sz="4800" dirty="0">
              <a:solidFill>
                <a:schemeClr val="accent6">
                  <a:lumMod val="50000"/>
                </a:schemeClr>
              </a:solidFill>
              <a:latin typeface="Arial" panose="020B0604020202020204" pitchFamily="34" charset="0"/>
              <a:cs typeface="Arial" panose="020B0604020202020204" pitchFamily="34" charset="0"/>
            </a:endParaRPr>
          </a:p>
        </p:txBody>
      </p:sp>
      <p:sp>
        <p:nvSpPr>
          <p:cNvPr id="16" name="Rectangle 2"/>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a:blip r:embed="rId5"/>
          <a:stretch>
            <a:fillRect/>
          </a:stretch>
        </p:blipFill>
        <p:spPr>
          <a:xfrm>
            <a:off x="2157095" y="4748072"/>
            <a:ext cx="6458069" cy="4815028"/>
          </a:xfrm>
          <a:prstGeom prst="rect">
            <a:avLst/>
          </a:prstGeom>
        </p:spPr>
      </p:pic>
      <p:pic>
        <p:nvPicPr>
          <p:cNvPr id="7" name="Picture 6"/>
          <p:cNvPicPr>
            <a:picLocks noChangeAspect="1"/>
          </p:cNvPicPr>
          <p:nvPr/>
        </p:nvPicPr>
        <p:blipFill>
          <a:blip r:embed="rId6"/>
          <a:stretch>
            <a:fillRect/>
          </a:stretch>
        </p:blipFill>
        <p:spPr>
          <a:xfrm>
            <a:off x="9829800" y="4745915"/>
            <a:ext cx="5943600" cy="4815028"/>
          </a:xfrm>
          <a:prstGeom prst="rect">
            <a:avLst/>
          </a:prstGeom>
        </p:spPr>
      </p:pic>
      <p:sp>
        <p:nvSpPr>
          <p:cNvPr id="37" name="Rectangle 36"/>
          <p:cNvSpPr/>
          <p:nvPr/>
        </p:nvSpPr>
        <p:spPr>
          <a:xfrm>
            <a:off x="6724107" y="811705"/>
            <a:ext cx="4839786" cy="1387175"/>
          </a:xfrm>
          <a:prstGeom prst="rect">
            <a:avLst/>
          </a:prstGeom>
        </p:spPr>
        <p:txBody>
          <a:bodyPr wrap="none">
            <a:spAutoFit/>
          </a:bodyPr>
          <a:lstStyle/>
          <a:p>
            <a:pPr algn="ctr">
              <a:lnSpc>
                <a:spcPct val="150000"/>
              </a:lnSpc>
            </a:pPr>
            <a:r>
              <a:rPr lang="en-US" sz="6400" b="1" dirty="0">
                <a:solidFill>
                  <a:srgbClr val="FF0000"/>
                </a:solidFill>
                <a:latin typeface="Arial" panose="020B0604020202020204" pitchFamily="34" charset="0"/>
                <a:ea typeface="Calibri" panose="020F0502020204030204" pitchFamily="34" charset="0"/>
                <a:cs typeface="Arial" panose="020B0604020202020204" pitchFamily="34" charset="0"/>
              </a:rPr>
              <a:t>LUYỆN TẬP</a:t>
            </a:r>
            <a:endParaRPr lang="en-US" sz="6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23560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inVertical)">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762000" y="800100"/>
            <a:ext cx="16687800" cy="89017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333087"/>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5490290" y="41097"/>
            <a:ext cx="2766080" cy="2755707"/>
          </a:xfrm>
          <a:prstGeom prst="rect">
            <a:avLst/>
          </a:prstGeom>
        </p:spPr>
      </p:pic>
      <p:pic>
        <p:nvPicPr>
          <p:cNvPr id="7"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66800" y="3025319"/>
            <a:ext cx="3962400" cy="6814263"/>
          </a:xfrm>
          <a:prstGeom prst="rect">
            <a:avLst/>
          </a:prstGeom>
        </p:spPr>
      </p:pic>
      <p:sp>
        <p:nvSpPr>
          <p:cNvPr id="10" name="Rectangle 9"/>
          <p:cNvSpPr/>
          <p:nvPr/>
        </p:nvSpPr>
        <p:spPr>
          <a:xfrm>
            <a:off x="5582604" y="1219108"/>
            <a:ext cx="9622890" cy="8063746"/>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wrap="square">
            <a:spAutoFit/>
          </a:bodyPr>
          <a:lstStyle/>
          <a:p>
            <a:pPr marL="571500" indent="-571500" algn="just">
              <a:lnSpc>
                <a:spcPct val="150000"/>
              </a:lnSpc>
              <a:spcBef>
                <a:spcPts val="300"/>
              </a:spcBef>
              <a:spcAft>
                <a:spcPts val="300"/>
              </a:spcAft>
              <a:buFont typeface="Arial" panose="020B0604020202020204" pitchFamily="34" charset="0"/>
              <a:buChar char="•"/>
            </a:pPr>
            <a:r>
              <a:rPr lang="vi-VN" sz="3800" dirty="0">
                <a:solidFill>
                  <a:srgbClr val="000000"/>
                </a:solidFill>
                <a:latin typeface="Arial" panose="020B0604020202020204" pitchFamily="34" charset="0"/>
                <a:ea typeface="Calibri" panose="020F0502020204030204" pitchFamily="34" charset="0"/>
                <a:cs typeface="Arial" panose="020B0604020202020204" pitchFamily="34" charset="0"/>
              </a:rPr>
              <a:t>Hình thức sản phẩm: tranh vẽ, ảnh chụp, bài viết, bài thuyết trình, bài thơ, bài hát, bản nhạc, video clip, áp phích, .....</a:t>
            </a:r>
          </a:p>
          <a:p>
            <a:pPr marL="571500" indent="-571500" algn="just">
              <a:lnSpc>
                <a:spcPct val="150000"/>
              </a:lnSpc>
              <a:spcBef>
                <a:spcPts val="300"/>
              </a:spcBef>
              <a:spcAft>
                <a:spcPts val="300"/>
              </a:spcAft>
              <a:buFont typeface="Arial" panose="020B0604020202020204" pitchFamily="34" charset="0"/>
              <a:buChar char="•"/>
            </a:pPr>
            <a:r>
              <a:rPr lang="vi-VN" sz="3800" dirty="0">
                <a:solidFill>
                  <a:srgbClr val="000000"/>
                </a:solidFill>
                <a:latin typeface="Arial" panose="020B0604020202020204" pitchFamily="34" charset="0"/>
                <a:ea typeface="Calibri" panose="020F0502020204030204" pitchFamily="34" charset="0"/>
                <a:cs typeface="Arial" panose="020B0604020202020204" pitchFamily="34" charset="0"/>
              </a:rPr>
              <a:t>Nội dung sản phẩm: Giới thiệu vẻ đẹp của cảnh quan, danh lam thắng cảnh nơi tham quan: thể hiện cảm xúc yêu quý,tự hào, xúc động, ....trước danh lam thắng cảnh đó: vận động mọi người bảo vệ cảnh quan thiên nhiên.</a:t>
            </a:r>
            <a:endParaRPr lang="en-US" sz="3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60685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500"/>
                                        <p:tgtEl>
                                          <p:spTgt spid="10">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1310</TotalTime>
  <Words>842</Words>
  <Application>Microsoft Office PowerPoint</Application>
  <PresentationFormat>Custom</PresentationFormat>
  <Paragraphs>67</Paragraphs>
  <Slides>17</Slides>
  <Notes>0</Notes>
  <HiddenSlides>0</HiddenSlides>
  <MMClips>8</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2006-08-16T00:00:00Z</dcterms:created>
  <dcterms:modified xsi:type="dcterms:W3CDTF">2023-09-05T05:39:49Z</dcterms:modified>
  <dc:identifier>DAFOVXQ4W80</dc:identifier>
</cp:coreProperties>
</file>