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1574" r:id="rId2"/>
    <p:sldId id="282" r:id="rId3"/>
    <p:sldId id="263" r:id="rId4"/>
    <p:sldId id="258" r:id="rId5"/>
    <p:sldId id="264" r:id="rId6"/>
    <p:sldId id="265" r:id="rId7"/>
    <p:sldId id="11580" r:id="rId8"/>
    <p:sldId id="11554" r:id="rId9"/>
    <p:sldId id="11577" r:id="rId10"/>
    <p:sldId id="11579" r:id="rId11"/>
    <p:sldId id="11581" r:id="rId12"/>
    <p:sldId id="11582" r:id="rId13"/>
    <p:sldId id="11584" r:id="rId14"/>
    <p:sldId id="11585" r:id="rId15"/>
    <p:sldId id="11583" r:id="rId16"/>
    <p:sldId id="1152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ền Giáp Thu" initials="HGT" lastIdx="1" clrIdx="0">
    <p:extLst>
      <p:ext uri="{19B8F6BF-5375-455C-9EA6-DF929625EA0E}">
        <p15:presenceInfo xmlns:p15="http://schemas.microsoft.com/office/powerpoint/2012/main" userId="ce3690c71841e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9120-0AE7-44AD-AA9E-30E043F415D7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93D6-E75A-40D6-9EB9-7376F2ED9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6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03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4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8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1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42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1E9F-E87B-A733-7A60-AE208E7D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88D86-9ED0-0498-B79D-25EDA654E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E7F7C-52D3-A89B-4E62-185D2424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F731-35A4-2F89-124C-4571AD7F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C90D-C455-6F55-FB7A-60BCA0D8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8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1505-7F91-B37D-A295-DEA7DD0A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F2191-F7DA-9A68-C900-1778F2118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E4D4-7458-9DC2-E6B6-3E8D4BD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9D4F-A64B-2EF1-6F7E-B9E46A7C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5E21A-2C16-AF7A-5B15-487D13D4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2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51250-61C2-FCDD-1245-94672DD7D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ADDC1-2AAA-6708-C184-0C34FBD7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623E-A515-CEDC-C097-5F903230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0439-669D-0F85-AF3D-FA457F0F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90E6-6C50-7149-00BB-C8980C7F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707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5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3393-7D1F-B835-AABB-9CA1AAB5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80F8-41B5-59E4-F164-5763361DC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8C28D-A9EA-809A-4090-1F6A77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E8BA-5FE6-604D-18AB-6AEB3E63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4B68-5C55-27D8-93C2-557F0D65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16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D7E-6E90-2D9A-F978-1619A601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CDDCA-C31B-5E2A-C492-D1FE9FAB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CAD4-731C-A66B-013A-E5F922A4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B60AC-4377-E0A7-9774-9AD89B85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DD06-6635-D189-9532-D69F0AA3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F092-BF84-AC01-B19F-9A36F3D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901F-F0D9-84C0-D7DC-FD4560440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8AD9D-A443-0E19-AA88-5742042A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C7E3D-7D36-CCC6-8809-92960522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907BC-7249-D209-8A9A-0643AA26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FC13E-4867-3F4F-4EAE-B563DAAC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7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5B66-A153-2966-7C62-290F7060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FBED-8D6B-5DE2-46A2-6CCEAF83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22A28-2E8F-0E3D-DE61-A790EB8A1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8B02-A68A-912F-7522-D1554B245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77484-7A97-D3D4-FF9E-60D474FCF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6685B-8602-EC59-EC02-284810D3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5D1A0-261A-865A-4331-4FC95D5A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56E85-2113-B7EF-7D43-586D846B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9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3875-B6BE-1DF7-4FD0-730A9661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3BC4-04D7-5BEE-8FCC-5A78A062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36BAB-629D-550E-DCD4-0E2B8FCB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AE653-7A7E-E57F-0B24-9467BA46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7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359D3-6AA8-5711-7DC3-C8F41BF0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6CAD-D417-F049-A047-90B0B645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B2502-BCBB-7EEE-ED0A-7DA92742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21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EFE5-FC8E-37C6-05E1-7B2D315C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6078-EB79-B580-5E90-685C8FF5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11EC2-5501-0EDB-2420-784A6246D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23369-CC52-6EC3-025E-44B556BD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80B7F-3DAF-E03E-D87B-54A0D127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B72ED-4C00-87EE-51B7-5734479E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51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7268-71E1-ECFE-F179-0E0DDD02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1EC78-C2B6-61A6-3B70-50B7243F0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3630F-C95F-8C97-034C-A4EE1E017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A8139-E33E-6586-A513-9A699467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ACDB5-7663-6A91-CD4F-2CEAA961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57F6-B427-D66D-A381-FDB06774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01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9AC62-59ED-CC15-1B35-E3905270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70FB2-736A-E0BB-3EDA-469E4B8B5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CA899-E28A-C147-FE11-B65B2372B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DCD6-082D-7BB1-BFBB-9FA360BBD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BDA40-F53F-73A7-269C-5B11701D2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3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microsoft.com/office/2007/relationships/hdphoto" Target="../media/hdphoto3.wd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280160" y="772703"/>
            <a:ext cx="904552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1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3b: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E3367857-E7F0-415B-A1DA-D538EFCE29B2}"/>
              </a:ext>
            </a:extLst>
          </p:cNvPr>
          <p:cNvSpPr/>
          <p:nvPr/>
        </p:nvSpPr>
        <p:spPr>
          <a:xfrm>
            <a:off x="3286184" y="2093940"/>
            <a:ext cx="5787477" cy="2548398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THẢO LUẬN NHÓM ĐÔI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C4EC3-3C47-4D99-99DA-ADCE8648D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7"/>
          <a:stretch/>
        </p:blipFill>
        <p:spPr>
          <a:xfrm>
            <a:off x="0" y="0"/>
            <a:ext cx="12192000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62343C-34B5-4622-A80E-98DAC215EEA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964A5A-D8B2-4AD5-B92E-7EB99475F0F9}"/>
                  </a:ext>
                </a:extLst>
              </p:cNvPr>
              <p:cNvSpPr txBox="1"/>
              <p:nvPr/>
            </p:nvSpPr>
            <p:spPr>
              <a:xfrm>
                <a:off x="309489" y="218043"/>
                <a:ext cx="11573022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4b: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Hiếu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964A5A-D8B2-4AD5-B92E-7EB99475F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218043"/>
                <a:ext cx="11573022" cy="1597040"/>
              </a:xfrm>
              <a:prstGeom prst="rect">
                <a:avLst/>
              </a:prstGeom>
              <a:blipFill>
                <a:blip r:embed="rId2"/>
                <a:stretch>
                  <a:fillRect l="-1897" r="-53" b="-15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33E298E-FF63-431C-BB7E-AECF443EAB5D}"/>
              </a:ext>
            </a:extLst>
          </p:cNvPr>
          <p:cNvSpPr/>
          <p:nvPr/>
        </p:nvSpPr>
        <p:spPr>
          <a:xfrm>
            <a:off x="3286184" y="2093940"/>
            <a:ext cx="5787477" cy="2548398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LÀM CÁ NHÂN VÀO VỞ</a:t>
            </a:r>
            <a:endParaRPr lang="vi-VN" sz="32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C27B0E-85D1-47E3-A7E5-E6552B460FB7}"/>
              </a:ext>
            </a:extLst>
          </p:cNvPr>
          <p:cNvCxnSpPr/>
          <p:nvPr/>
        </p:nvCxnSpPr>
        <p:spPr>
          <a:xfrm>
            <a:off x="2110154" y="984738"/>
            <a:ext cx="171625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FB3CEC-6B79-407F-9A94-4ACACCCB5088}"/>
              </a:ext>
            </a:extLst>
          </p:cNvPr>
          <p:cNvCxnSpPr>
            <a:cxnSpLocks/>
          </p:cNvCxnSpPr>
          <p:nvPr/>
        </p:nvCxnSpPr>
        <p:spPr>
          <a:xfrm>
            <a:off x="8187397" y="984738"/>
            <a:ext cx="344424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171ADB-C952-4242-9BE5-FA98A0BA08C9}"/>
              </a:ext>
            </a:extLst>
          </p:cNvPr>
          <p:cNvCxnSpPr>
            <a:cxnSpLocks/>
          </p:cNvCxnSpPr>
          <p:nvPr/>
        </p:nvCxnSpPr>
        <p:spPr>
          <a:xfrm>
            <a:off x="6499273" y="1815083"/>
            <a:ext cx="78544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481CF9-5435-4249-B968-E8C62EC35B4B}"/>
                  </a:ext>
                </a:extLst>
              </p:cNvPr>
              <p:cNvSpPr txBox="1"/>
              <p:nvPr/>
            </p:nvSpPr>
            <p:spPr>
              <a:xfrm>
                <a:off x="547673" y="2783381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481CF9-5435-4249-B968-E8C62EC35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73" y="2783381"/>
                <a:ext cx="1759429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0B741848-1777-4AC7-B883-B1238B9AC37D}"/>
              </a:ext>
            </a:extLst>
          </p:cNvPr>
          <p:cNvSpPr/>
          <p:nvPr/>
        </p:nvSpPr>
        <p:spPr>
          <a:xfrm>
            <a:off x="1448971" y="2359502"/>
            <a:ext cx="1294228" cy="4079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FB09F-E746-4C4C-89C5-BC15FAD89F04}"/>
              </a:ext>
            </a:extLst>
          </p:cNvPr>
          <p:cNvSpPr txBox="1"/>
          <p:nvPr/>
        </p:nvSpPr>
        <p:spPr>
          <a:xfrm>
            <a:off x="1772529" y="1800665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:30</a:t>
            </a: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2FB1C3E0-CBB6-49FC-8092-E72FBEBE10D1}"/>
              </a:ext>
            </a:extLst>
          </p:cNvPr>
          <p:cNvSpPr/>
          <p:nvPr/>
        </p:nvSpPr>
        <p:spPr>
          <a:xfrm>
            <a:off x="1477108" y="4159027"/>
            <a:ext cx="1111347" cy="3272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FA8ED5-D5BC-4F03-A9BD-0B8A1E151CEC}"/>
              </a:ext>
            </a:extLst>
          </p:cNvPr>
          <p:cNvSpPr txBox="1"/>
          <p:nvPr/>
        </p:nvSpPr>
        <p:spPr>
          <a:xfrm>
            <a:off x="1624818" y="4369078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9557C0-6FA5-4B07-886D-8BFBDD437F6A}"/>
                  </a:ext>
                </a:extLst>
              </p:cNvPr>
              <p:cNvSpPr txBox="1"/>
              <p:nvPr/>
            </p:nvSpPr>
            <p:spPr>
              <a:xfrm>
                <a:off x="1699264" y="2816523"/>
                <a:ext cx="1347768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9557C0-6FA5-4B07-886D-8BFBDD437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64" y="2816523"/>
                <a:ext cx="1347768" cy="1403782"/>
              </a:xfrm>
              <a:prstGeom prst="rect">
                <a:avLst/>
              </a:prstGeom>
              <a:blipFill>
                <a:blip r:embed="rId4"/>
                <a:stretch>
                  <a:fillRect l="-26697" t="-870" r="-1810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AFE0EB-3B3E-490D-B33C-348C149200F0}"/>
                  </a:ext>
                </a:extLst>
              </p:cNvPr>
              <p:cNvSpPr txBox="1"/>
              <p:nvPr/>
            </p:nvSpPr>
            <p:spPr>
              <a:xfrm>
                <a:off x="6481897" y="2781035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AFE0EB-3B3E-490D-B33C-348C14920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897" y="2781035"/>
                <a:ext cx="1759429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051E23C9-B0CE-41F4-9617-7064A7CE3312}"/>
              </a:ext>
            </a:extLst>
          </p:cNvPr>
          <p:cNvSpPr/>
          <p:nvPr/>
        </p:nvSpPr>
        <p:spPr>
          <a:xfrm>
            <a:off x="7383195" y="2357156"/>
            <a:ext cx="1294228" cy="4079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5F61B0-D37C-441C-B6A1-FE0787B4EBD9}"/>
              </a:ext>
            </a:extLst>
          </p:cNvPr>
          <p:cNvSpPr txBox="1"/>
          <p:nvPr/>
        </p:nvSpPr>
        <p:spPr>
          <a:xfrm>
            <a:off x="7706753" y="1798319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:10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9A7F17B2-FDA0-4843-AE6B-A228A24F635B}"/>
              </a:ext>
            </a:extLst>
          </p:cNvPr>
          <p:cNvSpPr/>
          <p:nvPr/>
        </p:nvSpPr>
        <p:spPr>
          <a:xfrm>
            <a:off x="7411332" y="4156681"/>
            <a:ext cx="1111347" cy="3272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E55881-ED39-4291-924E-19C0ECC28F53}"/>
              </a:ext>
            </a:extLst>
          </p:cNvPr>
          <p:cNvSpPr txBox="1"/>
          <p:nvPr/>
        </p:nvSpPr>
        <p:spPr>
          <a:xfrm>
            <a:off x="7559042" y="4366732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0AF850-F4A7-420C-B558-4590E7CE45F7}"/>
                  </a:ext>
                </a:extLst>
              </p:cNvPr>
              <p:cNvSpPr txBox="1"/>
              <p:nvPr/>
            </p:nvSpPr>
            <p:spPr>
              <a:xfrm>
                <a:off x="7633488" y="2814177"/>
                <a:ext cx="1347768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0AF850-F4A7-420C-B558-4590E7CE4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488" y="2814177"/>
                <a:ext cx="1347768" cy="1403782"/>
              </a:xfrm>
              <a:prstGeom prst="rect">
                <a:avLst/>
              </a:prstGeom>
              <a:blipFill>
                <a:blip r:embed="rId6"/>
                <a:stretch>
                  <a:fillRect l="-26244" t="-1304" r="-2262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6931B5-F21F-4B27-93C7-F8BBF35D9A05}"/>
                  </a:ext>
                </a:extLst>
              </p:cNvPr>
              <p:cNvSpPr txBox="1"/>
              <p:nvPr/>
            </p:nvSpPr>
            <p:spPr>
              <a:xfrm>
                <a:off x="8840965" y="2811829"/>
                <a:ext cx="1347768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6931B5-F21F-4B27-93C7-F8BBF35D9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965" y="2811829"/>
                <a:ext cx="1347768" cy="1403782"/>
              </a:xfrm>
              <a:prstGeom prst="rect">
                <a:avLst/>
              </a:prstGeom>
              <a:blipFill>
                <a:blip r:embed="rId7"/>
                <a:stretch>
                  <a:fillRect l="-26244" t="-866" r="-2262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Curved Down 26">
            <a:extLst>
              <a:ext uri="{FF2B5EF4-FFF2-40B4-BE49-F238E27FC236}">
                <a16:creationId xmlns:a16="http://schemas.microsoft.com/office/drawing/2014/main" id="{8EE0A29D-7F1F-4157-AF14-084A123D7437}"/>
              </a:ext>
            </a:extLst>
          </p:cNvPr>
          <p:cNvSpPr/>
          <p:nvPr/>
        </p:nvSpPr>
        <p:spPr>
          <a:xfrm>
            <a:off x="8689147" y="2368878"/>
            <a:ext cx="1294228" cy="4079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74F2E8-C0F4-4F26-82C4-879C062C2E4E}"/>
              </a:ext>
            </a:extLst>
          </p:cNvPr>
          <p:cNvSpPr txBox="1"/>
          <p:nvPr/>
        </p:nvSpPr>
        <p:spPr>
          <a:xfrm>
            <a:off x="9012705" y="1810041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</a:t>
            </a:r>
          </a:p>
        </p:txBody>
      </p:sp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EBF6B3AD-5975-42D7-BC1A-002A89C2DE0F}"/>
              </a:ext>
            </a:extLst>
          </p:cNvPr>
          <p:cNvSpPr/>
          <p:nvPr/>
        </p:nvSpPr>
        <p:spPr>
          <a:xfrm>
            <a:off x="8717284" y="4168403"/>
            <a:ext cx="1111347" cy="3272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6FC2F8-A1FB-4BAD-86EC-A7B566C9FD04}"/>
              </a:ext>
            </a:extLst>
          </p:cNvPr>
          <p:cNvSpPr txBox="1"/>
          <p:nvPr/>
        </p:nvSpPr>
        <p:spPr>
          <a:xfrm>
            <a:off x="9061946" y="4378454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2CACED5-A187-4E2B-B4C2-730C2628D8B6}"/>
              </a:ext>
            </a:extLst>
          </p:cNvPr>
          <p:cNvSpPr/>
          <p:nvPr/>
        </p:nvSpPr>
        <p:spPr>
          <a:xfrm>
            <a:off x="1012873" y="5044933"/>
            <a:ext cx="1759429" cy="783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640FB0C-8E89-4616-9732-CF8F953CE4E4}"/>
              </a:ext>
            </a:extLst>
          </p:cNvPr>
          <p:cNvSpPr/>
          <p:nvPr/>
        </p:nvSpPr>
        <p:spPr>
          <a:xfrm>
            <a:off x="7479330" y="4944144"/>
            <a:ext cx="1759429" cy="783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14" grpId="0" build="p"/>
      <p:bldP spid="15" grpId="0" animBg="1"/>
      <p:bldP spid="16" grpId="0"/>
      <p:bldP spid="17" grpId="0" animBg="1"/>
      <p:bldP spid="18" grpId="0"/>
      <p:bldP spid="19" grpId="0" build="p"/>
      <p:bldP spid="20" grpId="0" build="p"/>
      <p:bldP spid="21" grpId="0" animBg="1"/>
      <p:bldP spid="22" grpId="0"/>
      <p:bldP spid="23" grpId="0" animBg="1"/>
      <p:bldP spid="24" grpId="0"/>
      <p:bldP spid="25" grpId="0" build="p"/>
      <p:bldP spid="26" grpId="0" build="p"/>
      <p:bldP spid="27" grpId="0" animBg="1"/>
      <p:bldP spid="28" grpId="0"/>
      <p:bldP spid="29" grpId="0" animBg="1"/>
      <p:bldP spid="30" grpId="0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VẬN DỤNG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776990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53219"/>
            <a:ext cx="11573022" cy="6351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37DEB-7FE3-427D-89E0-13446B992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4231" b="62804"/>
          <a:stretch/>
        </p:blipFill>
        <p:spPr>
          <a:xfrm>
            <a:off x="-60281" y="125247"/>
            <a:ext cx="12252281" cy="966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DDBC44-7515-4393-B895-92FC04C8F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33724" r="4231" b="23507"/>
          <a:stretch/>
        </p:blipFill>
        <p:spPr>
          <a:xfrm>
            <a:off x="309489" y="1219351"/>
            <a:ext cx="11573022" cy="111089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2606B2-0A97-4F9D-B67D-0B2F404647FB}"/>
              </a:ext>
            </a:extLst>
          </p:cNvPr>
          <p:cNvCxnSpPr>
            <a:cxnSpLocks/>
          </p:cNvCxnSpPr>
          <p:nvPr/>
        </p:nvCxnSpPr>
        <p:spPr>
          <a:xfrm>
            <a:off x="8953405" y="955241"/>
            <a:ext cx="3109641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9A6620-2755-4FC8-B91A-3C22B2E71739}"/>
              </a:ext>
            </a:extLst>
          </p:cNvPr>
          <p:cNvCxnSpPr>
            <a:cxnSpLocks/>
          </p:cNvCxnSpPr>
          <p:nvPr/>
        </p:nvCxnSpPr>
        <p:spPr>
          <a:xfrm>
            <a:off x="3383430" y="955241"/>
            <a:ext cx="3109641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864772F-E654-44AD-869C-DFE3E35B8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73465" r="4231"/>
          <a:stretch/>
        </p:blipFill>
        <p:spPr>
          <a:xfrm>
            <a:off x="279348" y="2389237"/>
            <a:ext cx="11573022" cy="6892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BB16BD-278C-41AB-96DE-14A7B356A082}"/>
                  </a:ext>
                </a:extLst>
              </p:cNvPr>
              <p:cNvSpPr txBox="1"/>
              <p:nvPr/>
            </p:nvSpPr>
            <p:spPr>
              <a:xfrm>
                <a:off x="6751526" y="4387097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BB16BD-278C-41AB-96DE-14A7B356A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526" y="4387097"/>
                <a:ext cx="1759429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82D1E6-11E1-4B0B-A43C-904C4DFF414E}"/>
                  </a:ext>
                </a:extLst>
              </p:cNvPr>
              <p:cNvSpPr txBox="1"/>
              <p:nvPr/>
            </p:nvSpPr>
            <p:spPr>
              <a:xfrm>
                <a:off x="8226676" y="4420239"/>
                <a:ext cx="1347768" cy="139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82D1E6-11E1-4B0B-A43C-904C4DFF4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676" y="4420239"/>
                <a:ext cx="1347768" cy="1398011"/>
              </a:xfrm>
              <a:prstGeom prst="rect">
                <a:avLst/>
              </a:prstGeom>
              <a:blipFill>
                <a:blip r:embed="rId4"/>
                <a:stretch>
                  <a:fillRect l="-26697" t="-873" r="-1810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3CE1C5-D89B-4999-9F3A-D26BD980331D}"/>
                  </a:ext>
                </a:extLst>
              </p:cNvPr>
              <p:cNvSpPr txBox="1"/>
              <p:nvPr/>
            </p:nvSpPr>
            <p:spPr>
              <a:xfrm>
                <a:off x="1648677" y="4358348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3CE1C5-D89B-4999-9F3A-D26BD9803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77" y="4358348"/>
                <a:ext cx="1759429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2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  <p:bldP spid="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91A1F-243B-4AF1-9E8D-AEDABA3A3963}"/>
              </a:ext>
            </a:extLst>
          </p:cNvPr>
          <p:cNvSpPr/>
          <p:nvPr/>
        </p:nvSpPr>
        <p:spPr>
          <a:xfrm>
            <a:off x="594544" y="2032781"/>
            <a:ext cx="9385747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D36FD-A799-88AC-5D30-DEE016A86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606" y="1627346"/>
            <a:ext cx="7913212" cy="3499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FEFBF-0F77-7FAE-F8DD-2C55BC9A23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928121" y="3147009"/>
            <a:ext cx="2088232" cy="3322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F0F2FD-BDFC-4C7E-9F34-32170F76A5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780994" y="3225346"/>
            <a:ext cx="2088231" cy="2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78041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2" name="图片 1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" y="5400675"/>
            <a:ext cx="1579595" cy="153225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3711611"/>
            <a:ext cx="4718787" cy="3146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BC15D-ACEB-84B3-AF14-300B62B4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318" y="1006509"/>
            <a:ext cx="7791363" cy="2139881"/>
          </a:xfrm>
          <a:prstGeom prst="rect">
            <a:avLst/>
          </a:prstGeom>
        </p:spPr>
      </p:pic>
      <p:pic>
        <p:nvPicPr>
          <p:cNvPr id="5" name="图片 5" descr="千库网_人物儿童_元素编号13319176">
            <a:extLst>
              <a:ext uri="{FF2B5EF4-FFF2-40B4-BE49-F238E27FC236}">
                <a16:creationId xmlns:a16="http://schemas.microsoft.com/office/drawing/2014/main" id="{8368EC52-A5E3-272F-C5E3-A801F87B9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401459" y="2057399"/>
            <a:ext cx="3123610" cy="49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9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47/92/2a/47922abd5d2c4f3b626b194e0dcc8f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1" y="137247"/>
            <a:ext cx="11805516" cy="65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6484" y="485272"/>
            <a:ext cx="11066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 SAO MAY MẮN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692" y="2033626"/>
            <a:ext cx="1207654" cy="1207654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0589" y="4115955"/>
            <a:ext cx="1207654" cy="120765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7569" y="2350619"/>
            <a:ext cx="1207654" cy="1207654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4925" y="4580064"/>
            <a:ext cx="1207654" cy="1207654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816" y="2204533"/>
            <a:ext cx="1207654" cy="120765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379519" y="3148232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14115" y="3424673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0332206" y="3241280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3526668" y="5183891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8006304" y="5639349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88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786128" y="1100899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5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72" y="2977436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301" y="601989"/>
            <a:ext cx="1207654" cy="12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Diagonal Corner Rectangle 6"/>
              <p:cNvSpPr/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Hãy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rút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nip Diagonal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72" y="2977436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301" y="601989"/>
            <a:ext cx="1207654" cy="12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786128" y="1100899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0026" y="601989"/>
            <a:ext cx="1207654" cy="1207654"/>
          </a:xfrm>
          <a:prstGeom prst="rect">
            <a:avLst/>
          </a:prstGeom>
        </p:spPr>
      </p:pic>
      <p:pic>
        <p:nvPicPr>
          <p:cNvPr id="8" name="Picture 7" descr="Pac-Man screenshots, images and pictures - Comic V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408" y="2762791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6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Diagonal Corner Rectangle 6"/>
              <p:cNvSpPr/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nào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dưới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đây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nip Diagonal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blipFill>
                <a:blip r:embed="rId3"/>
                <a:stretch>
                  <a:fillRect r="-9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0026" y="601989"/>
            <a:ext cx="1207654" cy="1207654"/>
          </a:xfrm>
          <a:prstGeom prst="rect">
            <a:avLst/>
          </a:prstGeom>
        </p:spPr>
      </p:pic>
      <p:pic>
        <p:nvPicPr>
          <p:cNvPr id="8" name="Picture 7" descr="Pac-Man screenshots, images and pictures - Comic V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408" y="2762791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280160" y="772703"/>
            <a:ext cx="904552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C481E-5826-7B1B-75C0-A8F4B5873016}"/>
              </a:ext>
            </a:extLst>
          </p:cNvPr>
          <p:cNvSpPr txBox="1"/>
          <p:nvPr/>
        </p:nvSpPr>
        <p:spPr>
          <a:xfrm>
            <a:off x="1153551" y="2506405"/>
            <a:ext cx="9045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Rút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gọn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phân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r>
              <a:rPr lang="en-US" sz="6000" b="1" dirty="0">
                <a:solidFill>
                  <a:srgbClr val="7030A0"/>
                </a:solidFill>
              </a:rPr>
              <a:t> (</a:t>
            </a:r>
            <a:r>
              <a:rPr lang="en-US" sz="6000" b="1" dirty="0" err="1">
                <a:solidFill>
                  <a:srgbClr val="7030A0"/>
                </a:solidFill>
              </a:rPr>
              <a:t>Tiết</a:t>
            </a:r>
            <a:r>
              <a:rPr lang="en-US" sz="6000" b="1" dirty="0">
                <a:solidFill>
                  <a:srgbClr val="7030A0"/>
                </a:solidFill>
              </a:rPr>
              <a:t> 2)</a:t>
            </a:r>
            <a:endParaRPr lang="vi-VN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99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LUYỆN TẬP, THỰC HÀNH</a:t>
            </a:r>
          </a:p>
        </p:txBody>
      </p:sp>
    </p:spTree>
    <p:extLst>
      <p:ext uri="{BB962C8B-B14F-4D97-AF65-F5344CB8AC3E}">
        <p14:creationId xmlns:p14="http://schemas.microsoft.com/office/powerpoint/2010/main" val="2654556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4899</TotalTime>
  <Words>206</Words>
  <PresentationFormat>Widescreen</PresentationFormat>
  <Paragraphs>50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Cambria Math</vt:lpstr>
      <vt:lpstr>Times New Roman</vt:lpstr>
      <vt:lpstr>UTM Bell</vt:lpstr>
      <vt:lpstr>UTM Rockwell</vt:lpstr>
      <vt:lpstr>包图简圆体</vt:lpstr>
      <vt:lpstr>字魂64号-萌趣软糖体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2023-08-28T02:48:48Z</dcterms:created>
  <dcterms:modified xsi:type="dcterms:W3CDTF">2023-09-02T16:28:55Z</dcterms:modified>
</cp:coreProperties>
</file>