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7" r:id="rId2"/>
    <p:sldId id="3249" r:id="rId3"/>
    <p:sldId id="3250" r:id="rId4"/>
    <p:sldId id="3251" r:id="rId5"/>
    <p:sldId id="3300" r:id="rId6"/>
    <p:sldId id="3252" r:id="rId7"/>
    <p:sldId id="3224" r:id="rId8"/>
    <p:sldId id="3226" r:id="rId9"/>
    <p:sldId id="3301" r:id="rId10"/>
    <p:sldId id="3227" r:id="rId11"/>
    <p:sldId id="3302" r:id="rId12"/>
    <p:sldId id="325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829</Words>
  <PresentationFormat>Widescreen</PresentationFormat>
  <Paragraphs>57</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2022-03-23T23:22:25Z</dcterms:modified>
</cp:coreProperties>
</file>