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7"/>
  </p:notesMasterIdLst>
  <p:sldIdLst>
    <p:sldId id="302" r:id="rId3"/>
    <p:sldId id="462" r:id="rId4"/>
    <p:sldId id="408" r:id="rId5"/>
    <p:sldId id="414" r:id="rId6"/>
    <p:sldId id="415" r:id="rId7"/>
    <p:sldId id="419" r:id="rId8"/>
    <p:sldId id="943" r:id="rId9"/>
    <p:sldId id="482" r:id="rId10"/>
    <p:sldId id="422" r:id="rId11"/>
    <p:sldId id="423" r:id="rId12"/>
    <p:sldId id="340" r:id="rId13"/>
    <p:sldId id="339" r:id="rId14"/>
    <p:sldId id="336" r:id="rId15"/>
    <p:sldId id="337" r:id="rId16"/>
    <p:sldId id="338" r:id="rId17"/>
    <p:sldId id="291" r:id="rId18"/>
    <p:sldId id="286" r:id="rId19"/>
    <p:sldId id="287" r:id="rId20"/>
    <p:sldId id="288" r:id="rId21"/>
    <p:sldId id="289" r:id="rId22"/>
    <p:sldId id="290" r:id="rId23"/>
    <p:sldId id="944" r:id="rId24"/>
    <p:sldId id="948" r:id="rId25"/>
    <p:sldId id="945" r:id="rId26"/>
    <p:sldId id="946" r:id="rId27"/>
    <p:sldId id="947" r:id="rId28"/>
    <p:sldId id="949" r:id="rId29"/>
    <p:sldId id="956" r:id="rId30"/>
    <p:sldId id="950" r:id="rId31"/>
    <p:sldId id="951" r:id="rId32"/>
    <p:sldId id="952" r:id="rId33"/>
    <p:sldId id="953" r:id="rId34"/>
    <p:sldId id="954" r:id="rId35"/>
    <p:sldId id="955"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68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10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C6FCD7-EFBD-4423-A572-392E990DAE12}" type="datetimeFigureOut">
              <a:rPr lang="en-US" smtClean="0"/>
              <a:t>14/3/2022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37FF0D-3108-4406-A6C2-4DB64F82457E}" type="slidenum">
              <a:rPr lang="en-US" smtClean="0"/>
              <a:t>‹#›</a:t>
            </a:fld>
            <a:endParaRPr lang="en-US"/>
          </a:p>
        </p:txBody>
      </p:sp>
    </p:spTree>
    <p:extLst>
      <p:ext uri="{BB962C8B-B14F-4D97-AF65-F5344CB8AC3E}">
        <p14:creationId xmlns:p14="http://schemas.microsoft.com/office/powerpoint/2010/main" val="2667416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CB7EC7-6610-4C5A-B94A-C0FE1DC1DB12}"/>
              </a:ext>
            </a:extLst>
          </p:cNvPr>
          <p:cNvSpPr>
            <a:spLocks noGrp="1"/>
          </p:cNvSpPr>
          <p:nvPr>
            <p:ph type="dt" sz="half" idx="10"/>
          </p:nvPr>
        </p:nvSpPr>
        <p:spPr/>
        <p:txBody>
          <a:bodyPr/>
          <a:lstStyle/>
          <a:p>
            <a:fld id="{5B0A1F14-DA11-4E43-87F3-BE07CCE51531}" type="datetime1">
              <a:rPr lang="en-US" smtClean="0"/>
              <a:t>14/3/2022</a:t>
            </a:fld>
            <a:endParaRPr lang="en-US"/>
          </a:p>
        </p:txBody>
      </p:sp>
      <p:sp>
        <p:nvSpPr>
          <p:cNvPr id="3" name="Footer Placeholder 2">
            <a:extLst>
              <a:ext uri="{FF2B5EF4-FFF2-40B4-BE49-F238E27FC236}">
                <a16:creationId xmlns:a16="http://schemas.microsoft.com/office/drawing/2014/main" id="{DD86F19C-D440-4F57-9BDC-07395BAFA9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DEB811-DCFD-4CC2-A7DD-FDD13157F439}"/>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1411398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B41A-B8E0-4D65-9AD5-CAC9AA4101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0DCD7B-49F3-41C3-A3E5-03BD917896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E90928-7051-4176-AF43-FB46B448AF65}"/>
              </a:ext>
            </a:extLst>
          </p:cNvPr>
          <p:cNvSpPr>
            <a:spLocks noGrp="1"/>
          </p:cNvSpPr>
          <p:nvPr>
            <p:ph type="dt" sz="half" idx="10"/>
          </p:nvPr>
        </p:nvSpPr>
        <p:spPr/>
        <p:txBody>
          <a:bodyPr/>
          <a:lstStyle/>
          <a:p>
            <a:fld id="{FD2470B8-96F8-42D0-9FB1-FD414F8B4E30}" type="datetime1">
              <a:rPr lang="en-US" smtClean="0"/>
              <a:t>14/3/2022</a:t>
            </a:fld>
            <a:endParaRPr lang="en-US"/>
          </a:p>
        </p:txBody>
      </p:sp>
      <p:sp>
        <p:nvSpPr>
          <p:cNvPr id="5" name="Footer Placeholder 4">
            <a:extLst>
              <a:ext uri="{FF2B5EF4-FFF2-40B4-BE49-F238E27FC236}">
                <a16:creationId xmlns:a16="http://schemas.microsoft.com/office/drawing/2014/main" id="{09C6C36D-9F2D-4132-AB2A-99D6F38ED6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3FC725-0F22-43D9-B218-40E06E243499}"/>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887785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35215-4EEE-4E5B-A968-79EEC7C781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03A29C-F7DB-4788-8BFD-3796BE902E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B1FF36-8A8A-49C7-B10C-E9298B9F86C1}"/>
              </a:ext>
            </a:extLst>
          </p:cNvPr>
          <p:cNvSpPr>
            <a:spLocks noGrp="1"/>
          </p:cNvSpPr>
          <p:nvPr>
            <p:ph type="dt" sz="half" idx="10"/>
          </p:nvPr>
        </p:nvSpPr>
        <p:spPr/>
        <p:txBody>
          <a:bodyPr/>
          <a:lstStyle/>
          <a:p>
            <a:fld id="{7848F3F0-BBE0-4656-ADE2-E0CA7BB6F2D1}" type="datetime1">
              <a:rPr lang="en-US" smtClean="0"/>
              <a:t>14/3/2022</a:t>
            </a:fld>
            <a:endParaRPr lang="en-US"/>
          </a:p>
        </p:txBody>
      </p:sp>
      <p:sp>
        <p:nvSpPr>
          <p:cNvPr id="5" name="Footer Placeholder 4">
            <a:extLst>
              <a:ext uri="{FF2B5EF4-FFF2-40B4-BE49-F238E27FC236}">
                <a16:creationId xmlns:a16="http://schemas.microsoft.com/office/drawing/2014/main" id="{E8AE83C5-6936-478A-8D83-F825DE29EA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DB84EC-5F9A-4E4C-8B42-FC4F667B91B5}"/>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37800893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4D7F6-D75A-44EA-A35D-0A6458C354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6560A9-2DB3-411B-B47C-0D03D57970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983081-7714-467D-8131-EC28D3DB550A}"/>
              </a:ext>
            </a:extLst>
          </p:cNvPr>
          <p:cNvSpPr>
            <a:spLocks noGrp="1"/>
          </p:cNvSpPr>
          <p:nvPr>
            <p:ph type="dt" sz="half" idx="10"/>
          </p:nvPr>
        </p:nvSpPr>
        <p:spPr/>
        <p:txBody>
          <a:bodyPr/>
          <a:lstStyle/>
          <a:p>
            <a:fld id="{2F3ED7EF-0440-4F9E-A644-D13ECD56D55F}" type="datetime1">
              <a:rPr lang="en-US" smtClean="0"/>
              <a:t>14/3/2022</a:t>
            </a:fld>
            <a:endParaRPr lang="en-US"/>
          </a:p>
        </p:txBody>
      </p:sp>
      <p:sp>
        <p:nvSpPr>
          <p:cNvPr id="5" name="Footer Placeholder 4">
            <a:extLst>
              <a:ext uri="{FF2B5EF4-FFF2-40B4-BE49-F238E27FC236}">
                <a16:creationId xmlns:a16="http://schemas.microsoft.com/office/drawing/2014/main" id="{8C76F7C4-14FF-4DDF-8AAB-8F35F22198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5BBDED-11BF-46B1-929F-41D6C52E5A9D}"/>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3983530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6A8D6-8773-47F2-B37A-8E0E3DEB91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DD80F6-1881-4E46-91CF-00CA3FCDDF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360777-F38E-4CA0-AE52-BCAD86D9ED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82D241-6FC2-4676-9A13-420AA9F4CFC2}"/>
              </a:ext>
            </a:extLst>
          </p:cNvPr>
          <p:cNvSpPr>
            <a:spLocks noGrp="1"/>
          </p:cNvSpPr>
          <p:nvPr>
            <p:ph type="dt" sz="half" idx="10"/>
          </p:nvPr>
        </p:nvSpPr>
        <p:spPr/>
        <p:txBody>
          <a:bodyPr/>
          <a:lstStyle/>
          <a:p>
            <a:fld id="{B5AE9FF7-F5C4-4B75-B312-7A2B0AADEC3E}" type="datetime1">
              <a:rPr lang="en-US" smtClean="0"/>
              <a:t>14/3/2022</a:t>
            </a:fld>
            <a:endParaRPr lang="en-US"/>
          </a:p>
        </p:txBody>
      </p:sp>
      <p:sp>
        <p:nvSpPr>
          <p:cNvPr id="6" name="Footer Placeholder 5">
            <a:extLst>
              <a:ext uri="{FF2B5EF4-FFF2-40B4-BE49-F238E27FC236}">
                <a16:creationId xmlns:a16="http://schemas.microsoft.com/office/drawing/2014/main" id="{698356D7-FCE6-410D-A92A-7A8BA8D355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A912A7-36BF-4DAA-9399-2C862647D8DD}"/>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18664967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BF543-A3BD-421F-876C-1939A42B435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271A23-C041-417C-B519-802BAB593E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8CAB0E-1AB2-4697-981E-9CEED76251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5138EE-6D9B-40CE-B2B6-0DD6C0C13C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79275C-1CF9-411C-96FC-5311F90B42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A8D47A-3338-4966-B6BC-8183D68CFBFF}"/>
              </a:ext>
            </a:extLst>
          </p:cNvPr>
          <p:cNvSpPr>
            <a:spLocks noGrp="1"/>
          </p:cNvSpPr>
          <p:nvPr>
            <p:ph type="dt" sz="half" idx="10"/>
          </p:nvPr>
        </p:nvSpPr>
        <p:spPr/>
        <p:txBody>
          <a:bodyPr/>
          <a:lstStyle/>
          <a:p>
            <a:fld id="{0D1B56F3-24BB-45BE-BD1E-E26A863B0966}" type="datetime1">
              <a:rPr lang="en-US" smtClean="0"/>
              <a:t>14/3/2022</a:t>
            </a:fld>
            <a:endParaRPr lang="en-US"/>
          </a:p>
        </p:txBody>
      </p:sp>
      <p:sp>
        <p:nvSpPr>
          <p:cNvPr id="8" name="Footer Placeholder 7">
            <a:extLst>
              <a:ext uri="{FF2B5EF4-FFF2-40B4-BE49-F238E27FC236}">
                <a16:creationId xmlns:a16="http://schemas.microsoft.com/office/drawing/2014/main" id="{8103E1FD-424A-46E2-9E37-ABFAC57999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0C57F2-5518-4AB7-93EC-ECC2866F514E}"/>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039994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EAA2E-4234-4746-A9C1-1FB5273A94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6E4BCC-92FE-44F8-B6CB-0B6F70878837}"/>
              </a:ext>
            </a:extLst>
          </p:cNvPr>
          <p:cNvSpPr>
            <a:spLocks noGrp="1"/>
          </p:cNvSpPr>
          <p:nvPr>
            <p:ph type="dt" sz="half" idx="10"/>
          </p:nvPr>
        </p:nvSpPr>
        <p:spPr/>
        <p:txBody>
          <a:bodyPr/>
          <a:lstStyle/>
          <a:p>
            <a:fld id="{B99138A9-B139-4FBA-BD61-A63595AC75F4}" type="datetime1">
              <a:rPr lang="en-US" smtClean="0"/>
              <a:t>14/3/2022</a:t>
            </a:fld>
            <a:endParaRPr lang="en-US"/>
          </a:p>
        </p:txBody>
      </p:sp>
      <p:sp>
        <p:nvSpPr>
          <p:cNvPr id="4" name="Footer Placeholder 3">
            <a:extLst>
              <a:ext uri="{FF2B5EF4-FFF2-40B4-BE49-F238E27FC236}">
                <a16:creationId xmlns:a16="http://schemas.microsoft.com/office/drawing/2014/main" id="{A56070D3-D412-4D85-AA7D-3B8C3B5585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B117B22-0243-4B1B-AA4A-C69D3D124EF6}"/>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5456446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9989D4-ED90-4AF6-8BE4-E14F8E560CC1}"/>
              </a:ext>
            </a:extLst>
          </p:cNvPr>
          <p:cNvSpPr>
            <a:spLocks noGrp="1"/>
          </p:cNvSpPr>
          <p:nvPr>
            <p:ph type="dt" sz="half" idx="10"/>
          </p:nvPr>
        </p:nvSpPr>
        <p:spPr/>
        <p:txBody>
          <a:bodyPr/>
          <a:lstStyle/>
          <a:p>
            <a:fld id="{33219DCA-20B6-4A7F-9287-D29CBE4F4E3E}" type="datetime1">
              <a:rPr lang="en-US" smtClean="0"/>
              <a:t>14/3/2022</a:t>
            </a:fld>
            <a:endParaRPr lang="en-US"/>
          </a:p>
        </p:txBody>
      </p:sp>
      <p:sp>
        <p:nvSpPr>
          <p:cNvPr id="3" name="Footer Placeholder 2">
            <a:extLst>
              <a:ext uri="{FF2B5EF4-FFF2-40B4-BE49-F238E27FC236}">
                <a16:creationId xmlns:a16="http://schemas.microsoft.com/office/drawing/2014/main" id="{F40A95EC-3B27-4D55-A125-91BD6E2B813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BDDB516-8449-4C02-B990-64373DB5E667}"/>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565412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9EFE9-AE5E-4846-8F3F-561341D3EF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F5DA9F-72BE-453E-9BA1-B1B6EEF906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C3E682-CEF3-4B89-941A-29ADEB8BF1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35A87F-90AF-4464-A736-52D1CADA2883}"/>
              </a:ext>
            </a:extLst>
          </p:cNvPr>
          <p:cNvSpPr>
            <a:spLocks noGrp="1"/>
          </p:cNvSpPr>
          <p:nvPr>
            <p:ph type="dt" sz="half" idx="10"/>
          </p:nvPr>
        </p:nvSpPr>
        <p:spPr/>
        <p:txBody>
          <a:bodyPr/>
          <a:lstStyle/>
          <a:p>
            <a:fld id="{19E4CC13-3719-4BC0-9941-BCD22F2E39BB}" type="datetime1">
              <a:rPr lang="en-US" smtClean="0"/>
              <a:t>14/3/2022</a:t>
            </a:fld>
            <a:endParaRPr lang="en-US"/>
          </a:p>
        </p:txBody>
      </p:sp>
      <p:sp>
        <p:nvSpPr>
          <p:cNvPr id="6" name="Footer Placeholder 5">
            <a:extLst>
              <a:ext uri="{FF2B5EF4-FFF2-40B4-BE49-F238E27FC236}">
                <a16:creationId xmlns:a16="http://schemas.microsoft.com/office/drawing/2014/main" id="{374EBDCA-0095-4A53-94F3-518715A4FE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FE2551-6974-4065-A0C0-CB1CA6E2E14E}"/>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6928036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5C63D-F4C2-42EB-AB85-4385DC8EB3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9BF71D-974F-427F-88EF-05F2879D11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E09DA1-225C-43B3-B889-B760CD46C9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F0C8C3-A384-4E63-8E44-19B65F56A139}"/>
              </a:ext>
            </a:extLst>
          </p:cNvPr>
          <p:cNvSpPr>
            <a:spLocks noGrp="1"/>
          </p:cNvSpPr>
          <p:nvPr>
            <p:ph type="dt" sz="half" idx="10"/>
          </p:nvPr>
        </p:nvSpPr>
        <p:spPr/>
        <p:txBody>
          <a:bodyPr/>
          <a:lstStyle/>
          <a:p>
            <a:fld id="{339C473A-74A1-46F3-8D2E-10C923B7E154}" type="datetime1">
              <a:rPr lang="en-US" smtClean="0"/>
              <a:t>14/3/2022</a:t>
            </a:fld>
            <a:endParaRPr lang="en-US"/>
          </a:p>
        </p:txBody>
      </p:sp>
      <p:sp>
        <p:nvSpPr>
          <p:cNvPr id="6" name="Footer Placeholder 5">
            <a:extLst>
              <a:ext uri="{FF2B5EF4-FFF2-40B4-BE49-F238E27FC236}">
                <a16:creationId xmlns:a16="http://schemas.microsoft.com/office/drawing/2014/main" id="{FD4CA027-00E7-494D-8C76-AD52846B38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015811-59EC-4D1D-959F-17DBEBBA4BB0}"/>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1765829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DCB1E-B8B3-4099-9998-B1DEAD5CDF7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CC9C89E-B954-4BBD-8FC6-63D9712106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413943-8E2C-479E-A890-4082F72A6BB9}"/>
              </a:ext>
            </a:extLst>
          </p:cNvPr>
          <p:cNvSpPr>
            <a:spLocks noGrp="1"/>
          </p:cNvSpPr>
          <p:nvPr>
            <p:ph type="dt" sz="half" idx="10"/>
          </p:nvPr>
        </p:nvSpPr>
        <p:spPr/>
        <p:txBody>
          <a:bodyPr/>
          <a:lstStyle/>
          <a:p>
            <a:fld id="{03A4B6EE-3F1C-40A8-BAA7-D8D1D25FA34D}" type="datetime1">
              <a:rPr lang="en-US" smtClean="0"/>
              <a:t>14/3/2022</a:t>
            </a:fld>
            <a:endParaRPr lang="en-US"/>
          </a:p>
        </p:txBody>
      </p:sp>
      <p:sp>
        <p:nvSpPr>
          <p:cNvPr id="5" name="Footer Placeholder 4">
            <a:extLst>
              <a:ext uri="{FF2B5EF4-FFF2-40B4-BE49-F238E27FC236}">
                <a16:creationId xmlns:a16="http://schemas.microsoft.com/office/drawing/2014/main" id="{55B604B0-3DBA-4D52-ADB2-DC5CEF4419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661FA0-D26F-4FFC-8850-74922A338940}"/>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414321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203219-0ED5-4CAD-8F16-4E3B3502CBBA}"/>
              </a:ext>
            </a:extLst>
          </p:cNvPr>
          <p:cNvSpPr>
            <a:spLocks noGrp="1"/>
          </p:cNvSpPr>
          <p:nvPr>
            <p:ph type="dt" sz="half" idx="10"/>
          </p:nvPr>
        </p:nvSpPr>
        <p:spPr/>
        <p:txBody>
          <a:bodyPr/>
          <a:lstStyle/>
          <a:p>
            <a:fld id="{D6D27D59-6977-44DD-8E4E-5EC5FBCC1A34}" type="datetime1">
              <a:rPr lang="en-US" smtClean="0"/>
              <a:t>14/3/2022</a:t>
            </a:fld>
            <a:endParaRPr lang="en-US"/>
          </a:p>
        </p:txBody>
      </p:sp>
      <p:sp>
        <p:nvSpPr>
          <p:cNvPr id="3" name="Footer Placeholder 2">
            <a:extLst>
              <a:ext uri="{FF2B5EF4-FFF2-40B4-BE49-F238E27FC236}">
                <a16:creationId xmlns:a16="http://schemas.microsoft.com/office/drawing/2014/main" id="{D9A89BAB-B41F-4760-996E-A658ABD611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85E896-6A31-4981-B626-05CE0AE3B74C}"/>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1618376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F595F7-9D7D-4C85-9C99-BE194AFE63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49E8BE-C4BA-4237-B360-FC4943A313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70A49F-B64E-4D0D-BB32-EA3E8F26407C}"/>
              </a:ext>
            </a:extLst>
          </p:cNvPr>
          <p:cNvSpPr>
            <a:spLocks noGrp="1"/>
          </p:cNvSpPr>
          <p:nvPr>
            <p:ph type="dt" sz="half" idx="10"/>
          </p:nvPr>
        </p:nvSpPr>
        <p:spPr/>
        <p:txBody>
          <a:bodyPr/>
          <a:lstStyle/>
          <a:p>
            <a:fld id="{22B49DCD-488C-48E6-B562-9E2144C6FF46}" type="datetime1">
              <a:rPr lang="en-US" smtClean="0"/>
              <a:t>14/3/2022</a:t>
            </a:fld>
            <a:endParaRPr lang="en-US"/>
          </a:p>
        </p:txBody>
      </p:sp>
      <p:sp>
        <p:nvSpPr>
          <p:cNvPr id="5" name="Footer Placeholder 4">
            <a:extLst>
              <a:ext uri="{FF2B5EF4-FFF2-40B4-BE49-F238E27FC236}">
                <a16:creationId xmlns:a16="http://schemas.microsoft.com/office/drawing/2014/main" id="{38FDC6AD-EC63-4D87-9E40-7B7D6340B1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3CB9E5-01A1-4ED1-B801-129D0CB7524C}"/>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344722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454484-8038-40A1-A8F6-6E672B55E9E3}"/>
              </a:ext>
            </a:extLst>
          </p:cNvPr>
          <p:cNvSpPr>
            <a:spLocks noGrp="1"/>
          </p:cNvSpPr>
          <p:nvPr>
            <p:ph type="dt" sz="half" idx="10"/>
          </p:nvPr>
        </p:nvSpPr>
        <p:spPr/>
        <p:txBody>
          <a:bodyPr/>
          <a:lstStyle/>
          <a:p>
            <a:fld id="{0A829C2E-4D1E-4F59-91D1-95B83ABEEBF7}" type="datetime1">
              <a:rPr lang="en-US" smtClean="0"/>
              <a:t>14/3/2022</a:t>
            </a:fld>
            <a:endParaRPr lang="en-US"/>
          </a:p>
        </p:txBody>
      </p:sp>
      <p:sp>
        <p:nvSpPr>
          <p:cNvPr id="3" name="Footer Placeholder 2">
            <a:extLst>
              <a:ext uri="{FF2B5EF4-FFF2-40B4-BE49-F238E27FC236}">
                <a16:creationId xmlns:a16="http://schemas.microsoft.com/office/drawing/2014/main" id="{80FC74CE-79B6-4B2B-9C3C-FB9E11250D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DF9EEF-DFF9-4634-AC52-6B7FC573CB9D}"/>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1859765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0CB401-6D82-4712-B9E2-C59E35209B0B}"/>
              </a:ext>
            </a:extLst>
          </p:cNvPr>
          <p:cNvSpPr>
            <a:spLocks noGrp="1"/>
          </p:cNvSpPr>
          <p:nvPr>
            <p:ph type="dt" sz="half" idx="10"/>
          </p:nvPr>
        </p:nvSpPr>
        <p:spPr/>
        <p:txBody>
          <a:bodyPr/>
          <a:lstStyle/>
          <a:p>
            <a:fld id="{2E746A1F-9E99-4E72-9D09-5F6A6C41B36D}" type="datetime1">
              <a:rPr lang="en-US" smtClean="0"/>
              <a:t>14/3/2022</a:t>
            </a:fld>
            <a:endParaRPr lang="en-US"/>
          </a:p>
        </p:txBody>
      </p:sp>
      <p:sp>
        <p:nvSpPr>
          <p:cNvPr id="3" name="Footer Placeholder 2">
            <a:extLst>
              <a:ext uri="{FF2B5EF4-FFF2-40B4-BE49-F238E27FC236}">
                <a16:creationId xmlns:a16="http://schemas.microsoft.com/office/drawing/2014/main" id="{7B04DB14-2C5A-43F3-8064-E7F713324E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B52E516-77F2-401D-B9B5-9210EF442DC4}"/>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2071896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139E17-5C6E-4A2B-BB0E-4DAE9E5CDF08}"/>
              </a:ext>
            </a:extLst>
          </p:cNvPr>
          <p:cNvSpPr>
            <a:spLocks noGrp="1"/>
          </p:cNvSpPr>
          <p:nvPr>
            <p:ph type="dt" sz="half" idx="10"/>
          </p:nvPr>
        </p:nvSpPr>
        <p:spPr/>
        <p:txBody>
          <a:bodyPr/>
          <a:lstStyle/>
          <a:p>
            <a:fld id="{2D83F7B2-BB06-4C2C-A0BF-C3C4D1F4133B}" type="datetime1">
              <a:rPr lang="en-US" smtClean="0"/>
              <a:t>14/3/2022</a:t>
            </a:fld>
            <a:endParaRPr lang="en-US"/>
          </a:p>
        </p:txBody>
      </p:sp>
      <p:sp>
        <p:nvSpPr>
          <p:cNvPr id="3" name="Footer Placeholder 2">
            <a:extLst>
              <a:ext uri="{FF2B5EF4-FFF2-40B4-BE49-F238E27FC236}">
                <a16:creationId xmlns:a16="http://schemas.microsoft.com/office/drawing/2014/main" id="{4B4A3704-8A44-465E-8FF3-26CB1F40A6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FA5BFB1-52BA-4AC8-85AB-F8756C77D7BC}"/>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4294056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AB4C04-EBE6-4038-851C-9940BCD25F5D}" type="datetimeFigureOut">
              <a:rPr lang="vi-VN" smtClean="0">
                <a:solidFill>
                  <a:prstClr val="black">
                    <a:tint val="75000"/>
                  </a:prstClr>
                </a:solidFill>
              </a:rPr>
              <a:t>14/03/2022</a:t>
            </a:fld>
            <a:endParaRPr lang="vi-VN">
              <a:solidFill>
                <a:prstClr val="black">
                  <a:tint val="75000"/>
                </a:prstClr>
              </a:solidFill>
            </a:endParaRPr>
          </a:p>
        </p:txBody>
      </p:sp>
      <p:sp>
        <p:nvSpPr>
          <p:cNvPr id="3" name="Footer Placeholder 2"/>
          <p:cNvSpPr>
            <a:spLocks noGrp="1"/>
          </p:cNvSpPr>
          <p:nvPr>
            <p:ph type="ftr" sz="quarter" idx="11"/>
          </p:nvPr>
        </p:nvSpPr>
        <p:spPr/>
        <p:txBody>
          <a:bodyPr/>
          <a:lstStyle/>
          <a:p>
            <a:endParaRPr lang="vi-VN">
              <a:solidFill>
                <a:prstClr val="black">
                  <a:tint val="75000"/>
                </a:prstClr>
              </a:solidFill>
            </a:endParaRPr>
          </a:p>
        </p:txBody>
      </p:sp>
      <p:sp>
        <p:nvSpPr>
          <p:cNvPr id="4" name="Slide Number Placeholder 3"/>
          <p:cNvSpPr>
            <a:spLocks noGrp="1"/>
          </p:cNvSpPr>
          <p:nvPr>
            <p:ph type="sldNum" sz="quarter" idx="12"/>
          </p:nvPr>
        </p:nvSpPr>
        <p:spPr/>
        <p:txBody>
          <a:bodyPr/>
          <a:lstStyle/>
          <a:p>
            <a:fld id="{C97B8673-387A-491D-9144-EAE71FA2FA38}" type="slidenum">
              <a:rPr lang="vi-VN" smtClean="0">
                <a:solidFill>
                  <a:prstClr val="black">
                    <a:tint val="75000"/>
                  </a:prstClr>
                </a:solidFill>
              </a:rPr>
              <a:t>‹#›</a:t>
            </a:fld>
            <a:endParaRPr lang="vi-VN">
              <a:solidFill>
                <a:prstClr val="black">
                  <a:tint val="75000"/>
                </a:prstClr>
              </a:solidFill>
            </a:endParaRPr>
          </a:p>
        </p:txBody>
      </p:sp>
    </p:spTree>
    <p:extLst>
      <p:ext uri="{BB962C8B-B14F-4D97-AF65-F5344CB8AC3E}">
        <p14:creationId xmlns:p14="http://schemas.microsoft.com/office/powerpoint/2010/main" val="313959081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69AB4C04-EBE6-4038-851C-9940BCD25F5D}" type="datetimeFigureOut">
              <a:rPr lang="vi-VN" smtClean="0">
                <a:solidFill>
                  <a:prstClr val="black">
                    <a:tint val="75000"/>
                  </a:prstClr>
                </a:solidFill>
              </a:rPr>
              <a:t>14/03/2022</a:t>
            </a:fld>
            <a:endParaRPr lang="vi-VN">
              <a:solidFill>
                <a:prstClr val="black">
                  <a:tint val="75000"/>
                </a:prstClr>
              </a:solidFill>
            </a:endParaRPr>
          </a:p>
        </p:txBody>
      </p:sp>
      <p:sp>
        <p:nvSpPr>
          <p:cNvPr id="8" name="Footer Placeholder 7"/>
          <p:cNvSpPr>
            <a:spLocks noGrp="1"/>
          </p:cNvSpPr>
          <p:nvPr>
            <p:ph type="ftr" sz="quarter" idx="11"/>
          </p:nvPr>
        </p:nvSpPr>
        <p:spPr/>
        <p:txBody>
          <a:bodyPr/>
          <a:lstStyle/>
          <a:p>
            <a:endParaRPr lang="vi-VN">
              <a:solidFill>
                <a:prstClr val="black">
                  <a:tint val="75000"/>
                </a:prstClr>
              </a:solidFill>
            </a:endParaRPr>
          </a:p>
        </p:txBody>
      </p:sp>
      <p:sp>
        <p:nvSpPr>
          <p:cNvPr id="9" name="Slide Number Placeholder 8"/>
          <p:cNvSpPr>
            <a:spLocks noGrp="1"/>
          </p:cNvSpPr>
          <p:nvPr>
            <p:ph type="sldNum" sz="quarter" idx="12"/>
          </p:nvPr>
        </p:nvSpPr>
        <p:spPr/>
        <p:txBody>
          <a:bodyPr/>
          <a:lstStyle/>
          <a:p>
            <a:fld id="{C97B8673-387A-491D-9144-EAE71FA2FA38}" type="slidenum">
              <a:rPr lang="vi-VN" smtClean="0">
                <a:solidFill>
                  <a:prstClr val="black">
                    <a:tint val="75000"/>
                  </a:prstClr>
                </a:solidFill>
              </a:rPr>
              <a:t>‹#›</a:t>
            </a:fld>
            <a:endParaRPr lang="vi-VN">
              <a:solidFill>
                <a:prstClr val="black">
                  <a:tint val="75000"/>
                </a:prstClr>
              </a:solidFill>
            </a:endParaRPr>
          </a:p>
        </p:txBody>
      </p:sp>
    </p:spTree>
    <p:extLst>
      <p:ext uri="{BB962C8B-B14F-4D97-AF65-F5344CB8AC3E}">
        <p14:creationId xmlns:p14="http://schemas.microsoft.com/office/powerpoint/2010/main" val="24072013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69AB4C04-EBE6-4038-851C-9940BCD25F5D}" type="datetimeFigureOut">
              <a:rPr lang="vi-VN" smtClean="0">
                <a:solidFill>
                  <a:prstClr val="black">
                    <a:tint val="75000"/>
                  </a:prstClr>
                </a:solidFill>
              </a:rPr>
              <a:t>14/03/2022</a:t>
            </a:fld>
            <a:endParaRPr lang="vi-VN">
              <a:solidFill>
                <a:prstClr val="black">
                  <a:tint val="75000"/>
                </a:prstClr>
              </a:solidFill>
            </a:endParaRPr>
          </a:p>
        </p:txBody>
      </p:sp>
      <p:sp>
        <p:nvSpPr>
          <p:cNvPr id="5" name="Footer Placeholder 4"/>
          <p:cNvSpPr>
            <a:spLocks noGrp="1"/>
          </p:cNvSpPr>
          <p:nvPr>
            <p:ph type="ftr" sz="quarter" idx="11"/>
          </p:nvPr>
        </p:nvSpPr>
        <p:spPr/>
        <p:txBody>
          <a:bodyPr/>
          <a:lstStyle/>
          <a:p>
            <a:endParaRPr lang="vi-VN">
              <a:solidFill>
                <a:prstClr val="black">
                  <a:tint val="75000"/>
                </a:prstClr>
              </a:solidFill>
            </a:endParaRPr>
          </a:p>
        </p:txBody>
      </p:sp>
      <p:sp>
        <p:nvSpPr>
          <p:cNvPr id="6" name="Slide Number Placeholder 5"/>
          <p:cNvSpPr>
            <a:spLocks noGrp="1"/>
          </p:cNvSpPr>
          <p:nvPr>
            <p:ph type="sldNum" sz="quarter" idx="12"/>
          </p:nvPr>
        </p:nvSpPr>
        <p:spPr/>
        <p:txBody>
          <a:bodyPr/>
          <a:lstStyle/>
          <a:p>
            <a:fld id="{C97B8673-387A-491D-9144-EAE71FA2FA38}" type="slidenum">
              <a:rPr lang="vi-VN" smtClean="0">
                <a:solidFill>
                  <a:prstClr val="black">
                    <a:tint val="75000"/>
                  </a:prstClr>
                </a:solidFill>
              </a:rPr>
              <a:t>‹#›</a:t>
            </a:fld>
            <a:endParaRPr lang="vi-VN">
              <a:solidFill>
                <a:prstClr val="black">
                  <a:tint val="75000"/>
                </a:prstClr>
              </a:solidFill>
            </a:endParaRPr>
          </a:p>
        </p:txBody>
      </p:sp>
    </p:spTree>
    <p:extLst>
      <p:ext uri="{BB962C8B-B14F-4D97-AF65-F5344CB8AC3E}">
        <p14:creationId xmlns:p14="http://schemas.microsoft.com/office/powerpoint/2010/main" val="42234709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E9D57-0936-4DC5-91CC-A8B6DE585B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21F2D0D-54E5-4650-9E9A-A0184F470F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076479-9AF7-440F-9EA7-3ED0893A20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BF4450-E872-4B23-82C1-464C96AF56AE}"/>
              </a:ext>
            </a:extLst>
          </p:cNvPr>
          <p:cNvSpPr>
            <a:spLocks noGrp="1"/>
          </p:cNvSpPr>
          <p:nvPr>
            <p:ph type="dt" sz="half" idx="10"/>
          </p:nvPr>
        </p:nvSpPr>
        <p:spPr/>
        <p:txBody>
          <a:bodyPr/>
          <a:lstStyle/>
          <a:p>
            <a:fld id="{D830435E-F51F-414B-B497-979B71514026}" type="datetimeFigureOut">
              <a:rPr lang="en-US" smtClean="0"/>
              <a:t>14/3/2022</a:t>
            </a:fld>
            <a:endParaRPr lang="en-US"/>
          </a:p>
        </p:txBody>
      </p:sp>
      <p:sp>
        <p:nvSpPr>
          <p:cNvPr id="6" name="Footer Placeholder 5">
            <a:extLst>
              <a:ext uri="{FF2B5EF4-FFF2-40B4-BE49-F238E27FC236}">
                <a16:creationId xmlns:a16="http://schemas.microsoft.com/office/drawing/2014/main" id="{6538D975-2B64-4EDF-A358-65272B5122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1A5A7D-2042-4CD2-AA89-E34F5EC183BA}"/>
              </a:ext>
            </a:extLst>
          </p:cNvPr>
          <p:cNvSpPr>
            <a:spLocks noGrp="1"/>
          </p:cNvSpPr>
          <p:nvPr>
            <p:ph type="sldNum" sz="quarter" idx="12"/>
          </p:nvPr>
        </p:nvSpPr>
        <p:spPr/>
        <p:txBody>
          <a:bodyPr/>
          <a:lstStyle/>
          <a:p>
            <a:fld id="{F1CADB86-1703-4799-8CED-4DCD7EE67961}" type="slidenum">
              <a:rPr lang="en-US" smtClean="0"/>
              <a:t>‹#›</a:t>
            </a:fld>
            <a:endParaRPr lang="en-US"/>
          </a:p>
        </p:txBody>
      </p:sp>
    </p:spTree>
    <p:extLst>
      <p:ext uri="{BB962C8B-B14F-4D97-AF65-F5344CB8AC3E}">
        <p14:creationId xmlns:p14="http://schemas.microsoft.com/office/powerpoint/2010/main" val="3228904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D17E59-F326-4EAB-9A75-5C024FF768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E682C1-B5B6-47C4-AB88-E170BB98FA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4B4C99-2FF9-45BC-82B2-7B0E0F9BFE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E9974-F0DC-4DB8-9A38-2F8F55216D11}" type="datetime1">
              <a:rPr lang="en-US" smtClean="0"/>
              <a:t>14/3/2022</a:t>
            </a:fld>
            <a:endParaRPr lang="en-US"/>
          </a:p>
        </p:txBody>
      </p:sp>
      <p:sp>
        <p:nvSpPr>
          <p:cNvPr id="5" name="Footer Placeholder 4">
            <a:extLst>
              <a:ext uri="{FF2B5EF4-FFF2-40B4-BE49-F238E27FC236}">
                <a16:creationId xmlns:a16="http://schemas.microsoft.com/office/drawing/2014/main" id="{2AAE8F89-1436-48C4-AAF8-D8D1255553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8EE6940-2BBF-4D0B-8591-39778A5380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C20B1D-C678-4C69-9E65-5611E138EDCC}" type="slidenum">
              <a:rPr lang="en-US" smtClean="0"/>
              <a:t>‹#›</a:t>
            </a:fld>
            <a:endParaRPr lang="en-US"/>
          </a:p>
        </p:txBody>
      </p:sp>
    </p:spTree>
    <p:extLst>
      <p:ext uri="{BB962C8B-B14F-4D97-AF65-F5344CB8AC3E}">
        <p14:creationId xmlns:p14="http://schemas.microsoft.com/office/powerpoint/2010/main" val="304628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7" r:id="rId4"/>
    <p:sldLayoutId id="2147483658" r:id="rId5"/>
    <p:sldLayoutId id="2147483673" r:id="rId6"/>
    <p:sldLayoutId id="2147483674" r:id="rId7"/>
    <p:sldLayoutId id="2147483675" r:id="rId8"/>
    <p:sldLayoutId id="2147483676" r:id="rId9"/>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F7A23B-7F37-4255-B1AA-6F4081D054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939551-9BB0-410A-86D9-5F41F65ED6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47D216-8D82-4854-8FCC-50474F394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90DC4E-CFE1-4DE4-BA6A-B2F2775B3CE8}" type="datetime1">
              <a:rPr lang="en-US" smtClean="0"/>
              <a:t>14/3/2022</a:t>
            </a:fld>
            <a:endParaRPr lang="en-US"/>
          </a:p>
        </p:txBody>
      </p:sp>
      <p:sp>
        <p:nvSpPr>
          <p:cNvPr id="5" name="Footer Placeholder 4">
            <a:extLst>
              <a:ext uri="{FF2B5EF4-FFF2-40B4-BE49-F238E27FC236}">
                <a16:creationId xmlns:a16="http://schemas.microsoft.com/office/drawing/2014/main" id="{83ACE85E-C533-43BA-A8ED-7511E82A3D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704C941-975F-4FB1-8A2A-DB7E54D44D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6DA37A-0C24-43CE-ACA7-57CFE4C03F76}" type="slidenum">
              <a:rPr lang="en-US" smtClean="0"/>
              <a:t>‹#›</a:t>
            </a:fld>
            <a:endParaRPr lang="en-US"/>
          </a:p>
        </p:txBody>
      </p:sp>
    </p:spTree>
    <p:extLst>
      <p:ext uri="{BB962C8B-B14F-4D97-AF65-F5344CB8AC3E}">
        <p14:creationId xmlns:p14="http://schemas.microsoft.com/office/powerpoint/2010/main" val="330190475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任意多边形: 形状 3"/>
          <p:cNvSpPr/>
          <p:nvPr/>
        </p:nvSpPr>
        <p:spPr>
          <a:xfrm>
            <a:off x="726141" y="762006"/>
            <a:ext cx="10690412" cy="3796548"/>
          </a:xfrm>
          <a:custGeom>
            <a:avLst/>
            <a:gdLst>
              <a:gd name="connsiteX0" fmla="*/ 155082 w 11935141"/>
              <a:gd name="connsiteY0" fmla="*/ 100033 h 6723569"/>
              <a:gd name="connsiteX1" fmla="*/ 1328790 w 11935141"/>
              <a:gd name="connsiteY1" fmla="*/ 577705 h 6723569"/>
              <a:gd name="connsiteX2" fmla="*/ 2311429 w 11935141"/>
              <a:gd name="connsiteY2" fmla="*/ 4499 h 6723569"/>
              <a:gd name="connsiteX3" fmla="*/ 4194820 w 11935141"/>
              <a:gd name="connsiteY3" fmla="*/ 659591 h 6723569"/>
              <a:gd name="connsiteX4" fmla="*/ 5409471 w 11935141"/>
              <a:gd name="connsiteY4" fmla="*/ 18147 h 6723569"/>
              <a:gd name="connsiteX5" fmla="*/ 6446700 w 11935141"/>
              <a:gd name="connsiteY5" fmla="*/ 714182 h 6723569"/>
              <a:gd name="connsiteX6" fmla="*/ 7101793 w 11935141"/>
              <a:gd name="connsiteY6" fmla="*/ 18147 h 6723569"/>
              <a:gd name="connsiteX7" fmla="*/ 8002545 w 11935141"/>
              <a:gd name="connsiteY7" fmla="*/ 605000 h 6723569"/>
              <a:gd name="connsiteX8" fmla="*/ 9162605 w 11935141"/>
              <a:gd name="connsiteY8" fmla="*/ 4499 h 6723569"/>
              <a:gd name="connsiteX9" fmla="*/ 10117948 w 11935141"/>
              <a:gd name="connsiteY9" fmla="*/ 318397 h 6723569"/>
              <a:gd name="connsiteX10" fmla="*/ 10895871 w 11935141"/>
              <a:gd name="connsiteY10" fmla="*/ 86385 h 6723569"/>
              <a:gd name="connsiteX11" fmla="*/ 11523668 w 11935141"/>
              <a:gd name="connsiteY11" fmla="*/ 359341 h 6723569"/>
              <a:gd name="connsiteX12" fmla="*/ 11810271 w 11935141"/>
              <a:gd name="connsiteY12" fmla="*/ 1191854 h 6723569"/>
              <a:gd name="connsiteX13" fmla="*/ 11428133 w 11935141"/>
              <a:gd name="connsiteY13" fmla="*/ 2010720 h 6723569"/>
              <a:gd name="connsiteX14" fmla="*/ 11933100 w 11935141"/>
              <a:gd name="connsiteY14" fmla="*/ 2843233 h 6723569"/>
              <a:gd name="connsiteX15" fmla="*/ 11196121 w 11935141"/>
              <a:gd name="connsiteY15" fmla="*/ 3798576 h 6723569"/>
              <a:gd name="connsiteX16" fmla="*/ 11919453 w 11935141"/>
              <a:gd name="connsiteY16" fmla="*/ 4672033 h 6723569"/>
              <a:gd name="connsiteX17" fmla="*/ 11578259 w 11935141"/>
              <a:gd name="connsiteY17" fmla="*/ 5381717 h 6723569"/>
              <a:gd name="connsiteX18" fmla="*/ 11851214 w 11935141"/>
              <a:gd name="connsiteY18" fmla="*/ 6241526 h 6723569"/>
              <a:gd name="connsiteX19" fmla="*/ 11414485 w 11935141"/>
              <a:gd name="connsiteY19" fmla="*/ 6569072 h 6723569"/>
              <a:gd name="connsiteX20" fmla="*/ 10759393 w 11935141"/>
              <a:gd name="connsiteY20" fmla="*/ 6241526 h 6723569"/>
              <a:gd name="connsiteX21" fmla="*/ 9885936 w 11935141"/>
              <a:gd name="connsiteY21" fmla="*/ 6623663 h 6723569"/>
              <a:gd name="connsiteX22" fmla="*/ 9572038 w 11935141"/>
              <a:gd name="connsiteY22" fmla="*/ 6105048 h 6723569"/>
              <a:gd name="connsiteX23" fmla="*/ 8643990 w 11935141"/>
              <a:gd name="connsiteY23" fmla="*/ 6664606 h 6723569"/>
              <a:gd name="connsiteX24" fmla="*/ 7402044 w 11935141"/>
              <a:gd name="connsiteY24" fmla="*/ 6364356 h 6723569"/>
              <a:gd name="connsiteX25" fmla="*/ 6801542 w 11935141"/>
              <a:gd name="connsiteY25" fmla="*/ 6719197 h 6723569"/>
              <a:gd name="connsiteX26" fmla="*/ 5518653 w 11935141"/>
              <a:gd name="connsiteY26" fmla="*/ 6064105 h 6723569"/>
              <a:gd name="connsiteX27" fmla="*/ 4713435 w 11935141"/>
              <a:gd name="connsiteY27" fmla="*/ 6691902 h 6723569"/>
              <a:gd name="connsiteX28" fmla="*/ 4003751 w 11935141"/>
              <a:gd name="connsiteY28" fmla="*/ 6364356 h 6723569"/>
              <a:gd name="connsiteX29" fmla="*/ 3239476 w 11935141"/>
              <a:gd name="connsiteY29" fmla="*/ 6623663 h 6723569"/>
              <a:gd name="connsiteX30" fmla="*/ 2202247 w 11935141"/>
              <a:gd name="connsiteY30" fmla="*/ 6418947 h 6723569"/>
              <a:gd name="connsiteX31" fmla="*/ 1328790 w 11935141"/>
              <a:gd name="connsiteY31" fmla="*/ 6705550 h 6723569"/>
              <a:gd name="connsiteX32" fmla="*/ 905709 w 11935141"/>
              <a:gd name="connsiteY32" fmla="*/ 6391651 h 6723569"/>
              <a:gd name="connsiteX33" fmla="*/ 45900 w 11935141"/>
              <a:gd name="connsiteY33" fmla="*/ 6541776 h 6723569"/>
              <a:gd name="connsiteX34" fmla="*/ 141435 w 11935141"/>
              <a:gd name="connsiteY34" fmla="*/ 5954923 h 6723569"/>
              <a:gd name="connsiteX35" fmla="*/ 346151 w 11935141"/>
              <a:gd name="connsiteY35" fmla="*/ 5627376 h 6723569"/>
              <a:gd name="connsiteX36" fmla="*/ 100491 w 11935141"/>
              <a:gd name="connsiteY36" fmla="*/ 4753920 h 6723569"/>
              <a:gd name="connsiteX37" fmla="*/ 1001244 w 11935141"/>
              <a:gd name="connsiteY37" fmla="*/ 4685681 h 6723569"/>
              <a:gd name="connsiteX38" fmla="*/ 86844 w 11935141"/>
              <a:gd name="connsiteY38" fmla="*/ 3743985 h 6723569"/>
              <a:gd name="connsiteX39" fmla="*/ 264265 w 11935141"/>
              <a:gd name="connsiteY39" fmla="*/ 2815938 h 6723569"/>
              <a:gd name="connsiteX40" fmla="*/ 155082 w 11935141"/>
              <a:gd name="connsiteY40" fmla="*/ 1492105 h 6723569"/>
              <a:gd name="connsiteX41" fmla="*/ 591811 w 11935141"/>
              <a:gd name="connsiteY41" fmla="*/ 1287388 h 6723569"/>
              <a:gd name="connsiteX42" fmla="*/ 155082 w 11935141"/>
              <a:gd name="connsiteY42" fmla="*/ 100033 h 6723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935141" h="6723569">
                <a:moveTo>
                  <a:pt x="155082" y="100033"/>
                </a:moveTo>
                <a:cubicBezTo>
                  <a:pt x="277912" y="-18247"/>
                  <a:pt x="969399" y="593627"/>
                  <a:pt x="1328790" y="577705"/>
                </a:cubicBezTo>
                <a:cubicBezTo>
                  <a:pt x="1688181" y="561783"/>
                  <a:pt x="1833757" y="-9149"/>
                  <a:pt x="2311429" y="4499"/>
                </a:cubicBezTo>
                <a:cubicBezTo>
                  <a:pt x="2789101" y="18147"/>
                  <a:pt x="3678480" y="657316"/>
                  <a:pt x="4194820" y="659591"/>
                </a:cubicBezTo>
                <a:cubicBezTo>
                  <a:pt x="4711160" y="661866"/>
                  <a:pt x="5034158" y="9049"/>
                  <a:pt x="5409471" y="18147"/>
                </a:cubicBezTo>
                <a:cubicBezTo>
                  <a:pt x="5784784" y="27245"/>
                  <a:pt x="6164646" y="714182"/>
                  <a:pt x="6446700" y="714182"/>
                </a:cubicBezTo>
                <a:cubicBezTo>
                  <a:pt x="6728754" y="714182"/>
                  <a:pt x="6842486" y="36344"/>
                  <a:pt x="7101793" y="18147"/>
                </a:cubicBezTo>
                <a:cubicBezTo>
                  <a:pt x="7361100" y="-50"/>
                  <a:pt x="7659076" y="607275"/>
                  <a:pt x="8002545" y="605000"/>
                </a:cubicBezTo>
                <a:cubicBezTo>
                  <a:pt x="8346014" y="602725"/>
                  <a:pt x="8810038" y="52266"/>
                  <a:pt x="9162605" y="4499"/>
                </a:cubicBezTo>
                <a:cubicBezTo>
                  <a:pt x="9515172" y="-43268"/>
                  <a:pt x="9829070" y="304749"/>
                  <a:pt x="10117948" y="318397"/>
                </a:cubicBezTo>
                <a:cubicBezTo>
                  <a:pt x="10406826" y="332045"/>
                  <a:pt x="10661584" y="79561"/>
                  <a:pt x="10895871" y="86385"/>
                </a:cubicBezTo>
                <a:cubicBezTo>
                  <a:pt x="11130158" y="93209"/>
                  <a:pt x="11371268" y="175096"/>
                  <a:pt x="11523668" y="359341"/>
                </a:cubicBezTo>
                <a:cubicBezTo>
                  <a:pt x="11676068" y="543586"/>
                  <a:pt x="11826194" y="916624"/>
                  <a:pt x="11810271" y="1191854"/>
                </a:cubicBezTo>
                <a:cubicBezTo>
                  <a:pt x="11794348" y="1467084"/>
                  <a:pt x="11407662" y="1735490"/>
                  <a:pt x="11428133" y="2010720"/>
                </a:cubicBezTo>
                <a:cubicBezTo>
                  <a:pt x="11448604" y="2285950"/>
                  <a:pt x="11971769" y="2545257"/>
                  <a:pt x="11933100" y="2843233"/>
                </a:cubicBezTo>
                <a:cubicBezTo>
                  <a:pt x="11894431" y="3141209"/>
                  <a:pt x="11198395" y="3493776"/>
                  <a:pt x="11196121" y="3798576"/>
                </a:cubicBezTo>
                <a:cubicBezTo>
                  <a:pt x="11193847" y="4103376"/>
                  <a:pt x="11855763" y="4408176"/>
                  <a:pt x="11919453" y="4672033"/>
                </a:cubicBezTo>
                <a:cubicBezTo>
                  <a:pt x="11983143" y="4935890"/>
                  <a:pt x="11589632" y="5120135"/>
                  <a:pt x="11578259" y="5381717"/>
                </a:cubicBezTo>
                <a:cubicBezTo>
                  <a:pt x="11566886" y="5643299"/>
                  <a:pt x="11878510" y="6043634"/>
                  <a:pt x="11851214" y="6241526"/>
                </a:cubicBezTo>
                <a:cubicBezTo>
                  <a:pt x="11823918" y="6439418"/>
                  <a:pt x="11596455" y="6569072"/>
                  <a:pt x="11414485" y="6569072"/>
                </a:cubicBezTo>
                <a:cubicBezTo>
                  <a:pt x="11232515" y="6569072"/>
                  <a:pt x="11014151" y="6232428"/>
                  <a:pt x="10759393" y="6241526"/>
                </a:cubicBezTo>
                <a:cubicBezTo>
                  <a:pt x="10504635" y="6250625"/>
                  <a:pt x="10083828" y="6646409"/>
                  <a:pt x="9885936" y="6623663"/>
                </a:cubicBezTo>
                <a:cubicBezTo>
                  <a:pt x="9688044" y="6600917"/>
                  <a:pt x="9779029" y="6098224"/>
                  <a:pt x="9572038" y="6105048"/>
                </a:cubicBezTo>
                <a:cubicBezTo>
                  <a:pt x="9365047" y="6111872"/>
                  <a:pt x="9005655" y="6621388"/>
                  <a:pt x="8643990" y="6664606"/>
                </a:cubicBezTo>
                <a:cubicBezTo>
                  <a:pt x="8282325" y="6707824"/>
                  <a:pt x="7709118" y="6355258"/>
                  <a:pt x="7402044" y="6364356"/>
                </a:cubicBezTo>
                <a:cubicBezTo>
                  <a:pt x="7094970" y="6373454"/>
                  <a:pt x="7115440" y="6769239"/>
                  <a:pt x="6801542" y="6719197"/>
                </a:cubicBezTo>
                <a:cubicBezTo>
                  <a:pt x="6487644" y="6669155"/>
                  <a:pt x="5866671" y="6068654"/>
                  <a:pt x="5518653" y="6064105"/>
                </a:cubicBezTo>
                <a:cubicBezTo>
                  <a:pt x="5170635" y="6059556"/>
                  <a:pt x="4965919" y="6641860"/>
                  <a:pt x="4713435" y="6691902"/>
                </a:cubicBezTo>
                <a:cubicBezTo>
                  <a:pt x="4460951" y="6741944"/>
                  <a:pt x="4249411" y="6375729"/>
                  <a:pt x="4003751" y="6364356"/>
                </a:cubicBezTo>
                <a:cubicBezTo>
                  <a:pt x="3758091" y="6352983"/>
                  <a:pt x="3539727" y="6614565"/>
                  <a:pt x="3239476" y="6623663"/>
                </a:cubicBezTo>
                <a:cubicBezTo>
                  <a:pt x="2939225" y="6632761"/>
                  <a:pt x="2520695" y="6405299"/>
                  <a:pt x="2202247" y="6418947"/>
                </a:cubicBezTo>
                <a:cubicBezTo>
                  <a:pt x="1883799" y="6432595"/>
                  <a:pt x="1544880" y="6710099"/>
                  <a:pt x="1328790" y="6705550"/>
                </a:cubicBezTo>
                <a:cubicBezTo>
                  <a:pt x="1112700" y="6701001"/>
                  <a:pt x="1119524" y="6418947"/>
                  <a:pt x="905709" y="6391651"/>
                </a:cubicBezTo>
                <a:cubicBezTo>
                  <a:pt x="691894" y="6364355"/>
                  <a:pt x="173279" y="6614564"/>
                  <a:pt x="45900" y="6541776"/>
                </a:cubicBezTo>
                <a:cubicBezTo>
                  <a:pt x="-81479" y="6468988"/>
                  <a:pt x="91393" y="6107323"/>
                  <a:pt x="141435" y="5954923"/>
                </a:cubicBezTo>
                <a:cubicBezTo>
                  <a:pt x="191477" y="5802523"/>
                  <a:pt x="352975" y="5827543"/>
                  <a:pt x="346151" y="5627376"/>
                </a:cubicBezTo>
                <a:cubicBezTo>
                  <a:pt x="339327" y="5427209"/>
                  <a:pt x="-8691" y="4910869"/>
                  <a:pt x="100491" y="4753920"/>
                </a:cubicBezTo>
                <a:cubicBezTo>
                  <a:pt x="209673" y="4596971"/>
                  <a:pt x="1003518" y="4854003"/>
                  <a:pt x="1001244" y="4685681"/>
                </a:cubicBezTo>
                <a:cubicBezTo>
                  <a:pt x="998970" y="4517359"/>
                  <a:pt x="209674" y="4055609"/>
                  <a:pt x="86844" y="3743985"/>
                </a:cubicBezTo>
                <a:cubicBezTo>
                  <a:pt x="-35986" y="3432361"/>
                  <a:pt x="252892" y="3191251"/>
                  <a:pt x="264265" y="2815938"/>
                </a:cubicBezTo>
                <a:cubicBezTo>
                  <a:pt x="275638" y="2440625"/>
                  <a:pt x="100491" y="1746863"/>
                  <a:pt x="155082" y="1492105"/>
                </a:cubicBezTo>
                <a:cubicBezTo>
                  <a:pt x="209673" y="1237347"/>
                  <a:pt x="591811" y="1517125"/>
                  <a:pt x="591811" y="1287388"/>
                </a:cubicBezTo>
                <a:cubicBezTo>
                  <a:pt x="591811" y="1057651"/>
                  <a:pt x="32252" y="218313"/>
                  <a:pt x="155082" y="100033"/>
                </a:cubicBez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vi-VN" dirty="0">
              <a:solidFill>
                <a:prstClr val="white"/>
              </a:solidFill>
            </a:endParaRPr>
          </a:p>
        </p:txBody>
      </p:sp>
      <p:pic>
        <p:nvPicPr>
          <p:cNvPr id="24"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92" y="5141240"/>
            <a:ext cx="1817553" cy="1698913"/>
          </a:xfrm>
          <a:prstGeom prst="rect">
            <a:avLst/>
          </a:prstGeom>
        </p:spPr>
      </p:pic>
      <p:pic>
        <p:nvPicPr>
          <p:cNvPr id="25" name="Picture 24" descr="22858PICdbgea5Gz679dY_PIC2018.png"/>
          <p:cNvPicPr>
            <a:picLocks noChangeAspect="1"/>
          </p:cNvPicPr>
          <p:nvPr/>
        </p:nvPicPr>
        <p:blipFill>
          <a:blip r:embed="rId3" cstate="print"/>
          <a:stretch>
            <a:fillRect/>
          </a:stretch>
        </p:blipFill>
        <p:spPr>
          <a:xfrm>
            <a:off x="8901954" y="2960207"/>
            <a:ext cx="4056332" cy="4056332"/>
          </a:xfrm>
          <a:prstGeom prst="rect">
            <a:avLst/>
          </a:prstGeom>
        </p:spPr>
      </p:pic>
      <p:sp>
        <p:nvSpPr>
          <p:cNvPr id="27" name="TextBox 26"/>
          <p:cNvSpPr txBox="1"/>
          <p:nvPr/>
        </p:nvSpPr>
        <p:spPr>
          <a:xfrm>
            <a:off x="1452282" y="1844672"/>
            <a:ext cx="9049871" cy="1631216"/>
          </a:xfrm>
          <a:prstGeom prst="rect">
            <a:avLst/>
          </a:prstGeom>
          <a:noFill/>
        </p:spPr>
        <p:txBody>
          <a:bodyPr wrap="square" rtlCol="0">
            <a:spAutoFit/>
          </a:bodyPr>
          <a:lstStyle/>
          <a:p>
            <a:pPr algn="ctr"/>
            <a:r>
              <a:rPr lang="en-US" sz="50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CỦNG CỐ KĨ NĂNG LÀM BÀI NGHỊ LUẬN XÃ HỘI</a:t>
            </a:r>
            <a:endParaRPr lang="vi-VN" sz="50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p:cNvSpPr/>
          <p:nvPr/>
        </p:nvSpPr>
        <p:spPr>
          <a:xfrm>
            <a:off x="0" y="1306389"/>
            <a:ext cx="12005952" cy="553998"/>
          </a:xfrm>
          <a:prstGeom prst="rect">
            <a:avLst/>
          </a:prstGeom>
        </p:spPr>
        <p:txBody>
          <a:bodyPr wrap="square">
            <a:spAutoFit/>
          </a:bodyPr>
          <a:lstStyle/>
          <a:p>
            <a:pPr marL="457200" marR="0" lvl="0" indent="-457200" algn="just" defTabSz="914400" rtl="0" eaLnBrk="1" fontAlgn="auto" latinLnBrk="0" hangingPunct="1">
              <a:lnSpc>
                <a:spcPct val="100000"/>
              </a:lnSpc>
              <a:spcBef>
                <a:spcPts val="0"/>
              </a:spcBef>
              <a:spcAft>
                <a:spcPts val="0"/>
              </a:spcAft>
              <a:buClrTx/>
              <a:buSzTx/>
              <a:buFontTx/>
              <a:buChar char="-"/>
              <a:defRPr/>
            </a:pPr>
            <a:endParaRPr kumimoji="0" lang="en-US" sz="30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7" name="Rectangle 6"/>
          <p:cNvSpPr/>
          <p:nvPr/>
        </p:nvSpPr>
        <p:spPr>
          <a:xfrm>
            <a:off x="166899" y="1306389"/>
            <a:ext cx="11791949" cy="58477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defRPr/>
            </a:pPr>
            <a:endParaRPr kumimoji="0" lang="vi-VN" sz="32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9" name="Rectangle 8"/>
          <p:cNvSpPr/>
          <p:nvPr/>
        </p:nvSpPr>
        <p:spPr>
          <a:xfrm>
            <a:off x="344519" y="2381946"/>
            <a:ext cx="11502961" cy="2062103"/>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wrap="square">
            <a:spAutoFit/>
          </a:bodyPr>
          <a:lstStyle/>
          <a:p>
            <a:pPr marR="0" lvl="0" algn="just" defTabSz="914400" rtl="0" eaLnBrk="1" fontAlgn="auto" latinLnBrk="0" hangingPunct="1">
              <a:lnSpc>
                <a:spcPct val="100000"/>
              </a:lnSpc>
              <a:spcBef>
                <a:spcPts val="0"/>
              </a:spcBef>
              <a:spcAft>
                <a:spcPts val="0"/>
              </a:spcAft>
              <a:buClrTx/>
              <a:buSzTx/>
              <a:defRPr/>
            </a:pP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Đề</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bài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Lắng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nghe</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thiên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nhiên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để</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thấy</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những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điều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kì</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diệu</a:t>
            </a:r>
            <a:r>
              <a:rPr lang="en-US" sz="3200" b="1" dirty="0">
                <a:solidFill>
                  <a:srgbClr val="FF0000"/>
                </a:solidFill>
                <a:latin typeface="Times New Roman" panose="02020603050405020304" pitchFamily="18" charset="0"/>
                <a:cs typeface="Times New Roman" panose="02020603050405020304" pitchFamily="18" charset="0"/>
              </a:rPr>
              <a:t>” </a:t>
            </a:r>
          </a:p>
          <a:p>
            <a:pPr marR="0" lvl="0" algn="just" defTabSz="914400" rtl="0" eaLnBrk="1" fontAlgn="auto" latinLnBrk="0" hangingPunct="1">
              <a:lnSpc>
                <a:spcPct val="100000"/>
              </a:lnSpc>
              <a:spcBef>
                <a:spcPts val="0"/>
              </a:spcBef>
              <a:spcAft>
                <a:spcPts val="0"/>
              </a:spcAft>
              <a:buClrTx/>
              <a:buSzTx/>
              <a:defRPr/>
            </a:pP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Mở</a:t>
            </a:r>
            <a:r>
              <a:rPr lang="en-US" sz="3200" b="1" dirty="0">
                <a:solidFill>
                  <a:prstClr val="black"/>
                </a:solidFill>
                <a:latin typeface="Times New Roman" panose="02020603050405020304" pitchFamily="18" charset="0"/>
                <a:cs typeface="Times New Roman" panose="02020603050405020304" pitchFamily="18" charset="0"/>
              </a:rPr>
              <a:t> rộng tâm hồn để lắng nghe thiên nhiên </a:t>
            </a:r>
            <a:r>
              <a:rPr lang="en-US" sz="3200" b="1" dirty="0" err="1">
                <a:solidFill>
                  <a:prstClr val="black"/>
                </a:solidFill>
                <a:latin typeface="Times New Roman" panose="02020603050405020304" pitchFamily="18" charset="0"/>
                <a:cs typeface="Times New Roman" panose="02020603050405020304" pitchFamily="18" charset="0"/>
              </a:rPr>
              <a:t>bạn</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nhé</a:t>
            </a:r>
            <a:r>
              <a:rPr lang="en-US" sz="3200" b="1" dirty="0">
                <a:solidFill>
                  <a:prstClr val="black"/>
                </a:solidFill>
                <a:latin typeface="Times New Roman" panose="02020603050405020304" pitchFamily="18" charset="0"/>
                <a:cs typeface="Times New Roman" panose="02020603050405020304" pitchFamily="18" charset="0"/>
              </a:rPr>
              <a:t>!</a:t>
            </a:r>
          </a:p>
          <a:p>
            <a:pPr marR="0" lvl="0" algn="just" defTabSz="914400" rtl="0" eaLnBrk="1" fontAlgn="auto" latinLnBrk="0" hangingPunct="1">
              <a:lnSpc>
                <a:spcPct val="100000"/>
              </a:lnSpc>
              <a:spcBef>
                <a:spcPts val="0"/>
              </a:spcBef>
              <a:spcAft>
                <a:spcPts val="0"/>
              </a:spcAft>
              <a:buClrTx/>
              <a:buSzTx/>
              <a:defRPr/>
            </a:pPr>
            <a:r>
              <a:rPr lang="en-US" sz="3200" b="1" dirty="0">
                <a:solidFill>
                  <a:prstClr val="black"/>
                </a:solidFill>
                <a:latin typeface="Times New Roman" panose="02020603050405020304" pitchFamily="18" charset="0"/>
                <a:cs typeface="Times New Roman" panose="02020603050405020304" pitchFamily="18" charset="0"/>
              </a:rPr>
              <a:t>-  Hãy đến với thiên nhiên bằng cả tấm lòng</a:t>
            </a:r>
          </a:p>
          <a:p>
            <a:pPr marR="0" lvl="0" algn="just" defTabSz="914400" rtl="0" eaLnBrk="1" fontAlgn="auto" latinLnBrk="0" hangingPunct="1">
              <a:lnSpc>
                <a:spcPct val="100000"/>
              </a:lnSpc>
              <a:spcBef>
                <a:spcPts val="0"/>
              </a:spcBef>
              <a:spcAft>
                <a:spcPts val="0"/>
              </a:spcAft>
              <a:buClrTx/>
              <a:buSzTx/>
              <a:defRPr/>
            </a:pPr>
            <a:r>
              <a:rPr lang="en-US" sz="3200" b="1" dirty="0">
                <a:solidFill>
                  <a:prstClr val="black"/>
                </a:solidFill>
                <a:latin typeface="Times New Roman" panose="02020603050405020304" pitchFamily="18" charset="0"/>
                <a:cs typeface="Times New Roman" panose="02020603050405020304" pitchFamily="18" charset="0"/>
              </a:rPr>
              <a:t>-  Lắng nghe thiên nhiên, đón nhận bao </a:t>
            </a:r>
            <a:r>
              <a:rPr lang="en-US" sz="3200" b="1" dirty="0" err="1">
                <a:solidFill>
                  <a:prstClr val="black"/>
                </a:solidFill>
                <a:latin typeface="Times New Roman" panose="02020603050405020304" pitchFamily="18" charset="0"/>
                <a:cs typeface="Times New Roman" panose="02020603050405020304" pitchFamily="18" charset="0"/>
              </a:rPr>
              <a:t>điều</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tốt</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đẹp</a:t>
            </a:r>
            <a:endParaRPr lang="en-US" sz="3200" b="1" dirty="0">
              <a:solidFill>
                <a:prstClr val="black"/>
              </a:solidFill>
              <a:latin typeface="Times New Roman" panose="02020603050405020304" pitchFamily="18" charset="0"/>
              <a:cs typeface="Times New Roman" panose="02020603050405020304" pitchFamily="18" charset="0"/>
            </a:endParaRPr>
          </a:p>
        </p:txBody>
      </p:sp>
      <p:sp>
        <p:nvSpPr>
          <p:cNvPr id="2" name="Rectangle 1"/>
          <p:cNvSpPr/>
          <p:nvPr/>
        </p:nvSpPr>
        <p:spPr>
          <a:xfrm>
            <a:off x="2756718" y="937057"/>
            <a:ext cx="7104830" cy="646331"/>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defRPr/>
            </a:pPr>
            <a:r>
              <a:rPr kumimoji="0" lang="en-US" sz="3600" b="1" i="1"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Thông điệp </a:t>
            </a:r>
            <a:r>
              <a:rPr lang="en-US" sz="3600" b="1" i="1" dirty="0">
                <a:solidFill>
                  <a:srgbClr val="FF0000"/>
                </a:solidFill>
                <a:latin typeface="Times New Roman" panose="02020603050405020304" pitchFamily="18" charset="0"/>
                <a:cs typeface="Times New Roman" panose="02020603050405020304" pitchFamily="18" charset="0"/>
              </a:rPr>
              <a:t>bình dị, giàu sức lan </a:t>
            </a:r>
            <a:r>
              <a:rPr lang="en-US" sz="3600" b="1" i="1" dirty="0" err="1">
                <a:solidFill>
                  <a:srgbClr val="FF0000"/>
                </a:solidFill>
                <a:latin typeface="Times New Roman" panose="02020603050405020304" pitchFamily="18" charset="0"/>
                <a:cs typeface="Times New Roman" panose="02020603050405020304" pitchFamily="18" charset="0"/>
              </a:rPr>
              <a:t>tỏa</a:t>
            </a:r>
            <a:endParaRPr kumimoji="0" lang="en-US" sz="3600" b="1" i="1"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ình trống đồng - @ Hình nền website - Nguyễn Thị Bích Trâm ...">
            <a:extLst>
              <a:ext uri="{FF2B5EF4-FFF2-40B4-BE49-F238E27FC236}">
                <a16:creationId xmlns:a16="http://schemas.microsoft.com/office/drawing/2014/main" id="{026AEE81-B535-472A-B11F-C0EC592FD20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0"/>
            <a:ext cx="12192000" cy="6858000"/>
          </a:xfr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FD7FA5-1784-4775-932A-D703F4D45162}"/>
              </a:ext>
            </a:extLst>
          </p:cNvPr>
          <p:cNvSpPr/>
          <p:nvPr/>
        </p:nvSpPr>
        <p:spPr>
          <a:xfrm>
            <a:off x="564873" y="854480"/>
            <a:ext cx="11062253" cy="5160965"/>
          </a:xfrm>
          <a:prstGeom prst="rect">
            <a:avLst/>
          </a:prstGeom>
        </p:spPr>
        <p:txBody>
          <a:bodyPr wrap="square">
            <a:spAutoFit/>
          </a:bodyPr>
          <a:lstStyle/>
          <a:p>
            <a:pPr algn="ctr">
              <a:lnSpc>
                <a:spcPct val="115000"/>
              </a:lnSpc>
            </a:pPr>
            <a:r>
              <a:rPr lang="en-US" sz="3600" b="1" u="sng"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Đề</a:t>
            </a:r>
            <a:r>
              <a:rPr lang="en-US" sz="3600"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Trình</a:t>
            </a:r>
            <a:r>
              <a:rPr lang="en-US"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bày</a:t>
            </a:r>
            <a:r>
              <a:rPr lang="en-US"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suy</a:t>
            </a:r>
            <a:r>
              <a:rPr lang="en-US"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nghĩ</a:t>
            </a:r>
            <a:r>
              <a:rPr lang="en-US"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về</a:t>
            </a:r>
            <a:r>
              <a:rPr lang="en-US"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tinh</a:t>
            </a:r>
            <a:r>
              <a:rPr lang="en-US"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thần</a:t>
            </a:r>
            <a:r>
              <a:rPr lang="en-US"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tự</a:t>
            </a:r>
            <a:r>
              <a:rPr lang="en-US"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học</a:t>
            </a:r>
            <a:endParaRPr lang="en-US"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en-US" sz="24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pPr>
            <a:r>
              <a:rPr lang="en-US" sz="36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Ý 1: </a:t>
            </a:r>
            <a:r>
              <a:rPr lang="en-US" sz="3600" b="1" i="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Giải</a:t>
            </a:r>
            <a:r>
              <a:rPr lang="en-US" sz="36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i="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thích</a:t>
            </a:r>
            <a:endParaRPr lang="en-US" sz="36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a:p>
            <a:pPr marL="571500" indent="-571500" algn="just">
              <a:buFontTx/>
              <a:buChar char="-"/>
            </a:pPr>
            <a:r>
              <a:rPr lang="en-US" sz="3600" b="1" i="1" dirty="0" err="1">
                <a:latin typeface="Times New Roman" panose="02020603050405020304" pitchFamily="18" charset="0"/>
                <a:cs typeface="Times New Roman" panose="02020603050405020304" pitchFamily="18" charset="0"/>
              </a:rPr>
              <a:t>Tự</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học</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là</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sự</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chủ</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động</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tích</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cực</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độc</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lập</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tìm</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hiểu</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lĩnh</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hội</a:t>
            </a:r>
            <a:r>
              <a:rPr lang="en-US" sz="3600" b="1" i="1" dirty="0">
                <a:latin typeface="Times New Roman" panose="02020603050405020304" pitchFamily="18" charset="0"/>
                <a:cs typeface="Times New Roman" panose="02020603050405020304" pitchFamily="18" charset="0"/>
              </a:rPr>
              <a:t> tri </a:t>
            </a:r>
            <a:r>
              <a:rPr lang="en-US" sz="3600" b="1" i="1" dirty="0" err="1">
                <a:latin typeface="Times New Roman" panose="02020603050405020304" pitchFamily="18" charset="0"/>
                <a:cs typeface="Times New Roman" panose="02020603050405020304" pitchFamily="18" charset="0"/>
              </a:rPr>
              <a:t>thức</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và</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hình</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thành</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kĩ</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năng</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cho</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mình</a:t>
            </a:r>
            <a:r>
              <a:rPr lang="en-US" sz="3600" b="1" i="1" dirty="0">
                <a:latin typeface="Times New Roman" panose="02020603050405020304" pitchFamily="18" charset="0"/>
                <a:cs typeface="Times New Roman" panose="02020603050405020304" pitchFamily="18" charset="0"/>
              </a:rPr>
              <a:t>.</a:t>
            </a:r>
          </a:p>
          <a:p>
            <a:pPr algn="just"/>
            <a:r>
              <a:rPr lang="en-US" sz="3600" b="1" i="1" dirty="0">
                <a:solidFill>
                  <a:srgbClr val="3668F6"/>
                </a:solidFill>
                <a:latin typeface="Times New Roman" panose="02020603050405020304" pitchFamily="18" charset="0"/>
                <a:cs typeface="Times New Roman" panose="02020603050405020304" pitchFamily="18" charset="0"/>
              </a:rPr>
              <a:t>Ý 2: </a:t>
            </a:r>
            <a:r>
              <a:rPr lang="en-US" sz="3600" b="1" i="1" dirty="0" err="1">
                <a:solidFill>
                  <a:srgbClr val="3668F6"/>
                </a:solidFill>
                <a:latin typeface="Times New Roman" panose="02020603050405020304" pitchFamily="18" charset="0"/>
                <a:cs typeface="Times New Roman" panose="02020603050405020304" pitchFamily="18" charset="0"/>
              </a:rPr>
              <a:t>Biểu</a:t>
            </a:r>
            <a:r>
              <a:rPr lang="en-US" sz="3600" b="1" i="1" dirty="0">
                <a:solidFill>
                  <a:srgbClr val="3668F6"/>
                </a:solidFill>
                <a:latin typeface="Times New Roman" panose="02020603050405020304" pitchFamily="18" charset="0"/>
                <a:cs typeface="Times New Roman" panose="02020603050405020304" pitchFamily="18" charset="0"/>
              </a:rPr>
              <a:t> </a:t>
            </a:r>
            <a:r>
              <a:rPr lang="en-US" sz="3600" b="1" i="1" dirty="0" err="1">
                <a:solidFill>
                  <a:srgbClr val="3668F6"/>
                </a:solidFill>
                <a:latin typeface="Times New Roman" panose="02020603050405020304" pitchFamily="18" charset="0"/>
                <a:cs typeface="Times New Roman" panose="02020603050405020304" pitchFamily="18" charset="0"/>
              </a:rPr>
              <a:t>hiện</a:t>
            </a:r>
            <a:endParaRPr lang="en-US" sz="3600" b="1" i="1" dirty="0">
              <a:solidFill>
                <a:srgbClr val="3668F6"/>
              </a:solidFill>
              <a:latin typeface="Times New Roman" panose="02020603050405020304" pitchFamily="18" charset="0"/>
              <a:cs typeface="Times New Roman" panose="02020603050405020304" pitchFamily="18" charset="0"/>
            </a:endParaRPr>
          </a:p>
          <a:p>
            <a:pPr algn="just"/>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Người</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có</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tinh</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thần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tự</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học</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là</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người</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luôn</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hăng</a:t>
            </a:r>
            <a:r>
              <a:rPr lang="en-US" sz="3600" b="1" i="1" dirty="0">
                <a:latin typeface="Times New Roman" panose="02020603050405020304" pitchFamily="18" charset="0"/>
                <a:cs typeface="Times New Roman" panose="02020603050405020304" pitchFamily="18" charset="0"/>
              </a:rPr>
              <a:t> say, </a:t>
            </a:r>
            <a:r>
              <a:rPr lang="en-US" sz="3600" b="1" i="1" dirty="0" err="1">
                <a:latin typeface="Times New Roman" panose="02020603050405020304" pitchFamily="18" charset="0"/>
                <a:cs typeface="Times New Roman" panose="02020603050405020304" pitchFamily="18" charset="0"/>
              </a:rPr>
              <a:t>tự</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giác</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học</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tập</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tiếp</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thu</a:t>
            </a:r>
            <a:r>
              <a:rPr lang="en-US" sz="3600" b="1" i="1" dirty="0">
                <a:latin typeface="Times New Roman" panose="02020603050405020304" pitchFamily="18" charset="0"/>
                <a:cs typeface="Times New Roman" panose="02020603050405020304" pitchFamily="18" charset="0"/>
              </a:rPr>
              <a:t> tri </a:t>
            </a:r>
            <a:r>
              <a:rPr lang="en-US" sz="3600" b="1" i="1" dirty="0" err="1">
                <a:latin typeface="Times New Roman" panose="02020603050405020304" pitchFamily="18" charset="0"/>
                <a:cs typeface="Times New Roman" panose="02020603050405020304" pitchFamily="18" charset="0"/>
              </a:rPr>
              <a:t>thức</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mà</a:t>
            </a:r>
            <a:r>
              <a:rPr lang="en-US" sz="3600" b="1" i="1" dirty="0">
                <a:latin typeface="Times New Roman" panose="02020603050405020304" pitchFamily="18" charset="0"/>
                <a:cs typeface="Times New Roman" panose="02020603050405020304" pitchFamily="18" charset="0"/>
              </a:rPr>
              <a:t> ko </a:t>
            </a:r>
            <a:r>
              <a:rPr lang="en-US" sz="3600" b="1" i="1" dirty="0" err="1">
                <a:latin typeface="Times New Roman" panose="02020603050405020304" pitchFamily="18" charset="0"/>
                <a:cs typeface="Times New Roman" panose="02020603050405020304" pitchFamily="18" charset="0"/>
              </a:rPr>
              <a:t>cần</a:t>
            </a:r>
            <a:r>
              <a:rPr lang="en-US" sz="3600" b="1" i="1" dirty="0">
                <a:latin typeface="Times New Roman" panose="02020603050405020304" pitchFamily="18" charset="0"/>
                <a:cs typeface="Times New Roman" panose="02020603050405020304" pitchFamily="18" charset="0"/>
              </a:rPr>
              <a:t> ai </a:t>
            </a:r>
            <a:r>
              <a:rPr lang="en-US" sz="3600" b="1" i="1" dirty="0" err="1">
                <a:latin typeface="Times New Roman" panose="02020603050405020304" pitchFamily="18" charset="0"/>
                <a:cs typeface="Times New Roman" panose="02020603050405020304" pitchFamily="18" charset="0"/>
              </a:rPr>
              <a:t>nhắc</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nhở</a:t>
            </a:r>
            <a:r>
              <a:rPr lang="en-US" sz="3600" b="1" i="1" dirty="0">
                <a:latin typeface="Times New Roman" panose="02020603050405020304" pitchFamily="18" charset="0"/>
                <a:cs typeface="Times New Roman" panose="02020603050405020304" pitchFamily="18" charset="0"/>
              </a:rPr>
              <a:t>.</a:t>
            </a:r>
          </a:p>
          <a:p>
            <a:pPr algn="just">
              <a:lnSpc>
                <a:spcPct val="115000"/>
              </a:lnSpc>
            </a:pPr>
            <a:endParaRPr lang="en-US" sz="3600" b="1" i="1"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3166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ình trống đồng - @ Hình nền website - Nguyễn Thị Bích Trâm ...">
            <a:extLst>
              <a:ext uri="{FF2B5EF4-FFF2-40B4-BE49-F238E27FC236}">
                <a16:creationId xmlns:a16="http://schemas.microsoft.com/office/drawing/2014/main" id="{857F784A-30AA-4D68-A577-E463D2D9663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0"/>
            <a:ext cx="12192000" cy="6858000"/>
          </a:xfr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FC465B5-3D1E-4F68-9636-338121C11D0A}"/>
              </a:ext>
            </a:extLst>
          </p:cNvPr>
          <p:cNvSpPr txBox="1"/>
          <p:nvPr/>
        </p:nvSpPr>
        <p:spPr>
          <a:xfrm>
            <a:off x="437322" y="332486"/>
            <a:ext cx="11320670" cy="5982535"/>
          </a:xfrm>
          <a:prstGeom prst="rect">
            <a:avLst/>
          </a:prstGeom>
          <a:noFill/>
        </p:spPr>
        <p:txBody>
          <a:bodyPr wrap="square">
            <a:spAutoFit/>
          </a:bodyPr>
          <a:lstStyle/>
          <a:p>
            <a:pPr algn="just">
              <a:lnSpc>
                <a:spcPct val="115000"/>
              </a:lnSpc>
              <a:spcAft>
                <a:spcPts val="800"/>
              </a:spcAft>
            </a:pPr>
            <a:r>
              <a:rPr lang="en-US" sz="34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Ý </a:t>
            </a:r>
            <a:r>
              <a:rPr lang="en-US" sz="34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3</a:t>
            </a:r>
            <a:r>
              <a:rPr lang="en-US" sz="34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Bàn</a:t>
            </a:r>
            <a:r>
              <a:rPr lang="en-US" sz="34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luận</a:t>
            </a:r>
            <a:endParaRPr lang="en-US" sz="34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34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Vai</a:t>
            </a:r>
            <a:r>
              <a:rPr lang="en-US" sz="34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trò</a:t>
            </a:r>
            <a:r>
              <a:rPr lang="en-US" sz="34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34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34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học</a:t>
            </a:r>
            <a:endParaRPr lang="en-US" sz="3400" b="1" i="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Giúp</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rèn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luyện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duy</a:t>
            </a:r>
            <a:endParaRPr lang="en-US" sz="3400" b="1" i="1" dirty="0">
              <a:effectLst/>
              <a:latin typeface="Calibri" panose="020F0502020204030204" pitchFamily="34" charset="0"/>
              <a:ea typeface="Calibri" panose="020F0502020204030204" pitchFamily="34" charset="0"/>
              <a:cs typeface="Times New Roman" panose="02020603050405020304" pitchFamily="18" charset="0"/>
            </a:endParaRPr>
          </a:p>
          <a:p>
            <a:pPr indent="854075" algn="just">
              <a:lnSpc>
                <a:spcPct val="115000"/>
              </a:lnSpc>
              <a:spcAft>
                <a:spcPts val="800"/>
              </a:spcAft>
            </a:pP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phù</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thân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sẽ</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đem</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lại</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hơn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400" b="1" i="1" dirty="0">
              <a:effectLst/>
              <a:latin typeface="Calibri" panose="020F0502020204030204" pitchFamily="34" charset="0"/>
              <a:ea typeface="Calibri" panose="020F0502020204030204" pitchFamily="34" charset="0"/>
              <a:cs typeface="Times New Roman" panose="02020603050405020304" pitchFamily="18" charset="0"/>
            </a:endParaRPr>
          </a:p>
          <a:p>
            <a:pPr indent="854075" algn="just">
              <a:lnSpc>
                <a:spcPct val="115000"/>
              </a:lnSpc>
              <a:spcAft>
                <a:spcPts val="800"/>
              </a:spcAft>
            </a:pP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khác</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nhau</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phong</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phú</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động</a:t>
            </a:r>
            <a:endParaRPr lang="en-US" sz="3400" b="1" i="1" dirty="0">
              <a:effectLst/>
              <a:latin typeface="Calibri" panose="020F0502020204030204" pitchFamily="34" charset="0"/>
              <a:ea typeface="Calibri" panose="020F0502020204030204" pitchFamily="34" charset="0"/>
              <a:cs typeface="Times New Roman" panose="02020603050405020304" pitchFamily="18" charset="0"/>
            </a:endParaRPr>
          </a:p>
          <a:p>
            <a:pPr indent="854075" algn="just">
              <a:lnSpc>
                <a:spcPct val="115000"/>
              </a:lnSpc>
              <a:spcAft>
                <a:spcPts val="800"/>
              </a:spcAft>
            </a:pP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ghi</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nhớ</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giảng</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lớp</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lớn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mà</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vẫn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hiểu</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kĩ</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nắm</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chắc</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đề</a:t>
            </a:r>
            <a:endParaRPr lang="en-US" sz="3400" b="1"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30147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 calcmode="lin" valueType="num">
                                      <p:cBhvr>
                                        <p:cTn id="22" dur="500" fill="hold"/>
                                        <p:tgtEl>
                                          <p:spTgt spid="6">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6">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6">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anim calcmode="lin" valueType="num">
                                      <p:cBhvr>
                                        <p:cTn id="29"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30"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31" dur="1000" fill="hold"/>
                                        <p:tgtEl>
                                          <p:spTgt spid="6">
                                            <p:txEl>
                                              <p:pRg st="4" end="4"/>
                                            </p:txEl>
                                          </p:spTgt>
                                        </p:tgtEl>
                                        <p:attrNameLst>
                                          <p:attrName>style.rotation</p:attrName>
                                        </p:attrNameLst>
                                      </p:cBhvr>
                                      <p:tavLst>
                                        <p:tav tm="0">
                                          <p:val>
                                            <p:fltVal val="90"/>
                                          </p:val>
                                        </p:tav>
                                        <p:tav tm="100000">
                                          <p:val>
                                            <p:fltVal val="0"/>
                                          </p:val>
                                        </p:tav>
                                      </p:tavLst>
                                    </p:anim>
                                    <p:animEffect transition="in" filter="fade">
                                      <p:cBhvr>
                                        <p:cTn id="32" dur="10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wheel(1)">
                                      <p:cBhvr>
                                        <p:cTn id="37" dur="2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Hình trống đồng - @ Hình nền website - Nguyễn Thị Bích Trâm ...">
            <a:extLst>
              <a:ext uri="{FF2B5EF4-FFF2-40B4-BE49-F238E27FC236}">
                <a16:creationId xmlns:a16="http://schemas.microsoft.com/office/drawing/2014/main" id="{2A2A03DB-3887-475D-B36D-EF8D6E2F673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0"/>
            <a:ext cx="12192000" cy="6858000"/>
          </a:xfr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D0AB1557-7B60-42CF-A362-23818630122E}"/>
              </a:ext>
            </a:extLst>
          </p:cNvPr>
          <p:cNvSpPr txBox="1"/>
          <p:nvPr/>
        </p:nvSpPr>
        <p:spPr>
          <a:xfrm>
            <a:off x="485361" y="494094"/>
            <a:ext cx="11221278" cy="5869812"/>
          </a:xfrm>
          <a:prstGeom prst="rect">
            <a:avLst/>
          </a:prstGeom>
          <a:noFill/>
        </p:spPr>
        <p:txBody>
          <a:bodyPr wrap="square">
            <a:spAutoFit/>
          </a:bodyPr>
          <a:lstStyle/>
          <a:p>
            <a:pPr indent="854075" algn="just">
              <a:lnSpc>
                <a:spcPct val="115000"/>
              </a:lnSpc>
              <a:spcAft>
                <a:spcPts val="800"/>
              </a:spcAft>
            </a:pP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đức</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tốt</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kiên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trì</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bền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bỉ</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vượt</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khó</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lập</a:t>
            </a:r>
            <a:endParaRPr lang="en-US" sz="3400" b="1" i="1" dirty="0">
              <a:effectLst/>
              <a:latin typeface="Calibri" panose="020F0502020204030204" pitchFamily="34" charset="0"/>
              <a:ea typeface="Calibri" panose="020F0502020204030204" pitchFamily="34" charset="0"/>
              <a:cs typeface="Times New Roman" panose="02020603050405020304" pitchFamily="18" charset="0"/>
            </a:endParaRPr>
          </a:p>
          <a:p>
            <a:pPr indent="854075" algn="just">
              <a:lnSpc>
                <a:spcPct val="115000"/>
              </a:lnSpc>
              <a:spcAft>
                <a:spcPts val="800"/>
              </a:spcAft>
            </a:pP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Tiết</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kiệm</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gian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tiền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bạc</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vì</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vất</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vả</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đi</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thêm</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tràn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lan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800"/>
              </a:spcAft>
            </a:pPr>
            <a:r>
              <a:rPr lang="en-US" sz="34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Dẫn</a:t>
            </a:r>
            <a:r>
              <a:rPr lang="en-US" sz="34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chứng</a:t>
            </a:r>
            <a:r>
              <a:rPr lang="en-US" sz="34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4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tấm</a:t>
            </a:r>
            <a:r>
              <a:rPr lang="en-US" sz="34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gương</a:t>
            </a:r>
            <a:r>
              <a:rPr lang="en-US" sz="34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34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34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34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tài</a:t>
            </a:r>
            <a:endParaRPr lang="en-US" sz="34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804863" algn="just">
              <a:lnSpc>
                <a:spcPct val="115000"/>
              </a:lnSpc>
              <a:spcAft>
                <a:spcPts val="800"/>
              </a:spcAft>
            </a:pP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Bác</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Hồ</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tiếng</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nướ</a:t>
            </a:r>
            <a:r>
              <a:rPr lang="en-US" sz="3400" b="1" i="1" dirty="0" err="1">
                <a:latin typeface="Times New Roman" panose="02020603050405020304" pitchFamily="18" charset="0"/>
                <a:ea typeface="Calibri" panose="020F0502020204030204" pitchFamily="34" charset="0"/>
                <a:cs typeface="Times New Roman" panose="02020603050405020304" pitchFamily="18" charset="0"/>
              </a:rPr>
              <a:t>c</a:t>
            </a:r>
            <a:r>
              <a:rPr lang="en-US" sz="3400" b="1" i="1" dirty="0">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latin typeface="Times New Roman" panose="02020603050405020304" pitchFamily="18" charset="0"/>
                <a:ea typeface="Calibri" panose="020F0502020204030204" pitchFamily="34" charset="0"/>
                <a:cs typeface="Times New Roman" panose="02020603050405020304" pitchFamily="18" charset="0"/>
              </a:rPr>
              <a:t>ngoài</a:t>
            </a:r>
            <a:endParaRPr lang="en-US" sz="3400" b="1" i="1" dirty="0">
              <a:effectLst/>
              <a:latin typeface="Times New Roman" panose="02020603050405020304" pitchFamily="18" charset="0"/>
              <a:ea typeface="Calibri" panose="020F0502020204030204" pitchFamily="34" charset="0"/>
              <a:cs typeface="Times New Roman" panose="02020603050405020304" pitchFamily="18" charset="0"/>
            </a:endParaRPr>
          </a:p>
          <a:p>
            <a:pPr indent="804863" algn="just">
              <a:lnSpc>
                <a:spcPct val="115000"/>
              </a:lnSpc>
              <a:spcAft>
                <a:spcPts val="800"/>
              </a:spcAft>
            </a:pP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Macxim</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Gorki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cả</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ấu</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gian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khổ</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đi</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tinh</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thần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ông</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trở</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i="1" dirty="0" err="1">
                <a:effectLst/>
                <a:latin typeface="Times New Roman" panose="02020603050405020304" pitchFamily="18" charset="0"/>
                <a:ea typeface="Calibri" panose="020F0502020204030204" pitchFamily="34" charset="0"/>
                <a:cs typeface="Times New Roman" panose="02020603050405020304" pitchFamily="18" charset="0"/>
              </a:rPr>
              <a:t>hào</a:t>
            </a:r>
            <a:r>
              <a:rPr lang="en-US" sz="3400" b="1" i="1" dirty="0">
                <a:effectLst/>
                <a:latin typeface="Times New Roman" panose="02020603050405020304" pitchFamily="18" charset="0"/>
                <a:ea typeface="Calibri" panose="020F0502020204030204" pitchFamily="34" charset="0"/>
                <a:cs typeface="Times New Roman" panose="02020603050405020304" pitchFamily="18" charset="0"/>
              </a:rPr>
              <a:t> Nga.</a:t>
            </a:r>
            <a:endParaRPr lang="en-US" sz="3600" b="1" i="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8532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down)">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randombar(horizontal)">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 calcmode="lin" valueType="num">
                                      <p:cBhvr>
                                        <p:cTn id="17" dur="500" fill="hold"/>
                                        <p:tgtEl>
                                          <p:spTgt spid="12">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12">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12">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2">
                                            <p:txEl>
                                              <p:pRg st="3" end="3"/>
                                            </p:txEl>
                                          </p:spTgt>
                                        </p:tgtEl>
                                        <p:attrNameLst>
                                          <p:attrName>style.visibility</p:attrName>
                                        </p:attrNameLst>
                                      </p:cBhvr>
                                      <p:to>
                                        <p:strVal val="visible"/>
                                      </p:to>
                                    </p:set>
                                    <p:animEffect transition="in" filter="fade">
                                      <p:cBhvr>
                                        <p:cTn id="24" dur="1000"/>
                                        <p:tgtEl>
                                          <p:spTgt spid="12">
                                            <p:txEl>
                                              <p:pRg st="3" end="3"/>
                                            </p:txEl>
                                          </p:spTgt>
                                        </p:tgtEl>
                                      </p:cBhvr>
                                    </p:animEffect>
                                    <p:anim calcmode="lin" valueType="num">
                                      <p:cBhvr>
                                        <p:cTn id="25" dur="1000" fill="hold"/>
                                        <p:tgtEl>
                                          <p:spTgt spid="12">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nodeType="clickEffect">
                                  <p:stCondLst>
                                    <p:cond delay="0"/>
                                  </p:stCondLst>
                                  <p:childTnLst>
                                    <p:set>
                                      <p:cBhvr>
                                        <p:cTn id="30" dur="1" fill="hold">
                                          <p:stCondLst>
                                            <p:cond delay="0"/>
                                          </p:stCondLst>
                                        </p:cTn>
                                        <p:tgtEl>
                                          <p:spTgt spid="12">
                                            <p:txEl>
                                              <p:pRg st="4" end="4"/>
                                            </p:txEl>
                                          </p:spTgt>
                                        </p:tgtEl>
                                        <p:attrNameLst>
                                          <p:attrName>style.visibility</p:attrName>
                                        </p:attrNameLst>
                                      </p:cBhvr>
                                      <p:to>
                                        <p:strVal val="visible"/>
                                      </p:to>
                                    </p:set>
                                    <p:animEffect transition="in" filter="fade">
                                      <p:cBhvr>
                                        <p:cTn id="31" dur="1000"/>
                                        <p:tgtEl>
                                          <p:spTgt spid="12">
                                            <p:txEl>
                                              <p:pRg st="4" end="4"/>
                                            </p:txEl>
                                          </p:spTgt>
                                        </p:tgtEl>
                                      </p:cBhvr>
                                    </p:animEffect>
                                    <p:anim calcmode="lin" valueType="num">
                                      <p:cBhvr>
                                        <p:cTn id="32" dur="1000" fill="hold"/>
                                        <p:tgtEl>
                                          <p:spTgt spid="12">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1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Hình trống đồng - @ Hình nền website - Nguyễn Thị Bích Trâm ...">
            <a:extLst>
              <a:ext uri="{FF2B5EF4-FFF2-40B4-BE49-F238E27FC236}">
                <a16:creationId xmlns:a16="http://schemas.microsoft.com/office/drawing/2014/main" id="{BAE019D5-9805-4BD7-93D5-DF2FCB3383E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0"/>
            <a:ext cx="12192000" cy="6858000"/>
          </a:xfr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E49CDEC2-C2CA-4CF3-B333-8CAA06A94E2A}"/>
              </a:ext>
            </a:extLst>
          </p:cNvPr>
          <p:cNvSpPr txBox="1"/>
          <p:nvPr/>
        </p:nvSpPr>
        <p:spPr>
          <a:xfrm>
            <a:off x="646043" y="1044455"/>
            <a:ext cx="10933044" cy="4397422"/>
          </a:xfrm>
          <a:prstGeom prst="rect">
            <a:avLst/>
          </a:prstGeom>
          <a:noFill/>
        </p:spPr>
        <p:txBody>
          <a:bodyPr wrap="square">
            <a:spAutoFit/>
          </a:bodyPr>
          <a:lstStyle/>
          <a:p>
            <a:pPr algn="just">
              <a:lnSpc>
                <a:spcPct val="115000"/>
              </a:lnSpc>
              <a:spcAft>
                <a:spcPts val="800"/>
              </a:spcAft>
            </a:pPr>
            <a:r>
              <a:rPr lang="en-US" sz="40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Ý </a:t>
            </a:r>
            <a:r>
              <a:rPr lang="en-US" sz="4000" b="1"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4</a:t>
            </a:r>
            <a:r>
              <a:rPr lang="en-US" sz="40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Phê</a:t>
            </a:r>
            <a:r>
              <a:rPr lang="en-US" sz="40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phán</a:t>
            </a:r>
            <a:r>
              <a:rPr lang="en-US" sz="40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mở</a:t>
            </a:r>
            <a:r>
              <a:rPr lang="en-US" sz="4000" b="1" i="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rộng</a:t>
            </a:r>
            <a:endParaRPr lang="en-US" sz="4000" b="1" i="1"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Phê</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phán</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lối</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phó</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bị</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phụ</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thuộc</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quá</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giảng</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thầy</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cô</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thiếu</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sáng</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thêm</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tràn</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lan</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lười</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suy</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nghĩ</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ỷ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lại</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khảo</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hay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thầy</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cô</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4000" b="1"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8695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down)">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ình trống đồng - @ Hình nền website - Nguyễn Thị Bích Trâm ...">
            <a:extLst>
              <a:ext uri="{FF2B5EF4-FFF2-40B4-BE49-F238E27FC236}">
                <a16:creationId xmlns:a16="http://schemas.microsoft.com/office/drawing/2014/main" id="{865C8DE9-9646-47C3-AD18-152A4D09607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0"/>
            <a:ext cx="12192000" cy="6858000"/>
          </a:xfr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6E6BB922-3670-44A7-981A-A0F644C49EA9}"/>
              </a:ext>
            </a:extLst>
          </p:cNvPr>
          <p:cNvSpPr txBox="1"/>
          <p:nvPr/>
        </p:nvSpPr>
        <p:spPr>
          <a:xfrm>
            <a:off x="371060" y="437732"/>
            <a:ext cx="11449879" cy="6001643"/>
          </a:xfrm>
          <a:prstGeom prst="rect">
            <a:avLst/>
          </a:prstGeom>
          <a:noFill/>
        </p:spPr>
        <p:txBody>
          <a:bodyPr wrap="square">
            <a:spAutoFit/>
          </a:bodyPr>
          <a:lstStyle/>
          <a:p>
            <a:pPr algn="just"/>
            <a:r>
              <a:rPr lang="en-US" sz="3200" b="1" i="1" dirty="0">
                <a:solidFill>
                  <a:srgbClr val="0000FF"/>
                </a:solidFill>
                <a:effectLst/>
                <a:latin typeface="#9Slide03 AllRoundGothic" panose="020B0703020202020104" pitchFamily="34" charset="0"/>
                <a:ea typeface="Calibri" panose="020F0502020204030204" pitchFamily="34" charset="0"/>
                <a:cs typeface="Times New Roman" panose="02020603050405020304" pitchFamily="18" charset="0"/>
              </a:rPr>
              <a:t>Ý </a:t>
            </a:r>
            <a:r>
              <a:rPr lang="en-US" sz="3200" b="1" i="1" dirty="0">
                <a:solidFill>
                  <a:srgbClr val="0000FF"/>
                </a:solidFill>
                <a:latin typeface="#9Slide03 AllRoundGothic" panose="020B0703020202020104" pitchFamily="34" charset="0"/>
                <a:ea typeface="Calibri" panose="020F0502020204030204" pitchFamily="34" charset="0"/>
                <a:cs typeface="Times New Roman" panose="02020603050405020304" pitchFamily="18" charset="0"/>
              </a:rPr>
              <a:t>5</a:t>
            </a:r>
            <a:r>
              <a:rPr lang="en-US" sz="3200" b="1" i="1" dirty="0">
                <a:solidFill>
                  <a:srgbClr val="0000FF"/>
                </a:solidFill>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solidFill>
                  <a:srgbClr val="0000FF"/>
                </a:solidFill>
                <a:effectLst/>
                <a:latin typeface="#9Slide03 AllRoundGothic" panose="020B0703020202020104" pitchFamily="34" charset="0"/>
                <a:ea typeface="Calibri" panose="020F0502020204030204" pitchFamily="34" charset="0"/>
                <a:cs typeface="Times New Roman" panose="02020603050405020304" pitchFamily="18" charset="0"/>
              </a:rPr>
              <a:t>Bài</a:t>
            </a:r>
            <a:r>
              <a:rPr lang="en-US" sz="3200" b="1" i="1" dirty="0">
                <a:solidFill>
                  <a:srgbClr val="0000FF"/>
                </a:solidFill>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solidFill>
                  <a:srgbClr val="0000FF"/>
                </a:solidFill>
                <a:effectLst/>
                <a:latin typeface="#9Slide03 AllRoundGothic" panose="020B0703020202020104" pitchFamily="34" charset="0"/>
                <a:ea typeface="Calibri" panose="020F0502020204030204" pitchFamily="34" charset="0"/>
                <a:cs typeface="Times New Roman" panose="02020603050405020304" pitchFamily="18" charset="0"/>
              </a:rPr>
              <a:t>học</a:t>
            </a:r>
            <a:r>
              <a:rPr lang="en-US" sz="3200" b="1" i="1" dirty="0">
                <a:solidFill>
                  <a:srgbClr val="0000FF"/>
                </a:solidFill>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solidFill>
                  <a:srgbClr val="0000FF"/>
                </a:solidFill>
                <a:effectLst/>
                <a:latin typeface="#9Slide03 AllRoundGothic" panose="020B0703020202020104" pitchFamily="34" charset="0"/>
                <a:ea typeface="Calibri" panose="020F0502020204030204" pitchFamily="34" charset="0"/>
                <a:cs typeface="Times New Roman" panose="02020603050405020304" pitchFamily="18" charset="0"/>
              </a:rPr>
              <a:t>nhận</a:t>
            </a:r>
            <a:r>
              <a:rPr lang="en-US" sz="3200" b="1" i="1" dirty="0">
                <a:solidFill>
                  <a:srgbClr val="0000FF"/>
                </a:solidFill>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solidFill>
                  <a:srgbClr val="0000FF"/>
                </a:solidFill>
                <a:effectLst/>
                <a:latin typeface="#9Slide03 AllRoundGothic" panose="020B0703020202020104" pitchFamily="34" charset="0"/>
                <a:ea typeface="Calibri" panose="020F0502020204030204" pitchFamily="34" charset="0"/>
                <a:cs typeface="Times New Roman" panose="02020603050405020304" pitchFamily="18" charset="0"/>
              </a:rPr>
              <a:t>thức</a:t>
            </a:r>
            <a:r>
              <a:rPr lang="en-US" sz="3200" b="1" i="1" dirty="0">
                <a:solidFill>
                  <a:srgbClr val="0000FF"/>
                </a:solidFill>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solidFill>
                  <a:srgbClr val="0000FF"/>
                </a:solidFill>
                <a:effectLst/>
                <a:latin typeface="#9Slide03 AllRoundGothic" panose="020B0703020202020104" pitchFamily="34" charset="0"/>
                <a:ea typeface="Calibri" panose="020F0502020204030204" pitchFamily="34" charset="0"/>
                <a:cs typeface="Times New Roman" panose="02020603050405020304" pitchFamily="18" charset="0"/>
              </a:rPr>
              <a:t>và</a:t>
            </a:r>
            <a:r>
              <a:rPr lang="en-US" sz="3200" b="1" i="1" dirty="0">
                <a:solidFill>
                  <a:srgbClr val="0000FF"/>
                </a:solidFill>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solidFill>
                  <a:srgbClr val="0000FF"/>
                </a:solidFill>
                <a:effectLst/>
                <a:latin typeface="#9Slide03 AllRoundGothic" panose="020B0703020202020104" pitchFamily="34" charset="0"/>
                <a:ea typeface="Calibri" panose="020F0502020204030204" pitchFamily="34" charset="0"/>
                <a:cs typeface="Times New Roman" panose="02020603050405020304" pitchFamily="18" charset="0"/>
              </a:rPr>
              <a:t>Liên</a:t>
            </a:r>
            <a:r>
              <a:rPr lang="en-US" sz="3200" b="1" i="1" dirty="0">
                <a:solidFill>
                  <a:srgbClr val="0000FF"/>
                </a:solidFill>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solidFill>
                  <a:srgbClr val="0000FF"/>
                </a:solidFill>
                <a:effectLst/>
                <a:latin typeface="#9Slide03 AllRoundGothic" panose="020B0703020202020104" pitchFamily="34" charset="0"/>
                <a:ea typeface="Calibri" panose="020F0502020204030204" pitchFamily="34" charset="0"/>
                <a:cs typeface="Times New Roman" panose="02020603050405020304" pitchFamily="18" charset="0"/>
              </a:rPr>
              <a:t>hệ</a:t>
            </a:r>
            <a:r>
              <a:rPr lang="en-US" sz="3200" b="1" i="1" dirty="0">
                <a:solidFill>
                  <a:srgbClr val="0000FF"/>
                </a:solidFill>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solidFill>
                  <a:srgbClr val="0000FF"/>
                </a:solidFill>
                <a:effectLst/>
                <a:latin typeface="#9Slide03 AllRoundGothic" panose="020B0703020202020104" pitchFamily="34" charset="0"/>
                <a:ea typeface="Calibri" panose="020F0502020204030204" pitchFamily="34" charset="0"/>
                <a:cs typeface="Times New Roman" panose="02020603050405020304" pitchFamily="18" charset="0"/>
              </a:rPr>
              <a:t>bản</a:t>
            </a:r>
            <a:r>
              <a:rPr lang="en-US" sz="3200" b="1" i="1" dirty="0">
                <a:solidFill>
                  <a:srgbClr val="0000FF"/>
                </a:solidFill>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solidFill>
                  <a:srgbClr val="0000FF"/>
                </a:solidFill>
                <a:effectLst/>
                <a:latin typeface="#9Slide03 AllRoundGothic" panose="020B0703020202020104" pitchFamily="34" charset="0"/>
                <a:ea typeface="Calibri" panose="020F0502020204030204" pitchFamily="34" charset="0"/>
                <a:cs typeface="Times New Roman" panose="02020603050405020304" pitchFamily="18" charset="0"/>
              </a:rPr>
              <a:t>thân</a:t>
            </a:r>
            <a:endParaRPr lang="en-US" sz="3200" b="1" i="1" dirty="0">
              <a:solidFill>
                <a:srgbClr val="0000FF"/>
              </a:solidFill>
              <a:effectLst/>
              <a:latin typeface="#9Slide03 AllRoundGothic" panose="020B0703020202020104" pitchFamily="34" charset="0"/>
              <a:ea typeface="Calibri" panose="020F0502020204030204" pitchFamily="34" charset="0"/>
              <a:cs typeface="Times New Roman" panose="02020603050405020304" pitchFamily="18" charset="0"/>
            </a:endParaRPr>
          </a:p>
          <a:p>
            <a:pPr indent="176213" algn="just"/>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Nhận</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thức</a:t>
            </a:r>
            <a:r>
              <a:rPr lang="en-US" sz="3200" b="1" i="1" dirty="0">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Cần</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say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mê</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ham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học</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hỏi</a:t>
            </a:r>
            <a:r>
              <a:rPr lang="en-US" sz="3200" b="1" i="1" dirty="0">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và</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kiên</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trì</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trên</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con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đường</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chinh</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phục</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tri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thức</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a:t>
            </a:r>
          </a:p>
          <a:p>
            <a:pPr indent="176213" algn="just"/>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Hàn</a:t>
            </a:r>
            <a:r>
              <a:rPr lang="en-US" sz="3200" b="1" i="1" dirty="0" err="1">
                <a:latin typeface="#9Slide03 AllRoundGothic" panose="020B0703020202020104" pitchFamily="34" charset="0"/>
                <a:ea typeface="Calibri" panose="020F0502020204030204" pitchFamily="34" charset="0"/>
                <a:cs typeface="Times New Roman" panose="02020603050405020304" pitchFamily="18" charset="0"/>
              </a:rPr>
              <a:t>h</a:t>
            </a:r>
            <a:r>
              <a:rPr lang="en-US" sz="3200" b="1" i="1" dirty="0">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latin typeface="#9Slide03 AllRoundGothic" panose="020B0703020202020104" pitchFamily="34" charset="0"/>
                <a:ea typeface="Calibri" panose="020F0502020204030204" pitchFamily="34" charset="0"/>
                <a:cs typeface="Times New Roman" panose="02020603050405020304" pitchFamily="18" charset="0"/>
              </a:rPr>
              <a:t>động</a:t>
            </a:r>
            <a:r>
              <a:rPr lang="en-US" sz="3200" b="1" i="1" dirty="0">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latin typeface="#9Slide03 AllRoundGothic" panose="020B0703020202020104" pitchFamily="34" charset="0"/>
                <a:ea typeface="Calibri" panose="020F0502020204030204" pitchFamily="34" charset="0"/>
                <a:cs typeface="Times New Roman" panose="02020603050405020304" pitchFamily="18" charset="0"/>
              </a:rPr>
              <a:t>C</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hủ</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động</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tích</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cực</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sáng</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tạo</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độc</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lập</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trong</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học</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tập</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p>
          <a:p>
            <a:pPr marL="457200" indent="-457200" algn="just">
              <a:buFontTx/>
              <a:buChar char="-"/>
            </a:pP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Liên</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hệ</a:t>
            </a:r>
            <a:r>
              <a:rPr lang="en-US" sz="3200" b="1" i="1" dirty="0">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latin typeface="#9Slide03 AllRoundGothic" panose="020B0703020202020104" pitchFamily="34" charset="0"/>
                <a:ea typeface="Calibri" panose="020F0502020204030204" pitchFamily="34" charset="0"/>
                <a:cs typeface="Times New Roman" panose="02020603050405020304" pitchFamily="18" charset="0"/>
              </a:rPr>
              <a:t>bản</a:t>
            </a:r>
            <a:r>
              <a:rPr lang="en-US" sz="3200" b="1" i="1" dirty="0">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latin typeface="#9Slide03 AllRoundGothic" panose="020B0703020202020104" pitchFamily="34" charset="0"/>
                <a:ea typeface="Calibri" panose="020F0502020204030204" pitchFamily="34" charset="0"/>
                <a:cs typeface="Times New Roman" panose="02020603050405020304" pitchFamily="18" charset="0"/>
              </a:rPr>
              <a:t>thân</a:t>
            </a:r>
            <a:r>
              <a:rPr lang="en-US" sz="3200" b="1" i="1" dirty="0">
                <a:latin typeface="#9Slide03 AllRoundGothic" panose="020B0703020202020104" pitchFamily="34" charset="0"/>
                <a:ea typeface="Calibri" panose="020F0502020204030204" pitchFamily="34" charset="0"/>
                <a:cs typeface="Times New Roman" panose="02020603050405020304" pitchFamily="18" charset="0"/>
              </a:rPr>
              <a:t>: </a:t>
            </a:r>
          </a:p>
          <a:p>
            <a:pPr algn="just"/>
            <a:r>
              <a:rPr lang="en-US" sz="3200" b="1" i="1" dirty="0">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Có</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kế</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hoạch</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tự</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học</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theo</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hướng</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dẫn</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hoặc</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theo</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hệ</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thống</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để</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đạt</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hiệu</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quả</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cao</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hơn</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a:t>
            </a:r>
          </a:p>
          <a:p>
            <a:pPr indent="176213" algn="just"/>
            <a:r>
              <a:rPr lang="en-US" sz="3200" b="1" i="1" dirty="0">
                <a:latin typeface="#9Slide03 AllRoundGothic" panose="020B0703020202020104" pitchFamily="34" charset="0"/>
                <a:ea typeface="Calibri" panose="020F0502020204030204" pitchFamily="34" charset="0"/>
                <a:cs typeface="Times New Roman" panose="02020603050405020304" pitchFamily="18" charset="0"/>
              </a:rPr>
              <a:t>+</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Học</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cách</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tư</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duy</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và</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chủ</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động</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tiếp</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cận</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nguồn</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tri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thức</a:t>
            </a:r>
            <a:endPar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endParaRPr>
          </a:p>
          <a:p>
            <a:pPr indent="176213" algn="just"/>
            <a:r>
              <a:rPr lang="en-US" sz="3200" b="1" i="1" dirty="0">
                <a:latin typeface="#9Slide03 AllRoundGothic" panose="020B0703020202020104" pitchFamily="34" charset="0"/>
                <a:ea typeface="Calibri" panose="020F0502020204030204" pitchFamily="34" charset="0"/>
                <a:cs typeface="Times New Roman" panose="02020603050405020304" pitchFamily="18" charset="0"/>
              </a:rPr>
              <a:t>+</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Không</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nên</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tiếp</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nhận</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kiến</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thức</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một</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cách</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thụ</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động</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mà</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nên</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tự</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kiểm</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chứng</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tìm</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hiểu</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thêm</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để</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làm</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phong</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phú</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 </a:t>
            </a:r>
            <a:r>
              <a:rPr lang="en-US" sz="3200" b="1" i="1" dirty="0" err="1">
                <a:effectLst/>
                <a:latin typeface="#9Slide03 AllRoundGothic" panose="020B0703020202020104" pitchFamily="34" charset="0"/>
                <a:ea typeface="Calibri" panose="020F0502020204030204" pitchFamily="34" charset="0"/>
                <a:cs typeface="Times New Roman" panose="02020603050405020304" pitchFamily="18" charset="0"/>
              </a:rPr>
              <a:t>chúng</a:t>
            </a:r>
            <a:r>
              <a:rPr lang="en-US" sz="3200" b="1" i="1" dirty="0">
                <a:effectLst/>
                <a:latin typeface="#9Slide03 AllRoundGothic" panose="020B07030202020201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976507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dow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p:cTn id="12"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7">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randombar(horizontal)">
                                      <p:cBhvr>
                                        <p:cTn id="19" dur="500"/>
                                        <p:tgtEl>
                                          <p:spTgt spid="7">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7">
                                            <p:txEl>
                                              <p:pRg st="3" end="3"/>
                                            </p:txEl>
                                          </p:spTgt>
                                        </p:tgtEl>
                                        <p:attrNameLst>
                                          <p:attrName>style.visibility</p:attrName>
                                        </p:attrNameLst>
                                      </p:cBhvr>
                                      <p:to>
                                        <p:strVal val="visible"/>
                                      </p:to>
                                    </p:set>
                                    <p:animEffect transition="in" filter="fade">
                                      <p:cBhvr>
                                        <p:cTn id="24" dur="1000"/>
                                        <p:tgtEl>
                                          <p:spTgt spid="7">
                                            <p:txEl>
                                              <p:pRg st="3" end="3"/>
                                            </p:txEl>
                                          </p:spTgt>
                                        </p:tgtEl>
                                      </p:cBhvr>
                                    </p:animEffect>
                                    <p:anim calcmode="lin" valueType="num">
                                      <p:cBhvr>
                                        <p:cTn id="25"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Effect transition="in" filter="fade">
                                      <p:cBhvr>
                                        <p:cTn id="31" dur="1000"/>
                                        <p:tgtEl>
                                          <p:spTgt spid="7">
                                            <p:txEl>
                                              <p:pRg st="4" end="4"/>
                                            </p:txEl>
                                          </p:spTgt>
                                        </p:tgtEl>
                                      </p:cBhvr>
                                    </p:animEffect>
                                    <p:anim calcmode="lin" valueType="num">
                                      <p:cBhvr>
                                        <p:cTn id="32"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7">
                                            <p:txEl>
                                              <p:pRg st="5" end="5"/>
                                            </p:txEl>
                                          </p:spTgt>
                                        </p:tgtEl>
                                        <p:attrNameLst>
                                          <p:attrName>style.visibility</p:attrName>
                                        </p:attrNameLst>
                                      </p:cBhvr>
                                      <p:to>
                                        <p:strVal val="visible"/>
                                      </p:to>
                                    </p:set>
                                    <p:anim calcmode="lin" valueType="num">
                                      <p:cBhvr additive="base">
                                        <p:cTn id="38"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nodeType="clickEffect">
                                  <p:stCondLst>
                                    <p:cond delay="0"/>
                                  </p:stCondLst>
                                  <p:childTnLst>
                                    <p:set>
                                      <p:cBhvr>
                                        <p:cTn id="43" dur="1" fill="hold">
                                          <p:stCondLst>
                                            <p:cond delay="0"/>
                                          </p:stCondLst>
                                        </p:cTn>
                                        <p:tgtEl>
                                          <p:spTgt spid="7">
                                            <p:txEl>
                                              <p:pRg st="6" end="6"/>
                                            </p:txEl>
                                          </p:spTgt>
                                        </p:tgtEl>
                                        <p:attrNameLst>
                                          <p:attrName>style.visibility</p:attrName>
                                        </p:attrNameLst>
                                      </p:cBhvr>
                                      <p:to>
                                        <p:strVal val="visible"/>
                                      </p:to>
                                    </p:set>
                                    <p:animEffect transition="in" filter="randombar(horizontal)">
                                      <p:cBhvr>
                                        <p:cTn id="44"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744200" cy="1143000"/>
          </a:xfrm>
        </p:spPr>
        <p:txBody>
          <a:bodyPr>
            <a:normAutofit/>
          </a:bodyPr>
          <a:lstStyle/>
          <a:p>
            <a:r>
              <a:rPr lang="vi-VN" sz="3600" b="1" dirty="0">
                <a:solidFill>
                  <a:srgbClr val="FF0000"/>
                </a:solidFill>
                <a:latin typeface="#9Slide03 AllRoundGothic" panose="020B0703020202020104" pitchFamily="34" charset="0"/>
              </a:rPr>
              <a:t>Đề: </a:t>
            </a:r>
            <a:r>
              <a:rPr lang="vi-VN" sz="3600" dirty="0">
                <a:solidFill>
                  <a:srgbClr val="FF0000"/>
                </a:solidFill>
                <a:latin typeface="#9Slide03 AllRoundGothic" panose="020B0703020202020104" pitchFamily="34" charset="0"/>
              </a:rPr>
              <a:t>Viết một đoạn văn nêu suy nghĩ của em về </a:t>
            </a:r>
            <a:r>
              <a:rPr lang="en-US" sz="3600" b="1" dirty="0">
                <a:solidFill>
                  <a:srgbClr val="FF0000"/>
                </a:solidFill>
                <a:latin typeface="#9Slide03 AllRoundGothic" panose="020B0703020202020104" pitchFamily="34" charset="0"/>
                <a:ea typeface="Calibri" panose="020F0502020204030204" pitchFamily="34" charset="0"/>
                <a:cs typeface="Times New Roman" panose="02020603050405020304" pitchFamily="18" charset="0"/>
              </a:rPr>
              <a:t>ý </a:t>
            </a:r>
            <a:r>
              <a:rPr lang="en-US" sz="3600" b="1" dirty="0" err="1">
                <a:solidFill>
                  <a:srgbClr val="FF0000"/>
                </a:solidFill>
                <a:latin typeface="#9Slide03 AllRoundGothic" panose="020B0703020202020104" pitchFamily="34" charset="0"/>
                <a:ea typeface="Calibri" panose="020F0502020204030204" pitchFamily="34" charset="0"/>
                <a:cs typeface="Times New Roman" panose="02020603050405020304" pitchFamily="18" charset="0"/>
              </a:rPr>
              <a:t>thức</a:t>
            </a:r>
            <a:r>
              <a:rPr lang="en-US" sz="3600" b="1" dirty="0">
                <a:solidFill>
                  <a:srgbClr val="FF0000"/>
                </a:solidFill>
                <a:latin typeface="#9Slide03 AllRoundGothic" panose="020B0703020202020104" pitchFamily="34" charset="0"/>
                <a:ea typeface="Calibri" panose="020F0502020204030204" pitchFamily="34" charset="0"/>
                <a:cs typeface="Times New Roman" panose="02020603050405020304" pitchFamily="18" charset="0"/>
              </a:rPr>
              <a:t> </a:t>
            </a:r>
            <a:r>
              <a:rPr lang="en-US" sz="3600" b="1" dirty="0" err="1">
                <a:solidFill>
                  <a:srgbClr val="FF0000"/>
                </a:solidFill>
                <a:latin typeface="#9Slide03 AllRoundGothic" panose="020B0703020202020104" pitchFamily="34" charset="0"/>
                <a:ea typeface="Calibri" panose="020F0502020204030204" pitchFamily="34" charset="0"/>
                <a:cs typeface="Times New Roman" panose="02020603050405020304" pitchFamily="18" charset="0"/>
              </a:rPr>
              <a:t>trách</a:t>
            </a:r>
            <a:r>
              <a:rPr lang="en-US" sz="3600" b="1" dirty="0">
                <a:solidFill>
                  <a:srgbClr val="FF0000"/>
                </a:solidFill>
                <a:latin typeface="#9Slide03 AllRoundGothic" panose="020B0703020202020104" pitchFamily="34" charset="0"/>
                <a:ea typeface="Calibri" panose="020F0502020204030204" pitchFamily="34" charset="0"/>
                <a:cs typeface="Times New Roman" panose="02020603050405020304" pitchFamily="18" charset="0"/>
              </a:rPr>
              <a:t> </a:t>
            </a:r>
            <a:r>
              <a:rPr lang="en-US" sz="3600" b="1" dirty="0" err="1">
                <a:solidFill>
                  <a:srgbClr val="FF0000"/>
                </a:solidFill>
                <a:latin typeface="#9Slide03 AllRoundGothic" panose="020B0703020202020104" pitchFamily="34" charset="0"/>
                <a:ea typeface="Calibri" panose="020F0502020204030204" pitchFamily="34" charset="0"/>
                <a:cs typeface="Times New Roman" panose="02020603050405020304" pitchFamily="18" charset="0"/>
              </a:rPr>
              <a:t>nhiệm</a:t>
            </a:r>
            <a:r>
              <a:rPr lang="en-US" sz="3600" b="1" dirty="0">
                <a:solidFill>
                  <a:srgbClr val="FF0000"/>
                </a:solidFill>
                <a:latin typeface="#9Slide03 AllRoundGothic" panose="020B0703020202020104" pitchFamily="34" charset="0"/>
                <a:ea typeface="Calibri" panose="020F0502020204030204" pitchFamily="34" charset="0"/>
                <a:cs typeface="Times New Roman" panose="02020603050405020304" pitchFamily="18" charset="0"/>
              </a:rPr>
              <a:t> </a:t>
            </a:r>
            <a:r>
              <a:rPr lang="en-US" sz="3600" b="1" dirty="0" err="1">
                <a:solidFill>
                  <a:srgbClr val="FF0000"/>
                </a:solidFill>
                <a:latin typeface="#9Slide03 AllRoundGothic" panose="020B0703020202020104" pitchFamily="34" charset="0"/>
                <a:ea typeface="Calibri" panose="020F0502020204030204" pitchFamily="34" charset="0"/>
                <a:cs typeface="Times New Roman" panose="02020603050405020304" pitchFamily="18" charset="0"/>
              </a:rPr>
              <a:t>đối</a:t>
            </a:r>
            <a:r>
              <a:rPr lang="en-US" sz="3600" b="1" dirty="0">
                <a:solidFill>
                  <a:srgbClr val="FF0000"/>
                </a:solidFill>
                <a:latin typeface="#9Slide03 AllRoundGothic" panose="020B0703020202020104" pitchFamily="34" charset="0"/>
                <a:ea typeface="Calibri" panose="020F0502020204030204" pitchFamily="34" charset="0"/>
                <a:cs typeface="Times New Roman" panose="02020603050405020304" pitchFamily="18" charset="0"/>
              </a:rPr>
              <a:t> </a:t>
            </a:r>
            <a:r>
              <a:rPr lang="en-US" sz="3600" b="1" dirty="0" err="1">
                <a:solidFill>
                  <a:srgbClr val="FF0000"/>
                </a:solidFill>
                <a:latin typeface="#9Slide03 AllRoundGothic" panose="020B0703020202020104" pitchFamily="34" charset="0"/>
                <a:ea typeface="Calibri" panose="020F0502020204030204" pitchFamily="34" charset="0"/>
                <a:cs typeface="Times New Roman" panose="02020603050405020304" pitchFamily="18" charset="0"/>
              </a:rPr>
              <a:t>với</a:t>
            </a:r>
            <a:r>
              <a:rPr lang="en-US" sz="3600" b="1" dirty="0">
                <a:solidFill>
                  <a:srgbClr val="FF0000"/>
                </a:solidFill>
                <a:latin typeface="#9Slide03 AllRoundGothic" panose="020B0703020202020104" pitchFamily="34" charset="0"/>
                <a:ea typeface="Calibri" panose="020F0502020204030204" pitchFamily="34" charset="0"/>
                <a:cs typeface="Times New Roman" panose="02020603050405020304" pitchFamily="18" charset="0"/>
              </a:rPr>
              <a:t> </a:t>
            </a:r>
            <a:r>
              <a:rPr lang="en-US" sz="3600" b="1" dirty="0" err="1">
                <a:solidFill>
                  <a:srgbClr val="FF0000"/>
                </a:solidFill>
                <a:latin typeface="#9Slide03 AllRoundGothic" panose="020B0703020202020104" pitchFamily="34" charset="0"/>
                <a:ea typeface="Calibri" panose="020F0502020204030204" pitchFamily="34" charset="0"/>
                <a:cs typeface="Times New Roman" panose="02020603050405020304" pitchFamily="18" charset="0"/>
              </a:rPr>
              <a:t>công</a:t>
            </a:r>
            <a:r>
              <a:rPr lang="en-US" sz="3600" b="1" dirty="0">
                <a:solidFill>
                  <a:srgbClr val="FF0000"/>
                </a:solidFill>
                <a:latin typeface="#9Slide03 AllRoundGothic" panose="020B0703020202020104" pitchFamily="34" charset="0"/>
                <a:ea typeface="Calibri" panose="020F0502020204030204" pitchFamily="34" charset="0"/>
                <a:cs typeface="Times New Roman" panose="02020603050405020304" pitchFamily="18" charset="0"/>
              </a:rPr>
              <a:t> </a:t>
            </a:r>
            <a:r>
              <a:rPr lang="vi-VN" sz="3600" b="1" dirty="0">
                <a:solidFill>
                  <a:srgbClr val="FF0000"/>
                </a:solidFill>
                <a:latin typeface="#9Slide03 AllRoundGothic" panose="020B0703020202020104" pitchFamily="34" charset="0"/>
                <a:ea typeface="Calibri" panose="020F0502020204030204" pitchFamily="34" charset="0"/>
                <a:cs typeface="Times New Roman" panose="02020603050405020304" pitchFamily="18" charset="0"/>
              </a:rPr>
              <a:t>việc.</a:t>
            </a:r>
            <a:endParaRPr lang="en-US" sz="3600" dirty="0">
              <a:solidFill>
                <a:srgbClr val="FF0000"/>
              </a:solidFill>
              <a:latin typeface="#9Slide03 AllRoundGothic" panose="020B0703020202020104" pitchFamily="34" charset="0"/>
            </a:endParaRPr>
          </a:p>
        </p:txBody>
      </p:sp>
      <p:sp>
        <p:nvSpPr>
          <p:cNvPr id="3" name="Content Placeholder 2"/>
          <p:cNvSpPr>
            <a:spLocks noGrp="1"/>
          </p:cNvSpPr>
          <p:nvPr>
            <p:ph sz="quarter" idx="1"/>
          </p:nvPr>
        </p:nvSpPr>
        <p:spPr/>
        <p:txBody>
          <a:bodyPr/>
          <a:lstStyle/>
          <a:p>
            <a:pPr marL="0" indent="0" algn="just">
              <a:lnSpc>
                <a:spcPct val="115000"/>
              </a:lnSpc>
              <a:spcBef>
                <a:spcPts val="0"/>
              </a:spcBef>
              <a:spcAft>
                <a:spcPts val="1000"/>
              </a:spcAft>
              <a:buClr>
                <a:srgbClr val="FE8637"/>
              </a:buClr>
              <a:buNone/>
            </a:pPr>
            <a:r>
              <a:rPr lang="en-US" sz="3200" dirty="0" err="1">
                <a:solidFill>
                  <a:prstClr val="black"/>
                </a:solidFill>
                <a:latin typeface="#9Slide03 AllRoundGothic" panose="020B0703020202020104" pitchFamily="34" charset="0"/>
                <a:ea typeface="Calibri" panose="020F0502020204030204" pitchFamily="34" charset="0"/>
              </a:rPr>
              <a:t>Mở</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đoạn</a:t>
            </a:r>
            <a:r>
              <a:rPr lang="en-US" sz="3200" dirty="0">
                <a:solidFill>
                  <a:prstClr val="black"/>
                </a:solidFill>
                <a:latin typeface="#9Slide03 AllRoundGothic" panose="020B0703020202020104" pitchFamily="34" charset="0"/>
                <a:ea typeface="Calibri" panose="020F0502020204030204" pitchFamily="34" charset="0"/>
              </a:rPr>
              <a:t>: </a:t>
            </a:r>
          </a:p>
          <a:p>
            <a:pPr algn="just">
              <a:lnSpc>
                <a:spcPct val="115000"/>
              </a:lnSpc>
              <a:spcBef>
                <a:spcPts val="0"/>
              </a:spcBef>
              <a:spcAft>
                <a:spcPts val="1000"/>
              </a:spcAft>
              <a:buClr>
                <a:srgbClr val="FE8637"/>
              </a:buClr>
              <a:buFontTx/>
              <a:buChar char="-"/>
            </a:pPr>
            <a:r>
              <a:rPr lang="en-US" sz="3200" dirty="0" err="1">
                <a:solidFill>
                  <a:prstClr val="black"/>
                </a:solidFill>
                <a:latin typeface="#9Slide03 AllRoundGothic" panose="020B0703020202020104" pitchFamily="34" charset="0"/>
                <a:ea typeface="Calibri" panose="020F0502020204030204" pitchFamily="34" charset="0"/>
              </a:rPr>
              <a:t>Dẫn</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dắt</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giới</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thiệu</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vấn</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đề</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nghị</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luận</a:t>
            </a:r>
            <a:r>
              <a:rPr lang="en-US" sz="3200" dirty="0">
                <a:solidFill>
                  <a:prstClr val="black"/>
                </a:solidFill>
                <a:latin typeface="#9Slide03 AllRoundGothic" panose="020B0703020202020104" pitchFamily="34" charset="0"/>
                <a:ea typeface="Calibri" panose="020F0502020204030204" pitchFamily="34" charset="0"/>
              </a:rPr>
              <a:t>. </a:t>
            </a:r>
          </a:p>
          <a:p>
            <a:pPr algn="just">
              <a:lnSpc>
                <a:spcPct val="115000"/>
              </a:lnSpc>
              <a:spcBef>
                <a:spcPts val="0"/>
              </a:spcBef>
              <a:spcAft>
                <a:spcPts val="1000"/>
              </a:spcAft>
              <a:buClr>
                <a:srgbClr val="FE8637"/>
              </a:buClr>
              <a:buFontTx/>
              <a:buChar char="-"/>
            </a:pPr>
            <a:r>
              <a:rPr lang="en-US" sz="3200" dirty="0" err="1">
                <a:solidFill>
                  <a:prstClr val="black"/>
                </a:solidFill>
                <a:latin typeface="#9Slide03 AllRoundGothic" panose="020B0703020202020104" pitchFamily="34" charset="0"/>
                <a:ea typeface="Calibri" panose="020F0502020204030204" pitchFamily="34" charset="0"/>
              </a:rPr>
              <a:t>Đánh</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giá</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sơ</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bộ</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vấn</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đề</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nghị</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luận</a:t>
            </a:r>
            <a:endParaRPr lang="vi-VN" sz="2800" dirty="0">
              <a:solidFill>
                <a:srgbClr val="FF0000"/>
              </a:solidFill>
              <a:latin typeface="#9Slide03 AllRoundGothic" panose="020B0703020202020104" pitchFamily="34" charset="0"/>
              <a:ea typeface="Calibri" panose="020F0502020204030204" pitchFamily="34" charset="0"/>
            </a:endParaRPr>
          </a:p>
        </p:txBody>
      </p:sp>
    </p:spTree>
    <p:extLst>
      <p:ext uri="{BB962C8B-B14F-4D97-AF65-F5344CB8AC3E}">
        <p14:creationId xmlns:p14="http://schemas.microsoft.com/office/powerpoint/2010/main" val="35152383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686800" cy="715962"/>
          </a:xfrm>
        </p:spPr>
        <p:txBody>
          <a:bodyPr>
            <a:noAutofit/>
          </a:bodyPr>
          <a:lstStyle/>
          <a:p>
            <a:pPr algn="just">
              <a:lnSpc>
                <a:spcPct val="115000"/>
              </a:lnSpc>
              <a:spcBef>
                <a:spcPts val="0"/>
              </a:spcBef>
              <a:spcAft>
                <a:spcPts val="1000"/>
              </a:spcAft>
            </a:pPr>
            <a:r>
              <a:rPr lang="vi-VN" sz="4800" b="1" cap="none" dirty="0">
                <a:solidFill>
                  <a:srgbClr val="FF0000"/>
                </a:solidFill>
                <a:latin typeface="#9Slide03 AllRoundGothic" panose="020B0703020202020104" pitchFamily="34" charset="0"/>
                <a:ea typeface="Calibri" panose="020F0502020204030204" pitchFamily="34" charset="0"/>
                <a:cs typeface="Times New Roman" pitchFamily="18" charset="0"/>
              </a:rPr>
              <a:t>Ý 1:</a:t>
            </a:r>
            <a:r>
              <a:rPr lang="en-US" sz="4800" b="1" cap="none" dirty="0">
                <a:solidFill>
                  <a:srgbClr val="FF0000"/>
                </a:solidFill>
                <a:latin typeface="#9Slide03 AllRoundGothic" panose="020B0703020202020104" pitchFamily="34" charset="0"/>
                <a:ea typeface="Calibri" panose="020F0502020204030204" pitchFamily="34" charset="0"/>
                <a:cs typeface="Times New Roman" pitchFamily="18" charset="0"/>
              </a:rPr>
              <a:t> </a:t>
            </a:r>
            <a:r>
              <a:rPr lang="en-US" sz="4800" b="1" cap="none" dirty="0" err="1">
                <a:solidFill>
                  <a:srgbClr val="FF0000"/>
                </a:solidFill>
                <a:latin typeface="#9Slide03 AllRoundGothic" panose="020B0703020202020104" pitchFamily="34" charset="0"/>
                <a:ea typeface="Calibri" panose="020F0502020204030204" pitchFamily="34" charset="0"/>
                <a:cs typeface="Times New Roman" pitchFamily="18" charset="0"/>
              </a:rPr>
              <a:t>Giải</a:t>
            </a:r>
            <a:r>
              <a:rPr lang="en-US" sz="4800" b="1" cap="none" dirty="0">
                <a:solidFill>
                  <a:srgbClr val="FF0000"/>
                </a:solidFill>
                <a:latin typeface="#9Slide03 AllRoundGothic" panose="020B0703020202020104" pitchFamily="34" charset="0"/>
                <a:ea typeface="Calibri" panose="020F0502020204030204" pitchFamily="34" charset="0"/>
                <a:cs typeface="Times New Roman" pitchFamily="18" charset="0"/>
              </a:rPr>
              <a:t> </a:t>
            </a:r>
            <a:r>
              <a:rPr lang="en-US" sz="4800" b="1" cap="none" dirty="0" err="1">
                <a:solidFill>
                  <a:srgbClr val="FF0000"/>
                </a:solidFill>
                <a:latin typeface="#9Slide03 AllRoundGothic" panose="020B0703020202020104" pitchFamily="34" charset="0"/>
                <a:ea typeface="Calibri" panose="020F0502020204030204" pitchFamily="34" charset="0"/>
                <a:cs typeface="Times New Roman" pitchFamily="18" charset="0"/>
              </a:rPr>
              <a:t>thích</a:t>
            </a:r>
            <a:r>
              <a:rPr lang="en-US" sz="4800" b="1" cap="none" dirty="0">
                <a:solidFill>
                  <a:srgbClr val="FF0000"/>
                </a:solidFill>
                <a:latin typeface="#9Slide03 AllRoundGothic" panose="020B0703020202020104" pitchFamily="34" charset="0"/>
                <a:ea typeface="Calibri" panose="020F0502020204030204" pitchFamily="34" charset="0"/>
                <a:cs typeface="Times New Roman" pitchFamily="18" charset="0"/>
              </a:rPr>
              <a:t> </a:t>
            </a:r>
            <a:endParaRPr lang="en-US" b="1" dirty="0">
              <a:latin typeface="#9Slide03 AllRoundGothic" panose="020B07030202020201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sz="quarter" idx="1"/>
          </p:nvPr>
        </p:nvSpPr>
        <p:spPr>
          <a:xfrm>
            <a:off x="533400" y="1267970"/>
            <a:ext cx="11125200" cy="2971800"/>
          </a:xfrm>
        </p:spPr>
        <p:txBody>
          <a:bodyPr>
            <a:normAutofit fontScale="40000" lnSpcReduction="20000"/>
          </a:bodyPr>
          <a:lstStyle/>
          <a:p>
            <a:pPr marL="0" indent="0" algn="just">
              <a:lnSpc>
                <a:spcPct val="115000"/>
              </a:lnSpc>
              <a:spcBef>
                <a:spcPts val="0"/>
              </a:spcBef>
              <a:spcAft>
                <a:spcPts val="1000"/>
              </a:spcAft>
              <a:buClr>
                <a:srgbClr val="FE8637"/>
              </a:buClr>
              <a:buNone/>
            </a:pPr>
            <a:r>
              <a:rPr lang="en-US" sz="11200" dirty="0">
                <a:solidFill>
                  <a:prstClr val="black"/>
                </a:solidFill>
                <a:latin typeface="Calibri" panose="020F0502020204030204" pitchFamily="34" charset="0"/>
                <a:ea typeface="Calibri" panose="020F0502020204030204" pitchFamily="34" charset="0"/>
              </a:rPr>
              <a:t>Ý </a:t>
            </a:r>
            <a:r>
              <a:rPr lang="en-US" sz="11200" dirty="0" err="1">
                <a:solidFill>
                  <a:prstClr val="black"/>
                </a:solidFill>
                <a:latin typeface="Calibri" panose="020F0502020204030204" pitchFamily="34" charset="0"/>
                <a:ea typeface="Calibri" panose="020F0502020204030204" pitchFamily="34" charset="0"/>
              </a:rPr>
              <a:t>thức</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trách</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nhiệm</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trong</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công</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việc</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là</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tinh</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thần</a:t>
            </a:r>
            <a:r>
              <a:rPr lang="en-US" sz="11200" dirty="0">
                <a:solidFill>
                  <a:prstClr val="black"/>
                </a:solidFill>
                <a:latin typeface="Calibri" panose="020F0502020204030204" pitchFamily="34" charset="0"/>
                <a:ea typeface="Calibri" panose="020F0502020204030204" pitchFamily="34" charset="0"/>
              </a:rPr>
              <a:t> say </a:t>
            </a:r>
            <a:r>
              <a:rPr lang="en-US" sz="11200" dirty="0" err="1">
                <a:solidFill>
                  <a:prstClr val="black"/>
                </a:solidFill>
                <a:latin typeface="Calibri" panose="020F0502020204030204" pitchFamily="34" charset="0"/>
                <a:ea typeface="Calibri" panose="020F0502020204030204" pitchFamily="34" charset="0"/>
              </a:rPr>
              <a:t>mê</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với</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công</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việc</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hết</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mình</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vì</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công</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việc</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cống</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hiến</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một</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cách</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âm</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thầm</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lặng</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lẽ</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và</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luôn</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hoàn</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thành</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tốt</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công</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việc</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được</a:t>
            </a:r>
            <a:r>
              <a:rPr lang="en-US" sz="11200" dirty="0">
                <a:solidFill>
                  <a:prstClr val="black"/>
                </a:solidFill>
                <a:latin typeface="Calibri" panose="020F0502020204030204" pitchFamily="34" charset="0"/>
                <a:ea typeface="Calibri" panose="020F0502020204030204" pitchFamily="34" charset="0"/>
              </a:rPr>
              <a:t> </a:t>
            </a:r>
            <a:r>
              <a:rPr lang="en-US" sz="11200" dirty="0" err="1">
                <a:solidFill>
                  <a:prstClr val="black"/>
                </a:solidFill>
                <a:latin typeface="Calibri" panose="020F0502020204030204" pitchFamily="34" charset="0"/>
                <a:ea typeface="Calibri" panose="020F0502020204030204" pitchFamily="34" charset="0"/>
              </a:rPr>
              <a:t>giao</a:t>
            </a:r>
            <a:r>
              <a:rPr lang="en-US" sz="11200" dirty="0">
                <a:solidFill>
                  <a:prstClr val="black"/>
                </a:solidFill>
                <a:latin typeface="Calibri" panose="020F0502020204030204" pitchFamily="34" charset="0"/>
                <a:ea typeface="Calibri" panose="020F0502020204030204" pitchFamily="34" charset="0"/>
              </a:rPr>
              <a:t>.</a:t>
            </a:r>
            <a:endParaRPr lang="en-US" sz="7200" dirty="0">
              <a:solidFill>
                <a:prstClr val="black"/>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106538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54667"/>
            <a:ext cx="7467600" cy="411162"/>
          </a:xfrm>
        </p:spPr>
        <p:txBody>
          <a:bodyPr>
            <a:normAutofit fontScale="90000"/>
          </a:bodyPr>
          <a:lstStyle/>
          <a:p>
            <a:r>
              <a:rPr lang="vi-VN" sz="4000" cap="none" dirty="0">
                <a:solidFill>
                  <a:schemeClr val="accent5">
                    <a:lumMod val="75000"/>
                  </a:schemeClr>
                </a:solidFill>
                <a:latin typeface="#9Slide03 AllRoundGothic" panose="020B0703020202020104" pitchFamily="34" charset="0"/>
                <a:ea typeface="Calibri" panose="020F0502020204030204" pitchFamily="34" charset="0"/>
                <a:cs typeface="Times New Roman" pitchFamily="18" charset="0"/>
              </a:rPr>
              <a:t>Ý 2:</a:t>
            </a:r>
            <a:r>
              <a:rPr lang="en-US" sz="4000" cap="none" dirty="0">
                <a:solidFill>
                  <a:schemeClr val="accent5">
                    <a:lumMod val="75000"/>
                  </a:schemeClr>
                </a:solidFill>
                <a:latin typeface="#9Slide03 AllRoundGothic" panose="020B0703020202020104" pitchFamily="34" charset="0"/>
                <a:ea typeface="Calibri" panose="020F0502020204030204" pitchFamily="34" charset="0"/>
                <a:cs typeface="Times New Roman" pitchFamily="18" charset="0"/>
              </a:rPr>
              <a:t> </a:t>
            </a:r>
            <a:r>
              <a:rPr lang="en-US" sz="4000" cap="none" dirty="0" err="1">
                <a:solidFill>
                  <a:schemeClr val="accent5">
                    <a:lumMod val="75000"/>
                  </a:schemeClr>
                </a:solidFill>
                <a:latin typeface="#9Slide03 AllRoundGothic" panose="020B0703020202020104" pitchFamily="34" charset="0"/>
                <a:ea typeface="Calibri" panose="020F0502020204030204" pitchFamily="34" charset="0"/>
                <a:cs typeface="Times New Roman" pitchFamily="18" charset="0"/>
              </a:rPr>
              <a:t>Biểu</a:t>
            </a:r>
            <a:r>
              <a:rPr lang="en-US" sz="4000" cap="none" dirty="0">
                <a:solidFill>
                  <a:schemeClr val="accent5">
                    <a:lumMod val="75000"/>
                  </a:schemeClr>
                </a:solidFill>
                <a:latin typeface="#9Slide03 AllRoundGothic" panose="020B0703020202020104" pitchFamily="34" charset="0"/>
                <a:ea typeface="Calibri" panose="020F0502020204030204" pitchFamily="34" charset="0"/>
                <a:cs typeface="Times New Roman" pitchFamily="18" charset="0"/>
              </a:rPr>
              <a:t> </a:t>
            </a:r>
            <a:r>
              <a:rPr lang="en-US" sz="4000" cap="none" dirty="0" err="1">
                <a:solidFill>
                  <a:schemeClr val="accent5">
                    <a:lumMod val="75000"/>
                  </a:schemeClr>
                </a:solidFill>
                <a:latin typeface="#9Slide03 AllRoundGothic" panose="020B0703020202020104" pitchFamily="34" charset="0"/>
                <a:ea typeface="Calibri" panose="020F0502020204030204" pitchFamily="34" charset="0"/>
                <a:cs typeface="Times New Roman" pitchFamily="18" charset="0"/>
              </a:rPr>
              <a:t>hiện</a:t>
            </a:r>
            <a:endParaRPr lang="en-US" sz="4000" dirty="0">
              <a:solidFill>
                <a:schemeClr val="accent5">
                  <a:lumMod val="75000"/>
                </a:schemeClr>
              </a:solidFill>
              <a:latin typeface="#9Slide03 AllRoundGothic" panose="020B0703020202020104" pitchFamily="34" charset="0"/>
            </a:endParaRPr>
          </a:p>
        </p:txBody>
      </p:sp>
      <p:sp>
        <p:nvSpPr>
          <p:cNvPr id="3" name="Content Placeholder 2"/>
          <p:cNvSpPr>
            <a:spLocks noGrp="1"/>
          </p:cNvSpPr>
          <p:nvPr>
            <p:ph sz="quarter" idx="1"/>
          </p:nvPr>
        </p:nvSpPr>
        <p:spPr>
          <a:xfrm>
            <a:off x="320842" y="665829"/>
            <a:ext cx="11550316" cy="5664789"/>
          </a:xfrm>
        </p:spPr>
        <p:txBody>
          <a:bodyPr>
            <a:noAutofit/>
          </a:bodyPr>
          <a:lstStyle/>
          <a:p>
            <a:pPr marL="0" indent="0" algn="just">
              <a:lnSpc>
                <a:spcPct val="130000"/>
              </a:lnSpc>
              <a:spcBef>
                <a:spcPts val="0"/>
              </a:spcBef>
              <a:buNone/>
            </a:pP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Đam</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mê</a:t>
            </a:r>
            <a:r>
              <a:rPr lang="en-US" dirty="0">
                <a:latin typeface="#9Slide03 AllRoundGothic" panose="020B0703020202020104" pitchFamily="34" charset="0"/>
                <a:ea typeface="Calibri" panose="020F0502020204030204" pitchFamily="34" charset="0"/>
              </a:rPr>
              <a:t>, say </a:t>
            </a:r>
            <a:r>
              <a:rPr lang="en-US" dirty="0" err="1">
                <a:latin typeface="#9Slide03 AllRoundGothic" panose="020B0703020202020104" pitchFamily="34" charset="0"/>
                <a:ea typeface="Calibri" panose="020F0502020204030204" pitchFamily="34" charset="0"/>
              </a:rPr>
              <a:t>mê</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có</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trách</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nhiệm</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với</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công</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việc</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luôn</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đặt</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công</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việc</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lên</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hàng</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đầu</a:t>
            </a:r>
            <a:r>
              <a:rPr lang="en-US" dirty="0">
                <a:latin typeface="#9Slide03 AllRoundGothic" panose="020B0703020202020104" pitchFamily="34" charset="0"/>
                <a:ea typeface="Calibri" panose="020F0502020204030204" pitchFamily="34" charset="0"/>
              </a:rPr>
              <a:t>.</a:t>
            </a:r>
          </a:p>
          <a:p>
            <a:pPr marL="0" indent="0" algn="just">
              <a:lnSpc>
                <a:spcPct val="130000"/>
              </a:lnSpc>
              <a:spcBef>
                <a:spcPts val="0"/>
              </a:spcBef>
              <a:buNone/>
            </a:pP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Luôn</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hoàn</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thành</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nhiệm</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vụ</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luôn</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có</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tinh</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thần</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tự</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giác</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trách</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nhiệm</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cao</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với</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công</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việc</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của</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mình</a:t>
            </a:r>
            <a:r>
              <a:rPr lang="en-US" dirty="0">
                <a:latin typeface="#9Slide03 AllRoundGothic" panose="020B0703020202020104" pitchFamily="34" charset="0"/>
                <a:ea typeface="Calibri" panose="020F0502020204030204" pitchFamily="34" charset="0"/>
              </a:rPr>
              <a:t>.</a:t>
            </a:r>
          </a:p>
          <a:p>
            <a:pPr marL="0" indent="0" algn="just">
              <a:lnSpc>
                <a:spcPct val="130000"/>
              </a:lnSpc>
              <a:spcBef>
                <a:spcPts val="0"/>
              </a:spcBef>
              <a:buNone/>
            </a:pP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Luôn</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tìm</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tòi</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học</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hỏi</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sáng</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tạo</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để</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đạt</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được</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kết</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quả</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cao</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nhất</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trong</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công</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việc</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của</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mình</a:t>
            </a:r>
            <a:r>
              <a:rPr lang="en-US" dirty="0">
                <a:latin typeface="#9Slide03 AllRoundGothic" panose="020B0703020202020104" pitchFamily="34" charset="0"/>
                <a:ea typeface="Calibri" panose="020F0502020204030204" pitchFamily="34" charset="0"/>
              </a:rPr>
              <a:t>.</a:t>
            </a:r>
            <a:endParaRPr lang="vi-VN" dirty="0">
              <a:latin typeface="#9Slide03 AllRoundGothic" panose="020B0703020202020104" pitchFamily="34" charset="0"/>
              <a:ea typeface="Calibri" panose="020F0502020204030204" pitchFamily="34" charset="0"/>
            </a:endParaRPr>
          </a:p>
          <a:p>
            <a:pPr marL="0" indent="0" algn="just">
              <a:lnSpc>
                <a:spcPct val="130000"/>
              </a:lnSpc>
              <a:spcBef>
                <a:spcPts val="0"/>
              </a:spcBef>
              <a:buClr>
                <a:srgbClr val="FE8637"/>
              </a:buClr>
              <a:buNone/>
            </a:pP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Ngày</a:t>
            </a:r>
            <a:r>
              <a:rPr lang="en-US" dirty="0">
                <a:latin typeface="#9Slide03 AllRoundGothic" panose="020B0703020202020104" pitchFamily="34" charset="0"/>
                <a:ea typeface="Calibri" panose="020F0502020204030204" pitchFamily="34" charset="0"/>
              </a:rPr>
              <a:t> nay </a:t>
            </a:r>
            <a:r>
              <a:rPr lang="en-US" dirty="0" err="1">
                <a:latin typeface="#9Slide03 AllRoundGothic" panose="020B0703020202020104" pitchFamily="34" charset="0"/>
                <a:ea typeface="Calibri" panose="020F0502020204030204" pitchFamily="34" charset="0"/>
              </a:rPr>
              <a:t>có</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rất</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nhiều</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tấm</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gương</a:t>
            </a:r>
            <a:r>
              <a:rPr lang="en-US" dirty="0">
                <a:latin typeface="#9Slide03 AllRoundGothic" panose="020B0703020202020104" pitchFamily="34" charset="0"/>
                <a:ea typeface="Calibri" panose="020F0502020204030204" pitchFamily="34" charset="0"/>
              </a:rPr>
              <a:t> say </a:t>
            </a:r>
            <a:r>
              <a:rPr lang="en-US" dirty="0" err="1">
                <a:latin typeface="#9Slide03 AllRoundGothic" panose="020B0703020202020104" pitchFamily="34" charset="0"/>
                <a:ea typeface="Calibri" panose="020F0502020204030204" pitchFamily="34" charset="0"/>
              </a:rPr>
              <a:t>mê</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với</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công</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việc</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như</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các</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nhà</a:t>
            </a:r>
            <a:r>
              <a:rPr lang="en-US" dirty="0">
                <a:latin typeface="#9Slide03 AllRoundGothic" panose="020B0703020202020104" pitchFamily="34" charset="0"/>
                <a:ea typeface="Calibri" panose="020F0502020204030204" pitchFamily="34" charset="0"/>
              </a:rPr>
              <a:t> khoa </a:t>
            </a:r>
            <a:r>
              <a:rPr lang="en-US" dirty="0" err="1">
                <a:latin typeface="#9Slide03 AllRoundGothic" panose="020B0703020202020104" pitchFamily="34" charset="0"/>
                <a:ea typeface="Calibri" panose="020F0502020204030204" pitchFamily="34" charset="0"/>
              </a:rPr>
              <a:t>học</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miệt</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mài</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nghiên</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cứu</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trong</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các</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phòng</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thí</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nghiệm</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những</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chiến</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sĩ</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ngoài</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hải</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đảo</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ngày</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đêm</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bám</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biển</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bảo</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vệ</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biển</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trời</a:t>
            </a:r>
            <a:r>
              <a:rPr lang="en-US" dirty="0">
                <a:latin typeface="#9Slide03 AllRoundGothic" panose="020B0703020202020104" pitchFamily="34" charset="0"/>
                <a:ea typeface="Calibri" panose="020F0502020204030204" pitchFamily="34" charset="0"/>
              </a:rPr>
              <a:t> </a:t>
            </a:r>
            <a:r>
              <a:rPr lang="en-US" dirty="0" err="1">
                <a:latin typeface="#9Slide03 AllRoundGothic" panose="020B0703020202020104" pitchFamily="34" charset="0"/>
                <a:ea typeface="Calibri" panose="020F0502020204030204" pitchFamily="34" charset="0"/>
              </a:rPr>
              <a:t>quê</a:t>
            </a:r>
            <a:r>
              <a:rPr lang="en-US" dirty="0">
                <a:latin typeface="#9Slide03 AllRoundGothic" panose="020B0703020202020104" pitchFamily="34" charset="0"/>
                <a:ea typeface="Calibri" panose="020F0502020204030204" pitchFamily="34" charset="0"/>
              </a:rPr>
              <a:t> </a:t>
            </a:r>
            <a:r>
              <a:rPr lang="vi-VN" dirty="0">
                <a:latin typeface="#9Slide03 AllRoundGothic" panose="020B0703020202020104" pitchFamily="34" charset="0"/>
                <a:ea typeface="Calibri" panose="020F0502020204030204" pitchFamily="34" charset="0"/>
              </a:rPr>
              <a:t>hương, những chiến sĩ trên tuyến đầu chống dịch</a:t>
            </a:r>
            <a:endParaRPr lang="en-US" dirty="0">
              <a:latin typeface="#9Slide03 AllRoundGothic" panose="020B0703020202020104" pitchFamily="34" charset="0"/>
              <a:ea typeface="Calibri" panose="020F0502020204030204" pitchFamily="34" charset="0"/>
            </a:endParaRPr>
          </a:p>
        </p:txBody>
      </p:sp>
    </p:spTree>
    <p:extLst>
      <p:ext uri="{BB962C8B-B14F-4D97-AF65-F5344CB8AC3E}">
        <p14:creationId xmlns:p14="http://schemas.microsoft.com/office/powerpoint/2010/main" val="246646734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11506200" cy="1143000"/>
          </a:xfrm>
        </p:spPr>
        <p:txBody>
          <a:bodyPr>
            <a:noAutofit/>
          </a:bodyPr>
          <a:lstStyle/>
          <a:p>
            <a:pPr marL="228600" indent="-274320">
              <a:lnSpc>
                <a:spcPct val="115000"/>
              </a:lnSpc>
              <a:spcBef>
                <a:spcPts val="0"/>
              </a:spcBef>
              <a:spcAft>
                <a:spcPts val="1000"/>
              </a:spcAft>
            </a:pPr>
            <a:r>
              <a:rPr lang="vi-VN" sz="3200" b="1" cap="none" dirty="0">
                <a:solidFill>
                  <a:srgbClr val="FF0000"/>
                </a:solidFill>
                <a:latin typeface="#9Slide03 AllRoundGothic" panose="020B0703020202020104" pitchFamily="34" charset="0"/>
                <a:ea typeface="Calibri" panose="020F0502020204030204" pitchFamily="34" charset="0"/>
                <a:cs typeface="Times New Roman" pitchFamily="18" charset="0"/>
              </a:rPr>
              <a:t>Ý 3</a:t>
            </a:r>
            <a:r>
              <a:rPr lang="en-US" sz="3200" b="1" cap="none" dirty="0">
                <a:solidFill>
                  <a:srgbClr val="FF0000"/>
                </a:solidFill>
                <a:latin typeface="#9Slide03 AllRoundGothic" panose="020B0703020202020104" pitchFamily="34" charset="0"/>
                <a:ea typeface="Calibri" panose="020F0502020204030204" pitchFamily="34" charset="0"/>
                <a:cs typeface="Times New Roman" pitchFamily="18" charset="0"/>
              </a:rPr>
              <a:t> </a:t>
            </a:r>
            <a:r>
              <a:rPr lang="vi-VN" sz="3200" b="1" cap="none" dirty="0">
                <a:solidFill>
                  <a:srgbClr val="FF0000"/>
                </a:solidFill>
                <a:latin typeface="#9Slide03 AllRoundGothic" panose="020B0703020202020104" pitchFamily="34" charset="0"/>
                <a:ea typeface="Calibri" panose="020F0502020204030204" pitchFamily="34" charset="0"/>
                <a:cs typeface="Times New Roman" pitchFamily="18" charset="0"/>
              </a:rPr>
              <a:t>BÀN LUẬN:</a:t>
            </a:r>
            <a:r>
              <a:rPr lang="en-US" sz="3200" b="1" cap="none" dirty="0">
                <a:solidFill>
                  <a:srgbClr val="FF0000"/>
                </a:solidFill>
                <a:latin typeface="#9Slide03 AllRoundGothic" panose="020B0703020202020104" pitchFamily="34" charset="0"/>
                <a:ea typeface="Calibri" panose="020F0502020204030204" pitchFamily="34" charset="0"/>
                <a:cs typeface="Times New Roman" pitchFamily="18" charset="0"/>
              </a:rPr>
              <a:t> </a:t>
            </a:r>
            <a:r>
              <a:rPr lang="vi-VN" sz="3200" cap="none" dirty="0">
                <a:solidFill>
                  <a:srgbClr val="FF0000"/>
                </a:solidFill>
                <a:latin typeface="#9Slide03 AllRoundGothic" panose="020B0703020202020104" pitchFamily="34" charset="0"/>
                <a:ea typeface="Calibri" panose="020F0502020204030204" pitchFamily="34" charset="0"/>
                <a:cs typeface="Times New Roman" pitchFamily="18" charset="0"/>
              </a:rPr>
              <a:t>Quả thật, ý thức trách nhiệm đối với công việc là vô cùng quan trọng và cần thiết vì:</a:t>
            </a:r>
            <a:endParaRPr lang="en-US" sz="3200" cap="none" dirty="0">
              <a:solidFill>
                <a:srgbClr val="FF0000"/>
              </a:solidFill>
              <a:latin typeface="#9Slide03 AllRoundGothic" panose="020B0703020202020104" pitchFamily="34" charset="0"/>
              <a:ea typeface="Calibri" panose="020F0502020204030204" pitchFamily="34" charset="0"/>
              <a:cs typeface="Times New Roman" pitchFamily="18" charset="0"/>
            </a:endParaRPr>
          </a:p>
        </p:txBody>
      </p:sp>
      <p:sp>
        <p:nvSpPr>
          <p:cNvPr id="3" name="Content Placeholder 2"/>
          <p:cNvSpPr>
            <a:spLocks noGrp="1"/>
          </p:cNvSpPr>
          <p:nvPr>
            <p:ph sz="quarter" idx="1"/>
          </p:nvPr>
        </p:nvSpPr>
        <p:spPr>
          <a:xfrm>
            <a:off x="342900" y="1455821"/>
            <a:ext cx="11506200" cy="4873752"/>
          </a:xfrm>
        </p:spPr>
        <p:txBody>
          <a:bodyPr>
            <a:normAutofit fontScale="92500" lnSpcReduction="20000"/>
          </a:bodyPr>
          <a:lstStyle/>
          <a:p>
            <a:pPr marL="0" indent="0">
              <a:lnSpc>
                <a:spcPct val="110000"/>
              </a:lnSpc>
              <a:spcBef>
                <a:spcPts val="0"/>
              </a:spcBef>
              <a:buNone/>
            </a:pPr>
            <a:r>
              <a:rPr lang="en-US" sz="3500" dirty="0">
                <a:latin typeface="#9Slide03 AllRoundGothic" panose="020B0703020202020104" pitchFamily="34" charset="0"/>
                <a:ea typeface="Calibri" panose="020F0502020204030204" pitchFamily="34" charset="0"/>
              </a:rPr>
              <a:t>- </a:t>
            </a:r>
            <a:r>
              <a:rPr lang="vi-VN" sz="3500" dirty="0">
                <a:latin typeface="#9Slide03 AllRoundGothic" panose="020B0703020202020104" pitchFamily="34" charset="0"/>
                <a:ea typeface="Calibri" panose="020F0502020204030204" pitchFamily="34" charset="0"/>
              </a:rPr>
              <a:t>Ngườ</a:t>
            </a:r>
            <a:r>
              <a:rPr lang="en-US" sz="3500" dirty="0" err="1">
                <a:latin typeface="#9Slide03 AllRoundGothic" panose="020B0703020202020104" pitchFamily="34" charset="0"/>
                <a:ea typeface="Calibri" panose="020F0502020204030204" pitchFamily="34" charset="0"/>
              </a:rPr>
              <a:t>i</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có</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trách</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nhiệm</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trong</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công</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việc</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sẽ</a:t>
            </a:r>
            <a:r>
              <a:rPr lang="en-US" sz="3500" dirty="0">
                <a:latin typeface="#9Slide03 AllRoundGothic" panose="020B0703020202020104" pitchFamily="34" charset="0"/>
                <a:ea typeface="Calibri" panose="020F0502020204030204" pitchFamily="34" charset="0"/>
              </a:rPr>
              <a:t> </a:t>
            </a:r>
            <a:r>
              <a:rPr lang="vi-VN" sz="3500" dirty="0">
                <a:latin typeface="#9Slide03 AllRoundGothic" panose="020B0703020202020104" pitchFamily="34" charset="0"/>
                <a:ea typeface="Calibri" panose="020F0502020204030204" pitchFamily="34" charset="0"/>
              </a:rPr>
              <a:t>hoàn thành tốt công việc được giao.</a:t>
            </a:r>
            <a:r>
              <a:rPr lang="en-US" sz="3500" dirty="0">
                <a:latin typeface="#9Slide03 AllRoundGothic" panose="020B0703020202020104" pitchFamily="34" charset="0"/>
                <a:ea typeface="Calibri" panose="020F0502020204030204" pitchFamily="34" charset="0"/>
              </a:rPr>
              <a:t> </a:t>
            </a:r>
            <a:r>
              <a:rPr lang="vi-VN" sz="3500" dirty="0">
                <a:latin typeface="#9Slide03 AllRoundGothic" panose="020B0703020202020104" pitchFamily="34" charset="0"/>
                <a:ea typeface="Calibri" panose="020F0502020204030204" pitchFamily="34" charset="0"/>
              </a:rPr>
              <a:t>D</a:t>
            </a:r>
            <a:r>
              <a:rPr lang="en-US" sz="3500" dirty="0">
                <a:latin typeface="#9Slide03 AllRoundGothic" panose="020B0703020202020104" pitchFamily="34" charset="0"/>
                <a:ea typeface="Calibri" panose="020F0502020204030204" pitchFamily="34" charset="0"/>
              </a:rPr>
              <a:t>ễ </a:t>
            </a:r>
            <a:r>
              <a:rPr lang="en-US" sz="3500" dirty="0" err="1">
                <a:latin typeface="#9Slide03 AllRoundGothic" panose="020B0703020202020104" pitchFamily="34" charset="0"/>
                <a:ea typeface="Calibri" panose="020F0502020204030204" pitchFamily="34" charset="0"/>
              </a:rPr>
              <a:t>dàng</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đạt</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được</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thành</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công</a:t>
            </a:r>
            <a:r>
              <a:rPr lang="en-US" sz="3500" dirty="0">
                <a:latin typeface="#9Slide03 AllRoundGothic" panose="020B0703020202020104" pitchFamily="34" charset="0"/>
                <a:ea typeface="Calibri" panose="020F0502020204030204" pitchFamily="34" charset="0"/>
              </a:rPr>
              <a:t>.</a:t>
            </a:r>
            <a:endParaRPr lang="vi-VN" sz="3500" dirty="0">
              <a:latin typeface="#9Slide03 AllRoundGothic" panose="020B0703020202020104" pitchFamily="34" charset="0"/>
              <a:ea typeface="Calibri" panose="020F0502020204030204" pitchFamily="34" charset="0"/>
            </a:endParaRPr>
          </a:p>
          <a:p>
            <a:pPr marL="0" indent="0">
              <a:lnSpc>
                <a:spcPct val="110000"/>
              </a:lnSpc>
              <a:spcBef>
                <a:spcPts val="0"/>
              </a:spcBef>
              <a:buNone/>
            </a:pPr>
            <a:r>
              <a:rPr lang="vi-VN" sz="3500" dirty="0">
                <a:latin typeface="#9Slide03 AllRoundGothic" panose="020B0703020202020104" pitchFamily="34" charset="0"/>
                <a:ea typeface="Calibri" panose="020F0502020204030204" pitchFamily="34" charset="0"/>
              </a:rPr>
              <a:t>-</a:t>
            </a:r>
            <a:r>
              <a:rPr lang="en-US" sz="3500" dirty="0">
                <a:latin typeface="#9Slide03 AllRoundGothic" panose="020B0703020202020104" pitchFamily="34" charset="0"/>
                <a:ea typeface="Calibri" panose="020F0502020204030204" pitchFamily="34" charset="0"/>
              </a:rPr>
              <a:t> </a:t>
            </a:r>
            <a:r>
              <a:rPr lang="vi-VN" sz="3500" dirty="0">
                <a:latin typeface="#9Slide03 AllRoundGothic" panose="020B0703020202020104" pitchFamily="34" charset="0"/>
                <a:ea typeface="Calibri" panose="020F0502020204030204" pitchFamily="34" charset="0"/>
              </a:rPr>
              <a:t>Được mọi người tin yêu quí mến, nâng cao giá trị bản thân.</a:t>
            </a:r>
          </a:p>
          <a:p>
            <a:pPr marL="0" indent="0" algn="just">
              <a:lnSpc>
                <a:spcPct val="110000"/>
              </a:lnSpc>
              <a:spcBef>
                <a:spcPts val="0"/>
              </a:spcBef>
              <a:buNone/>
            </a:pP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Đất</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nước</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ngày</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càng</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phát</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triển</a:t>
            </a:r>
            <a:r>
              <a:rPr lang="en-US" sz="3500" dirty="0">
                <a:latin typeface="#9Slide03 AllRoundGothic" panose="020B0703020202020104" pitchFamily="34" charset="0"/>
                <a:ea typeface="Calibri" panose="020F0502020204030204" pitchFamily="34" charset="0"/>
              </a:rPr>
              <a:t>.</a:t>
            </a:r>
          </a:p>
          <a:p>
            <a:pPr marL="0" indent="0" algn="just">
              <a:lnSpc>
                <a:spcPct val="110000"/>
              </a:lnSpc>
              <a:spcBef>
                <a:spcPts val="0"/>
              </a:spcBef>
              <a:buClr>
                <a:srgbClr val="FE8637"/>
              </a:buClr>
              <a:buNone/>
            </a:pPr>
            <a:r>
              <a:rPr lang="en-US" sz="3500" dirty="0">
                <a:latin typeface="#9Slide03 AllRoundGothic" panose="020B0703020202020104" pitchFamily="34" charset="0"/>
                <a:ea typeface="Calibri" panose="020F0502020204030204" pitchFamily="34" charset="0"/>
              </a:rPr>
              <a:t>- </a:t>
            </a:r>
            <a:r>
              <a:rPr lang="vi-VN" sz="3500" dirty="0">
                <a:latin typeface="#9Slide03 AllRoundGothic" panose="020B0703020202020104" pitchFamily="34" charset="0"/>
                <a:ea typeface="Calibri" panose="020F0502020204030204" pitchFamily="34" charset="0"/>
              </a:rPr>
              <a:t>Ngược lại: Nếu không có tinh thần trách nhiệm thì công việc trì trệ, thành công không thể đến đối với mỗi người, xã hội không thể phát triển. Nhiều khi thói vô trách nhiệm n</a:t>
            </a:r>
            <a:r>
              <a:rPr lang="en-US" sz="3500" dirty="0" err="1">
                <a:latin typeface="#9Slide03 AllRoundGothic" panose="020B0703020202020104" pitchFamily="34" charset="0"/>
                <a:ea typeface="Calibri" panose="020F0502020204030204" pitchFamily="34" charset="0"/>
              </a:rPr>
              <a:t>hư</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một</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thứ</a:t>
            </a:r>
            <a:r>
              <a:rPr lang="en-US" sz="3500" dirty="0">
                <a:latin typeface="#9Slide03 AllRoundGothic" panose="020B0703020202020104" pitchFamily="34" charset="0"/>
                <a:ea typeface="Calibri" panose="020F0502020204030204" pitchFamily="34" charset="0"/>
              </a:rPr>
              <a:t> a- </a:t>
            </a:r>
            <a:r>
              <a:rPr lang="en-US" sz="3500" dirty="0" err="1">
                <a:latin typeface="#9Slide03 AllRoundGothic" panose="020B0703020202020104" pitchFamily="34" charset="0"/>
                <a:ea typeface="Calibri" panose="020F0502020204030204" pitchFamily="34" charset="0"/>
              </a:rPr>
              <a:t>xít</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vô</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hình</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có</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thể</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ăn</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mòn</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cả</a:t>
            </a:r>
            <a:r>
              <a:rPr lang="en-US" sz="3500" dirty="0">
                <a:latin typeface="#9Slide03 AllRoundGothic" panose="020B0703020202020104" pitchFamily="34" charset="0"/>
                <a:ea typeface="Calibri" panose="020F0502020204030204" pitchFamily="34" charset="0"/>
              </a:rPr>
              <a:t> </a:t>
            </a:r>
            <a:r>
              <a:rPr lang="en-US" sz="3500" dirty="0" err="1">
                <a:latin typeface="#9Slide03 AllRoundGothic" panose="020B0703020202020104" pitchFamily="34" charset="0"/>
                <a:ea typeface="Calibri" panose="020F0502020204030204" pitchFamily="34" charset="0"/>
              </a:rPr>
              <a:t>xã</a:t>
            </a:r>
            <a:r>
              <a:rPr lang="en-US" sz="3500" dirty="0">
                <a:latin typeface="#9Slide03 AllRoundGothic" panose="020B0703020202020104" pitchFamily="34" charset="0"/>
                <a:ea typeface="Calibri" panose="020F0502020204030204" pitchFamily="34" charset="0"/>
              </a:rPr>
              <a:t> </a:t>
            </a:r>
            <a:r>
              <a:rPr lang="vi-VN" sz="3500" dirty="0">
                <a:latin typeface="#9Slide03 AllRoundGothic" panose="020B0703020202020104" pitchFamily="34" charset="0"/>
                <a:ea typeface="Calibri" panose="020F0502020204030204" pitchFamily="34" charset="0"/>
              </a:rPr>
              <a:t>hội...</a:t>
            </a:r>
            <a:endParaRPr lang="en-US" sz="3500" dirty="0">
              <a:latin typeface="#9Slide03 AllRoundGothic" panose="020B07030202020201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8955503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009994875"/>
              </p:ext>
            </p:extLst>
          </p:nvPr>
        </p:nvGraphicFramePr>
        <p:xfrm>
          <a:off x="0" y="457201"/>
          <a:ext cx="12191998" cy="6417327"/>
        </p:xfrm>
        <a:graphic>
          <a:graphicData uri="http://schemas.openxmlformats.org/drawingml/2006/table">
            <a:tbl>
              <a:tblPr firstRow="1" firstCol="1" bandRow="1">
                <a:tableStyleId>{5C22544A-7EE6-4342-B048-85BDC9FD1C3A}</a:tableStyleId>
              </a:tblPr>
              <a:tblGrid>
                <a:gridCol w="5989052">
                  <a:extLst>
                    <a:ext uri="{9D8B030D-6E8A-4147-A177-3AD203B41FA5}">
                      <a16:colId xmlns:a16="http://schemas.microsoft.com/office/drawing/2014/main" val="20000"/>
                    </a:ext>
                  </a:extLst>
                </a:gridCol>
                <a:gridCol w="447606">
                  <a:extLst>
                    <a:ext uri="{9D8B030D-6E8A-4147-A177-3AD203B41FA5}">
                      <a16:colId xmlns:a16="http://schemas.microsoft.com/office/drawing/2014/main" val="20001"/>
                    </a:ext>
                  </a:extLst>
                </a:gridCol>
                <a:gridCol w="5755340">
                  <a:extLst>
                    <a:ext uri="{9D8B030D-6E8A-4147-A177-3AD203B41FA5}">
                      <a16:colId xmlns:a16="http://schemas.microsoft.com/office/drawing/2014/main" val="20002"/>
                    </a:ext>
                  </a:extLst>
                </a:gridCol>
              </a:tblGrid>
              <a:tr h="613709">
                <a:tc>
                  <a:txBody>
                    <a:bodyPr/>
                    <a:lstStyle/>
                    <a:p>
                      <a:pPr marL="0" marR="0" algn="ctr">
                        <a:lnSpc>
                          <a:spcPct val="107000"/>
                        </a:lnSpc>
                        <a:spcBef>
                          <a:spcPts val="0"/>
                        </a:spcBef>
                        <a:spcAft>
                          <a:spcPts val="0"/>
                        </a:spcAft>
                      </a:pPr>
                      <a:r>
                        <a:rPr lang="en-US" sz="2000" u="sng" dirty="0" err="1">
                          <a:solidFill>
                            <a:srgbClr val="FF0000"/>
                          </a:solidFill>
                          <a:effectLst/>
                          <a:latin typeface="Times New Roman" panose="02020603050405020304" pitchFamily="18" charset="0"/>
                          <a:cs typeface="Times New Roman" panose="02020603050405020304" pitchFamily="18" charset="0"/>
                        </a:rPr>
                        <a:t>Nghị</a:t>
                      </a:r>
                      <a:r>
                        <a:rPr lang="en-US" sz="2000" u="sng" dirty="0">
                          <a:solidFill>
                            <a:srgbClr val="FF0000"/>
                          </a:solidFill>
                          <a:effectLst/>
                          <a:latin typeface="Times New Roman" panose="02020603050405020304" pitchFamily="18" charset="0"/>
                          <a:cs typeface="Times New Roman" panose="02020603050405020304" pitchFamily="18" charset="0"/>
                        </a:rPr>
                        <a:t> </a:t>
                      </a:r>
                      <a:r>
                        <a:rPr lang="en-US" sz="2000" u="sng" dirty="0" err="1">
                          <a:solidFill>
                            <a:srgbClr val="FF0000"/>
                          </a:solidFill>
                          <a:effectLst/>
                          <a:latin typeface="Times New Roman" panose="02020603050405020304" pitchFamily="18" charset="0"/>
                          <a:cs typeface="Times New Roman" panose="02020603050405020304" pitchFamily="18" charset="0"/>
                        </a:rPr>
                        <a:t>luận</a:t>
                      </a:r>
                      <a:r>
                        <a:rPr lang="en-US" sz="2000" u="sng" dirty="0">
                          <a:solidFill>
                            <a:srgbClr val="FF0000"/>
                          </a:solidFill>
                          <a:effectLst/>
                          <a:latin typeface="Times New Roman" panose="02020603050405020304" pitchFamily="18" charset="0"/>
                          <a:cs typeface="Times New Roman" panose="02020603050405020304" pitchFamily="18" charset="0"/>
                        </a:rPr>
                        <a:t> </a:t>
                      </a:r>
                      <a:r>
                        <a:rPr lang="en-US" sz="2000" u="sng" dirty="0" err="1">
                          <a:solidFill>
                            <a:srgbClr val="FF0000"/>
                          </a:solidFill>
                          <a:effectLst/>
                          <a:latin typeface="Times New Roman" panose="02020603050405020304" pitchFamily="18" charset="0"/>
                          <a:cs typeface="Times New Roman" panose="02020603050405020304" pitchFamily="18" charset="0"/>
                        </a:rPr>
                        <a:t>về</a:t>
                      </a:r>
                      <a:r>
                        <a:rPr lang="en-US" sz="2000" u="sng" dirty="0">
                          <a:solidFill>
                            <a:srgbClr val="FF0000"/>
                          </a:solidFill>
                          <a:effectLst/>
                          <a:latin typeface="Times New Roman" panose="02020603050405020304" pitchFamily="18" charset="0"/>
                          <a:cs typeface="Times New Roman" panose="02020603050405020304" pitchFamily="18" charset="0"/>
                        </a:rPr>
                        <a:t> </a:t>
                      </a:r>
                      <a:r>
                        <a:rPr lang="en-US" sz="2000" u="sng" dirty="0" err="1">
                          <a:solidFill>
                            <a:srgbClr val="FF0000"/>
                          </a:solidFill>
                          <a:effectLst/>
                          <a:latin typeface="Times New Roman" panose="02020603050405020304" pitchFamily="18" charset="0"/>
                          <a:cs typeface="Times New Roman" panose="02020603050405020304" pitchFamily="18" charset="0"/>
                        </a:rPr>
                        <a:t>một</a:t>
                      </a:r>
                      <a:r>
                        <a:rPr lang="en-US" sz="2000" u="sng" dirty="0">
                          <a:solidFill>
                            <a:srgbClr val="FF0000"/>
                          </a:solidFill>
                          <a:effectLst/>
                          <a:latin typeface="Times New Roman" panose="02020603050405020304" pitchFamily="18" charset="0"/>
                          <a:cs typeface="Times New Roman" panose="02020603050405020304" pitchFamily="18" charset="0"/>
                        </a:rPr>
                        <a:t> </a:t>
                      </a:r>
                      <a:r>
                        <a:rPr lang="en-US" sz="2000" u="sng" dirty="0" err="1">
                          <a:solidFill>
                            <a:srgbClr val="FF0000"/>
                          </a:solidFill>
                          <a:effectLst/>
                          <a:latin typeface="Times New Roman" panose="02020603050405020304" pitchFamily="18" charset="0"/>
                          <a:cs typeface="Times New Roman" panose="02020603050405020304" pitchFamily="18" charset="0"/>
                        </a:rPr>
                        <a:t>tư</a:t>
                      </a:r>
                      <a:r>
                        <a:rPr lang="en-US" sz="2000" u="sng" dirty="0">
                          <a:solidFill>
                            <a:srgbClr val="FF0000"/>
                          </a:solidFill>
                          <a:effectLst/>
                          <a:latin typeface="Times New Roman" panose="02020603050405020304" pitchFamily="18" charset="0"/>
                          <a:cs typeface="Times New Roman" panose="02020603050405020304" pitchFamily="18" charset="0"/>
                        </a:rPr>
                        <a:t> </a:t>
                      </a:r>
                      <a:r>
                        <a:rPr lang="en-US" sz="2000" u="sng" dirty="0" err="1">
                          <a:solidFill>
                            <a:srgbClr val="FF0000"/>
                          </a:solidFill>
                          <a:effectLst/>
                          <a:latin typeface="Times New Roman" panose="02020603050405020304" pitchFamily="18" charset="0"/>
                          <a:cs typeface="Times New Roman" panose="02020603050405020304" pitchFamily="18" charset="0"/>
                        </a:rPr>
                        <a:t>tưởng</a:t>
                      </a:r>
                      <a:r>
                        <a:rPr lang="en-US" sz="2000" u="sng" dirty="0">
                          <a:solidFill>
                            <a:srgbClr val="FF0000"/>
                          </a:solidFill>
                          <a:effectLst/>
                          <a:latin typeface="Times New Roman" panose="02020603050405020304" pitchFamily="18" charset="0"/>
                          <a:cs typeface="Times New Roman" panose="02020603050405020304" pitchFamily="18" charset="0"/>
                        </a:rPr>
                        <a:t> </a:t>
                      </a:r>
                      <a:r>
                        <a:rPr lang="en-US" sz="2000" u="sng" dirty="0" err="1">
                          <a:solidFill>
                            <a:srgbClr val="FF0000"/>
                          </a:solidFill>
                          <a:effectLst/>
                          <a:latin typeface="Times New Roman" panose="02020603050405020304" pitchFamily="18" charset="0"/>
                          <a:cs typeface="Times New Roman" panose="02020603050405020304" pitchFamily="18" charset="0"/>
                        </a:rPr>
                        <a:t>đạo</a:t>
                      </a:r>
                      <a:r>
                        <a:rPr lang="en-US" sz="2000" u="sng" dirty="0">
                          <a:solidFill>
                            <a:srgbClr val="FF0000"/>
                          </a:solidFill>
                          <a:effectLst/>
                          <a:latin typeface="Times New Roman" panose="02020603050405020304" pitchFamily="18" charset="0"/>
                          <a:cs typeface="Times New Roman" panose="02020603050405020304" pitchFamily="18" charset="0"/>
                        </a:rPr>
                        <a:t> </a:t>
                      </a:r>
                      <a:r>
                        <a:rPr lang="en-US" sz="2000" u="sng" dirty="0" err="1">
                          <a:solidFill>
                            <a:srgbClr val="FF0000"/>
                          </a:solidFill>
                          <a:effectLst/>
                          <a:latin typeface="Times New Roman" panose="02020603050405020304" pitchFamily="18" charset="0"/>
                          <a:cs typeface="Times New Roman" panose="02020603050405020304" pitchFamily="18" charset="0"/>
                        </a:rPr>
                        <a:t>lý</a:t>
                      </a:r>
                      <a:endParaRPr lang="en-US" sz="2000" u="sng" dirty="0">
                        <a:solidFill>
                          <a:srgbClr val="FF0000"/>
                        </a:solidFill>
                        <a:effectLst/>
                        <a:latin typeface="Times New Roman" panose="02020603050405020304" pitchFamily="18" charset="0"/>
                        <a:cs typeface="Times New Roman" panose="02020603050405020304" pitchFamily="18" charset="0"/>
                      </a:endParaRPr>
                    </a:p>
                    <a:p>
                      <a:pPr marL="0" marR="0" algn="l">
                        <a:lnSpc>
                          <a:spcPct val="107000"/>
                        </a:lnSpc>
                        <a:spcBef>
                          <a:spcPts val="0"/>
                        </a:spcBef>
                        <a:spcAft>
                          <a:spcPts val="0"/>
                        </a:spcAft>
                      </a:pPr>
                      <a:r>
                        <a:rPr lang="en-US" sz="2000" u="none" dirty="0" err="1">
                          <a:solidFill>
                            <a:schemeClr val="tx1"/>
                          </a:solidFill>
                          <a:effectLst/>
                          <a:latin typeface="Times New Roman" panose="02020603050405020304" pitchFamily="18" charset="0"/>
                          <a:ea typeface="Calibri" panose="020F0502020204030204"/>
                          <a:cs typeface="Times New Roman" panose="02020603050405020304" pitchFamily="18" charset="0"/>
                        </a:rPr>
                        <a:t>Giới</a:t>
                      </a:r>
                      <a:r>
                        <a:rPr lang="en-US" sz="2000" u="none" dirty="0">
                          <a:solidFill>
                            <a:schemeClr val="tx1"/>
                          </a:solidFill>
                          <a:effectLst/>
                          <a:latin typeface="Times New Roman" panose="02020603050405020304" pitchFamily="18" charset="0"/>
                          <a:ea typeface="Calibri" panose="020F0502020204030204"/>
                          <a:cs typeface="Times New Roman" panose="02020603050405020304" pitchFamily="18" charset="0"/>
                        </a:rPr>
                        <a:t> </a:t>
                      </a:r>
                      <a:r>
                        <a:rPr lang="en-US" sz="2000" u="none" dirty="0" err="1">
                          <a:solidFill>
                            <a:schemeClr val="tx1"/>
                          </a:solidFill>
                          <a:effectLst/>
                          <a:latin typeface="Times New Roman" panose="02020603050405020304" pitchFamily="18" charset="0"/>
                          <a:ea typeface="Calibri" panose="020F0502020204030204"/>
                          <a:cs typeface="Times New Roman" panose="02020603050405020304" pitchFamily="18" charset="0"/>
                        </a:rPr>
                        <a:t>thiệu</a:t>
                      </a:r>
                      <a:r>
                        <a:rPr lang="en-US" sz="2000" u="none" dirty="0">
                          <a:solidFill>
                            <a:schemeClr val="tx1"/>
                          </a:solidFill>
                          <a:effectLst/>
                          <a:latin typeface="Times New Roman" panose="02020603050405020304" pitchFamily="18" charset="0"/>
                          <a:ea typeface="Calibri" panose="020F0502020204030204"/>
                          <a:cs typeface="Times New Roman" panose="02020603050405020304" pitchFamily="18" charset="0"/>
                        </a:rPr>
                        <a:t> </a:t>
                      </a:r>
                      <a:r>
                        <a:rPr lang="en-US" sz="2000" u="none" dirty="0" err="1">
                          <a:solidFill>
                            <a:schemeClr val="tx1"/>
                          </a:solidFill>
                          <a:effectLst/>
                          <a:latin typeface="Times New Roman" panose="02020603050405020304" pitchFamily="18" charset="0"/>
                          <a:ea typeface="Calibri" panose="020F0502020204030204"/>
                          <a:cs typeface="Times New Roman" panose="02020603050405020304" pitchFamily="18" charset="0"/>
                        </a:rPr>
                        <a:t>vấn</a:t>
                      </a:r>
                      <a:r>
                        <a:rPr lang="en-US" sz="2000" u="none" dirty="0">
                          <a:solidFill>
                            <a:schemeClr val="tx1"/>
                          </a:solidFill>
                          <a:effectLst/>
                          <a:latin typeface="Times New Roman" panose="02020603050405020304" pitchFamily="18" charset="0"/>
                          <a:ea typeface="Calibri" panose="020F0502020204030204"/>
                          <a:cs typeface="Times New Roman" panose="02020603050405020304" pitchFamily="18" charset="0"/>
                        </a:rPr>
                        <a:t> </a:t>
                      </a:r>
                      <a:r>
                        <a:rPr lang="en-US" sz="2000" u="none" dirty="0" err="1">
                          <a:solidFill>
                            <a:schemeClr val="tx1"/>
                          </a:solidFill>
                          <a:effectLst/>
                          <a:latin typeface="Times New Roman" panose="02020603050405020304" pitchFamily="18" charset="0"/>
                          <a:ea typeface="Calibri" panose="020F0502020204030204"/>
                          <a:cs typeface="Times New Roman" panose="02020603050405020304" pitchFamily="18" charset="0"/>
                        </a:rPr>
                        <a:t>đề</a:t>
                      </a:r>
                      <a:r>
                        <a:rPr lang="en-US" sz="2000" u="none" dirty="0">
                          <a:solidFill>
                            <a:schemeClr val="tx1"/>
                          </a:solidFill>
                          <a:effectLst/>
                          <a:latin typeface="Times New Roman" panose="02020603050405020304" pitchFamily="18" charset="0"/>
                          <a:ea typeface="Calibri" panose="020F0502020204030204"/>
                          <a:cs typeface="Times New Roman" panose="02020603050405020304" pitchFamily="18" charset="0"/>
                        </a:rPr>
                        <a:t>, </a:t>
                      </a:r>
                      <a:r>
                        <a:rPr lang="en-US" sz="2000" u="none" dirty="0" err="1">
                          <a:solidFill>
                            <a:schemeClr val="tx1"/>
                          </a:solidFill>
                          <a:effectLst/>
                          <a:latin typeface="Times New Roman" panose="02020603050405020304" pitchFamily="18" charset="0"/>
                          <a:ea typeface="Calibri" panose="020F0502020204030204"/>
                          <a:cs typeface="Times New Roman" panose="02020603050405020304" pitchFamily="18" charset="0"/>
                        </a:rPr>
                        <a:t>đánh</a:t>
                      </a:r>
                      <a:r>
                        <a:rPr lang="en-US" sz="2000" u="none" dirty="0">
                          <a:solidFill>
                            <a:schemeClr val="tx1"/>
                          </a:solidFill>
                          <a:effectLst/>
                          <a:latin typeface="Times New Roman" panose="02020603050405020304" pitchFamily="18" charset="0"/>
                          <a:ea typeface="Calibri" panose="020F0502020204030204"/>
                          <a:cs typeface="Times New Roman" panose="02020603050405020304" pitchFamily="18" charset="0"/>
                        </a:rPr>
                        <a:t> </a:t>
                      </a:r>
                      <a:r>
                        <a:rPr lang="en-US" sz="2000" u="none" dirty="0" err="1">
                          <a:solidFill>
                            <a:schemeClr val="tx1"/>
                          </a:solidFill>
                          <a:effectLst/>
                          <a:latin typeface="Times New Roman" panose="02020603050405020304" pitchFamily="18" charset="0"/>
                          <a:ea typeface="Calibri" panose="020F0502020204030204"/>
                          <a:cs typeface="Times New Roman" panose="02020603050405020304" pitchFamily="18" charset="0"/>
                        </a:rPr>
                        <a:t>giá</a:t>
                      </a:r>
                      <a:r>
                        <a:rPr lang="en-US" sz="2000" u="none" dirty="0">
                          <a:solidFill>
                            <a:schemeClr val="tx1"/>
                          </a:solidFill>
                          <a:effectLst/>
                          <a:latin typeface="Times New Roman" panose="02020603050405020304" pitchFamily="18" charset="0"/>
                          <a:ea typeface="Calibri" panose="020F0502020204030204"/>
                          <a:cs typeface="Times New Roman" panose="02020603050405020304" pitchFamily="18" charset="0"/>
                        </a:rPr>
                        <a:t> </a:t>
                      </a:r>
                      <a:r>
                        <a:rPr lang="en-US" sz="2000" u="none" dirty="0" err="1">
                          <a:solidFill>
                            <a:schemeClr val="tx1"/>
                          </a:solidFill>
                          <a:effectLst/>
                          <a:latin typeface="Times New Roman" panose="02020603050405020304" pitchFamily="18" charset="0"/>
                          <a:ea typeface="Calibri" panose="020F0502020204030204"/>
                          <a:cs typeface="Times New Roman" panose="02020603050405020304" pitchFamily="18" charset="0"/>
                        </a:rPr>
                        <a:t>chung</a:t>
                      </a:r>
                      <a:endParaRPr lang="en-US" sz="2000" u="none" dirty="0">
                        <a:solidFill>
                          <a:schemeClr val="tx1"/>
                        </a:solidFill>
                        <a:effectLst/>
                        <a:latin typeface="Times New Roman" panose="02020603050405020304" pitchFamily="18" charset="0"/>
                        <a:ea typeface="Calibri" panose="020F0502020204030204"/>
                        <a:cs typeface="Times New Roman" panose="02020603050405020304" pitchFamily="18" charset="0"/>
                      </a:endParaRPr>
                    </a:p>
                  </a:txBody>
                  <a:tcPr marL="45323" marR="453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u="none" dirty="0">
                        <a:solidFill>
                          <a:schemeClr val="tx1"/>
                        </a:solidFill>
                        <a:effectLst/>
                        <a:latin typeface="Times New Roman" panose="02020603050405020304" pitchFamily="18" charset="0"/>
                        <a:cs typeface="Times New Roman" panose="02020603050405020304" pitchFamily="18" charset="0"/>
                      </a:endParaRPr>
                    </a:p>
                    <a:p>
                      <a:pPr algn="ctr"/>
                      <a:r>
                        <a:rPr lang="en-US" sz="2000" u="none" dirty="0">
                          <a:solidFill>
                            <a:schemeClr val="tx1"/>
                          </a:solidFill>
                          <a:effectLst/>
                          <a:latin typeface="Times New Roman" panose="02020603050405020304" pitchFamily="18" charset="0"/>
                          <a:cs typeface="Times New Roman" panose="02020603050405020304" pitchFamily="18" charset="0"/>
                        </a:rPr>
                        <a:t>1</a:t>
                      </a:r>
                    </a:p>
                  </a:txBody>
                  <a:tcPr marL="45323" marR="453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2000" u="sng" dirty="0" err="1">
                          <a:solidFill>
                            <a:srgbClr val="FF0000"/>
                          </a:solidFill>
                          <a:effectLst/>
                          <a:latin typeface="Times New Roman" panose="02020603050405020304" pitchFamily="18" charset="0"/>
                          <a:cs typeface="Times New Roman" panose="02020603050405020304" pitchFamily="18" charset="0"/>
                        </a:rPr>
                        <a:t>Nghị</a:t>
                      </a:r>
                      <a:r>
                        <a:rPr lang="en-US" sz="2000" u="sng" dirty="0">
                          <a:solidFill>
                            <a:srgbClr val="FF0000"/>
                          </a:solidFill>
                          <a:effectLst/>
                          <a:latin typeface="Times New Roman" panose="02020603050405020304" pitchFamily="18" charset="0"/>
                          <a:cs typeface="Times New Roman" panose="02020603050405020304" pitchFamily="18" charset="0"/>
                        </a:rPr>
                        <a:t> </a:t>
                      </a:r>
                      <a:r>
                        <a:rPr lang="en-US" sz="2000" u="sng" dirty="0" err="1">
                          <a:solidFill>
                            <a:srgbClr val="FF0000"/>
                          </a:solidFill>
                          <a:effectLst/>
                          <a:latin typeface="Times New Roman" panose="02020603050405020304" pitchFamily="18" charset="0"/>
                          <a:cs typeface="Times New Roman" panose="02020603050405020304" pitchFamily="18" charset="0"/>
                        </a:rPr>
                        <a:t>luận</a:t>
                      </a:r>
                      <a:r>
                        <a:rPr lang="en-US" sz="2000" u="sng" dirty="0">
                          <a:solidFill>
                            <a:srgbClr val="FF0000"/>
                          </a:solidFill>
                          <a:effectLst/>
                          <a:latin typeface="Times New Roman" panose="02020603050405020304" pitchFamily="18" charset="0"/>
                          <a:cs typeface="Times New Roman" panose="02020603050405020304" pitchFamily="18" charset="0"/>
                        </a:rPr>
                        <a:t> </a:t>
                      </a:r>
                      <a:r>
                        <a:rPr lang="en-US" sz="2000" u="sng" dirty="0" err="1">
                          <a:solidFill>
                            <a:srgbClr val="FF0000"/>
                          </a:solidFill>
                          <a:effectLst/>
                          <a:latin typeface="Times New Roman" panose="02020603050405020304" pitchFamily="18" charset="0"/>
                          <a:cs typeface="Times New Roman" panose="02020603050405020304" pitchFamily="18" charset="0"/>
                        </a:rPr>
                        <a:t>về</a:t>
                      </a:r>
                      <a:r>
                        <a:rPr lang="en-US" sz="2000" u="sng" dirty="0">
                          <a:solidFill>
                            <a:srgbClr val="FF0000"/>
                          </a:solidFill>
                          <a:effectLst/>
                          <a:latin typeface="Times New Roman" panose="02020603050405020304" pitchFamily="18" charset="0"/>
                          <a:cs typeface="Times New Roman" panose="02020603050405020304" pitchFamily="18" charset="0"/>
                        </a:rPr>
                        <a:t> </a:t>
                      </a:r>
                      <a:r>
                        <a:rPr lang="en-US" sz="2000" u="sng" dirty="0" err="1">
                          <a:solidFill>
                            <a:srgbClr val="FF0000"/>
                          </a:solidFill>
                          <a:effectLst/>
                          <a:latin typeface="Times New Roman" panose="02020603050405020304" pitchFamily="18" charset="0"/>
                          <a:cs typeface="Times New Roman" panose="02020603050405020304" pitchFamily="18" charset="0"/>
                        </a:rPr>
                        <a:t>một</a:t>
                      </a:r>
                      <a:r>
                        <a:rPr lang="en-US" sz="2000" u="sng" dirty="0">
                          <a:solidFill>
                            <a:srgbClr val="FF0000"/>
                          </a:solidFill>
                          <a:effectLst/>
                          <a:latin typeface="Times New Roman" panose="02020603050405020304" pitchFamily="18" charset="0"/>
                          <a:cs typeface="Times New Roman" panose="02020603050405020304" pitchFamily="18" charset="0"/>
                        </a:rPr>
                        <a:t> </a:t>
                      </a:r>
                      <a:r>
                        <a:rPr lang="en-US" sz="2000" u="sng" dirty="0" err="1">
                          <a:solidFill>
                            <a:srgbClr val="FF0000"/>
                          </a:solidFill>
                          <a:effectLst/>
                          <a:latin typeface="Times New Roman" panose="02020603050405020304" pitchFamily="18" charset="0"/>
                          <a:cs typeface="Times New Roman" panose="02020603050405020304" pitchFamily="18" charset="0"/>
                        </a:rPr>
                        <a:t>sự</a:t>
                      </a:r>
                      <a:r>
                        <a:rPr lang="en-US" sz="2000" u="sng" dirty="0">
                          <a:solidFill>
                            <a:srgbClr val="FF0000"/>
                          </a:solidFill>
                          <a:effectLst/>
                          <a:latin typeface="Times New Roman" panose="02020603050405020304" pitchFamily="18" charset="0"/>
                          <a:cs typeface="Times New Roman" panose="02020603050405020304" pitchFamily="18" charset="0"/>
                        </a:rPr>
                        <a:t> </a:t>
                      </a:r>
                      <a:r>
                        <a:rPr lang="en-US" sz="2000" u="sng" dirty="0" err="1">
                          <a:solidFill>
                            <a:srgbClr val="FF0000"/>
                          </a:solidFill>
                          <a:effectLst/>
                          <a:latin typeface="Times New Roman" panose="02020603050405020304" pitchFamily="18" charset="0"/>
                          <a:cs typeface="Times New Roman" panose="02020603050405020304" pitchFamily="18" charset="0"/>
                        </a:rPr>
                        <a:t>việc</a:t>
                      </a:r>
                      <a:r>
                        <a:rPr lang="en-US" sz="2000" u="sng" dirty="0">
                          <a:solidFill>
                            <a:srgbClr val="FF0000"/>
                          </a:solidFill>
                          <a:effectLst/>
                          <a:latin typeface="Times New Roman" panose="02020603050405020304" pitchFamily="18" charset="0"/>
                          <a:cs typeface="Times New Roman" panose="02020603050405020304" pitchFamily="18" charset="0"/>
                        </a:rPr>
                        <a:t>, </a:t>
                      </a:r>
                      <a:r>
                        <a:rPr lang="en-US" sz="2000" u="sng" dirty="0" err="1">
                          <a:solidFill>
                            <a:srgbClr val="FF0000"/>
                          </a:solidFill>
                          <a:effectLst/>
                          <a:latin typeface="Times New Roman" panose="02020603050405020304" pitchFamily="18" charset="0"/>
                          <a:cs typeface="Times New Roman" panose="02020603050405020304" pitchFamily="18" charset="0"/>
                        </a:rPr>
                        <a:t>hiện</a:t>
                      </a:r>
                      <a:r>
                        <a:rPr lang="en-US" sz="2000" u="sng" dirty="0">
                          <a:solidFill>
                            <a:srgbClr val="FF0000"/>
                          </a:solidFill>
                          <a:effectLst/>
                          <a:latin typeface="Times New Roman" panose="02020603050405020304" pitchFamily="18" charset="0"/>
                          <a:cs typeface="Times New Roman" panose="02020603050405020304" pitchFamily="18" charset="0"/>
                        </a:rPr>
                        <a:t> </a:t>
                      </a:r>
                      <a:r>
                        <a:rPr lang="en-US" sz="2000" u="sng" dirty="0" err="1">
                          <a:solidFill>
                            <a:srgbClr val="FF0000"/>
                          </a:solidFill>
                          <a:effectLst/>
                          <a:latin typeface="Times New Roman" panose="02020603050405020304" pitchFamily="18" charset="0"/>
                          <a:cs typeface="Times New Roman" panose="02020603050405020304" pitchFamily="18" charset="0"/>
                        </a:rPr>
                        <a:t>tượng</a:t>
                      </a:r>
                      <a:endParaRPr lang="en-US" sz="2000" u="sng" dirty="0">
                        <a:solidFill>
                          <a:srgbClr val="FF0000"/>
                        </a:solidFill>
                        <a:effectLst/>
                        <a:latin typeface="Times New Roman" panose="02020603050405020304" pitchFamily="18" charset="0"/>
                        <a:cs typeface="Times New Roman" panose="02020603050405020304" pitchFamily="18" charset="0"/>
                      </a:endParaRPr>
                    </a:p>
                    <a:p>
                      <a:pPr marL="0" marR="0" algn="l">
                        <a:lnSpc>
                          <a:spcPct val="107000"/>
                        </a:lnSpc>
                        <a:spcBef>
                          <a:spcPts val="0"/>
                        </a:spcBef>
                        <a:spcAft>
                          <a:spcPts val="0"/>
                        </a:spcAft>
                      </a:pPr>
                      <a:r>
                        <a:rPr lang="en-US" sz="2000" u="none" dirty="0" err="1">
                          <a:solidFill>
                            <a:schemeClr val="tx1"/>
                          </a:solidFill>
                          <a:effectLst/>
                          <a:latin typeface="Times New Roman" panose="02020603050405020304" pitchFamily="18" charset="0"/>
                          <a:ea typeface="Calibri" panose="020F0502020204030204"/>
                          <a:cs typeface="Times New Roman" panose="02020603050405020304" pitchFamily="18" charset="0"/>
                        </a:rPr>
                        <a:t>Giới</a:t>
                      </a:r>
                      <a:r>
                        <a:rPr lang="en-US" sz="2000" u="none" dirty="0">
                          <a:solidFill>
                            <a:schemeClr val="tx1"/>
                          </a:solidFill>
                          <a:effectLst/>
                          <a:latin typeface="Times New Roman" panose="02020603050405020304" pitchFamily="18" charset="0"/>
                          <a:ea typeface="Calibri" panose="020F0502020204030204"/>
                          <a:cs typeface="Times New Roman" panose="02020603050405020304" pitchFamily="18" charset="0"/>
                        </a:rPr>
                        <a:t> </a:t>
                      </a:r>
                      <a:r>
                        <a:rPr lang="en-US" sz="2000" u="none" dirty="0" err="1">
                          <a:solidFill>
                            <a:schemeClr val="tx1"/>
                          </a:solidFill>
                          <a:effectLst/>
                          <a:latin typeface="Times New Roman" panose="02020603050405020304" pitchFamily="18" charset="0"/>
                          <a:ea typeface="Calibri" panose="020F0502020204030204"/>
                          <a:cs typeface="Times New Roman" panose="02020603050405020304" pitchFamily="18" charset="0"/>
                        </a:rPr>
                        <a:t>thiệu</a:t>
                      </a:r>
                      <a:r>
                        <a:rPr lang="en-US" sz="2000" u="none" dirty="0">
                          <a:solidFill>
                            <a:schemeClr val="tx1"/>
                          </a:solidFill>
                          <a:effectLst/>
                          <a:latin typeface="Times New Roman" panose="02020603050405020304" pitchFamily="18" charset="0"/>
                          <a:ea typeface="Calibri" panose="020F0502020204030204"/>
                          <a:cs typeface="Times New Roman" panose="02020603050405020304" pitchFamily="18" charset="0"/>
                        </a:rPr>
                        <a:t> </a:t>
                      </a:r>
                      <a:r>
                        <a:rPr lang="en-US" sz="2000" u="none" dirty="0" err="1">
                          <a:solidFill>
                            <a:schemeClr val="tx1"/>
                          </a:solidFill>
                          <a:effectLst/>
                          <a:latin typeface="Times New Roman" panose="02020603050405020304" pitchFamily="18" charset="0"/>
                          <a:ea typeface="Calibri" panose="020F0502020204030204"/>
                          <a:cs typeface="Times New Roman" panose="02020603050405020304" pitchFamily="18" charset="0"/>
                        </a:rPr>
                        <a:t>vấn</a:t>
                      </a:r>
                      <a:r>
                        <a:rPr lang="en-US" sz="2000" u="none" dirty="0">
                          <a:solidFill>
                            <a:schemeClr val="tx1"/>
                          </a:solidFill>
                          <a:effectLst/>
                          <a:latin typeface="Times New Roman" panose="02020603050405020304" pitchFamily="18" charset="0"/>
                          <a:ea typeface="Calibri" panose="020F0502020204030204"/>
                          <a:cs typeface="Times New Roman" panose="02020603050405020304" pitchFamily="18" charset="0"/>
                        </a:rPr>
                        <a:t> </a:t>
                      </a:r>
                      <a:r>
                        <a:rPr lang="en-US" sz="2000" u="none" dirty="0" err="1">
                          <a:solidFill>
                            <a:schemeClr val="tx1"/>
                          </a:solidFill>
                          <a:effectLst/>
                          <a:latin typeface="Times New Roman" panose="02020603050405020304" pitchFamily="18" charset="0"/>
                          <a:ea typeface="Calibri" panose="020F0502020204030204"/>
                          <a:cs typeface="Times New Roman" panose="02020603050405020304" pitchFamily="18" charset="0"/>
                        </a:rPr>
                        <a:t>đề</a:t>
                      </a:r>
                      <a:endParaRPr lang="en-US" sz="2000" u="none" dirty="0">
                        <a:solidFill>
                          <a:schemeClr val="tx1"/>
                        </a:solidFill>
                        <a:effectLst/>
                        <a:latin typeface="Times New Roman" panose="02020603050405020304" pitchFamily="18" charset="0"/>
                        <a:ea typeface="Calibri" panose="020F0502020204030204"/>
                        <a:cs typeface="Times New Roman" panose="02020603050405020304" pitchFamily="18" charset="0"/>
                      </a:endParaRPr>
                    </a:p>
                  </a:txBody>
                  <a:tcPr marL="45323" marR="453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68244">
                <a:tc>
                  <a:txBody>
                    <a:bodyPr/>
                    <a:lstStyle/>
                    <a:p>
                      <a:pPr marL="0" marR="0">
                        <a:lnSpc>
                          <a:spcPct val="107000"/>
                        </a:lnSpc>
                        <a:spcBef>
                          <a:spcPts val="0"/>
                        </a:spcBef>
                        <a:spcAft>
                          <a:spcPts val="0"/>
                        </a:spcAft>
                      </a:pPr>
                      <a:r>
                        <a:rPr lang="en-US" sz="1900" dirty="0" err="1">
                          <a:solidFill>
                            <a:schemeClr val="tx1"/>
                          </a:solidFill>
                          <a:effectLst/>
                          <a:latin typeface="Times New Roman" panose="02020603050405020304" pitchFamily="18" charset="0"/>
                          <a:cs typeface="Times New Roman" panose="02020603050405020304" pitchFamily="18" charset="0"/>
                        </a:rPr>
                        <a:t>Giải</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thích</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vấn</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đề</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nêu</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biểu</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hiện</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là</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gì</a:t>
                      </a:r>
                      <a:r>
                        <a:rPr lang="en-US" sz="1900" dirty="0">
                          <a:solidFill>
                            <a:schemeClr val="tx1"/>
                          </a:solidFill>
                          <a:effectLst/>
                          <a:latin typeface="Times New Roman" panose="02020603050405020304" pitchFamily="18" charset="0"/>
                          <a:cs typeface="Times New Roman" panose="02020603050405020304" pitchFamily="18" charset="0"/>
                        </a:rPr>
                        <a:t>?)</a:t>
                      </a:r>
                      <a:endParaRPr lang="en-US" sz="1900" dirty="0">
                        <a:solidFill>
                          <a:schemeClr val="tx1"/>
                        </a:solidFill>
                        <a:effectLst/>
                        <a:latin typeface="Times New Roman" panose="02020603050405020304" pitchFamily="18" charset="0"/>
                        <a:ea typeface="Calibri" panose="020F0502020204030204"/>
                        <a:cs typeface="Times New Roman" panose="02020603050405020304" pitchFamily="18" charset="0"/>
                      </a:endParaRPr>
                    </a:p>
                  </a:txBody>
                  <a:tcPr marL="45323" marR="453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900" b="1" dirty="0">
                          <a:solidFill>
                            <a:schemeClr val="tx1"/>
                          </a:solidFill>
                          <a:effectLst/>
                          <a:latin typeface="Times New Roman" panose="02020603050405020304" pitchFamily="18" charset="0"/>
                          <a:ea typeface="Calibri" panose="020F0502020204030204"/>
                          <a:cs typeface="Times New Roman" panose="02020603050405020304" pitchFamily="18" charset="0"/>
                        </a:rPr>
                        <a:t>2</a:t>
                      </a:r>
                    </a:p>
                  </a:txBody>
                  <a:tcPr marL="45323" marR="453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900" b="1" dirty="0" err="1">
                          <a:solidFill>
                            <a:schemeClr val="tx1"/>
                          </a:solidFill>
                          <a:effectLst/>
                          <a:latin typeface="Times New Roman" panose="02020603050405020304" pitchFamily="18" charset="0"/>
                          <a:cs typeface="Times New Roman" panose="02020603050405020304" pitchFamily="18" charset="0"/>
                        </a:rPr>
                        <a:t>Giải</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thích</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vấn</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đề</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là</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gì</a:t>
                      </a:r>
                      <a:r>
                        <a:rPr lang="en-US" sz="1900" b="1" dirty="0">
                          <a:solidFill>
                            <a:schemeClr val="tx1"/>
                          </a:solidFill>
                          <a:effectLst/>
                          <a:latin typeface="Times New Roman" panose="02020603050405020304" pitchFamily="18" charset="0"/>
                          <a:cs typeface="Times New Roman" panose="02020603050405020304" pitchFamily="18" charset="0"/>
                        </a:rPr>
                        <a:t>?)</a:t>
                      </a:r>
                      <a:endParaRPr lang="en-US" sz="1900" b="1" dirty="0">
                        <a:solidFill>
                          <a:schemeClr val="tx1"/>
                        </a:solidFill>
                        <a:effectLst/>
                        <a:latin typeface="Times New Roman" panose="02020603050405020304" pitchFamily="18" charset="0"/>
                        <a:ea typeface="Calibri" panose="020F0502020204030204"/>
                        <a:cs typeface="Times New Roman" panose="02020603050405020304" pitchFamily="18" charset="0"/>
                      </a:endParaRPr>
                    </a:p>
                  </a:txBody>
                  <a:tcPr marL="45323" marR="453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037494">
                <a:tc>
                  <a:txBody>
                    <a:bodyPr/>
                    <a:lstStyle/>
                    <a:p>
                      <a:pPr marL="0" marR="0">
                        <a:lnSpc>
                          <a:spcPct val="107000"/>
                        </a:lnSpc>
                        <a:spcBef>
                          <a:spcPts val="0"/>
                        </a:spcBef>
                        <a:spcAft>
                          <a:spcPts val="0"/>
                        </a:spcAft>
                      </a:pPr>
                      <a:r>
                        <a:rPr lang="en-US" sz="1900" dirty="0" err="1">
                          <a:solidFill>
                            <a:schemeClr val="tx1"/>
                          </a:solidFill>
                          <a:effectLst/>
                          <a:latin typeface="Times New Roman" panose="02020603050405020304" pitchFamily="18" charset="0"/>
                          <a:cs typeface="Times New Roman" panose="02020603050405020304" pitchFamily="18" charset="0"/>
                        </a:rPr>
                        <a:t>Bàn</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luận</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Phân</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tích</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chứng</a:t>
                      </a:r>
                      <a:r>
                        <a:rPr lang="en-US" sz="1900" dirty="0">
                          <a:solidFill>
                            <a:schemeClr val="tx1"/>
                          </a:solidFill>
                          <a:effectLst/>
                          <a:latin typeface="Times New Roman" panose="02020603050405020304" pitchFamily="18" charset="0"/>
                          <a:cs typeface="Times New Roman" panose="02020603050405020304" pitchFamily="18" charset="0"/>
                        </a:rPr>
                        <a:t> minh </a:t>
                      </a:r>
                      <a:r>
                        <a:rPr lang="en-US" sz="1900" dirty="0" err="1">
                          <a:solidFill>
                            <a:schemeClr val="tx1"/>
                          </a:solidFill>
                          <a:effectLst/>
                          <a:latin typeface="Times New Roman" panose="02020603050405020304" pitchFamily="18" charset="0"/>
                          <a:cs typeface="Times New Roman" panose="02020603050405020304" pitchFamily="18" charset="0"/>
                        </a:rPr>
                        <a:t>biểu</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hiện</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của</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vấn</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đề</a:t>
                      </a:r>
                      <a:endParaRPr lang="en-US" sz="1900" dirty="0">
                        <a:solidFill>
                          <a:schemeClr val="tx1"/>
                        </a:solidFill>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Vì</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sao</a:t>
                      </a:r>
                      <a:r>
                        <a:rPr lang="en-US" sz="1900" b="0" dirty="0">
                          <a:solidFill>
                            <a:schemeClr val="tx1"/>
                          </a:solidFill>
                          <a:effectLst/>
                          <a:latin typeface="Times New Roman" panose="02020603050405020304" pitchFamily="18" charset="0"/>
                          <a:cs typeface="Times New Roman" panose="02020603050405020304" pitchFamily="18" charset="0"/>
                        </a:rPr>
                        <a:t>?</a:t>
                      </a:r>
                    </a:p>
                    <a:p>
                      <a:pPr marL="0" marR="0">
                        <a:lnSpc>
                          <a:spcPct val="107000"/>
                        </a:lnSpc>
                        <a:spcBef>
                          <a:spcPts val="0"/>
                        </a:spcBef>
                        <a:spcAft>
                          <a:spcPts val="0"/>
                        </a:spcAft>
                      </a:pP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Biểu</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hiện</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trong</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cuộc</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sống</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như</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thế</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nào</a:t>
                      </a:r>
                      <a:r>
                        <a:rPr lang="en-US" sz="1900" b="0" dirty="0">
                          <a:solidFill>
                            <a:schemeClr val="tx1"/>
                          </a:solidFill>
                          <a:effectLst/>
                          <a:latin typeface="Times New Roman" panose="02020603050405020304" pitchFamily="18" charset="0"/>
                          <a:cs typeface="Times New Roman" panose="02020603050405020304" pitchFamily="18" charset="0"/>
                        </a:rPr>
                        <a:t>?)</a:t>
                      </a:r>
                      <a:endParaRPr lang="en-US" sz="1900" b="0" dirty="0">
                        <a:solidFill>
                          <a:schemeClr val="tx1"/>
                        </a:solidFill>
                        <a:effectLst/>
                        <a:latin typeface="Times New Roman" panose="02020603050405020304" pitchFamily="18" charset="0"/>
                        <a:ea typeface="Calibri" panose="020F0502020204030204"/>
                        <a:cs typeface="Times New Roman" panose="02020603050405020304" pitchFamily="18" charset="0"/>
                      </a:endParaRPr>
                    </a:p>
                  </a:txBody>
                  <a:tcPr marL="45323" marR="453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900" b="1" dirty="0">
                          <a:solidFill>
                            <a:schemeClr val="tx1"/>
                          </a:solidFill>
                          <a:effectLst/>
                          <a:latin typeface="Times New Roman" panose="02020603050405020304" pitchFamily="18" charset="0"/>
                          <a:ea typeface="Calibri" panose="020F0502020204030204"/>
                          <a:cs typeface="Times New Roman" panose="02020603050405020304" pitchFamily="18" charset="0"/>
                        </a:rPr>
                        <a:t>3</a:t>
                      </a:r>
                    </a:p>
                  </a:txBody>
                  <a:tcPr marL="45323" marR="453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900" b="1" dirty="0" err="1">
                          <a:solidFill>
                            <a:schemeClr val="tx1"/>
                          </a:solidFill>
                          <a:effectLst/>
                          <a:latin typeface="Times New Roman" panose="02020603050405020304" pitchFamily="18" charset="0"/>
                          <a:cs typeface="Times New Roman" panose="02020603050405020304" pitchFamily="18" charset="0"/>
                        </a:rPr>
                        <a:t>Nêu</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thực</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trạng</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vấn</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đề</a:t>
                      </a:r>
                      <a:r>
                        <a:rPr lang="en-US" sz="1900" b="1" baseline="0" dirty="0">
                          <a:solidFill>
                            <a:schemeClr val="tx1"/>
                          </a:solidFill>
                          <a:effectLst/>
                          <a:latin typeface="Times New Roman" panose="02020603050405020304" pitchFamily="18" charset="0"/>
                          <a:cs typeface="Times New Roman" panose="02020603050405020304" pitchFamily="18" charset="0"/>
                        </a:rPr>
                        <a:t> </a:t>
                      </a:r>
                      <a:r>
                        <a:rPr lang="en-US" sz="1900" dirty="0">
                          <a:solidFill>
                            <a:schemeClr val="tx1"/>
                          </a:solidFill>
                          <a:effectLst/>
                          <a:latin typeface="Times New Roman" panose="02020603050405020304" pitchFamily="18" charset="0"/>
                          <a:cs typeface="Times New Roman" panose="02020603050405020304" pitchFamily="18" charset="0"/>
                        </a:rPr>
                        <a:t>(</a:t>
                      </a:r>
                      <a:r>
                        <a:rPr lang="en-US" sz="1900" dirty="0" err="1">
                          <a:solidFill>
                            <a:schemeClr val="tx1"/>
                          </a:solidFill>
                          <a:effectLst/>
                          <a:latin typeface="Times New Roman" panose="02020603050405020304" pitchFamily="18" charset="0"/>
                          <a:cs typeface="Times New Roman" panose="02020603050405020304" pitchFamily="18" charset="0"/>
                        </a:rPr>
                        <a:t>lấy</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dẫn</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chứng</a:t>
                      </a:r>
                      <a:r>
                        <a:rPr lang="en-US" sz="1900" dirty="0">
                          <a:solidFill>
                            <a:schemeClr val="tx1"/>
                          </a:solidFill>
                          <a:effectLst/>
                          <a:latin typeface="Times New Roman" panose="02020603050405020304" pitchFamily="18" charset="0"/>
                          <a:cs typeface="Times New Roman" panose="02020603050405020304" pitchFamily="18" charset="0"/>
                        </a:rPr>
                        <a:t>) </a:t>
                      </a:r>
                    </a:p>
                    <a:p>
                      <a:pPr marL="0" marR="0">
                        <a:lnSpc>
                          <a:spcPct val="107000"/>
                        </a:lnSpc>
                        <a:spcBef>
                          <a:spcPts val="0"/>
                        </a:spcBef>
                        <a:spcAft>
                          <a:spcPts val="0"/>
                        </a:spcAft>
                      </a:pPr>
                      <a:r>
                        <a:rPr lang="en-US" sz="1900" b="1" dirty="0" err="1">
                          <a:solidFill>
                            <a:schemeClr val="tx1"/>
                          </a:solidFill>
                          <a:effectLst/>
                          <a:latin typeface="Times New Roman" panose="02020603050405020304" pitchFamily="18" charset="0"/>
                          <a:cs typeface="Times New Roman" panose="02020603050405020304" pitchFamily="18" charset="0"/>
                        </a:rPr>
                        <a:t>Sự</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việc</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hiện</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tượng</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đó</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diễn</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ra</a:t>
                      </a:r>
                      <a:r>
                        <a:rPr lang="en-US" sz="1900" b="1" dirty="0">
                          <a:solidFill>
                            <a:schemeClr val="tx1"/>
                          </a:solidFill>
                          <a:effectLst/>
                          <a:latin typeface="Times New Roman" panose="02020603050405020304" pitchFamily="18" charset="0"/>
                          <a:cs typeface="Times New Roman" panose="02020603050405020304" pitchFamily="18" charset="0"/>
                        </a:rPr>
                        <a:t> ở </a:t>
                      </a:r>
                      <a:r>
                        <a:rPr lang="en-US" sz="1900" b="1" dirty="0" err="1">
                          <a:solidFill>
                            <a:schemeClr val="tx1"/>
                          </a:solidFill>
                          <a:effectLst/>
                          <a:latin typeface="Times New Roman" panose="02020603050405020304" pitchFamily="18" charset="0"/>
                          <a:cs typeface="Times New Roman" panose="02020603050405020304" pitchFamily="18" charset="0"/>
                        </a:rPr>
                        <a:t>mức</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độ</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nào</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dirty="0">
                          <a:solidFill>
                            <a:schemeClr val="tx1"/>
                          </a:solidFill>
                          <a:effectLst/>
                          <a:latin typeface="Times New Roman" panose="02020603050405020304" pitchFamily="18" charset="0"/>
                          <a:cs typeface="Times New Roman" panose="02020603050405020304" pitchFamily="18" charset="0"/>
                        </a:rPr>
                        <a:t>(</a:t>
                      </a:r>
                      <a:r>
                        <a:rPr lang="en-US" sz="1900" dirty="0" err="1">
                          <a:solidFill>
                            <a:schemeClr val="tx1"/>
                          </a:solidFill>
                          <a:effectLst/>
                          <a:latin typeface="Times New Roman" panose="02020603050405020304" pitchFamily="18" charset="0"/>
                          <a:cs typeface="Times New Roman" panose="02020603050405020304" pitchFamily="18" charset="0"/>
                        </a:rPr>
                        <a:t>phổ</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biến</a:t>
                      </a:r>
                      <a:r>
                        <a:rPr lang="en-US" sz="1900" dirty="0">
                          <a:solidFill>
                            <a:schemeClr val="tx1"/>
                          </a:solidFill>
                          <a:effectLst/>
                          <a:latin typeface="Times New Roman" panose="02020603050405020304" pitchFamily="18" charset="0"/>
                          <a:cs typeface="Times New Roman" panose="02020603050405020304" pitchFamily="18" charset="0"/>
                        </a:rPr>
                        <a:t> hay </a:t>
                      </a:r>
                      <a:r>
                        <a:rPr lang="en-US" sz="1900" dirty="0" err="1">
                          <a:solidFill>
                            <a:schemeClr val="tx1"/>
                          </a:solidFill>
                          <a:effectLst/>
                          <a:latin typeface="Times New Roman" panose="02020603050405020304" pitchFamily="18" charset="0"/>
                          <a:cs typeface="Times New Roman" panose="02020603050405020304" pitchFamily="18" charset="0"/>
                        </a:rPr>
                        <a:t>không</a:t>
                      </a:r>
                      <a:r>
                        <a:rPr lang="en-US" sz="1900" dirty="0">
                          <a:solidFill>
                            <a:schemeClr val="tx1"/>
                          </a:solidFill>
                          <a:effectLst/>
                          <a:latin typeface="Times New Roman" panose="02020603050405020304" pitchFamily="18" charset="0"/>
                          <a:cs typeface="Times New Roman" panose="02020603050405020304" pitchFamily="18" charset="0"/>
                        </a:rPr>
                        <a:t>?)</a:t>
                      </a:r>
                      <a:endParaRPr lang="en-US" sz="1900" dirty="0">
                        <a:solidFill>
                          <a:schemeClr val="tx1"/>
                        </a:solidFill>
                        <a:effectLst/>
                        <a:latin typeface="Times New Roman" panose="02020603050405020304" pitchFamily="18" charset="0"/>
                        <a:ea typeface="Calibri" panose="020F0502020204030204"/>
                        <a:cs typeface="Times New Roman" panose="02020603050405020304" pitchFamily="18" charset="0"/>
                      </a:endParaRPr>
                    </a:p>
                  </a:txBody>
                  <a:tcPr marL="45323" marR="453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248765">
                <a:tc>
                  <a:txBody>
                    <a:bodyPr/>
                    <a:lstStyle/>
                    <a:p>
                      <a:pPr marL="0" marR="0">
                        <a:lnSpc>
                          <a:spcPct val="107000"/>
                        </a:lnSpc>
                        <a:spcBef>
                          <a:spcPts val="0"/>
                        </a:spcBef>
                        <a:spcAft>
                          <a:spcPts val="0"/>
                        </a:spcAft>
                      </a:pPr>
                      <a:r>
                        <a:rPr lang="en-US" sz="1900" dirty="0" err="1">
                          <a:solidFill>
                            <a:schemeClr val="tx1"/>
                          </a:solidFill>
                          <a:effectLst/>
                          <a:latin typeface="Times New Roman" panose="02020603050405020304" pitchFamily="18" charset="0"/>
                          <a:cs typeface="Times New Roman" panose="02020603050405020304" pitchFamily="18" charset="0"/>
                        </a:rPr>
                        <a:t>Bàn</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luận</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Phân</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tích</a:t>
                      </a:r>
                      <a:r>
                        <a:rPr lang="en-US" sz="1900" dirty="0">
                          <a:solidFill>
                            <a:schemeClr val="tx1"/>
                          </a:solidFill>
                          <a:effectLst/>
                          <a:latin typeface="Times New Roman" panose="02020603050405020304" pitchFamily="18" charset="0"/>
                          <a:cs typeface="Times New Roman" panose="02020603050405020304" pitchFamily="18" charset="0"/>
                        </a:rPr>
                        <a:t> ý </a:t>
                      </a:r>
                      <a:r>
                        <a:rPr lang="en-US" sz="1900" dirty="0" err="1">
                          <a:solidFill>
                            <a:schemeClr val="tx1"/>
                          </a:solidFill>
                          <a:effectLst/>
                          <a:latin typeface="Times New Roman" panose="02020603050405020304" pitchFamily="18" charset="0"/>
                          <a:cs typeface="Times New Roman" panose="02020603050405020304" pitchFamily="18" charset="0"/>
                        </a:rPr>
                        <a:t>nghĩa</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của</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vấn</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đề</a:t>
                      </a:r>
                      <a:endParaRPr lang="en-US" sz="1900" dirty="0">
                        <a:solidFill>
                          <a:schemeClr val="tx1"/>
                        </a:solidFill>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Với</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bản</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thân</a:t>
                      </a:r>
                      <a:endParaRPr lang="en-US" sz="1900" b="0" dirty="0">
                        <a:solidFill>
                          <a:schemeClr val="tx1"/>
                        </a:solidFill>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Với</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gia</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đình</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nhà</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trường</a:t>
                      </a:r>
                      <a:endParaRPr lang="en-US" sz="1900" b="0" dirty="0">
                        <a:solidFill>
                          <a:schemeClr val="tx1"/>
                        </a:solidFill>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Với</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xã</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hội</a:t>
                      </a:r>
                      <a:r>
                        <a:rPr lang="en-US" sz="1900" b="0" baseline="0" dirty="0">
                          <a:solidFill>
                            <a:schemeClr val="tx1"/>
                          </a:solidFill>
                          <a:effectLst/>
                          <a:latin typeface="Times New Roman" panose="02020603050405020304" pitchFamily="18" charset="0"/>
                          <a:cs typeface="Times New Roman" panose="02020603050405020304" pitchFamily="18" charset="0"/>
                        </a:rPr>
                        <a:t> </a:t>
                      </a:r>
                      <a:r>
                        <a:rPr lang="en-US" sz="1900" b="0" dirty="0">
                          <a:solidFill>
                            <a:schemeClr val="tx1"/>
                          </a:solidFill>
                          <a:effectLst/>
                          <a:latin typeface="Times New Roman" panose="02020603050405020304" pitchFamily="18" charset="0"/>
                          <a:cs typeface="Times New Roman" panose="02020603050405020304" pitchFamily="18" charset="0"/>
                        </a:rPr>
                        <a:t>(</a:t>
                      </a:r>
                      <a:r>
                        <a:rPr lang="en-US" sz="1900" b="0" dirty="0" err="1">
                          <a:solidFill>
                            <a:schemeClr val="tx1"/>
                          </a:solidFill>
                          <a:effectLst/>
                          <a:latin typeface="Times New Roman" panose="02020603050405020304" pitchFamily="18" charset="0"/>
                          <a:cs typeface="Times New Roman" panose="02020603050405020304" pitchFamily="18" charset="0"/>
                        </a:rPr>
                        <a:t>tại</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sao</a:t>
                      </a:r>
                      <a:r>
                        <a:rPr lang="en-US" sz="1900" b="0" dirty="0">
                          <a:solidFill>
                            <a:schemeClr val="tx1"/>
                          </a:solidFill>
                          <a:effectLst/>
                          <a:latin typeface="Times New Roman" panose="02020603050405020304" pitchFamily="18" charset="0"/>
                          <a:cs typeface="Times New Roman" panose="02020603050405020304" pitchFamily="18" charset="0"/>
                        </a:rPr>
                        <a:t>? )</a:t>
                      </a:r>
                      <a:endParaRPr lang="en-US" sz="1900" b="0" dirty="0">
                        <a:solidFill>
                          <a:schemeClr val="tx1"/>
                        </a:solidFill>
                        <a:effectLst/>
                        <a:latin typeface="Times New Roman" panose="02020603050405020304" pitchFamily="18" charset="0"/>
                        <a:ea typeface="Calibri" panose="020F0502020204030204"/>
                        <a:cs typeface="Times New Roman" panose="02020603050405020304" pitchFamily="18" charset="0"/>
                      </a:endParaRPr>
                    </a:p>
                  </a:txBody>
                  <a:tcPr marL="45323" marR="453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900" b="1" dirty="0">
                          <a:solidFill>
                            <a:schemeClr val="tx1"/>
                          </a:solidFill>
                          <a:effectLst/>
                          <a:latin typeface="Times New Roman" panose="02020603050405020304" pitchFamily="18" charset="0"/>
                          <a:ea typeface="Calibri" panose="020F0502020204030204"/>
                          <a:cs typeface="Times New Roman" panose="02020603050405020304" pitchFamily="18" charset="0"/>
                        </a:rPr>
                        <a:t>4</a:t>
                      </a:r>
                    </a:p>
                  </a:txBody>
                  <a:tcPr marL="45323" marR="453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900" b="1" dirty="0" err="1">
                          <a:solidFill>
                            <a:schemeClr val="tx1"/>
                          </a:solidFill>
                          <a:effectLst/>
                          <a:latin typeface="Times New Roman" panose="02020603050405020304" pitchFamily="18" charset="0"/>
                          <a:cs typeface="Times New Roman" panose="02020603050405020304" pitchFamily="18" charset="0"/>
                        </a:rPr>
                        <a:t>Phân</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tích</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nguyên</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nhân</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dẫn</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đến</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sự</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việc</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hiện</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tượng</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đó</a:t>
                      </a:r>
                      <a:r>
                        <a:rPr lang="en-US" sz="1900" b="1" dirty="0">
                          <a:solidFill>
                            <a:schemeClr val="tx1"/>
                          </a:solidFill>
                          <a:effectLst/>
                          <a:latin typeface="Times New Roman" panose="02020603050405020304" pitchFamily="18" charset="0"/>
                          <a:cs typeface="Times New Roman" panose="02020603050405020304" pitchFamily="18" charset="0"/>
                        </a:rPr>
                        <a:t>.</a:t>
                      </a:r>
                    </a:p>
                    <a:p>
                      <a:pPr marL="0" marR="0">
                        <a:lnSpc>
                          <a:spcPct val="107000"/>
                        </a:lnSpc>
                        <a:spcBef>
                          <a:spcPts val="0"/>
                        </a:spcBef>
                        <a:spcAft>
                          <a:spcPts val="0"/>
                        </a:spcAft>
                      </a:pP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Chủ</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quan</a:t>
                      </a:r>
                      <a:endParaRPr lang="en-US" sz="1900" dirty="0">
                        <a:solidFill>
                          <a:schemeClr val="tx1"/>
                        </a:solidFill>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Khách</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quan</a:t>
                      </a:r>
                      <a:endParaRPr lang="en-US" sz="1900" dirty="0">
                        <a:solidFill>
                          <a:schemeClr val="tx1"/>
                        </a:solidFill>
                        <a:effectLst/>
                        <a:latin typeface="Times New Roman" panose="02020603050405020304" pitchFamily="18" charset="0"/>
                        <a:ea typeface="Calibri" panose="020F0502020204030204"/>
                        <a:cs typeface="Times New Roman" panose="02020603050405020304" pitchFamily="18" charset="0"/>
                      </a:endParaRPr>
                    </a:p>
                  </a:txBody>
                  <a:tcPr marL="45323" marR="453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566293">
                <a:tc>
                  <a:txBody>
                    <a:bodyPr/>
                    <a:lstStyle/>
                    <a:p>
                      <a:pPr marL="0" marR="0">
                        <a:lnSpc>
                          <a:spcPct val="107000"/>
                        </a:lnSpc>
                        <a:spcBef>
                          <a:spcPts val="0"/>
                        </a:spcBef>
                        <a:spcAft>
                          <a:spcPts val="0"/>
                        </a:spcAft>
                      </a:pPr>
                      <a:r>
                        <a:rPr lang="en-US" sz="1900" dirty="0" err="1">
                          <a:solidFill>
                            <a:schemeClr val="tx1"/>
                          </a:solidFill>
                          <a:effectLst/>
                          <a:latin typeface="Times New Roman" panose="02020603050405020304" pitchFamily="18" charset="0"/>
                          <a:cs typeface="Times New Roman" panose="02020603050405020304" pitchFamily="18" charset="0"/>
                        </a:rPr>
                        <a:t>Bình</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luận</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Về</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vấn</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đề</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trái</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ngược</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phản</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đề</a:t>
                      </a:r>
                      <a:r>
                        <a:rPr lang="en-US" sz="1900" dirty="0">
                          <a:solidFill>
                            <a:schemeClr val="tx1"/>
                          </a:solidFill>
                          <a:effectLst/>
                          <a:latin typeface="Times New Roman" panose="02020603050405020304" pitchFamily="18" charset="0"/>
                          <a:cs typeface="Times New Roman" panose="02020603050405020304" pitchFamily="18" charset="0"/>
                        </a:rPr>
                        <a:t>)</a:t>
                      </a:r>
                      <a:endParaRPr lang="en-US" sz="1900" dirty="0">
                        <a:solidFill>
                          <a:schemeClr val="tx1"/>
                        </a:solidFill>
                        <a:effectLst/>
                        <a:latin typeface="Times New Roman" panose="02020603050405020304" pitchFamily="18" charset="0"/>
                        <a:ea typeface="Calibri" panose="020F0502020204030204"/>
                        <a:cs typeface="Times New Roman" panose="02020603050405020304" pitchFamily="18" charset="0"/>
                      </a:endParaRPr>
                    </a:p>
                  </a:txBody>
                  <a:tcPr marL="45323" marR="453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900" b="1" dirty="0">
                          <a:solidFill>
                            <a:schemeClr val="tx1"/>
                          </a:solidFill>
                          <a:effectLst/>
                          <a:latin typeface="Times New Roman" panose="02020603050405020304" pitchFamily="18" charset="0"/>
                          <a:ea typeface="Calibri" panose="020F0502020204030204"/>
                          <a:cs typeface="Times New Roman" panose="02020603050405020304" pitchFamily="18" charset="0"/>
                        </a:rPr>
                        <a:t>5</a:t>
                      </a:r>
                    </a:p>
                  </a:txBody>
                  <a:tcPr marL="45323" marR="453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900" b="1" dirty="0" err="1">
                          <a:solidFill>
                            <a:schemeClr val="tx1"/>
                          </a:solidFill>
                          <a:effectLst/>
                          <a:latin typeface="Times New Roman" panose="02020603050405020304" pitchFamily="18" charset="0"/>
                          <a:cs typeface="Times New Roman" panose="02020603050405020304" pitchFamily="18" charset="0"/>
                        </a:rPr>
                        <a:t>Nêu</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tác</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hại</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0" dirty="0">
                          <a:solidFill>
                            <a:schemeClr val="tx1"/>
                          </a:solidFill>
                          <a:effectLst/>
                          <a:latin typeface="Times New Roman" panose="02020603050405020304" pitchFamily="18" charset="0"/>
                          <a:cs typeface="Times New Roman" panose="02020603050405020304" pitchFamily="18" charset="0"/>
                        </a:rPr>
                        <a:t>(</a:t>
                      </a:r>
                      <a:r>
                        <a:rPr lang="en-US" sz="1900" b="0" dirty="0" err="1">
                          <a:solidFill>
                            <a:schemeClr val="tx1"/>
                          </a:solidFill>
                          <a:effectLst/>
                          <a:latin typeface="Times New Roman" panose="02020603050405020304" pitchFamily="18" charset="0"/>
                          <a:cs typeface="Times New Roman" panose="02020603050405020304" pitchFamily="18" charset="0"/>
                        </a:rPr>
                        <a:t>với</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sự</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việc</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xấu</a:t>
                      </a:r>
                      <a:r>
                        <a:rPr lang="en-US" sz="1900" b="0" dirty="0">
                          <a:solidFill>
                            <a:schemeClr val="tx1"/>
                          </a:solidFill>
                          <a:effectLst/>
                          <a:latin typeface="Times New Roman" panose="02020603050405020304" pitchFamily="18" charset="0"/>
                          <a:cs typeface="Times New Roman" panose="02020603050405020304" pitchFamily="18" charset="0"/>
                        </a:rPr>
                        <a:t>)</a:t>
                      </a:r>
                    </a:p>
                    <a:p>
                      <a:pPr marL="0" marR="0">
                        <a:lnSpc>
                          <a:spcPct val="107000"/>
                        </a:lnSpc>
                        <a:spcBef>
                          <a:spcPts val="0"/>
                        </a:spcBef>
                        <a:spcAft>
                          <a:spcPts val="0"/>
                        </a:spcAft>
                      </a:pPr>
                      <a:r>
                        <a:rPr lang="en-US" sz="1900" b="1" dirty="0" err="1">
                          <a:solidFill>
                            <a:schemeClr val="tx1"/>
                          </a:solidFill>
                          <a:effectLst/>
                          <a:latin typeface="Times New Roman" panose="02020603050405020304" pitchFamily="18" charset="0"/>
                          <a:cs typeface="Times New Roman" panose="02020603050405020304" pitchFamily="18" charset="0"/>
                        </a:rPr>
                        <a:t>Nêu</a:t>
                      </a:r>
                      <a:r>
                        <a:rPr lang="en-US" sz="1900" b="1" baseline="0" dirty="0">
                          <a:solidFill>
                            <a:schemeClr val="tx1"/>
                          </a:solidFill>
                          <a:effectLst/>
                          <a:latin typeface="Times New Roman" panose="02020603050405020304" pitchFamily="18" charset="0"/>
                          <a:cs typeface="Times New Roman" panose="02020603050405020304" pitchFamily="18" charset="0"/>
                        </a:rPr>
                        <a:t> </a:t>
                      </a:r>
                      <a:r>
                        <a:rPr lang="en-US" sz="1900" b="1" dirty="0">
                          <a:solidFill>
                            <a:schemeClr val="tx1"/>
                          </a:solidFill>
                          <a:effectLst/>
                          <a:latin typeface="Times New Roman" panose="02020603050405020304" pitchFamily="18" charset="0"/>
                          <a:cs typeface="Times New Roman" panose="02020603050405020304" pitchFamily="18" charset="0"/>
                        </a:rPr>
                        <a:t>ý </a:t>
                      </a:r>
                      <a:r>
                        <a:rPr lang="en-US" sz="1900" b="1" dirty="0" err="1">
                          <a:solidFill>
                            <a:schemeClr val="tx1"/>
                          </a:solidFill>
                          <a:effectLst/>
                          <a:latin typeface="Times New Roman" panose="02020603050405020304" pitchFamily="18" charset="0"/>
                          <a:cs typeface="Times New Roman" panose="02020603050405020304" pitchFamily="18" charset="0"/>
                        </a:rPr>
                        <a:t>nghĩa</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tác</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dụng</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0" dirty="0">
                          <a:solidFill>
                            <a:schemeClr val="tx1"/>
                          </a:solidFill>
                          <a:effectLst/>
                          <a:latin typeface="Times New Roman" panose="02020603050405020304" pitchFamily="18" charset="0"/>
                          <a:cs typeface="Times New Roman" panose="02020603050405020304" pitchFamily="18" charset="0"/>
                        </a:rPr>
                        <a:t>(</a:t>
                      </a:r>
                      <a:r>
                        <a:rPr lang="en-US" sz="1900" b="0" dirty="0" err="1">
                          <a:solidFill>
                            <a:schemeClr val="tx1"/>
                          </a:solidFill>
                          <a:effectLst/>
                          <a:latin typeface="Times New Roman" panose="02020603050405020304" pitchFamily="18" charset="0"/>
                          <a:cs typeface="Times New Roman" panose="02020603050405020304" pitchFamily="18" charset="0"/>
                        </a:rPr>
                        <a:t>với</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sự</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việc</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tốt</a:t>
                      </a:r>
                      <a:r>
                        <a:rPr lang="en-US" sz="1900" b="0" dirty="0">
                          <a:solidFill>
                            <a:schemeClr val="tx1"/>
                          </a:solidFill>
                          <a:effectLst/>
                          <a:latin typeface="Times New Roman" panose="02020603050405020304" pitchFamily="18" charset="0"/>
                          <a:cs typeface="Times New Roman" panose="02020603050405020304" pitchFamily="18" charset="0"/>
                        </a:rPr>
                        <a:t>)</a:t>
                      </a:r>
                    </a:p>
                    <a:p>
                      <a:pPr marL="0" marR="0">
                        <a:lnSpc>
                          <a:spcPct val="107000"/>
                        </a:lnSpc>
                        <a:spcBef>
                          <a:spcPts val="0"/>
                        </a:spcBef>
                        <a:spcAft>
                          <a:spcPts val="0"/>
                        </a:spcAft>
                      </a:pP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Đối</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với</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bản</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thân</a:t>
                      </a:r>
                      <a:endParaRPr lang="en-US" sz="1900" dirty="0">
                        <a:solidFill>
                          <a:schemeClr val="tx1"/>
                        </a:solidFill>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Đối</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với</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gia</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đình</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nhà</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trường</a:t>
                      </a:r>
                      <a:endParaRPr lang="en-US" sz="1900" dirty="0">
                        <a:solidFill>
                          <a:schemeClr val="tx1"/>
                        </a:solidFill>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Đối</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với</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xã</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hội</a:t>
                      </a:r>
                      <a:endParaRPr lang="en-US" sz="1900" dirty="0">
                        <a:solidFill>
                          <a:schemeClr val="tx1"/>
                        </a:solidFill>
                        <a:effectLst/>
                        <a:latin typeface="Times New Roman" panose="02020603050405020304" pitchFamily="18" charset="0"/>
                        <a:ea typeface="Calibri" panose="020F0502020204030204"/>
                        <a:cs typeface="Times New Roman" panose="02020603050405020304" pitchFamily="18" charset="0"/>
                      </a:endParaRPr>
                    </a:p>
                  </a:txBody>
                  <a:tcPr marL="45323" marR="453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566293">
                <a:tc>
                  <a:txBody>
                    <a:bodyPr/>
                    <a:lstStyle/>
                    <a:p>
                      <a:pPr marL="0" marR="0" indent="0" algn="l" defTabSz="914400" rtl="0" eaLnBrk="1" fontAlgn="auto" latinLnBrk="0" hangingPunct="1">
                        <a:lnSpc>
                          <a:spcPct val="107000"/>
                        </a:lnSpc>
                        <a:spcBef>
                          <a:spcPts val="0"/>
                        </a:spcBef>
                        <a:spcAft>
                          <a:spcPts val="0"/>
                        </a:spcAft>
                        <a:buClrTx/>
                        <a:buSzTx/>
                        <a:buFontTx/>
                        <a:buNone/>
                        <a:defRPr/>
                      </a:pPr>
                      <a:r>
                        <a:rPr lang="en-US" sz="1900" dirty="0" err="1">
                          <a:solidFill>
                            <a:schemeClr val="tx1"/>
                          </a:solidFill>
                          <a:effectLst/>
                          <a:latin typeface="Times New Roman" panose="02020603050405020304" pitchFamily="18" charset="0"/>
                          <a:cs typeface="Times New Roman" panose="02020603050405020304" pitchFamily="18" charset="0"/>
                        </a:rPr>
                        <a:t>Bài</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học</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nhận</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thức</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hành</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động</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b="0" dirty="0">
                          <a:solidFill>
                            <a:schemeClr val="tx1"/>
                          </a:solidFill>
                          <a:effectLst/>
                          <a:latin typeface="Times New Roman" panose="02020603050405020304" pitchFamily="18" charset="0"/>
                          <a:cs typeface="Times New Roman" panose="02020603050405020304" pitchFamily="18" charset="0"/>
                        </a:rPr>
                        <a:t>(</a:t>
                      </a:r>
                      <a:r>
                        <a:rPr lang="en-US" sz="1900" b="0" dirty="0" err="1">
                          <a:solidFill>
                            <a:schemeClr val="tx1"/>
                          </a:solidFill>
                          <a:effectLst/>
                          <a:latin typeface="Times New Roman" panose="02020603050405020304" pitchFamily="18" charset="0"/>
                          <a:cs typeface="Times New Roman" panose="02020603050405020304" pitchFamily="18" charset="0"/>
                        </a:rPr>
                        <a:t>làm</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gì</a:t>
                      </a:r>
                      <a:r>
                        <a:rPr lang="en-US" sz="1900" b="0" dirty="0">
                          <a:solidFill>
                            <a:schemeClr val="tx1"/>
                          </a:solidFill>
                          <a:effectLst/>
                          <a:latin typeface="Times New Roman" panose="02020603050405020304" pitchFamily="18" charset="0"/>
                          <a:cs typeface="Times New Roman" panose="02020603050405020304" pitchFamily="18" charset="0"/>
                        </a:rPr>
                        <a:t> ?)</a:t>
                      </a:r>
                    </a:p>
                    <a:p>
                      <a:pPr marL="0" marR="0">
                        <a:lnSpc>
                          <a:spcPct val="107000"/>
                        </a:lnSpc>
                        <a:spcBef>
                          <a:spcPts val="0"/>
                        </a:spcBef>
                        <a:spcAft>
                          <a:spcPts val="0"/>
                        </a:spcAft>
                      </a:pP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Nhận</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thức</a:t>
                      </a:r>
                      <a:endParaRPr lang="en-US" sz="1900" dirty="0">
                        <a:solidFill>
                          <a:schemeClr val="tx1"/>
                        </a:solidFill>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Hành</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động</a:t>
                      </a:r>
                      <a:endParaRPr lang="en-US" sz="1900" dirty="0">
                        <a:solidFill>
                          <a:schemeClr val="tx1"/>
                        </a:solidFill>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900" dirty="0">
                          <a:solidFill>
                            <a:schemeClr val="tx1"/>
                          </a:solidFill>
                          <a:effectLst/>
                          <a:latin typeface="Times New Roman" panose="02020603050405020304" pitchFamily="18" charset="0"/>
                          <a:cs typeface="Times New Roman" panose="02020603050405020304" pitchFamily="18" charset="0"/>
                        </a:rPr>
                        <a:t>+ Chung: </a:t>
                      </a:r>
                      <a:r>
                        <a:rPr lang="en-US" sz="1900" b="0" dirty="0" err="1">
                          <a:solidFill>
                            <a:schemeClr val="tx1"/>
                          </a:solidFill>
                          <a:effectLst/>
                          <a:latin typeface="Times New Roman" panose="02020603050405020304" pitchFamily="18" charset="0"/>
                          <a:cs typeface="Times New Roman" panose="02020603050405020304" pitchFamily="18" charset="0"/>
                        </a:rPr>
                        <a:t>Với</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mỗi</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người</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như</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thế</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nào</a:t>
                      </a:r>
                      <a:r>
                        <a:rPr lang="en-US" sz="1900" b="0" dirty="0">
                          <a:solidFill>
                            <a:schemeClr val="tx1"/>
                          </a:solidFill>
                          <a:effectLst/>
                          <a:latin typeface="Times New Roman" panose="02020603050405020304" pitchFamily="18" charset="0"/>
                          <a:cs typeface="Times New Roman" panose="02020603050405020304" pitchFamily="18" charset="0"/>
                        </a:rPr>
                        <a:t>?</a:t>
                      </a:r>
                    </a:p>
                    <a:p>
                      <a:pPr marL="0" marR="0">
                        <a:lnSpc>
                          <a:spcPct val="107000"/>
                        </a:lnSpc>
                        <a:spcBef>
                          <a:spcPts val="0"/>
                        </a:spcBef>
                        <a:spcAft>
                          <a:spcPts val="0"/>
                        </a:spcAft>
                      </a:pP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Riêng</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Là</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học</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sinh</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như</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thế</a:t>
                      </a:r>
                      <a:r>
                        <a:rPr lang="en-US" sz="1900" b="0" dirty="0">
                          <a:solidFill>
                            <a:schemeClr val="tx1"/>
                          </a:solidFill>
                          <a:effectLst/>
                          <a:latin typeface="Times New Roman" panose="02020603050405020304" pitchFamily="18" charset="0"/>
                          <a:cs typeface="Times New Roman" panose="02020603050405020304" pitchFamily="18" charset="0"/>
                        </a:rPr>
                        <a:t> </a:t>
                      </a:r>
                      <a:r>
                        <a:rPr lang="en-US" sz="1900" b="0" dirty="0" err="1">
                          <a:solidFill>
                            <a:schemeClr val="tx1"/>
                          </a:solidFill>
                          <a:effectLst/>
                          <a:latin typeface="Times New Roman" panose="02020603050405020304" pitchFamily="18" charset="0"/>
                          <a:cs typeface="Times New Roman" panose="02020603050405020304" pitchFamily="18" charset="0"/>
                        </a:rPr>
                        <a:t>nào</a:t>
                      </a:r>
                      <a:r>
                        <a:rPr lang="en-US" sz="1900" b="0" dirty="0">
                          <a:solidFill>
                            <a:schemeClr val="tx1"/>
                          </a:solidFill>
                          <a:effectLst/>
                          <a:latin typeface="Times New Roman" panose="02020603050405020304" pitchFamily="18" charset="0"/>
                          <a:cs typeface="Times New Roman" panose="02020603050405020304" pitchFamily="18" charset="0"/>
                        </a:rPr>
                        <a:t>?</a:t>
                      </a:r>
                    </a:p>
                  </a:txBody>
                  <a:tcPr marL="45323" marR="453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900" b="1" dirty="0">
                          <a:solidFill>
                            <a:schemeClr val="tx1"/>
                          </a:solidFill>
                          <a:effectLst/>
                          <a:latin typeface="Times New Roman" panose="02020603050405020304" pitchFamily="18" charset="0"/>
                          <a:ea typeface="Calibri" panose="020F0502020204030204"/>
                          <a:cs typeface="Times New Roman" panose="02020603050405020304" pitchFamily="18" charset="0"/>
                        </a:rPr>
                        <a:t>6</a:t>
                      </a:r>
                    </a:p>
                  </a:txBody>
                  <a:tcPr marL="45323" marR="453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900" b="1" dirty="0" err="1">
                          <a:solidFill>
                            <a:schemeClr val="tx1"/>
                          </a:solidFill>
                          <a:effectLst/>
                          <a:latin typeface="Times New Roman" panose="02020603050405020304" pitchFamily="18" charset="0"/>
                          <a:cs typeface="Times New Roman" panose="02020603050405020304" pitchFamily="18" charset="0"/>
                        </a:rPr>
                        <a:t>Biện</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pháp</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khắc</a:t>
                      </a:r>
                      <a:r>
                        <a:rPr lang="en-US" sz="1900" b="1" dirty="0">
                          <a:solidFill>
                            <a:schemeClr val="tx1"/>
                          </a:solidFill>
                          <a:effectLst/>
                          <a:latin typeface="Times New Roman" panose="02020603050405020304" pitchFamily="18" charset="0"/>
                          <a:cs typeface="Times New Roman" panose="02020603050405020304" pitchFamily="18" charset="0"/>
                        </a:rPr>
                        <a:t> </a:t>
                      </a:r>
                      <a:r>
                        <a:rPr lang="en-US" sz="1900" b="1" dirty="0" err="1">
                          <a:solidFill>
                            <a:schemeClr val="tx1"/>
                          </a:solidFill>
                          <a:effectLst/>
                          <a:latin typeface="Times New Roman" panose="02020603050405020304" pitchFamily="18" charset="0"/>
                          <a:cs typeface="Times New Roman" panose="02020603050405020304" pitchFamily="18" charset="0"/>
                        </a:rPr>
                        <a:t>phục</a:t>
                      </a:r>
                      <a:endParaRPr lang="en-US" sz="1900" b="1" dirty="0">
                        <a:solidFill>
                          <a:schemeClr val="tx1"/>
                        </a:solidFill>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900" dirty="0">
                          <a:solidFill>
                            <a:schemeClr val="tx1"/>
                          </a:solidFill>
                          <a:effectLst/>
                          <a:latin typeface="Times New Roman" panose="02020603050405020304" pitchFamily="18" charset="0"/>
                          <a:cs typeface="Times New Roman" panose="02020603050405020304" pitchFamily="18" charset="0"/>
                        </a:rPr>
                        <a:t>(</a:t>
                      </a:r>
                      <a:r>
                        <a:rPr lang="en-US" sz="1900" dirty="0" err="1">
                          <a:solidFill>
                            <a:schemeClr val="tx1"/>
                          </a:solidFill>
                          <a:effectLst/>
                          <a:latin typeface="Times New Roman" panose="02020603050405020304" pitchFamily="18" charset="0"/>
                          <a:cs typeface="Times New Roman" panose="02020603050405020304" pitchFamily="18" charset="0"/>
                        </a:rPr>
                        <a:t>Cách</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phát</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huy</a:t>
                      </a:r>
                      <a:r>
                        <a:rPr lang="en-US" sz="1900" baseline="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và</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bài</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học</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liên</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hệ</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lời</a:t>
                      </a:r>
                      <a:r>
                        <a:rPr lang="en-US" sz="1900" dirty="0">
                          <a:solidFill>
                            <a:schemeClr val="tx1"/>
                          </a:solidFill>
                          <a:effectLst/>
                          <a:latin typeface="Times New Roman" panose="02020603050405020304" pitchFamily="18" charset="0"/>
                          <a:cs typeface="Times New Roman" panose="02020603050405020304" pitchFamily="18" charset="0"/>
                        </a:rPr>
                        <a:t> </a:t>
                      </a:r>
                      <a:r>
                        <a:rPr lang="en-US" sz="1900" dirty="0" err="1">
                          <a:solidFill>
                            <a:schemeClr val="tx1"/>
                          </a:solidFill>
                          <a:effectLst/>
                          <a:latin typeface="Times New Roman" panose="02020603050405020304" pitchFamily="18" charset="0"/>
                          <a:cs typeface="Times New Roman" panose="02020603050405020304" pitchFamily="18" charset="0"/>
                        </a:rPr>
                        <a:t>khuyên</a:t>
                      </a:r>
                      <a:r>
                        <a:rPr lang="en-US" sz="1900" dirty="0">
                          <a:solidFill>
                            <a:schemeClr val="tx1"/>
                          </a:solidFill>
                          <a:effectLst/>
                          <a:latin typeface="Times New Roman" panose="02020603050405020304" pitchFamily="18" charset="0"/>
                          <a:cs typeface="Times New Roman" panose="02020603050405020304" pitchFamily="18" charset="0"/>
                        </a:rPr>
                        <a:t>)</a:t>
                      </a:r>
                      <a:endParaRPr lang="en-US" sz="1900" dirty="0">
                        <a:solidFill>
                          <a:schemeClr val="tx1"/>
                        </a:solidFill>
                        <a:effectLst/>
                        <a:latin typeface="Times New Roman" panose="02020603050405020304" pitchFamily="18" charset="0"/>
                        <a:ea typeface="Calibri" panose="020F0502020204030204"/>
                        <a:cs typeface="Times New Roman" panose="02020603050405020304" pitchFamily="18" charset="0"/>
                      </a:endParaRPr>
                    </a:p>
                  </a:txBody>
                  <a:tcPr marL="45323" marR="453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9" name="Rectangle 8"/>
          <p:cNvSpPr/>
          <p:nvPr/>
        </p:nvSpPr>
        <p:spPr>
          <a:xfrm>
            <a:off x="4038600" y="1"/>
            <a:ext cx="4114800" cy="45720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2800" b="1" dirty="0">
                <a:solidFill>
                  <a:srgbClr val="FF0000"/>
                </a:solidFill>
              </a:rPr>
              <a:t>TÌM Ý VÀ LẬP DÀN Ý</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228600">
              <a:lnSpc>
                <a:spcPct val="115000"/>
              </a:lnSpc>
              <a:spcBef>
                <a:spcPts val="0"/>
              </a:spcBef>
              <a:spcAft>
                <a:spcPts val="1000"/>
              </a:spcAft>
            </a:pPr>
            <a:r>
              <a:rPr lang="vi-VN" sz="3600" cap="none" dirty="0">
                <a:solidFill>
                  <a:srgbClr val="FF0000"/>
                </a:solidFill>
                <a:latin typeface="#9Slide03 AllRoundGothic" panose="020B0703020202020104" pitchFamily="34" charset="0"/>
                <a:ea typeface="Calibri" panose="020F0502020204030204" pitchFamily="34" charset="0"/>
                <a:cs typeface="Times New Roman" pitchFamily="18" charset="0"/>
              </a:rPr>
              <a:t>Ý 4:</a:t>
            </a:r>
            <a:r>
              <a:rPr lang="en-US" sz="3600" cap="none" dirty="0">
                <a:solidFill>
                  <a:srgbClr val="FF0000"/>
                </a:solidFill>
                <a:latin typeface="#9Slide03 AllRoundGothic" panose="020B0703020202020104" pitchFamily="34" charset="0"/>
                <a:ea typeface="Calibri" panose="020F0502020204030204" pitchFamily="34" charset="0"/>
                <a:cs typeface="Times New Roman" pitchFamily="18" charset="0"/>
              </a:rPr>
              <a:t> </a:t>
            </a:r>
            <a:r>
              <a:rPr lang="en-US" sz="3600" cap="none" dirty="0" err="1">
                <a:solidFill>
                  <a:srgbClr val="FF0000"/>
                </a:solidFill>
                <a:latin typeface="#9Slide03 AllRoundGothic" panose="020B0703020202020104" pitchFamily="34" charset="0"/>
                <a:ea typeface="Calibri" panose="020F0502020204030204" pitchFamily="34" charset="0"/>
                <a:cs typeface="Times New Roman" pitchFamily="18" charset="0"/>
              </a:rPr>
              <a:t>Mở</a:t>
            </a:r>
            <a:r>
              <a:rPr lang="en-US" sz="3600" cap="none" dirty="0">
                <a:solidFill>
                  <a:srgbClr val="FF0000"/>
                </a:solidFill>
                <a:latin typeface="#9Slide03 AllRoundGothic" panose="020B0703020202020104" pitchFamily="34" charset="0"/>
                <a:ea typeface="Calibri" panose="020F0502020204030204" pitchFamily="34" charset="0"/>
                <a:cs typeface="Times New Roman" pitchFamily="18" charset="0"/>
              </a:rPr>
              <a:t> </a:t>
            </a:r>
            <a:r>
              <a:rPr lang="en-US" sz="3600" cap="none" dirty="0" err="1">
                <a:solidFill>
                  <a:srgbClr val="FF0000"/>
                </a:solidFill>
                <a:latin typeface="#9Slide03 AllRoundGothic" panose="020B0703020202020104" pitchFamily="34" charset="0"/>
                <a:ea typeface="Calibri" panose="020F0502020204030204" pitchFamily="34" charset="0"/>
                <a:cs typeface="Times New Roman" pitchFamily="18" charset="0"/>
              </a:rPr>
              <a:t>rộng</a:t>
            </a:r>
            <a:r>
              <a:rPr lang="en-US" sz="3600" cap="none" dirty="0">
                <a:solidFill>
                  <a:srgbClr val="FF0000"/>
                </a:solidFill>
                <a:latin typeface="#9Slide03 AllRoundGothic" panose="020B0703020202020104" pitchFamily="34" charset="0"/>
                <a:ea typeface="Calibri" panose="020F0502020204030204" pitchFamily="34" charset="0"/>
                <a:cs typeface="Times New Roman" pitchFamily="18" charset="0"/>
              </a:rPr>
              <a:t> </a:t>
            </a:r>
            <a:r>
              <a:rPr lang="en-US" sz="3600" cap="none" dirty="0" err="1">
                <a:solidFill>
                  <a:srgbClr val="FF0000"/>
                </a:solidFill>
                <a:latin typeface="#9Slide03 AllRoundGothic" panose="020B0703020202020104" pitchFamily="34" charset="0"/>
                <a:ea typeface="Calibri" panose="020F0502020204030204" pitchFamily="34" charset="0"/>
                <a:cs typeface="Times New Roman" pitchFamily="18" charset="0"/>
              </a:rPr>
              <a:t>vấn</a:t>
            </a:r>
            <a:r>
              <a:rPr lang="en-US" sz="3600" cap="none" dirty="0">
                <a:solidFill>
                  <a:srgbClr val="FF0000"/>
                </a:solidFill>
                <a:latin typeface="#9Slide03 AllRoundGothic" panose="020B0703020202020104" pitchFamily="34" charset="0"/>
                <a:ea typeface="Calibri" panose="020F0502020204030204" pitchFamily="34" charset="0"/>
                <a:cs typeface="Times New Roman" pitchFamily="18" charset="0"/>
              </a:rPr>
              <a:t> </a:t>
            </a:r>
            <a:r>
              <a:rPr lang="en-US" sz="3600" cap="none" dirty="0" err="1">
                <a:solidFill>
                  <a:srgbClr val="FF0000"/>
                </a:solidFill>
                <a:latin typeface="#9Slide03 AllRoundGothic" panose="020B0703020202020104" pitchFamily="34" charset="0"/>
                <a:ea typeface="Calibri" panose="020F0502020204030204" pitchFamily="34" charset="0"/>
                <a:cs typeface="Times New Roman" pitchFamily="18" charset="0"/>
              </a:rPr>
              <a:t>đề</a:t>
            </a:r>
            <a:endParaRPr lang="en-US" sz="3600" dirty="0">
              <a:solidFill>
                <a:srgbClr val="FF0000"/>
              </a:solidFill>
              <a:latin typeface="#9Slide03 AllRoundGothic" panose="020B07030202020201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sz="quarter" idx="1"/>
          </p:nvPr>
        </p:nvSpPr>
        <p:spPr>
          <a:xfrm>
            <a:off x="1235242" y="1777165"/>
            <a:ext cx="10315074" cy="2667000"/>
          </a:xfrm>
        </p:spPr>
        <p:txBody>
          <a:bodyPr>
            <a:normAutofit fontScale="92500" lnSpcReduction="10000"/>
          </a:bodyPr>
          <a:lstStyle/>
          <a:p>
            <a:pPr marL="0" indent="0" algn="just">
              <a:lnSpc>
                <a:spcPct val="115000"/>
              </a:lnSpc>
              <a:spcBef>
                <a:spcPts val="0"/>
              </a:spcBef>
              <a:spcAft>
                <a:spcPts val="1000"/>
              </a:spcAft>
              <a:buNone/>
            </a:pPr>
            <a:r>
              <a:rPr lang="vi-VN" sz="3200" dirty="0">
                <a:latin typeface="#9Slide03 AllRoundGothic" panose="020B0703020202020104" pitchFamily="34" charset="0"/>
                <a:ea typeface="Calibri" panose="020F0502020204030204" pitchFamily="34" charset="0"/>
              </a:rPr>
              <a:t>Phê phán người thiếu trách nhiệm với công việc</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dẫn</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chứng</a:t>
            </a:r>
            <a:r>
              <a:rPr lang="en-US" sz="3200" dirty="0">
                <a:latin typeface="#9Slide03 AllRoundGothic" panose="020B0703020202020104" pitchFamily="34" charset="0"/>
                <a:ea typeface="Calibri" panose="020F0502020204030204" pitchFamily="34" charset="0"/>
              </a:rPr>
              <a:t>)</a:t>
            </a:r>
            <a:endParaRPr lang="vi-VN" sz="3200" dirty="0">
              <a:latin typeface="#9Slide03 AllRoundGothic" panose="020B0703020202020104" pitchFamily="34" charset="0"/>
              <a:ea typeface="Calibri" panose="020F0502020204030204" pitchFamily="34" charset="0"/>
            </a:endParaRPr>
          </a:p>
          <a:p>
            <a:pPr marL="0" indent="0" algn="just">
              <a:lnSpc>
                <a:spcPct val="115000"/>
              </a:lnSpc>
              <a:spcBef>
                <a:spcPts val="0"/>
              </a:spcBef>
              <a:spcAft>
                <a:spcPts val="1000"/>
              </a:spcAft>
              <a:buNone/>
            </a:pPr>
            <a:r>
              <a:rPr lang="en-US" sz="3200" dirty="0" err="1">
                <a:latin typeface="#9Slide03 AllRoundGothic" panose="020B0703020202020104" pitchFamily="34" charset="0"/>
                <a:ea typeface="Calibri" panose="020F0502020204030204" pitchFamily="34" charset="0"/>
              </a:rPr>
              <a:t>Ví</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dụ</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như</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các</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nhà</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thầu</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xây</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dựng</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khi</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thi</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công</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đã</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để</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rơi</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những</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tấm</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bê</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tông</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đè</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chết</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người</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bệnh</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nhận</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bị</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đau</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chân</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phải</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bác</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sĩ</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mổ</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nhầm</a:t>
            </a:r>
            <a:r>
              <a:rPr lang="en-US" sz="3200" dirty="0">
                <a:latin typeface="#9Slide03 AllRoundGothic" panose="020B0703020202020104" pitchFamily="34" charset="0"/>
                <a:ea typeface="Calibri" panose="020F0502020204030204" pitchFamily="34" charset="0"/>
              </a:rPr>
              <a:t> </a:t>
            </a:r>
            <a:r>
              <a:rPr lang="en-US" sz="3200" dirty="0" err="1">
                <a:latin typeface="#9Slide03 AllRoundGothic" panose="020B0703020202020104" pitchFamily="34" charset="0"/>
                <a:ea typeface="Calibri" panose="020F0502020204030204" pitchFamily="34" charset="0"/>
              </a:rPr>
              <a:t>chân</a:t>
            </a:r>
            <a:r>
              <a:rPr lang="en-US" sz="3200" dirty="0">
                <a:latin typeface="#9Slide03 AllRoundGothic" panose="020B0703020202020104" pitchFamily="34" charset="0"/>
                <a:ea typeface="Calibri" panose="020F0502020204030204" pitchFamily="34" charset="0"/>
              </a:rPr>
              <a:t> </a:t>
            </a:r>
            <a:r>
              <a:rPr lang="vi-VN" sz="3200" dirty="0">
                <a:latin typeface="#9Slide03 AllRoundGothic" panose="020B0703020202020104" pitchFamily="34" charset="0"/>
                <a:ea typeface="Calibri" panose="020F0502020204030204" pitchFamily="34" charset="0"/>
              </a:rPr>
              <a:t>trái.</a:t>
            </a:r>
            <a:endParaRPr lang="en-US" dirty="0">
              <a:latin typeface="#9Slide03 AllRoundGothic" panose="020B0703020202020104" pitchFamily="34" charset="0"/>
              <a:ea typeface="Calibri" panose="020F0502020204030204" pitchFamily="34" charset="0"/>
            </a:endParaRPr>
          </a:p>
        </p:txBody>
      </p:sp>
    </p:spTree>
    <p:extLst>
      <p:ext uri="{BB962C8B-B14F-4D97-AF65-F5344CB8AC3E}">
        <p14:creationId xmlns:p14="http://schemas.microsoft.com/office/powerpoint/2010/main" val="153962960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11201400" cy="563562"/>
          </a:xfrm>
        </p:spPr>
        <p:txBody>
          <a:bodyPr>
            <a:noAutofit/>
          </a:bodyPr>
          <a:lstStyle/>
          <a:p>
            <a:r>
              <a:rPr lang="vi-VN" sz="3200" cap="none" dirty="0">
                <a:solidFill>
                  <a:srgbClr val="FF0000"/>
                </a:solidFill>
                <a:latin typeface="#9Slide03 AllRoundGothic" panose="020B0703020202020104" pitchFamily="34" charset="0"/>
                <a:ea typeface="Calibri" panose="020F0502020204030204" pitchFamily="34" charset="0"/>
                <a:cs typeface="Times New Roman" pitchFamily="18" charset="0"/>
              </a:rPr>
              <a:t>Ý 5:</a:t>
            </a:r>
            <a:r>
              <a:rPr lang="en-US" sz="3200" cap="none" dirty="0">
                <a:solidFill>
                  <a:srgbClr val="FF0000"/>
                </a:solidFill>
                <a:latin typeface="#9Slide03 AllRoundGothic" panose="020B0703020202020104" pitchFamily="34" charset="0"/>
                <a:ea typeface="Calibri" panose="020F0502020204030204" pitchFamily="34" charset="0"/>
                <a:cs typeface="Times New Roman" pitchFamily="18" charset="0"/>
              </a:rPr>
              <a:t> </a:t>
            </a:r>
            <a:r>
              <a:rPr lang="en-US" sz="3200" cap="none" dirty="0" err="1">
                <a:solidFill>
                  <a:srgbClr val="FF0000"/>
                </a:solidFill>
                <a:latin typeface="#9Slide03 AllRoundGothic" panose="020B0703020202020104" pitchFamily="34" charset="0"/>
                <a:ea typeface="Calibri" panose="020F0502020204030204" pitchFamily="34" charset="0"/>
                <a:cs typeface="Times New Roman" pitchFamily="18" charset="0"/>
              </a:rPr>
              <a:t>bài</a:t>
            </a:r>
            <a:r>
              <a:rPr lang="en-US" sz="3200" cap="none" dirty="0">
                <a:solidFill>
                  <a:srgbClr val="FF0000"/>
                </a:solidFill>
                <a:latin typeface="#9Slide03 AllRoundGothic" panose="020B0703020202020104" pitchFamily="34" charset="0"/>
                <a:ea typeface="Calibri" panose="020F0502020204030204" pitchFamily="34" charset="0"/>
                <a:cs typeface="Times New Roman" pitchFamily="18" charset="0"/>
              </a:rPr>
              <a:t> </a:t>
            </a:r>
            <a:r>
              <a:rPr lang="en-US" sz="3200" cap="none" dirty="0" err="1">
                <a:solidFill>
                  <a:srgbClr val="FF0000"/>
                </a:solidFill>
                <a:latin typeface="#9Slide03 AllRoundGothic" panose="020B0703020202020104" pitchFamily="34" charset="0"/>
                <a:ea typeface="Calibri" panose="020F0502020204030204" pitchFamily="34" charset="0"/>
                <a:cs typeface="Times New Roman" pitchFamily="18" charset="0"/>
              </a:rPr>
              <a:t>học</a:t>
            </a:r>
            <a:r>
              <a:rPr lang="en-US" sz="3200" cap="none" dirty="0">
                <a:solidFill>
                  <a:srgbClr val="FF0000"/>
                </a:solidFill>
                <a:latin typeface="#9Slide03 AllRoundGothic" panose="020B0703020202020104" pitchFamily="34" charset="0"/>
                <a:ea typeface="Calibri" panose="020F0502020204030204" pitchFamily="34" charset="0"/>
                <a:cs typeface="Times New Roman" pitchFamily="18" charset="0"/>
              </a:rPr>
              <a:t> </a:t>
            </a:r>
            <a:r>
              <a:rPr lang="en-US" sz="3200" cap="none" dirty="0" err="1">
                <a:solidFill>
                  <a:srgbClr val="FF0000"/>
                </a:solidFill>
                <a:latin typeface="#9Slide03 AllRoundGothic" panose="020B0703020202020104" pitchFamily="34" charset="0"/>
                <a:ea typeface="Calibri" panose="020F0502020204030204" pitchFamily="34" charset="0"/>
                <a:cs typeface="Times New Roman" pitchFamily="18" charset="0"/>
              </a:rPr>
              <a:t>nhận</a:t>
            </a:r>
            <a:r>
              <a:rPr lang="en-US" sz="3200" cap="none" dirty="0">
                <a:solidFill>
                  <a:srgbClr val="FF0000"/>
                </a:solidFill>
                <a:latin typeface="#9Slide03 AllRoundGothic" panose="020B0703020202020104" pitchFamily="34" charset="0"/>
                <a:ea typeface="Calibri" panose="020F0502020204030204" pitchFamily="34" charset="0"/>
                <a:cs typeface="Times New Roman" pitchFamily="18" charset="0"/>
              </a:rPr>
              <a:t> </a:t>
            </a:r>
            <a:r>
              <a:rPr lang="en-US" sz="3200" cap="none" dirty="0" err="1">
                <a:solidFill>
                  <a:srgbClr val="FF0000"/>
                </a:solidFill>
                <a:latin typeface="#9Slide03 AllRoundGothic" panose="020B0703020202020104" pitchFamily="34" charset="0"/>
                <a:ea typeface="Calibri" panose="020F0502020204030204" pitchFamily="34" charset="0"/>
                <a:cs typeface="Times New Roman" pitchFamily="18" charset="0"/>
              </a:rPr>
              <a:t>thức</a:t>
            </a:r>
            <a:r>
              <a:rPr lang="en-US" sz="3200" cap="none" dirty="0">
                <a:solidFill>
                  <a:srgbClr val="FF0000"/>
                </a:solidFill>
                <a:latin typeface="#9Slide03 AllRoundGothic" panose="020B0703020202020104" pitchFamily="34" charset="0"/>
                <a:ea typeface="Calibri" panose="020F0502020204030204" pitchFamily="34" charset="0"/>
                <a:cs typeface="Times New Roman" pitchFamily="18" charset="0"/>
              </a:rPr>
              <a:t> </a:t>
            </a:r>
            <a:r>
              <a:rPr lang="vi-VN" sz="3200" cap="none" dirty="0">
                <a:solidFill>
                  <a:srgbClr val="FF0000"/>
                </a:solidFill>
                <a:latin typeface="#9Slide03 AllRoundGothic" panose="020B0703020202020104" pitchFamily="34" charset="0"/>
                <a:ea typeface="Calibri" panose="020F0502020204030204" pitchFamily="34" charset="0"/>
                <a:cs typeface="Times New Roman" pitchFamily="18" charset="0"/>
              </a:rPr>
              <a:t>hành động,</a:t>
            </a:r>
            <a:r>
              <a:rPr lang="en-US" sz="3200" cap="none" dirty="0">
                <a:solidFill>
                  <a:srgbClr val="FF0000"/>
                </a:solidFill>
                <a:latin typeface="#9Slide03 AllRoundGothic" panose="020B0703020202020104" pitchFamily="34" charset="0"/>
                <a:ea typeface="Calibri" panose="020F0502020204030204" pitchFamily="34" charset="0"/>
                <a:cs typeface="Times New Roman" pitchFamily="18" charset="0"/>
              </a:rPr>
              <a:t> </a:t>
            </a:r>
            <a:r>
              <a:rPr lang="en-US" sz="3200" cap="none" dirty="0" err="1">
                <a:solidFill>
                  <a:srgbClr val="FF0000"/>
                </a:solidFill>
                <a:latin typeface="#9Slide03 AllRoundGothic" panose="020B0703020202020104" pitchFamily="34" charset="0"/>
                <a:ea typeface="Calibri" panose="020F0502020204030204" pitchFamily="34" charset="0"/>
                <a:cs typeface="Times New Roman" pitchFamily="18" charset="0"/>
              </a:rPr>
              <a:t>Liên</a:t>
            </a:r>
            <a:r>
              <a:rPr lang="en-US" sz="3200" cap="none" dirty="0">
                <a:solidFill>
                  <a:srgbClr val="FF0000"/>
                </a:solidFill>
                <a:latin typeface="#9Slide03 AllRoundGothic" panose="020B0703020202020104" pitchFamily="34" charset="0"/>
                <a:ea typeface="Calibri" panose="020F0502020204030204" pitchFamily="34" charset="0"/>
                <a:cs typeface="Times New Roman" pitchFamily="18" charset="0"/>
              </a:rPr>
              <a:t> </a:t>
            </a:r>
            <a:r>
              <a:rPr lang="en-US" sz="3200" cap="none" dirty="0" err="1">
                <a:solidFill>
                  <a:srgbClr val="FF0000"/>
                </a:solidFill>
                <a:latin typeface="#9Slide03 AllRoundGothic" panose="020B0703020202020104" pitchFamily="34" charset="0"/>
                <a:ea typeface="Calibri" panose="020F0502020204030204" pitchFamily="34" charset="0"/>
                <a:cs typeface="Times New Roman" pitchFamily="18" charset="0"/>
              </a:rPr>
              <a:t>hệ</a:t>
            </a:r>
            <a:r>
              <a:rPr lang="en-US" sz="3200" cap="none" dirty="0">
                <a:solidFill>
                  <a:srgbClr val="FF0000"/>
                </a:solidFill>
                <a:latin typeface="#9Slide03 AllRoundGothic" panose="020B0703020202020104" pitchFamily="34" charset="0"/>
                <a:ea typeface="Calibri" panose="020F0502020204030204" pitchFamily="34" charset="0"/>
                <a:cs typeface="Times New Roman" pitchFamily="18" charset="0"/>
              </a:rPr>
              <a:t> </a:t>
            </a:r>
            <a:r>
              <a:rPr lang="en-US" sz="3200" cap="none" dirty="0" err="1">
                <a:solidFill>
                  <a:srgbClr val="FF0000"/>
                </a:solidFill>
                <a:latin typeface="#9Slide03 AllRoundGothic" panose="020B0703020202020104" pitchFamily="34" charset="0"/>
                <a:ea typeface="Calibri" panose="020F0502020204030204" pitchFamily="34" charset="0"/>
                <a:cs typeface="Times New Roman" pitchFamily="18" charset="0"/>
              </a:rPr>
              <a:t>bản</a:t>
            </a:r>
            <a:r>
              <a:rPr lang="en-US" sz="3200" cap="none" dirty="0">
                <a:solidFill>
                  <a:srgbClr val="FF0000"/>
                </a:solidFill>
                <a:latin typeface="#9Slide03 AllRoundGothic" panose="020B0703020202020104" pitchFamily="34" charset="0"/>
                <a:ea typeface="Calibri" panose="020F0502020204030204" pitchFamily="34" charset="0"/>
                <a:cs typeface="Times New Roman" pitchFamily="18" charset="0"/>
              </a:rPr>
              <a:t> </a:t>
            </a:r>
            <a:r>
              <a:rPr lang="vi-VN" sz="3200" cap="none" dirty="0">
                <a:solidFill>
                  <a:srgbClr val="FF0000"/>
                </a:solidFill>
                <a:latin typeface="#9Slide03 AllRoundGothic" panose="020B0703020202020104" pitchFamily="34" charset="0"/>
                <a:ea typeface="Calibri" panose="020F0502020204030204" pitchFamily="34" charset="0"/>
                <a:cs typeface="Times New Roman" pitchFamily="18" charset="0"/>
              </a:rPr>
              <a:t>thâ</a:t>
            </a:r>
            <a:r>
              <a:rPr lang="en-US" sz="3200" cap="none" dirty="0">
                <a:solidFill>
                  <a:srgbClr val="FF0000"/>
                </a:solidFill>
                <a:latin typeface="#9Slide03 AllRoundGothic" panose="020B0703020202020104" pitchFamily="34" charset="0"/>
                <a:ea typeface="Calibri" panose="020F0502020204030204" pitchFamily="34" charset="0"/>
                <a:cs typeface="Times New Roman" pitchFamily="18" charset="0"/>
              </a:rPr>
              <a:t>n </a:t>
            </a:r>
            <a:endParaRPr lang="en-US" sz="3200" dirty="0">
              <a:solidFill>
                <a:srgbClr val="FF0000"/>
              </a:solidFill>
              <a:latin typeface="#9Slide03 AllRoundGothic" panose="020B0703020202020104" pitchFamily="34" charset="0"/>
            </a:endParaRPr>
          </a:p>
        </p:txBody>
      </p:sp>
      <p:sp>
        <p:nvSpPr>
          <p:cNvPr id="3" name="Content Placeholder 2"/>
          <p:cNvSpPr>
            <a:spLocks noGrp="1"/>
          </p:cNvSpPr>
          <p:nvPr>
            <p:ph sz="quarter" idx="1"/>
          </p:nvPr>
        </p:nvSpPr>
        <p:spPr>
          <a:xfrm>
            <a:off x="304800" y="990600"/>
            <a:ext cx="11201400" cy="5483352"/>
          </a:xfrm>
        </p:spPr>
        <p:txBody>
          <a:bodyPr>
            <a:normAutofit/>
          </a:bodyPr>
          <a:lstStyle/>
          <a:p>
            <a:pPr marL="0" indent="0" algn="just">
              <a:lnSpc>
                <a:spcPct val="115000"/>
              </a:lnSpc>
              <a:spcBef>
                <a:spcPts val="0"/>
              </a:spcBef>
              <a:spcAft>
                <a:spcPts val="1000"/>
              </a:spcAft>
              <a:buNone/>
            </a:pPr>
            <a:r>
              <a:rPr lang="en-US" sz="2800" b="1" dirty="0">
                <a:latin typeface="#9Slide03 AllRoundGothic" panose="020B0703020202020104" pitchFamily="34" charset="0"/>
                <a:ea typeface="Calibri" panose="020F0502020204030204" pitchFamily="34" charset="0"/>
              </a:rPr>
              <a:t>- </a:t>
            </a:r>
            <a:r>
              <a:rPr lang="vi-VN" sz="2800" b="1" dirty="0">
                <a:latin typeface="#9Slide03 AllRoundGothic" panose="020B0703020202020104" pitchFamily="34" charset="0"/>
                <a:ea typeface="Calibri" panose="020F0502020204030204" pitchFamily="34" charset="0"/>
              </a:rPr>
              <a:t>Nhận thức</a:t>
            </a:r>
            <a:r>
              <a:rPr lang="vi-VN" sz="2800" dirty="0">
                <a:latin typeface="#9Slide03 AllRoundGothic" panose="020B0703020202020104" pitchFamily="34" charset="0"/>
                <a:ea typeface="Calibri" panose="020F0502020204030204" pitchFamily="34" charset="0"/>
              </a:rPr>
              <a:t>: Tinh thần trách nhiệm là điều cực kì cần thiết và có vai trò quan trọng</a:t>
            </a:r>
          </a:p>
          <a:p>
            <a:pPr marL="0" indent="0" algn="just">
              <a:lnSpc>
                <a:spcPct val="115000"/>
              </a:lnSpc>
              <a:spcBef>
                <a:spcPts val="0"/>
              </a:spcBef>
              <a:spcAft>
                <a:spcPts val="1000"/>
              </a:spcAft>
              <a:buNone/>
            </a:pPr>
            <a:r>
              <a:rPr lang="en-US" sz="2800" b="1" dirty="0">
                <a:latin typeface="#9Slide03 AllRoundGothic" panose="020B0703020202020104" pitchFamily="34" charset="0"/>
                <a:ea typeface="Calibri" panose="020F0502020204030204" pitchFamily="34" charset="0"/>
              </a:rPr>
              <a:t>- </a:t>
            </a:r>
            <a:r>
              <a:rPr lang="vi-VN" sz="2800" b="1" dirty="0">
                <a:latin typeface="#9Slide03 AllRoundGothic" panose="020B0703020202020104" pitchFamily="34" charset="0"/>
                <a:ea typeface="Calibri" panose="020F0502020204030204" pitchFamily="34" charset="0"/>
              </a:rPr>
              <a:t>Hành động</a:t>
            </a:r>
            <a:r>
              <a:rPr lang="vi-VN" sz="2800" dirty="0">
                <a:latin typeface="#9Slide03 AllRoundGothic" panose="020B0703020202020104" pitchFamily="34" charset="0"/>
                <a:ea typeface="Calibri" panose="020F0502020204030204" pitchFamily="34" charset="0"/>
              </a:rPr>
              <a:t>: Mỗi người cần có ý thức trách nhiệm trong công việc được giao</a:t>
            </a:r>
          </a:p>
          <a:p>
            <a:pPr marL="0" indent="0" algn="just">
              <a:lnSpc>
                <a:spcPct val="115000"/>
              </a:lnSpc>
              <a:spcBef>
                <a:spcPts val="0"/>
              </a:spcBef>
              <a:spcAft>
                <a:spcPts val="1000"/>
              </a:spcAft>
              <a:buNone/>
            </a:pPr>
            <a:r>
              <a:rPr lang="en-US" sz="2800" b="1" dirty="0">
                <a:latin typeface="#9Slide03 AllRoundGothic" panose="020B0703020202020104" pitchFamily="34" charset="0"/>
                <a:ea typeface="Calibri" panose="020F0502020204030204" pitchFamily="34" charset="0"/>
              </a:rPr>
              <a:t>- </a:t>
            </a:r>
            <a:r>
              <a:rPr lang="vi-VN" sz="2800" b="1" dirty="0">
                <a:latin typeface="#9Slide03 AllRoundGothic" panose="020B0703020202020104" pitchFamily="34" charset="0"/>
                <a:ea typeface="Calibri" panose="020F0502020204030204" pitchFamily="34" charset="0"/>
              </a:rPr>
              <a:t>Liên hệ</a:t>
            </a:r>
            <a:r>
              <a:rPr lang="vi-VN" sz="2800" dirty="0">
                <a:latin typeface="#9Slide03 AllRoundGothic" panose="020B0703020202020104" pitchFamily="34" charset="0"/>
                <a:ea typeface="Calibri" panose="020F0502020204030204" pitchFamily="34" charset="0"/>
              </a:rPr>
              <a:t>:</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Là</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học</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sinh</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em</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cần</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rèn</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luyện</a:t>
            </a:r>
            <a:r>
              <a:rPr lang="en-US" sz="2800" dirty="0">
                <a:latin typeface="#9Slide03 AllRoundGothic" panose="020B0703020202020104" pitchFamily="34" charset="0"/>
                <a:ea typeface="Calibri" panose="020F0502020204030204" pitchFamily="34" charset="0"/>
              </a:rPr>
              <a:t> ý </a:t>
            </a:r>
            <a:r>
              <a:rPr lang="en-US" sz="2800" dirty="0" err="1">
                <a:latin typeface="#9Slide03 AllRoundGothic" panose="020B0703020202020104" pitchFamily="34" charset="0"/>
                <a:ea typeface="Calibri" panose="020F0502020204030204" pitchFamily="34" charset="0"/>
              </a:rPr>
              <a:t>thức</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trách</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nhiệm</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trong</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công</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việc</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như</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học</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hành</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nghiêm</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túc</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hoàn</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thành</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các</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bài</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tập</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cô</a:t>
            </a:r>
            <a:r>
              <a:rPr lang="en-US" sz="2800" dirty="0">
                <a:latin typeface="#9Slide03 AllRoundGothic" panose="020B0703020202020104" pitchFamily="34" charset="0"/>
                <a:ea typeface="Calibri" panose="020F0502020204030204" pitchFamily="34" charset="0"/>
              </a:rPr>
              <a:t> </a:t>
            </a:r>
            <a:r>
              <a:rPr lang="vi-VN" sz="2800" dirty="0">
                <a:latin typeface="#9Slide03 AllRoundGothic" panose="020B0703020202020104" pitchFamily="34" charset="0"/>
                <a:ea typeface="Calibri" panose="020F0502020204030204" pitchFamily="34" charset="0"/>
              </a:rPr>
              <a:t>giao, ph</a:t>
            </a:r>
            <a:r>
              <a:rPr lang="en-US" sz="2800" dirty="0">
                <a:latin typeface="#9Slide03 AllRoundGothic" panose="020B0703020202020104" pitchFamily="34" charset="0"/>
                <a:ea typeface="Calibri" panose="020F0502020204030204" pitchFamily="34" charset="0"/>
              </a:rPr>
              <a:t>ấ</a:t>
            </a:r>
            <a:r>
              <a:rPr lang="vi-VN" sz="2800" dirty="0">
                <a:latin typeface="#9Slide03 AllRoundGothic" panose="020B0703020202020104" pitchFamily="34" charset="0"/>
                <a:ea typeface="Calibri" panose="020F0502020204030204" pitchFamily="34" charset="0"/>
              </a:rPr>
              <a:t>n </a:t>
            </a:r>
            <a:r>
              <a:rPr lang="en-US" sz="2800" dirty="0" err="1">
                <a:latin typeface="#9Slide03 AllRoundGothic" panose="020B0703020202020104" pitchFamily="34" charset="0"/>
                <a:ea typeface="Calibri" panose="020F0502020204030204" pitchFamily="34" charset="0"/>
              </a:rPr>
              <a:t>đấu</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trở</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thành</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người</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có</a:t>
            </a:r>
            <a:r>
              <a:rPr lang="en-US" sz="2800" dirty="0">
                <a:latin typeface="#9Slide03 AllRoundGothic" panose="020B0703020202020104" pitchFamily="34" charset="0"/>
                <a:ea typeface="Calibri" panose="020F0502020204030204" pitchFamily="34" charset="0"/>
              </a:rPr>
              <a:t> ý </a:t>
            </a:r>
            <a:r>
              <a:rPr lang="en-US" sz="2800" dirty="0" err="1">
                <a:latin typeface="#9Slide03 AllRoundGothic" panose="020B0703020202020104" pitchFamily="34" charset="0"/>
                <a:ea typeface="Calibri" panose="020F0502020204030204" pitchFamily="34" charset="0"/>
              </a:rPr>
              <a:t>thức</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trách</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nhiệm</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cao</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trong</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công</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việc</a:t>
            </a:r>
            <a:r>
              <a:rPr lang="en-US" sz="2800" dirty="0">
                <a:latin typeface="#9Slide03 AllRoundGothic" panose="020B0703020202020104" pitchFamily="34" charset="0"/>
                <a:ea typeface="Calibri" panose="020F0502020204030204" pitchFamily="34" charset="0"/>
              </a:rPr>
              <a:t>,…</a:t>
            </a:r>
            <a:endParaRPr lang="vi-VN" sz="2800" dirty="0">
              <a:latin typeface="#9Slide03 AllRoundGothic" panose="020B0703020202020104" pitchFamily="34" charset="0"/>
              <a:ea typeface="Calibri" panose="020F0502020204030204" pitchFamily="34" charset="0"/>
            </a:endParaRPr>
          </a:p>
          <a:p>
            <a:pPr marL="0" indent="0" algn="just">
              <a:lnSpc>
                <a:spcPct val="115000"/>
              </a:lnSpc>
              <a:spcBef>
                <a:spcPts val="0"/>
              </a:spcBef>
              <a:spcAft>
                <a:spcPts val="1000"/>
              </a:spcAft>
              <a:buNone/>
            </a:pPr>
            <a:r>
              <a:rPr lang="vi-VN" sz="2800" dirty="0">
                <a:latin typeface="#9Slide03 AllRoundGothic" panose="020B0703020202020104" pitchFamily="34" charset="0"/>
                <a:ea typeface="Calibri" panose="020F0502020204030204" pitchFamily="34" charset="0"/>
              </a:rPr>
              <a:t>+</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Đồng</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thời</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lên</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án</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phê</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phán</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những</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cá</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nhân</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thiếu</a:t>
            </a:r>
            <a:r>
              <a:rPr lang="en-US" sz="2800" dirty="0">
                <a:latin typeface="#9Slide03 AllRoundGothic" panose="020B0703020202020104" pitchFamily="34" charset="0"/>
                <a:ea typeface="Calibri" panose="020F0502020204030204" pitchFamily="34" charset="0"/>
              </a:rPr>
              <a:t> ý </a:t>
            </a:r>
            <a:r>
              <a:rPr lang="en-US" sz="2800" dirty="0" err="1">
                <a:latin typeface="#9Slide03 AllRoundGothic" panose="020B0703020202020104" pitchFamily="34" charset="0"/>
                <a:ea typeface="Calibri" panose="020F0502020204030204" pitchFamily="34" charset="0"/>
              </a:rPr>
              <a:t>thức</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trách</a:t>
            </a:r>
            <a:r>
              <a:rPr lang="en-US" sz="2800" dirty="0">
                <a:latin typeface="#9Slide03 AllRoundGothic" panose="020B0703020202020104" pitchFamily="34" charset="0"/>
                <a:ea typeface="Calibri" panose="020F0502020204030204" pitchFamily="34" charset="0"/>
              </a:rPr>
              <a:t> </a:t>
            </a:r>
            <a:r>
              <a:rPr lang="en-US" sz="2800" dirty="0" err="1">
                <a:latin typeface="#9Slide03 AllRoundGothic" panose="020B0703020202020104" pitchFamily="34" charset="0"/>
                <a:ea typeface="Calibri" panose="020F0502020204030204" pitchFamily="34" charset="0"/>
              </a:rPr>
              <a:t>nhiệm</a:t>
            </a:r>
            <a:r>
              <a:rPr lang="en-US" sz="2800" dirty="0">
                <a:latin typeface="#9Slide03 AllRoundGothic" panose="020B0703020202020104" pitchFamily="34" charset="0"/>
                <a:ea typeface="Calibri" panose="020F0502020204030204" pitchFamily="34" charset="0"/>
              </a:rPr>
              <a:t>…</a:t>
            </a:r>
            <a:endParaRPr lang="en-US" sz="2000" dirty="0">
              <a:latin typeface="#9Slide03 AllRoundGothic" panose="020B0703020202020104" pitchFamily="34" charset="0"/>
              <a:ea typeface="Calibri" panose="020F0502020204030204" pitchFamily="34" charset="0"/>
            </a:endParaRPr>
          </a:p>
        </p:txBody>
      </p:sp>
    </p:spTree>
    <p:extLst>
      <p:ext uri="{BB962C8B-B14F-4D97-AF65-F5344CB8AC3E}">
        <p14:creationId xmlns:p14="http://schemas.microsoft.com/office/powerpoint/2010/main" val="428170243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AC37B-91CC-4809-B3C4-10E12745F31A}"/>
              </a:ext>
            </a:extLst>
          </p:cNvPr>
          <p:cNvSpPr>
            <a:spLocks noGrp="1"/>
          </p:cNvSpPr>
          <p:nvPr>
            <p:ph type="title"/>
          </p:nvPr>
        </p:nvSpPr>
        <p:spPr>
          <a:xfrm>
            <a:off x="838200" y="365126"/>
            <a:ext cx="10515600" cy="1158874"/>
          </a:xfrm>
        </p:spPr>
        <p:txBody>
          <a:bodyPr>
            <a:noAutofit/>
          </a:bodyPr>
          <a:lstStyle/>
          <a:p>
            <a:pPr indent="546100" algn="just" fontAlgn="base">
              <a:spcBef>
                <a:spcPct val="0"/>
              </a:spcBef>
              <a:spcAft>
                <a:spcPct val="0"/>
              </a:spcAft>
            </a:pPr>
            <a:r>
              <a:rPr lang="en-US" sz="3600" dirty="0" err="1">
                <a:solidFill>
                  <a:srgbClr val="FF0000"/>
                </a:solidFill>
                <a:latin typeface="#9Slide03 AllRoundGothic" panose="020B0703020202020104" pitchFamily="34" charset="0"/>
              </a:rPr>
              <a:t>Đề</a:t>
            </a:r>
            <a:r>
              <a:rPr lang="en-US" sz="3600" dirty="0">
                <a:solidFill>
                  <a:srgbClr val="FF0000"/>
                </a:solidFill>
                <a:latin typeface="#9Slide03 AllRoundGothic" panose="020B0703020202020104" pitchFamily="34" charset="0"/>
              </a:rPr>
              <a:t>: </a:t>
            </a:r>
            <a:r>
              <a:rPr lang="vi-VN" sz="3600" dirty="0">
                <a:solidFill>
                  <a:srgbClr val="FF0000"/>
                </a:solidFill>
                <a:latin typeface="#9Slide03 AllRoundGothic" panose="020B0703020202020104" pitchFamily="34" charset="0"/>
              </a:rPr>
              <a:t>Hãy trình bày suy nghĩ của em </a:t>
            </a:r>
            <a:r>
              <a:rPr lang="en-US" sz="3600" dirty="0" err="1">
                <a:solidFill>
                  <a:srgbClr val="FF0000"/>
                </a:solidFill>
                <a:latin typeface="#9Slide03 AllRoundGothic" panose="020B0703020202020104" pitchFamily="34" charset="0"/>
                <a:cs typeface="Times New Roman" pitchFamily="18" charset="0"/>
              </a:rPr>
              <a:t>về</a:t>
            </a:r>
            <a:r>
              <a:rPr lang="en-US" sz="3600" dirty="0">
                <a:solidFill>
                  <a:srgbClr val="FF0000"/>
                </a:solidFill>
                <a:latin typeface="#9Slide03 AllRoundGothic" panose="020B0703020202020104" pitchFamily="34" charset="0"/>
                <a:cs typeface="Times New Roman" pitchFamily="18" charset="0"/>
              </a:rPr>
              <a:t> “</a:t>
            </a:r>
            <a:r>
              <a:rPr lang="en-US" sz="3600" dirty="0" err="1">
                <a:solidFill>
                  <a:srgbClr val="FF0000"/>
                </a:solidFill>
                <a:latin typeface="#9Slide03 AllRoundGothic" panose="020B0703020202020104" pitchFamily="34" charset="0"/>
                <a:cs typeface="Times New Roman" pitchFamily="18" charset="0"/>
              </a:rPr>
              <a:t>bệnh</a:t>
            </a:r>
            <a:r>
              <a:rPr lang="en-US" sz="3600" dirty="0">
                <a:solidFill>
                  <a:srgbClr val="FF0000"/>
                </a:solidFill>
                <a:latin typeface="#9Slide03 AllRoundGothic" panose="020B0703020202020104" pitchFamily="34" charset="0"/>
                <a:cs typeface="Times New Roman" pitchFamily="18" charset="0"/>
              </a:rPr>
              <a:t> </a:t>
            </a:r>
            <a:r>
              <a:rPr lang="en-US" sz="3600" dirty="0" err="1">
                <a:solidFill>
                  <a:srgbClr val="FF0000"/>
                </a:solidFill>
                <a:latin typeface="#9Slide03 AllRoundGothic" panose="020B0703020202020104" pitchFamily="34" charset="0"/>
                <a:cs typeface="Times New Roman" pitchFamily="18" charset="0"/>
              </a:rPr>
              <a:t>vô</a:t>
            </a:r>
            <a:r>
              <a:rPr lang="en-US" sz="3600" dirty="0">
                <a:solidFill>
                  <a:srgbClr val="FF0000"/>
                </a:solidFill>
                <a:latin typeface="#9Slide03 AllRoundGothic" panose="020B0703020202020104" pitchFamily="34" charset="0"/>
                <a:cs typeface="Times New Roman" pitchFamily="18" charset="0"/>
              </a:rPr>
              <a:t> </a:t>
            </a:r>
            <a:r>
              <a:rPr lang="en-US" sz="3600" dirty="0" err="1">
                <a:solidFill>
                  <a:srgbClr val="FF0000"/>
                </a:solidFill>
                <a:latin typeface="#9Slide03 AllRoundGothic" panose="020B0703020202020104" pitchFamily="34" charset="0"/>
                <a:cs typeface="Times New Roman" pitchFamily="18" charset="0"/>
              </a:rPr>
              <a:t>cảm</a:t>
            </a:r>
            <a:r>
              <a:rPr lang="en-US" sz="3600" dirty="0">
                <a:solidFill>
                  <a:srgbClr val="FF0000"/>
                </a:solidFill>
                <a:latin typeface="#9Slide03 AllRoundGothic" panose="020B0703020202020104" pitchFamily="34" charset="0"/>
                <a:cs typeface="Times New Roman" pitchFamily="18" charset="0"/>
              </a:rPr>
              <a:t>” </a:t>
            </a:r>
            <a:r>
              <a:rPr lang="en-US" sz="3600" dirty="0" err="1">
                <a:solidFill>
                  <a:srgbClr val="FF0000"/>
                </a:solidFill>
                <a:latin typeface="#9Slide03 AllRoundGothic" panose="020B0703020202020104" pitchFamily="34" charset="0"/>
                <a:cs typeface="Times New Roman" pitchFamily="18" charset="0"/>
              </a:rPr>
              <a:t>trong</a:t>
            </a:r>
            <a:r>
              <a:rPr lang="en-US" sz="3600" dirty="0">
                <a:solidFill>
                  <a:srgbClr val="FF0000"/>
                </a:solidFill>
                <a:latin typeface="#9Slide03 AllRoundGothic" panose="020B0703020202020104" pitchFamily="34" charset="0"/>
                <a:cs typeface="Times New Roman" pitchFamily="18" charset="0"/>
              </a:rPr>
              <a:t>  </a:t>
            </a:r>
            <a:r>
              <a:rPr lang="en-US" sz="3600" dirty="0" err="1">
                <a:solidFill>
                  <a:srgbClr val="FF0000"/>
                </a:solidFill>
                <a:latin typeface="#9Slide03 AllRoundGothic" panose="020B0703020202020104" pitchFamily="34" charset="0"/>
                <a:cs typeface="Times New Roman" pitchFamily="18" charset="0"/>
              </a:rPr>
              <a:t>xã</a:t>
            </a:r>
            <a:r>
              <a:rPr lang="en-US" sz="3600" dirty="0">
                <a:solidFill>
                  <a:srgbClr val="FF0000"/>
                </a:solidFill>
                <a:latin typeface="#9Slide03 AllRoundGothic" panose="020B0703020202020104" pitchFamily="34" charset="0"/>
                <a:cs typeface="Times New Roman" pitchFamily="18" charset="0"/>
              </a:rPr>
              <a:t> </a:t>
            </a:r>
            <a:r>
              <a:rPr lang="en-US" sz="3600" dirty="0" err="1">
                <a:solidFill>
                  <a:srgbClr val="FF0000"/>
                </a:solidFill>
                <a:latin typeface="#9Slide03 AllRoundGothic" panose="020B0703020202020104" pitchFamily="34" charset="0"/>
                <a:cs typeface="Times New Roman" pitchFamily="18" charset="0"/>
              </a:rPr>
              <a:t>hội</a:t>
            </a:r>
            <a:r>
              <a:rPr lang="en-US" sz="3600" dirty="0">
                <a:solidFill>
                  <a:srgbClr val="FF0000"/>
                </a:solidFill>
                <a:latin typeface="#9Slide03 AllRoundGothic" panose="020B0703020202020104" pitchFamily="34" charset="0"/>
                <a:cs typeface="Times New Roman" pitchFamily="18" charset="0"/>
              </a:rPr>
              <a:t> </a:t>
            </a:r>
            <a:r>
              <a:rPr lang="en-US" sz="3600" dirty="0" err="1">
                <a:solidFill>
                  <a:srgbClr val="FF0000"/>
                </a:solidFill>
                <a:latin typeface="#9Slide03 AllRoundGothic" panose="020B0703020202020104" pitchFamily="34" charset="0"/>
                <a:cs typeface="Times New Roman" pitchFamily="18" charset="0"/>
              </a:rPr>
              <a:t>hiện</a:t>
            </a:r>
            <a:r>
              <a:rPr lang="en-US" sz="3600" dirty="0">
                <a:solidFill>
                  <a:srgbClr val="FF0000"/>
                </a:solidFill>
                <a:latin typeface="#9Slide03 AllRoundGothic" panose="020B0703020202020104" pitchFamily="34" charset="0"/>
                <a:cs typeface="Times New Roman" pitchFamily="18" charset="0"/>
              </a:rPr>
              <a:t> nay.</a:t>
            </a:r>
            <a:endParaRPr lang="pt-BR" sz="3600" i="1" dirty="0">
              <a:solidFill>
                <a:srgbClr val="FF0000"/>
              </a:solidFill>
              <a:latin typeface="#9Slide03 AllRoundGothic" panose="020B0703020202020104" pitchFamily="34" charset="0"/>
              <a:cs typeface="Times New Roman" pitchFamily="18" charset="0"/>
            </a:endParaRPr>
          </a:p>
        </p:txBody>
      </p:sp>
      <p:sp>
        <p:nvSpPr>
          <p:cNvPr id="7" name="Content Placeholder 2">
            <a:extLst>
              <a:ext uri="{FF2B5EF4-FFF2-40B4-BE49-F238E27FC236}">
                <a16:creationId xmlns:a16="http://schemas.microsoft.com/office/drawing/2014/main" id="{AA5A4D38-D62D-4008-A3D6-1C07D4F4112C}"/>
              </a:ext>
            </a:extLst>
          </p:cNvPr>
          <p:cNvSpPr>
            <a:spLocks noGrp="1"/>
          </p:cNvSpPr>
          <p:nvPr>
            <p:ph sz="quarter" idx="1"/>
          </p:nvPr>
        </p:nvSpPr>
        <p:spPr>
          <a:xfrm>
            <a:off x="838200" y="1825625"/>
            <a:ext cx="10515600" cy="4351338"/>
          </a:xfrm>
        </p:spPr>
        <p:txBody>
          <a:bodyPr/>
          <a:lstStyle/>
          <a:p>
            <a:pPr marL="0" indent="0" algn="just">
              <a:lnSpc>
                <a:spcPct val="115000"/>
              </a:lnSpc>
              <a:spcBef>
                <a:spcPts val="0"/>
              </a:spcBef>
              <a:spcAft>
                <a:spcPts val="1000"/>
              </a:spcAft>
              <a:buClr>
                <a:srgbClr val="FE8637"/>
              </a:buClr>
              <a:buNone/>
            </a:pPr>
            <a:r>
              <a:rPr lang="en-US" sz="3200" dirty="0" err="1">
                <a:solidFill>
                  <a:prstClr val="black"/>
                </a:solidFill>
                <a:latin typeface="#9Slide03 AllRoundGothic" panose="020B0703020202020104" pitchFamily="34" charset="0"/>
                <a:ea typeface="Calibri" panose="020F0502020204030204" pitchFamily="34" charset="0"/>
              </a:rPr>
              <a:t>Mở</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đoạn</a:t>
            </a:r>
            <a:r>
              <a:rPr lang="en-US" sz="3200" dirty="0">
                <a:solidFill>
                  <a:prstClr val="black"/>
                </a:solidFill>
                <a:latin typeface="#9Slide03 AllRoundGothic" panose="020B0703020202020104" pitchFamily="34" charset="0"/>
                <a:ea typeface="Calibri" panose="020F0502020204030204" pitchFamily="34" charset="0"/>
              </a:rPr>
              <a:t>: </a:t>
            </a:r>
          </a:p>
          <a:p>
            <a:pPr algn="just">
              <a:lnSpc>
                <a:spcPct val="115000"/>
              </a:lnSpc>
              <a:spcBef>
                <a:spcPts val="0"/>
              </a:spcBef>
              <a:spcAft>
                <a:spcPts val="1000"/>
              </a:spcAft>
              <a:buClr>
                <a:srgbClr val="FE8637"/>
              </a:buClr>
              <a:buFontTx/>
              <a:buChar char="-"/>
            </a:pPr>
            <a:r>
              <a:rPr lang="en-US" sz="3200" dirty="0" err="1">
                <a:solidFill>
                  <a:prstClr val="black"/>
                </a:solidFill>
                <a:latin typeface="#9Slide03 AllRoundGothic" panose="020B0703020202020104" pitchFamily="34" charset="0"/>
                <a:ea typeface="Calibri" panose="020F0502020204030204" pitchFamily="34" charset="0"/>
              </a:rPr>
              <a:t>Dẫn</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dắt</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giới</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thiệu</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vấn</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đề</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nghị</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luận</a:t>
            </a:r>
            <a:r>
              <a:rPr lang="en-US" sz="3200" dirty="0">
                <a:solidFill>
                  <a:prstClr val="black"/>
                </a:solidFill>
                <a:latin typeface="#9Slide03 AllRoundGothic" panose="020B0703020202020104" pitchFamily="34" charset="0"/>
                <a:ea typeface="Calibri" panose="020F0502020204030204" pitchFamily="34" charset="0"/>
              </a:rPr>
              <a:t>. </a:t>
            </a:r>
          </a:p>
          <a:p>
            <a:pPr algn="just">
              <a:lnSpc>
                <a:spcPct val="115000"/>
              </a:lnSpc>
              <a:spcBef>
                <a:spcPts val="0"/>
              </a:spcBef>
              <a:spcAft>
                <a:spcPts val="1000"/>
              </a:spcAft>
              <a:buClr>
                <a:srgbClr val="FE8637"/>
              </a:buClr>
              <a:buFontTx/>
              <a:buChar char="-"/>
            </a:pPr>
            <a:r>
              <a:rPr lang="en-US" sz="3200" dirty="0" err="1">
                <a:solidFill>
                  <a:prstClr val="black"/>
                </a:solidFill>
                <a:latin typeface="#9Slide03 AllRoundGothic" panose="020B0703020202020104" pitchFamily="34" charset="0"/>
                <a:ea typeface="Calibri" panose="020F0502020204030204" pitchFamily="34" charset="0"/>
              </a:rPr>
              <a:t>Đánh</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giá</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sơ</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bộ</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vấn</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đề</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nghị</a:t>
            </a:r>
            <a:r>
              <a:rPr lang="en-US" sz="3200" dirty="0">
                <a:solidFill>
                  <a:prstClr val="black"/>
                </a:solidFill>
                <a:latin typeface="#9Slide03 AllRoundGothic" panose="020B0703020202020104" pitchFamily="34" charset="0"/>
                <a:ea typeface="Calibri" panose="020F0502020204030204" pitchFamily="34" charset="0"/>
              </a:rPr>
              <a:t> </a:t>
            </a:r>
            <a:r>
              <a:rPr lang="en-US" sz="3200" dirty="0" err="1">
                <a:solidFill>
                  <a:prstClr val="black"/>
                </a:solidFill>
                <a:latin typeface="#9Slide03 AllRoundGothic" panose="020B0703020202020104" pitchFamily="34" charset="0"/>
                <a:ea typeface="Calibri" panose="020F0502020204030204" pitchFamily="34" charset="0"/>
              </a:rPr>
              <a:t>luận</a:t>
            </a:r>
            <a:r>
              <a:rPr lang="en-US" sz="3200" dirty="0">
                <a:solidFill>
                  <a:prstClr val="black"/>
                </a:solidFill>
                <a:latin typeface="#9Slide03 AllRoundGothic" panose="020B0703020202020104" pitchFamily="34" charset="0"/>
                <a:ea typeface="Calibri" panose="020F0502020204030204" pitchFamily="34" charset="0"/>
              </a:rPr>
              <a:t>.</a:t>
            </a:r>
            <a:endParaRPr lang="vi-VN" sz="2800" dirty="0">
              <a:solidFill>
                <a:srgbClr val="FF0000"/>
              </a:solidFill>
              <a:latin typeface="#9Slide03 AllRoundGothic" panose="020B0703020202020104" pitchFamily="34" charset="0"/>
              <a:ea typeface="Calibri" panose="020F0502020204030204" pitchFamily="34" charset="0"/>
            </a:endParaRPr>
          </a:p>
        </p:txBody>
      </p:sp>
    </p:spTree>
    <p:extLst>
      <p:ext uri="{BB962C8B-B14F-4D97-AF65-F5344CB8AC3E}">
        <p14:creationId xmlns:p14="http://schemas.microsoft.com/office/powerpoint/2010/main" val="2046203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Vertic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arn(inVertical)">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arn(inVertical)">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AC37B-91CC-4809-B3C4-10E12745F31A}"/>
              </a:ext>
            </a:extLst>
          </p:cNvPr>
          <p:cNvSpPr>
            <a:spLocks noGrp="1"/>
          </p:cNvSpPr>
          <p:nvPr>
            <p:ph type="title"/>
          </p:nvPr>
        </p:nvSpPr>
        <p:spPr>
          <a:xfrm>
            <a:off x="838200" y="365126"/>
            <a:ext cx="10515600" cy="1158874"/>
          </a:xfrm>
        </p:spPr>
        <p:txBody>
          <a:bodyPr>
            <a:noAutofit/>
          </a:bodyPr>
          <a:lstStyle/>
          <a:p>
            <a:pPr indent="546100" algn="just" fontAlgn="base">
              <a:spcBef>
                <a:spcPct val="0"/>
              </a:spcBef>
              <a:spcAft>
                <a:spcPct val="0"/>
              </a:spcAft>
            </a:pPr>
            <a:r>
              <a:rPr lang="en-US" sz="3600" dirty="0" err="1">
                <a:solidFill>
                  <a:srgbClr val="FF0000"/>
                </a:solidFill>
                <a:latin typeface="#9Slide03 AllRoundGothic" panose="020B0703020202020104" pitchFamily="34" charset="0"/>
              </a:rPr>
              <a:t>Đề</a:t>
            </a:r>
            <a:r>
              <a:rPr lang="en-US" sz="3600" dirty="0">
                <a:solidFill>
                  <a:srgbClr val="FF0000"/>
                </a:solidFill>
                <a:latin typeface="#9Slide03 AllRoundGothic" panose="020B0703020202020104" pitchFamily="34" charset="0"/>
              </a:rPr>
              <a:t>: </a:t>
            </a:r>
            <a:r>
              <a:rPr lang="vi-VN" sz="3600" dirty="0">
                <a:solidFill>
                  <a:srgbClr val="FF0000"/>
                </a:solidFill>
                <a:latin typeface="#9Slide03 AllRoundGothic" panose="020B0703020202020104" pitchFamily="34" charset="0"/>
              </a:rPr>
              <a:t>Hãy trình bày suy nghĩ của em </a:t>
            </a:r>
            <a:r>
              <a:rPr lang="en-US" sz="3600" dirty="0" err="1">
                <a:solidFill>
                  <a:srgbClr val="FF0000"/>
                </a:solidFill>
                <a:latin typeface="#9Slide03 AllRoundGothic" panose="020B0703020202020104" pitchFamily="34" charset="0"/>
                <a:cs typeface="Times New Roman" pitchFamily="18" charset="0"/>
              </a:rPr>
              <a:t>về</a:t>
            </a:r>
            <a:r>
              <a:rPr lang="en-US" sz="3600" dirty="0">
                <a:solidFill>
                  <a:srgbClr val="FF0000"/>
                </a:solidFill>
                <a:latin typeface="#9Slide03 AllRoundGothic" panose="020B0703020202020104" pitchFamily="34" charset="0"/>
                <a:cs typeface="Times New Roman" pitchFamily="18" charset="0"/>
              </a:rPr>
              <a:t> “</a:t>
            </a:r>
            <a:r>
              <a:rPr lang="en-US" sz="3600" dirty="0" err="1">
                <a:solidFill>
                  <a:srgbClr val="FF0000"/>
                </a:solidFill>
                <a:latin typeface="#9Slide03 AllRoundGothic" panose="020B0703020202020104" pitchFamily="34" charset="0"/>
                <a:cs typeface="Times New Roman" pitchFamily="18" charset="0"/>
              </a:rPr>
              <a:t>bệnh</a:t>
            </a:r>
            <a:r>
              <a:rPr lang="en-US" sz="3600" dirty="0">
                <a:solidFill>
                  <a:srgbClr val="FF0000"/>
                </a:solidFill>
                <a:latin typeface="#9Slide03 AllRoundGothic" panose="020B0703020202020104" pitchFamily="34" charset="0"/>
                <a:cs typeface="Times New Roman" pitchFamily="18" charset="0"/>
              </a:rPr>
              <a:t> </a:t>
            </a:r>
            <a:r>
              <a:rPr lang="en-US" sz="3600" dirty="0" err="1">
                <a:solidFill>
                  <a:srgbClr val="FF0000"/>
                </a:solidFill>
                <a:latin typeface="#9Slide03 AllRoundGothic" panose="020B0703020202020104" pitchFamily="34" charset="0"/>
                <a:cs typeface="Times New Roman" pitchFamily="18" charset="0"/>
              </a:rPr>
              <a:t>vô</a:t>
            </a:r>
            <a:r>
              <a:rPr lang="en-US" sz="3600" dirty="0">
                <a:solidFill>
                  <a:srgbClr val="FF0000"/>
                </a:solidFill>
                <a:latin typeface="#9Slide03 AllRoundGothic" panose="020B0703020202020104" pitchFamily="34" charset="0"/>
                <a:cs typeface="Times New Roman" pitchFamily="18" charset="0"/>
              </a:rPr>
              <a:t> </a:t>
            </a:r>
            <a:r>
              <a:rPr lang="en-US" sz="3600" dirty="0" err="1">
                <a:solidFill>
                  <a:srgbClr val="FF0000"/>
                </a:solidFill>
                <a:latin typeface="#9Slide03 AllRoundGothic" panose="020B0703020202020104" pitchFamily="34" charset="0"/>
                <a:cs typeface="Times New Roman" pitchFamily="18" charset="0"/>
              </a:rPr>
              <a:t>cảm</a:t>
            </a:r>
            <a:r>
              <a:rPr lang="en-US" sz="3600" dirty="0">
                <a:solidFill>
                  <a:srgbClr val="FF0000"/>
                </a:solidFill>
                <a:latin typeface="#9Slide03 AllRoundGothic" panose="020B0703020202020104" pitchFamily="34" charset="0"/>
                <a:cs typeface="Times New Roman" pitchFamily="18" charset="0"/>
              </a:rPr>
              <a:t>” </a:t>
            </a:r>
            <a:r>
              <a:rPr lang="en-US" sz="3600" dirty="0" err="1">
                <a:solidFill>
                  <a:srgbClr val="FF0000"/>
                </a:solidFill>
                <a:latin typeface="#9Slide03 AllRoundGothic" panose="020B0703020202020104" pitchFamily="34" charset="0"/>
                <a:cs typeface="Times New Roman" pitchFamily="18" charset="0"/>
              </a:rPr>
              <a:t>trong</a:t>
            </a:r>
            <a:r>
              <a:rPr lang="en-US" sz="3600" dirty="0">
                <a:solidFill>
                  <a:srgbClr val="FF0000"/>
                </a:solidFill>
                <a:latin typeface="#9Slide03 AllRoundGothic" panose="020B0703020202020104" pitchFamily="34" charset="0"/>
                <a:cs typeface="Times New Roman" pitchFamily="18" charset="0"/>
              </a:rPr>
              <a:t>  </a:t>
            </a:r>
            <a:r>
              <a:rPr lang="en-US" sz="3600" dirty="0" err="1">
                <a:solidFill>
                  <a:srgbClr val="FF0000"/>
                </a:solidFill>
                <a:latin typeface="#9Slide03 AllRoundGothic" panose="020B0703020202020104" pitchFamily="34" charset="0"/>
                <a:cs typeface="Times New Roman" pitchFamily="18" charset="0"/>
              </a:rPr>
              <a:t>xã</a:t>
            </a:r>
            <a:r>
              <a:rPr lang="en-US" sz="3600" dirty="0">
                <a:solidFill>
                  <a:srgbClr val="FF0000"/>
                </a:solidFill>
                <a:latin typeface="#9Slide03 AllRoundGothic" panose="020B0703020202020104" pitchFamily="34" charset="0"/>
                <a:cs typeface="Times New Roman" pitchFamily="18" charset="0"/>
              </a:rPr>
              <a:t> </a:t>
            </a:r>
            <a:r>
              <a:rPr lang="en-US" sz="3600" dirty="0" err="1">
                <a:solidFill>
                  <a:srgbClr val="FF0000"/>
                </a:solidFill>
                <a:latin typeface="#9Slide03 AllRoundGothic" panose="020B0703020202020104" pitchFamily="34" charset="0"/>
                <a:cs typeface="Times New Roman" pitchFamily="18" charset="0"/>
              </a:rPr>
              <a:t>hội</a:t>
            </a:r>
            <a:r>
              <a:rPr lang="en-US" sz="3600" dirty="0">
                <a:solidFill>
                  <a:srgbClr val="FF0000"/>
                </a:solidFill>
                <a:latin typeface="#9Slide03 AllRoundGothic" panose="020B0703020202020104" pitchFamily="34" charset="0"/>
                <a:cs typeface="Times New Roman" pitchFamily="18" charset="0"/>
              </a:rPr>
              <a:t> </a:t>
            </a:r>
            <a:r>
              <a:rPr lang="en-US" sz="3600" dirty="0" err="1">
                <a:solidFill>
                  <a:srgbClr val="FF0000"/>
                </a:solidFill>
                <a:latin typeface="#9Slide03 AllRoundGothic" panose="020B0703020202020104" pitchFamily="34" charset="0"/>
                <a:cs typeface="Times New Roman" pitchFamily="18" charset="0"/>
              </a:rPr>
              <a:t>hiện</a:t>
            </a:r>
            <a:r>
              <a:rPr lang="en-US" sz="3600" dirty="0">
                <a:solidFill>
                  <a:srgbClr val="FF0000"/>
                </a:solidFill>
                <a:latin typeface="#9Slide03 AllRoundGothic" panose="020B0703020202020104" pitchFamily="34" charset="0"/>
                <a:cs typeface="Times New Roman" pitchFamily="18" charset="0"/>
              </a:rPr>
              <a:t> nay.</a:t>
            </a:r>
            <a:endParaRPr lang="pt-BR" sz="3600" i="1" dirty="0">
              <a:solidFill>
                <a:srgbClr val="FF0000"/>
              </a:solidFill>
              <a:latin typeface="#9Slide03 AllRoundGothic" panose="020B0703020202020104" pitchFamily="34" charset="0"/>
              <a:cs typeface="Times New Roman" pitchFamily="18" charset="0"/>
            </a:endParaRPr>
          </a:p>
        </p:txBody>
      </p:sp>
      <p:sp>
        <p:nvSpPr>
          <p:cNvPr id="3" name="Content Placeholder 2">
            <a:extLst>
              <a:ext uri="{FF2B5EF4-FFF2-40B4-BE49-F238E27FC236}">
                <a16:creationId xmlns:a16="http://schemas.microsoft.com/office/drawing/2014/main" id="{6AA42349-6C94-45F3-B23A-EB82593829E0}"/>
              </a:ext>
            </a:extLst>
          </p:cNvPr>
          <p:cNvSpPr>
            <a:spLocks noGrp="1"/>
          </p:cNvSpPr>
          <p:nvPr>
            <p:ph idx="1"/>
          </p:nvPr>
        </p:nvSpPr>
        <p:spPr/>
        <p:txBody>
          <a:bodyPr>
            <a:normAutofit/>
          </a:bodyPr>
          <a:lstStyle/>
          <a:p>
            <a:pPr marL="0" indent="0">
              <a:buNone/>
            </a:pPr>
            <a:r>
              <a:rPr lang="en-US" sz="3200" dirty="0">
                <a:solidFill>
                  <a:srgbClr val="FF0000"/>
                </a:solidFill>
                <a:latin typeface="#9Slide03 AllRoundGothic" panose="020B0703020202020104" pitchFamily="34" charset="0"/>
              </a:rPr>
              <a:t>Ý 1: </a:t>
            </a:r>
            <a:r>
              <a:rPr lang="en-US" sz="3200" dirty="0" err="1">
                <a:solidFill>
                  <a:srgbClr val="FF0000"/>
                </a:solidFill>
                <a:latin typeface="#9Slide03 AllRoundGothic" panose="020B0703020202020104" pitchFamily="34" charset="0"/>
                <a:cs typeface="Times New Roman" pitchFamily="18" charset="0"/>
              </a:rPr>
              <a:t>Giải</a:t>
            </a:r>
            <a:r>
              <a:rPr lang="en-US" sz="3200" dirty="0">
                <a:solidFill>
                  <a:srgbClr val="FF0000"/>
                </a:solidFill>
                <a:latin typeface="#9Slide03 AllRoundGothic" panose="020B0703020202020104" pitchFamily="34" charset="0"/>
                <a:cs typeface="Times New Roman" pitchFamily="18" charset="0"/>
              </a:rPr>
              <a:t> </a:t>
            </a:r>
            <a:r>
              <a:rPr lang="en-US" sz="3200" dirty="0" err="1">
                <a:solidFill>
                  <a:srgbClr val="FF0000"/>
                </a:solidFill>
                <a:latin typeface="#9Slide03 AllRoundGothic" panose="020B0703020202020104" pitchFamily="34" charset="0"/>
                <a:cs typeface="Times New Roman" pitchFamily="18" charset="0"/>
              </a:rPr>
              <a:t>thích</a:t>
            </a:r>
            <a:r>
              <a:rPr lang="en-US" sz="3200" dirty="0">
                <a:solidFill>
                  <a:srgbClr val="FF0000"/>
                </a:solidFill>
                <a:latin typeface="#9Slide03 AllRoundGothic" panose="020B0703020202020104" pitchFamily="34" charset="0"/>
                <a:cs typeface="Times New Roman" pitchFamily="18" charset="0"/>
              </a:rPr>
              <a:t> </a:t>
            </a:r>
            <a:r>
              <a:rPr lang="en-US" sz="3200" dirty="0" err="1">
                <a:solidFill>
                  <a:srgbClr val="FF0000"/>
                </a:solidFill>
                <a:latin typeface="#9Slide03 AllRoundGothic" panose="020B0703020202020104" pitchFamily="34" charset="0"/>
                <a:cs typeface="Times New Roman" pitchFamily="18" charset="0"/>
              </a:rPr>
              <a:t>thế</a:t>
            </a:r>
            <a:r>
              <a:rPr lang="en-US" sz="3200" dirty="0">
                <a:solidFill>
                  <a:srgbClr val="FF0000"/>
                </a:solidFill>
                <a:latin typeface="#9Slide03 AllRoundGothic" panose="020B0703020202020104" pitchFamily="34" charset="0"/>
                <a:cs typeface="Times New Roman" pitchFamily="18" charset="0"/>
              </a:rPr>
              <a:t> </a:t>
            </a:r>
            <a:r>
              <a:rPr lang="en-US" sz="3200" dirty="0" err="1">
                <a:solidFill>
                  <a:srgbClr val="FF0000"/>
                </a:solidFill>
                <a:latin typeface="#9Slide03 AllRoundGothic" panose="020B0703020202020104" pitchFamily="34" charset="0"/>
                <a:cs typeface="Times New Roman" pitchFamily="18" charset="0"/>
              </a:rPr>
              <a:t>nào</a:t>
            </a:r>
            <a:r>
              <a:rPr lang="en-US" sz="3200" dirty="0">
                <a:solidFill>
                  <a:srgbClr val="FF0000"/>
                </a:solidFill>
                <a:latin typeface="#9Slide03 AllRoundGothic" panose="020B0703020202020104" pitchFamily="34" charset="0"/>
                <a:cs typeface="Times New Roman" pitchFamily="18" charset="0"/>
              </a:rPr>
              <a:t> </a:t>
            </a:r>
            <a:r>
              <a:rPr lang="en-US" sz="3200" dirty="0" err="1">
                <a:solidFill>
                  <a:srgbClr val="FF0000"/>
                </a:solidFill>
                <a:latin typeface="#9Slide03 AllRoundGothic" panose="020B0703020202020104" pitchFamily="34" charset="0"/>
                <a:cs typeface="Times New Roman" pitchFamily="18" charset="0"/>
              </a:rPr>
              <a:t>là</a:t>
            </a:r>
            <a:r>
              <a:rPr lang="en-US" sz="3200" dirty="0">
                <a:solidFill>
                  <a:srgbClr val="FF0000"/>
                </a:solidFill>
                <a:latin typeface="#9Slide03 AllRoundGothic" panose="020B0703020202020104" pitchFamily="34" charset="0"/>
                <a:cs typeface="Times New Roman" pitchFamily="18" charset="0"/>
              </a:rPr>
              <a:t> </a:t>
            </a:r>
            <a:r>
              <a:rPr lang="en-US" sz="3200" dirty="0" err="1">
                <a:solidFill>
                  <a:srgbClr val="FF0000"/>
                </a:solidFill>
                <a:latin typeface="#9Slide03 AllRoundGothic" panose="020B0703020202020104" pitchFamily="34" charset="0"/>
                <a:cs typeface="Times New Roman" pitchFamily="18" charset="0"/>
              </a:rPr>
              <a:t>bệnh</a:t>
            </a:r>
            <a:r>
              <a:rPr lang="en-US" sz="3200" dirty="0">
                <a:solidFill>
                  <a:srgbClr val="FF0000"/>
                </a:solidFill>
                <a:latin typeface="#9Slide03 AllRoundGothic" panose="020B0703020202020104" pitchFamily="34" charset="0"/>
                <a:cs typeface="Times New Roman" pitchFamily="18" charset="0"/>
              </a:rPr>
              <a:t> </a:t>
            </a:r>
            <a:r>
              <a:rPr lang="en-US" sz="3200" dirty="0" err="1">
                <a:solidFill>
                  <a:srgbClr val="FF0000"/>
                </a:solidFill>
                <a:latin typeface="#9Slide03 AllRoundGothic" panose="020B0703020202020104" pitchFamily="34" charset="0"/>
                <a:cs typeface="Times New Roman" pitchFamily="18" charset="0"/>
              </a:rPr>
              <a:t>vô</a:t>
            </a:r>
            <a:r>
              <a:rPr lang="en-US" sz="3200" dirty="0">
                <a:solidFill>
                  <a:srgbClr val="FF0000"/>
                </a:solidFill>
                <a:latin typeface="#9Slide03 AllRoundGothic" panose="020B0703020202020104" pitchFamily="34" charset="0"/>
                <a:cs typeface="Times New Roman" pitchFamily="18" charset="0"/>
              </a:rPr>
              <a:t> </a:t>
            </a:r>
            <a:r>
              <a:rPr lang="en-US" sz="3200" dirty="0" err="1">
                <a:solidFill>
                  <a:srgbClr val="FF0000"/>
                </a:solidFill>
                <a:latin typeface="#9Slide03 AllRoundGothic" panose="020B0703020202020104" pitchFamily="34" charset="0"/>
                <a:cs typeface="Times New Roman" pitchFamily="18" charset="0"/>
              </a:rPr>
              <a:t>cảm</a:t>
            </a:r>
            <a:r>
              <a:rPr lang="en-US" sz="3200" dirty="0">
                <a:solidFill>
                  <a:srgbClr val="FF0000"/>
                </a:solidFill>
                <a:latin typeface="#9Slide03 AllRoundGothic" panose="020B0703020202020104" pitchFamily="34" charset="0"/>
                <a:cs typeface="Times New Roman" pitchFamily="18" charset="0"/>
              </a:rPr>
              <a:t>?</a:t>
            </a:r>
          </a:p>
          <a:p>
            <a:pPr marL="0" indent="0">
              <a:buNone/>
            </a:pP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Vô</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cảm</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là</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thái</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độ</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dửng</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dưng</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không</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có</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cảm</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xúc</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trước</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các</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sự</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vật</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hiện</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tượng</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xung</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quanh</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mình</a:t>
            </a:r>
            <a:r>
              <a:rPr lang="en-US" sz="3200" dirty="0">
                <a:latin typeface="#9Slide03 AllRoundGothic" panose="020B0703020202020104" pitchFamily="34" charset="0"/>
                <a:cs typeface="Times New Roman" pitchFamily="18" charset="0"/>
              </a:rPr>
              <a:t>.</a:t>
            </a:r>
          </a:p>
          <a:p>
            <a:pPr marL="0" indent="0">
              <a:buNone/>
            </a:pP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Bệnh</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vô</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cảm</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là</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thái</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độ</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thờ</a:t>
            </a:r>
            <a:r>
              <a:rPr lang="en-US" sz="3200" dirty="0">
                <a:latin typeface="#9Slide03 AllRoundGothic" panose="020B0703020202020104" pitchFamily="34" charset="0"/>
                <a:cs typeface="Times New Roman" pitchFamily="18" charset="0"/>
              </a:rPr>
              <a:t> ơ, </a:t>
            </a:r>
            <a:r>
              <a:rPr lang="en-US" sz="3200" dirty="0" err="1">
                <a:latin typeface="#9Slide03 AllRoundGothic" panose="020B0703020202020104" pitchFamily="34" charset="0"/>
                <a:cs typeface="Times New Roman" pitchFamily="18" charset="0"/>
              </a:rPr>
              <a:t>lạnh</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lùng</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trước</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các</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sự</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kiện</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sự</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việc</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xảy</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ra</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hằng</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ngày</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và</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trước</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nỗi</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đau</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khổ</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bất</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hạnh</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của</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người</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khác</a:t>
            </a:r>
            <a:r>
              <a:rPr lang="en-US" sz="3200" dirty="0">
                <a:latin typeface="#9Slide03 AllRoundGothic" panose="020B0703020202020104" pitchFamily="34" charset="0"/>
                <a:cs typeface="Times New Roman" pitchFamily="18" charset="0"/>
              </a:rPr>
              <a:t>.</a:t>
            </a:r>
          </a:p>
          <a:p>
            <a:pPr marL="0" indent="0">
              <a:buNone/>
            </a:pPr>
            <a:endParaRPr lang="en-US" sz="3200" dirty="0">
              <a:latin typeface="#9Slide03 AllRoundGothic" panose="020B0703020202020104" pitchFamily="34" charset="0"/>
            </a:endParaRPr>
          </a:p>
        </p:txBody>
      </p:sp>
    </p:spTree>
    <p:extLst>
      <p:ext uri="{BB962C8B-B14F-4D97-AF65-F5344CB8AC3E}">
        <p14:creationId xmlns:p14="http://schemas.microsoft.com/office/powerpoint/2010/main" val="40274228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472640-D1D2-4CCC-9529-8223B3FEAFD1}"/>
              </a:ext>
            </a:extLst>
          </p:cNvPr>
          <p:cNvSpPr>
            <a:spLocks noGrp="1"/>
          </p:cNvSpPr>
          <p:nvPr>
            <p:ph idx="1"/>
          </p:nvPr>
        </p:nvSpPr>
        <p:spPr>
          <a:xfrm>
            <a:off x="661737" y="269542"/>
            <a:ext cx="11337758" cy="6588458"/>
          </a:xfrm>
        </p:spPr>
        <p:txBody>
          <a:bodyPr>
            <a:noAutofit/>
          </a:bodyPr>
          <a:lstStyle/>
          <a:p>
            <a:pPr marL="0" indent="0">
              <a:lnSpc>
                <a:spcPct val="120000"/>
              </a:lnSpc>
              <a:spcBef>
                <a:spcPts val="0"/>
              </a:spcBef>
              <a:buNone/>
            </a:pPr>
            <a:r>
              <a:rPr lang="en-US" sz="3200" dirty="0">
                <a:solidFill>
                  <a:srgbClr val="FF0000"/>
                </a:solidFill>
                <a:latin typeface="#9Slide03 AllRoundGothic" panose="020B0703020202020104" pitchFamily="34" charset="0"/>
              </a:rPr>
              <a:t>Ý 2: </a:t>
            </a:r>
            <a:r>
              <a:rPr lang="en-US" sz="3200" dirty="0" err="1">
                <a:solidFill>
                  <a:srgbClr val="FF0000"/>
                </a:solidFill>
                <a:latin typeface="#9Slide03 AllRoundGothic" panose="020B0703020202020104" pitchFamily="34" charset="0"/>
                <a:cs typeface="Times New Roman" pitchFamily="18" charset="0"/>
              </a:rPr>
              <a:t>Biểu</a:t>
            </a:r>
            <a:r>
              <a:rPr lang="en-US" sz="3200" dirty="0">
                <a:solidFill>
                  <a:srgbClr val="FF0000"/>
                </a:solidFill>
                <a:latin typeface="#9Slide03 AllRoundGothic" panose="020B0703020202020104" pitchFamily="34" charset="0"/>
                <a:cs typeface="Times New Roman" pitchFamily="18" charset="0"/>
              </a:rPr>
              <a:t> </a:t>
            </a:r>
            <a:r>
              <a:rPr lang="en-US" sz="3200" dirty="0" err="1">
                <a:solidFill>
                  <a:srgbClr val="FF0000"/>
                </a:solidFill>
                <a:latin typeface="#9Slide03 AllRoundGothic" panose="020B0703020202020104" pitchFamily="34" charset="0"/>
                <a:cs typeface="Times New Roman" pitchFamily="18" charset="0"/>
              </a:rPr>
              <a:t>hiện</a:t>
            </a:r>
            <a:r>
              <a:rPr lang="en-US" sz="3200" dirty="0">
                <a:solidFill>
                  <a:srgbClr val="FF0000"/>
                </a:solidFill>
                <a:latin typeface="#9Slide03 AllRoundGothic" panose="020B0703020202020104" pitchFamily="34" charset="0"/>
                <a:cs typeface="Times New Roman" pitchFamily="18" charset="0"/>
              </a:rPr>
              <a:t> </a:t>
            </a:r>
          </a:p>
          <a:p>
            <a:pPr marL="0" indent="0">
              <a:lnSpc>
                <a:spcPct val="120000"/>
              </a:lnSpc>
              <a:spcBef>
                <a:spcPts val="0"/>
              </a:spcBef>
              <a:buNone/>
            </a:pP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Bệnh</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vô</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cảm</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đang</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diễn</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ra</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phổ</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biến</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với</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các</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biểu</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hiện</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đa</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dạng</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thái</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độ</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vô</a:t>
            </a:r>
            <a:r>
              <a:rPr lang="en-US" sz="3200" dirty="0">
                <a:latin typeface="#9Slide03 AllRoundGothic" panose="020B0703020202020104" pitchFamily="34" charset="0"/>
                <a:cs typeface="Times New Roman" pitchFamily="18" charset="0"/>
              </a:rPr>
              <a:t> ý, </a:t>
            </a:r>
            <a:r>
              <a:rPr lang="en-US" sz="3200" dirty="0" err="1">
                <a:latin typeface="#9Slide03 AllRoundGothic" panose="020B0703020202020104" pitchFamily="34" charset="0"/>
                <a:cs typeface="Times New Roman" pitchFamily="18" charset="0"/>
              </a:rPr>
              <a:t>vô</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tâm</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sự</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nhẫn</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tâm</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thờ</a:t>
            </a:r>
            <a:r>
              <a:rPr lang="en-US" sz="3200" dirty="0">
                <a:latin typeface="#9Slide03 AllRoundGothic" panose="020B0703020202020104" pitchFamily="34" charset="0"/>
                <a:cs typeface="Times New Roman" pitchFamily="18" charset="0"/>
              </a:rPr>
              <a:t> ơ, </a:t>
            </a:r>
            <a:r>
              <a:rPr lang="en-US" sz="3200" dirty="0" err="1">
                <a:latin typeface="#9Slide03 AllRoundGothic" panose="020B0703020202020104" pitchFamily="34" charset="0"/>
                <a:cs typeface="Times New Roman" pitchFamily="18" charset="0"/>
              </a:rPr>
              <a:t>trước</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nỗi</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đau</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khổ</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của</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người</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khác</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vô</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trách</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nhiệm</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trước</a:t>
            </a:r>
            <a:r>
              <a:rPr lang="en-US" sz="3200" dirty="0">
                <a:latin typeface="#9Slide03 AllRoundGothic" panose="020B0703020202020104" pitchFamily="34" charset="0"/>
                <a:cs typeface="Times New Roman" pitchFamily="18" charset="0"/>
              </a:rPr>
              <a:t> con </a:t>
            </a:r>
            <a:r>
              <a:rPr lang="en-US" sz="3200" dirty="0" err="1">
                <a:latin typeface="#9Slide03 AllRoundGothic" panose="020B0703020202020104" pitchFamily="34" charset="0"/>
                <a:cs typeface="Times New Roman" pitchFamily="18" charset="0"/>
              </a:rPr>
              <a:t>người</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và</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cuộc</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đời</a:t>
            </a:r>
            <a:r>
              <a:rPr lang="en-US" sz="3200" dirty="0">
                <a:latin typeface="#9Slide03 AllRoundGothic" panose="020B0703020202020104" pitchFamily="34" charset="0"/>
                <a:cs typeface="Times New Roman" pitchFamily="18" charset="0"/>
              </a:rPr>
              <a:t>. </a:t>
            </a:r>
          </a:p>
          <a:p>
            <a:pPr marL="0" indent="0">
              <a:lnSpc>
                <a:spcPct val="120000"/>
              </a:lnSpc>
              <a:spcBef>
                <a:spcPts val="0"/>
              </a:spcBef>
              <a:buNone/>
            </a:pPr>
            <a:r>
              <a:rPr lang="en-US" sz="3200" dirty="0" err="1">
                <a:latin typeface="#9Slide03 AllRoundGothic" panose="020B0703020202020104" pitchFamily="34" charset="0"/>
                <a:cs typeface="Times New Roman" pitchFamily="18" charset="0"/>
              </a:rPr>
              <a:t>Dẫn</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chứng</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có</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thái</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độ</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dửng</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dưng</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không</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quân</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tâm</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khi</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nghe</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câu</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chuyện</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buồn</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khi</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chứng</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kiến</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một</a:t>
            </a:r>
            <a:r>
              <a:rPr lang="en-US" sz="3200" dirty="0">
                <a:latin typeface="#9Slide03 AllRoundGothic" panose="020B0703020202020104" pitchFamily="34" charset="0"/>
                <a:cs typeface="Times New Roman" pitchFamily="18" charset="0"/>
              </a:rPr>
              <a:t> </a:t>
            </a:r>
            <a:r>
              <a:rPr lang="en-US" sz="3200" dirty="0" err="1">
                <a:latin typeface="#9Slide03 AllRoundGothic" panose="020B0703020202020104" pitchFamily="34" charset="0"/>
                <a:cs typeface="Times New Roman" pitchFamily="18" charset="0"/>
              </a:rPr>
              <a:t>vụ</a:t>
            </a:r>
            <a:r>
              <a:rPr lang="en-US" sz="3200" dirty="0">
                <a:latin typeface="#9Slide03 AllRoundGothic" panose="020B0703020202020104" pitchFamily="34" charset="0"/>
                <a:cs typeface="Times New Roman" pitchFamily="18" charset="0"/>
              </a:rPr>
              <a:t> tai </a:t>
            </a:r>
            <a:r>
              <a:rPr lang="en-US" sz="3200" dirty="0" err="1">
                <a:latin typeface="#9Slide03 AllRoundGothic" panose="020B0703020202020104" pitchFamily="34" charset="0"/>
                <a:cs typeface="Times New Roman" pitchFamily="18" charset="0"/>
              </a:rPr>
              <a:t>nạn</a:t>
            </a:r>
            <a:r>
              <a:rPr lang="en-US" sz="3200" dirty="0">
                <a:latin typeface="#9Slide03 AllRoundGothic" panose="020B0703020202020104" pitchFamily="34" charset="0"/>
                <a:cs typeface="Times New Roman" pitchFamily="18" charset="0"/>
              </a:rPr>
              <a:t>…</a:t>
            </a:r>
          </a:p>
          <a:p>
            <a:pPr marL="0" indent="0">
              <a:lnSpc>
                <a:spcPct val="120000"/>
              </a:lnSpc>
              <a:spcBef>
                <a:spcPts val="0"/>
              </a:spcBef>
              <a:buNone/>
            </a:pPr>
            <a:r>
              <a:rPr lang="en-US" sz="3200" dirty="0">
                <a:latin typeface="#9Slide03 AllRoundGothic" panose="020B0703020202020104" pitchFamily="34" charset="0"/>
                <a:ea typeface="Segoe UI Semilight" pitchFamily="34" charset="0"/>
                <a:cs typeface="Times New Roman" pitchFamily="18" charset="0"/>
              </a:rPr>
              <a:t> -  </a:t>
            </a:r>
            <a:r>
              <a:rPr lang="en-US" sz="3200" dirty="0" err="1">
                <a:latin typeface="#9Slide03 AllRoundGothic" panose="020B0703020202020104" pitchFamily="34" charset="0"/>
                <a:ea typeface="Segoe UI Semilight" pitchFamily="34" charset="0"/>
                <a:cs typeface="Times New Roman" pitchFamily="18" charset="0"/>
              </a:rPr>
              <a:t>Có</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chiều</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hướng</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lan</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rộng</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và</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len</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lỏi</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vào</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mọi</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tầng</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lớp</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trong</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xã</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hội</a:t>
            </a:r>
            <a:r>
              <a:rPr lang="en-US" sz="3200" dirty="0">
                <a:latin typeface="#9Slide03 AllRoundGothic" panose="020B0703020202020104" pitchFamily="34" charset="0"/>
                <a:ea typeface="Segoe UI Semilight" pitchFamily="34" charset="0"/>
                <a:cs typeface="Times New Roman" pitchFamily="18" charset="0"/>
              </a:rPr>
              <a:t>. </a:t>
            </a:r>
            <a:endParaRPr lang="en-US" sz="3200" dirty="0"/>
          </a:p>
        </p:txBody>
      </p:sp>
    </p:spTree>
    <p:extLst>
      <p:ext uri="{BB962C8B-B14F-4D97-AF65-F5344CB8AC3E}">
        <p14:creationId xmlns:p14="http://schemas.microsoft.com/office/powerpoint/2010/main" val="4206315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716B55-2A8E-4FEC-BE5B-37A4C0B249F7}"/>
              </a:ext>
            </a:extLst>
          </p:cNvPr>
          <p:cNvSpPr>
            <a:spLocks noGrp="1"/>
          </p:cNvSpPr>
          <p:nvPr>
            <p:ph idx="1"/>
          </p:nvPr>
        </p:nvSpPr>
        <p:spPr>
          <a:xfrm>
            <a:off x="790074" y="338931"/>
            <a:ext cx="10856495" cy="3318669"/>
          </a:xfrm>
        </p:spPr>
        <p:txBody>
          <a:bodyPr/>
          <a:lstStyle/>
          <a:p>
            <a:pPr marL="0" indent="0">
              <a:spcAft>
                <a:spcPts val="600"/>
              </a:spcAft>
              <a:buClr>
                <a:srgbClr val="929292"/>
              </a:buClr>
              <a:buNone/>
            </a:pPr>
            <a:r>
              <a:rPr lang="en-US" sz="3200" dirty="0">
                <a:solidFill>
                  <a:srgbClr val="FF0000"/>
                </a:solidFill>
                <a:latin typeface="#9Slide03 AllRoundGothic" panose="020B0703020202020104" pitchFamily="34" charset="0"/>
                <a:ea typeface="Segoe UI Semilight" pitchFamily="34" charset="0"/>
                <a:cs typeface="Times New Roman" pitchFamily="18" charset="0"/>
              </a:rPr>
              <a:t>Ý 3: </a:t>
            </a:r>
            <a:r>
              <a:rPr lang="en-US" sz="3200" dirty="0" err="1">
                <a:solidFill>
                  <a:srgbClr val="FF0000"/>
                </a:solidFill>
                <a:latin typeface="#9Slide03 AllRoundGothic" panose="020B0703020202020104" pitchFamily="34" charset="0"/>
                <a:ea typeface="Segoe UI Semilight" pitchFamily="34" charset="0"/>
                <a:cs typeface="Times New Roman" pitchFamily="18" charset="0"/>
              </a:rPr>
              <a:t>Nguyên</a:t>
            </a:r>
            <a:r>
              <a:rPr lang="en-US" sz="3200" dirty="0">
                <a:solidFill>
                  <a:srgbClr val="FF0000"/>
                </a:solidFill>
                <a:latin typeface="#9Slide03 AllRoundGothic" panose="020B0703020202020104" pitchFamily="34" charset="0"/>
                <a:ea typeface="Segoe UI Semilight" pitchFamily="34" charset="0"/>
                <a:cs typeface="Times New Roman" pitchFamily="18" charset="0"/>
              </a:rPr>
              <a:t> </a:t>
            </a:r>
            <a:r>
              <a:rPr lang="en-US" sz="3200" dirty="0" err="1">
                <a:solidFill>
                  <a:srgbClr val="FF0000"/>
                </a:solidFill>
                <a:latin typeface="#9Slide03 AllRoundGothic" panose="020B0703020202020104" pitchFamily="34" charset="0"/>
                <a:ea typeface="Segoe UI Semilight" pitchFamily="34" charset="0"/>
                <a:cs typeface="Times New Roman" pitchFamily="18" charset="0"/>
              </a:rPr>
              <a:t>nhân</a:t>
            </a:r>
            <a:endParaRPr lang="en-US" sz="3200" dirty="0">
              <a:solidFill>
                <a:srgbClr val="FF0000"/>
              </a:solidFill>
              <a:latin typeface="#9Slide03 AllRoundGothic" panose="020B0703020202020104" pitchFamily="34" charset="0"/>
              <a:ea typeface="Segoe UI Semilight" pitchFamily="34" charset="0"/>
              <a:cs typeface="Times New Roman" pitchFamily="18" charset="0"/>
            </a:endParaRPr>
          </a:p>
          <a:p>
            <a:pPr marL="0" indent="0">
              <a:spcAft>
                <a:spcPts val="600"/>
              </a:spcAft>
              <a:buClr>
                <a:srgbClr val="929292"/>
              </a:buClr>
              <a:buNone/>
            </a:pP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Chủ</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quan</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Cá</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nhân</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có</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tầm</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nhận</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thức</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hạn</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hẹp</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chưa</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được</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giáo</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dục</a:t>
            </a:r>
            <a:r>
              <a:rPr lang="en-US" sz="3200" dirty="0">
                <a:latin typeface="#9Slide03 AllRoundGothic" panose="020B0703020202020104" pitchFamily="34" charset="0"/>
                <a:ea typeface="Segoe UI Semilight" pitchFamily="34" charset="0"/>
                <a:cs typeface="Times New Roman" pitchFamily="18" charset="0"/>
              </a:rPr>
              <a:t> chu </a:t>
            </a:r>
            <a:r>
              <a:rPr lang="en-US" sz="3200" dirty="0" err="1">
                <a:latin typeface="#9Slide03 AllRoundGothic" panose="020B0703020202020104" pitchFamily="34" charset="0"/>
                <a:ea typeface="Segoe UI Semilight" pitchFamily="34" charset="0"/>
                <a:cs typeface="Times New Roman" pitchFamily="18" charset="0"/>
              </a:rPr>
              <a:t>đáo</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chạy</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theo</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đồng</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tiền</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vật</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chất</a:t>
            </a:r>
            <a:r>
              <a:rPr lang="en-US" sz="3200" dirty="0">
                <a:latin typeface="#9Slide03 AllRoundGothic" panose="020B0703020202020104" pitchFamily="34" charset="0"/>
                <a:ea typeface="Segoe UI Semilight" pitchFamily="34" charset="0"/>
                <a:cs typeface="Times New Roman" pitchFamily="18" charset="0"/>
              </a:rPr>
              <a:t>.</a:t>
            </a:r>
          </a:p>
          <a:p>
            <a:pPr marL="0" indent="0">
              <a:spcAft>
                <a:spcPts val="600"/>
              </a:spcAft>
              <a:buClr>
                <a:srgbClr val="929292"/>
              </a:buClr>
              <a:buNone/>
            </a:pP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Khách</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quan</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Sống</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trong</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môi</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trường</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thiếu</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tình</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thương</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rPr>
              <a:t>nhịp</a:t>
            </a:r>
            <a:r>
              <a:rPr lang="en-US" sz="3200" dirty="0">
                <a:latin typeface="#9Slide03 AllRoundGothic" panose="020B0703020202020104" pitchFamily="34" charset="0"/>
              </a:rPr>
              <a:t> </a:t>
            </a:r>
            <a:r>
              <a:rPr lang="en-US" sz="3200" dirty="0" err="1">
                <a:latin typeface="#9Slide03 AllRoundGothic" panose="020B0703020202020104" pitchFamily="34" charset="0"/>
              </a:rPr>
              <a:t>sống</a:t>
            </a:r>
            <a:r>
              <a:rPr lang="en-US" sz="3200" dirty="0">
                <a:latin typeface="#9Slide03 AllRoundGothic" panose="020B0703020202020104" pitchFamily="34" charset="0"/>
              </a:rPr>
              <a:t>, </a:t>
            </a:r>
            <a:r>
              <a:rPr lang="en-US" sz="3200" dirty="0" err="1">
                <a:latin typeface="#9Slide03 AllRoundGothic" panose="020B0703020202020104" pitchFamily="34" charset="0"/>
              </a:rPr>
              <a:t>guồng</a:t>
            </a:r>
            <a:r>
              <a:rPr lang="en-US" sz="3200" dirty="0">
                <a:latin typeface="#9Slide03 AllRoundGothic" panose="020B0703020202020104" pitchFamily="34" charset="0"/>
              </a:rPr>
              <a:t> quay </a:t>
            </a:r>
            <a:r>
              <a:rPr lang="en-US" sz="3200" dirty="0" err="1">
                <a:latin typeface="#9Slide03 AllRoundGothic" panose="020B0703020202020104" pitchFamily="34" charset="0"/>
              </a:rPr>
              <a:t>hối</a:t>
            </a:r>
            <a:r>
              <a:rPr lang="en-US" sz="3200" dirty="0">
                <a:latin typeface="#9Slide03 AllRoundGothic" panose="020B0703020202020104" pitchFamily="34" charset="0"/>
              </a:rPr>
              <a:t> </a:t>
            </a:r>
            <a:r>
              <a:rPr lang="en-US" sz="3200" dirty="0" err="1">
                <a:latin typeface="#9Slide03 AllRoundGothic" panose="020B0703020202020104" pitchFamily="34" charset="0"/>
              </a:rPr>
              <a:t>hả</a:t>
            </a:r>
            <a:r>
              <a:rPr lang="en-US" sz="3200" dirty="0">
                <a:latin typeface="#9Slide03 AllRoundGothic" panose="020B0703020202020104" pitchFamily="34" charset="0"/>
              </a:rPr>
              <a:t> </a:t>
            </a:r>
            <a:r>
              <a:rPr lang="en-US" sz="3200" dirty="0" err="1">
                <a:latin typeface="#9Slide03 AllRoundGothic" panose="020B0703020202020104" pitchFamily="34" charset="0"/>
              </a:rPr>
              <a:t>của</a:t>
            </a:r>
            <a:r>
              <a:rPr lang="en-US" sz="3200" dirty="0">
                <a:latin typeface="#9Slide03 AllRoundGothic" panose="020B0703020202020104" pitchFamily="34" charset="0"/>
              </a:rPr>
              <a:t> </a:t>
            </a:r>
            <a:r>
              <a:rPr lang="en-US" sz="3200" dirty="0" err="1">
                <a:latin typeface="#9Slide03 AllRoundGothic" panose="020B0703020202020104" pitchFamily="34" charset="0"/>
              </a:rPr>
              <a:t>cuộc</a:t>
            </a:r>
            <a:r>
              <a:rPr lang="en-US" sz="3200" dirty="0">
                <a:latin typeface="#9Slide03 AllRoundGothic" panose="020B0703020202020104" pitchFamily="34" charset="0"/>
              </a:rPr>
              <a:t> </a:t>
            </a:r>
            <a:r>
              <a:rPr lang="en-US" sz="3200" dirty="0" err="1">
                <a:latin typeface="#9Slide03 AllRoundGothic" panose="020B0703020202020104" pitchFamily="34" charset="0"/>
              </a:rPr>
              <a:t>sống</a:t>
            </a:r>
            <a:r>
              <a:rPr lang="en-US" sz="3200" dirty="0">
                <a:latin typeface="#9Slide03 AllRoundGothic" panose="020B0703020202020104" pitchFamily="34" charset="0"/>
              </a:rPr>
              <a:t> </a:t>
            </a:r>
            <a:r>
              <a:rPr lang="en-US" sz="3200" dirty="0" err="1">
                <a:latin typeface="#9Slide03 AllRoundGothic" panose="020B0703020202020104" pitchFamily="34" charset="0"/>
              </a:rPr>
              <a:t>hiện</a:t>
            </a:r>
            <a:r>
              <a:rPr lang="en-US" sz="3200" dirty="0">
                <a:latin typeface="#9Slide03 AllRoundGothic" panose="020B0703020202020104" pitchFamily="34" charset="0"/>
              </a:rPr>
              <a:t> </a:t>
            </a:r>
            <a:r>
              <a:rPr lang="en-US" sz="3200" dirty="0" err="1">
                <a:latin typeface="#9Slide03 AllRoundGothic" panose="020B0703020202020104" pitchFamily="34" charset="0"/>
              </a:rPr>
              <a:t>đại</a:t>
            </a:r>
            <a:r>
              <a:rPr lang="en-US" sz="3200" dirty="0">
                <a:latin typeface="#9Slide03 AllRoundGothic" panose="020B0703020202020104" pitchFamily="34" charset="0"/>
              </a:rPr>
              <a:t>…</a:t>
            </a:r>
            <a:endParaRPr lang="en-US" sz="3200" dirty="0">
              <a:latin typeface="#9Slide03 AllRoundGothic" panose="020B0703020202020104" pitchFamily="34" charset="0"/>
              <a:ea typeface="Segoe UI Semilight" pitchFamily="34" charset="0"/>
              <a:cs typeface="Times New Roman" pitchFamily="18" charset="0"/>
            </a:endParaRPr>
          </a:p>
          <a:p>
            <a:pPr marL="0" indent="0">
              <a:buNone/>
            </a:pPr>
            <a:endParaRPr lang="en-US" dirty="0"/>
          </a:p>
        </p:txBody>
      </p:sp>
      <p:sp>
        <p:nvSpPr>
          <p:cNvPr id="4" name="Content Placeholder 2">
            <a:extLst>
              <a:ext uri="{FF2B5EF4-FFF2-40B4-BE49-F238E27FC236}">
                <a16:creationId xmlns:a16="http://schemas.microsoft.com/office/drawing/2014/main" id="{60C8AD0E-7868-4BBC-BBB0-97934553AFE7}"/>
              </a:ext>
            </a:extLst>
          </p:cNvPr>
          <p:cNvSpPr txBox="1">
            <a:spLocks/>
          </p:cNvSpPr>
          <p:nvPr/>
        </p:nvSpPr>
        <p:spPr>
          <a:xfrm>
            <a:off x="790073" y="3657600"/>
            <a:ext cx="10856495" cy="33186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600"/>
              </a:spcAft>
              <a:buClr>
                <a:srgbClr val="929292"/>
              </a:buClr>
              <a:buNone/>
            </a:pPr>
            <a:r>
              <a:rPr lang="en-US" sz="3200" dirty="0">
                <a:solidFill>
                  <a:srgbClr val="FF0000"/>
                </a:solidFill>
                <a:latin typeface="#9Slide03 AllRoundGothic" panose="020B0703020202020104" pitchFamily="34" charset="0"/>
                <a:ea typeface="Segoe UI Semilight" pitchFamily="34" charset="0"/>
                <a:cs typeface="Times New Roman" pitchFamily="18" charset="0"/>
              </a:rPr>
              <a:t>Ý 4: </a:t>
            </a:r>
            <a:r>
              <a:rPr lang="en-US" sz="3200" dirty="0" err="1">
                <a:solidFill>
                  <a:srgbClr val="FF0000"/>
                </a:solidFill>
                <a:latin typeface="#9Slide03 AllRoundGothic" panose="020B0703020202020104" pitchFamily="34" charset="0"/>
                <a:ea typeface="Segoe UI Semilight" pitchFamily="34" charset="0"/>
                <a:cs typeface="Times New Roman" pitchFamily="18" charset="0"/>
              </a:rPr>
              <a:t>Hậu</a:t>
            </a:r>
            <a:r>
              <a:rPr lang="en-US" sz="3200" dirty="0">
                <a:solidFill>
                  <a:srgbClr val="FF0000"/>
                </a:solidFill>
                <a:latin typeface="#9Slide03 AllRoundGothic" panose="020B0703020202020104" pitchFamily="34" charset="0"/>
                <a:ea typeface="Segoe UI Semilight" pitchFamily="34" charset="0"/>
                <a:cs typeface="Times New Roman" pitchFamily="18" charset="0"/>
              </a:rPr>
              <a:t> </a:t>
            </a:r>
            <a:r>
              <a:rPr lang="en-US" sz="3200" dirty="0" err="1">
                <a:solidFill>
                  <a:srgbClr val="FF0000"/>
                </a:solidFill>
                <a:latin typeface="#9Slide03 AllRoundGothic" panose="020B0703020202020104" pitchFamily="34" charset="0"/>
                <a:ea typeface="Segoe UI Semilight" pitchFamily="34" charset="0"/>
                <a:cs typeface="Times New Roman" pitchFamily="18" charset="0"/>
              </a:rPr>
              <a:t>quả</a:t>
            </a:r>
            <a:endParaRPr lang="en-US" sz="3200" dirty="0">
              <a:solidFill>
                <a:srgbClr val="FF0000"/>
              </a:solidFill>
              <a:latin typeface="#9Slide03 AllRoundGothic" panose="020B0703020202020104" pitchFamily="34" charset="0"/>
              <a:ea typeface="Segoe UI Semilight" pitchFamily="34" charset="0"/>
              <a:cs typeface="Times New Roman" pitchFamily="18" charset="0"/>
            </a:endParaRPr>
          </a:p>
          <a:p>
            <a:pPr marL="0" indent="0">
              <a:spcAft>
                <a:spcPts val="600"/>
              </a:spcAft>
              <a:buClr>
                <a:srgbClr val="929292"/>
              </a:buClr>
              <a:buNone/>
            </a:pP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Bản</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thân</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ngày</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càng</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bị</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cô</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lập</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với</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xã</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hội</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tự</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đánh</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mất</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mình</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tự</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làm</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chết</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tâm</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hồn</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mình</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trở</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thành</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kẻ</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vô</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trách</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nhiệm</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vô</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lương</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tâm</a:t>
            </a:r>
            <a:r>
              <a:rPr lang="en-US" sz="3200" dirty="0">
                <a:latin typeface="#9Slide03 AllRoundGothic" panose="020B0703020202020104" pitchFamily="34" charset="0"/>
                <a:ea typeface="Segoe UI Semilight" pitchFamily="34" charset="0"/>
                <a:cs typeface="Times New Roman" pitchFamily="18" charset="0"/>
              </a:rPr>
              <a:t>…</a:t>
            </a:r>
            <a:endParaRPr lang="vi-VN" sz="3200" dirty="0">
              <a:latin typeface="#9Slide03 AllRoundGothic" panose="020B0703020202020104" pitchFamily="34" charset="0"/>
              <a:ea typeface="Segoe UI Semilight" pitchFamily="34" charset="0"/>
              <a:cs typeface="Times New Roman" pitchFamily="18" charset="0"/>
            </a:endParaRPr>
          </a:p>
          <a:p>
            <a:pPr marL="0" indent="0">
              <a:spcAft>
                <a:spcPts val="600"/>
              </a:spcAft>
              <a:buClr>
                <a:srgbClr val="929292"/>
              </a:buClr>
              <a:buNone/>
            </a:pP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Xã</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hội</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vô</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cảm,làm</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rạn</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vỡ</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các</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mối</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quan</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hệ</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xã</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hội</a:t>
            </a:r>
            <a:r>
              <a:rPr lang="en-US" sz="3200" dirty="0">
                <a:latin typeface="#9Slide03 AllRoundGothic" panose="020B0703020202020104" pitchFamily="34" charset="0"/>
                <a:ea typeface="Segoe UI Semilight" pitchFamily="34" charset="0"/>
                <a:cs typeface="Times New Roman" pitchFamily="18" charset="0"/>
              </a:rPr>
              <a:t>…</a:t>
            </a:r>
            <a:endParaRPr lang="vi-VN" sz="3200" dirty="0">
              <a:latin typeface="#9Slide03 AllRoundGothic" panose="020B0703020202020104" pitchFamily="34" charset="0"/>
              <a:ea typeface="Segoe UI Semilight" pitchFamily="34" charset="0"/>
              <a:cs typeface="Times New Roman" pitchFamily="18" charset="0"/>
            </a:endParaRPr>
          </a:p>
        </p:txBody>
      </p:sp>
    </p:spTree>
    <p:extLst>
      <p:ext uri="{BB962C8B-B14F-4D97-AF65-F5344CB8AC3E}">
        <p14:creationId xmlns:p14="http://schemas.microsoft.com/office/powerpoint/2010/main" val="38495932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BF341C-67DD-4F1B-9DC7-9918152308D4}"/>
              </a:ext>
            </a:extLst>
          </p:cNvPr>
          <p:cNvSpPr>
            <a:spLocks noGrp="1"/>
          </p:cNvSpPr>
          <p:nvPr>
            <p:ph idx="1"/>
          </p:nvPr>
        </p:nvSpPr>
        <p:spPr>
          <a:xfrm>
            <a:off x="597567" y="138028"/>
            <a:ext cx="11289631" cy="2733509"/>
          </a:xfrm>
        </p:spPr>
        <p:txBody>
          <a:bodyPr>
            <a:noAutofit/>
          </a:bodyPr>
          <a:lstStyle/>
          <a:p>
            <a:pPr marL="0" indent="0">
              <a:lnSpc>
                <a:spcPct val="100000"/>
              </a:lnSpc>
              <a:spcBef>
                <a:spcPts val="0"/>
              </a:spcBef>
              <a:buClr>
                <a:srgbClr val="929292"/>
              </a:buClr>
              <a:buNone/>
            </a:pPr>
            <a:r>
              <a:rPr lang="en-US" sz="3200" dirty="0">
                <a:solidFill>
                  <a:srgbClr val="FF0000"/>
                </a:solidFill>
                <a:latin typeface="#9Slide03 AllRoundGothic" panose="020B0703020202020104" pitchFamily="34" charset="0"/>
                <a:ea typeface="Segoe UI Semilight" pitchFamily="34" charset="0"/>
                <a:cs typeface="Times New Roman" pitchFamily="18" charset="0"/>
              </a:rPr>
              <a:t>Ý 5: </a:t>
            </a:r>
            <a:r>
              <a:rPr lang="en-US" sz="3200" dirty="0" err="1">
                <a:solidFill>
                  <a:srgbClr val="FF0000"/>
                </a:solidFill>
                <a:latin typeface="#9Slide03 AllRoundGothic" panose="020B0703020202020104" pitchFamily="34" charset="0"/>
                <a:ea typeface="Segoe UI Semilight" pitchFamily="34" charset="0"/>
                <a:cs typeface="Times New Roman" pitchFamily="18" charset="0"/>
              </a:rPr>
              <a:t>Giải</a:t>
            </a:r>
            <a:r>
              <a:rPr lang="en-US" sz="3200" dirty="0">
                <a:solidFill>
                  <a:srgbClr val="FF0000"/>
                </a:solidFill>
                <a:latin typeface="#9Slide03 AllRoundGothic" panose="020B0703020202020104" pitchFamily="34" charset="0"/>
                <a:ea typeface="Segoe UI Semilight" pitchFamily="34" charset="0"/>
                <a:cs typeface="Times New Roman" pitchFamily="18" charset="0"/>
              </a:rPr>
              <a:t> </a:t>
            </a:r>
            <a:r>
              <a:rPr lang="en-US" sz="3200" dirty="0" err="1">
                <a:solidFill>
                  <a:srgbClr val="FF0000"/>
                </a:solidFill>
                <a:latin typeface="#9Slide03 AllRoundGothic" panose="020B0703020202020104" pitchFamily="34" charset="0"/>
                <a:ea typeface="Segoe UI Semilight" pitchFamily="34" charset="0"/>
                <a:cs typeface="Times New Roman" pitchFamily="18" charset="0"/>
              </a:rPr>
              <a:t>pháp</a:t>
            </a:r>
            <a:endParaRPr lang="en-US" sz="3200" dirty="0">
              <a:solidFill>
                <a:srgbClr val="FF0000"/>
              </a:solidFill>
              <a:latin typeface="#9Slide03 AllRoundGothic" panose="020B0703020202020104" pitchFamily="34" charset="0"/>
              <a:ea typeface="Segoe UI Semilight" pitchFamily="34" charset="0"/>
              <a:cs typeface="Times New Roman" pitchFamily="18" charset="0"/>
            </a:endParaRPr>
          </a:p>
          <a:p>
            <a:pPr marL="0" indent="0">
              <a:lnSpc>
                <a:spcPct val="100000"/>
              </a:lnSpc>
              <a:spcBef>
                <a:spcPts val="0"/>
              </a:spcBef>
              <a:buClr>
                <a:srgbClr val="929292"/>
              </a:buClr>
              <a:buNone/>
            </a:pP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Mỗi</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người</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cần</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làm</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giàu</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tâm</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hồn</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mình</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bằng</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nhiều</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cách</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sống</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hòa</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đồng</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biết</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yêu</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thương</a:t>
            </a:r>
            <a:r>
              <a:rPr lang="en-US" sz="3200" dirty="0">
                <a:latin typeface="#9Slide03 AllRoundGothic" panose="020B0703020202020104" pitchFamily="34" charset="0"/>
                <a:ea typeface="Segoe UI Semilight" pitchFamily="34" charset="0"/>
                <a:cs typeface="Times New Roman" pitchFamily="18" charset="0"/>
              </a:rPr>
              <a:t>.</a:t>
            </a:r>
          </a:p>
          <a:p>
            <a:pPr marL="0" indent="0">
              <a:lnSpc>
                <a:spcPct val="100000"/>
              </a:lnSpc>
              <a:spcBef>
                <a:spcPts val="0"/>
              </a:spcBef>
              <a:buClr>
                <a:srgbClr val="929292"/>
              </a:buClr>
              <a:buNone/>
            </a:pP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Xã</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hội</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quan</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tâm</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giúp</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đỡ</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những</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người</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có</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dấu</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hiệu</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của</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bệnh</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vô</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cảm</a:t>
            </a:r>
            <a:r>
              <a:rPr lang="en-US" sz="3200" dirty="0">
                <a:latin typeface="#9Slide03 AllRoundGothic" panose="020B0703020202020104" pitchFamily="34" charset="0"/>
                <a:ea typeface="Segoe UI Semilight" pitchFamily="34" charset="0"/>
                <a:cs typeface="Times New Roman" pitchFamily="18" charset="0"/>
              </a:rPr>
              <a:t>”…</a:t>
            </a:r>
          </a:p>
          <a:p>
            <a:pPr marL="0" indent="0">
              <a:lnSpc>
                <a:spcPct val="100000"/>
              </a:lnSpc>
              <a:spcBef>
                <a:spcPts val="0"/>
              </a:spcBef>
              <a:buNone/>
            </a:pPr>
            <a:endParaRPr lang="en-US" sz="3200" dirty="0">
              <a:latin typeface="#9Slide03 AllRoundGothic" panose="020B0703020202020104" pitchFamily="34" charset="0"/>
            </a:endParaRPr>
          </a:p>
        </p:txBody>
      </p:sp>
      <p:sp>
        <p:nvSpPr>
          <p:cNvPr id="4" name="Content Placeholder 2">
            <a:extLst>
              <a:ext uri="{FF2B5EF4-FFF2-40B4-BE49-F238E27FC236}">
                <a16:creationId xmlns:a16="http://schemas.microsoft.com/office/drawing/2014/main" id="{28083CEA-674B-4D9D-85F1-3E0AB2137693}"/>
              </a:ext>
            </a:extLst>
          </p:cNvPr>
          <p:cNvSpPr txBox="1">
            <a:spLocks/>
          </p:cNvSpPr>
          <p:nvPr/>
        </p:nvSpPr>
        <p:spPr>
          <a:xfrm>
            <a:off x="597567" y="3004720"/>
            <a:ext cx="11129211" cy="19522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600"/>
              </a:spcAft>
              <a:buClr>
                <a:srgbClr val="929292"/>
              </a:buClr>
              <a:buNone/>
            </a:pPr>
            <a:r>
              <a:rPr lang="en-US" sz="3200" dirty="0">
                <a:solidFill>
                  <a:srgbClr val="FF0000"/>
                </a:solidFill>
                <a:latin typeface="#9Slide03 AllRoundGothic" panose="020B0703020202020104" pitchFamily="34" charset="0"/>
                <a:ea typeface="Segoe UI Semilight" pitchFamily="34" charset="0"/>
                <a:cs typeface="Times New Roman" pitchFamily="18" charset="0"/>
              </a:rPr>
              <a:t>Ý 6: </a:t>
            </a:r>
            <a:r>
              <a:rPr lang="en-US" sz="3200" dirty="0" err="1">
                <a:solidFill>
                  <a:srgbClr val="FF0000"/>
                </a:solidFill>
                <a:latin typeface="#9Slide03 AllRoundGothic" panose="020B0703020202020104" pitchFamily="34" charset="0"/>
                <a:ea typeface="Segoe UI Semilight" pitchFamily="34" charset="0"/>
                <a:cs typeface="Times New Roman" pitchFamily="18" charset="0"/>
              </a:rPr>
              <a:t>Bàn</a:t>
            </a:r>
            <a:r>
              <a:rPr lang="en-US" sz="3200" dirty="0">
                <a:solidFill>
                  <a:srgbClr val="FF0000"/>
                </a:solidFill>
                <a:latin typeface="#9Slide03 AllRoundGothic" panose="020B0703020202020104" pitchFamily="34" charset="0"/>
                <a:ea typeface="Segoe UI Semilight" pitchFamily="34" charset="0"/>
                <a:cs typeface="Times New Roman" pitchFamily="18" charset="0"/>
              </a:rPr>
              <a:t> </a:t>
            </a:r>
            <a:r>
              <a:rPr lang="en-US" sz="3200" dirty="0" err="1">
                <a:solidFill>
                  <a:srgbClr val="FF0000"/>
                </a:solidFill>
                <a:latin typeface="#9Slide03 AllRoundGothic" panose="020B0703020202020104" pitchFamily="34" charset="0"/>
                <a:ea typeface="Segoe UI Semilight" pitchFamily="34" charset="0"/>
                <a:cs typeface="Times New Roman" pitchFamily="18" charset="0"/>
              </a:rPr>
              <a:t>bạc</a:t>
            </a:r>
            <a:r>
              <a:rPr lang="en-US" sz="3200" dirty="0">
                <a:solidFill>
                  <a:srgbClr val="FF0000"/>
                </a:solidFill>
                <a:latin typeface="#9Slide03 AllRoundGothic" panose="020B0703020202020104" pitchFamily="34" charset="0"/>
                <a:ea typeface="Segoe UI Semilight" pitchFamily="34" charset="0"/>
                <a:cs typeface="Times New Roman" pitchFamily="18" charset="0"/>
              </a:rPr>
              <a:t>, </a:t>
            </a:r>
            <a:r>
              <a:rPr lang="en-US" sz="3200" dirty="0" err="1">
                <a:solidFill>
                  <a:srgbClr val="FF0000"/>
                </a:solidFill>
                <a:latin typeface="#9Slide03 AllRoundGothic" panose="020B0703020202020104" pitchFamily="34" charset="0"/>
                <a:ea typeface="Segoe UI Semilight" pitchFamily="34" charset="0"/>
                <a:cs typeface="Times New Roman" pitchFamily="18" charset="0"/>
              </a:rPr>
              <a:t>mở</a:t>
            </a:r>
            <a:r>
              <a:rPr lang="en-US" sz="3200" dirty="0">
                <a:solidFill>
                  <a:srgbClr val="FF0000"/>
                </a:solidFill>
                <a:latin typeface="#9Slide03 AllRoundGothic" panose="020B0703020202020104" pitchFamily="34" charset="0"/>
                <a:ea typeface="Segoe UI Semilight" pitchFamily="34" charset="0"/>
                <a:cs typeface="Times New Roman" pitchFamily="18" charset="0"/>
              </a:rPr>
              <a:t> </a:t>
            </a:r>
            <a:r>
              <a:rPr lang="en-US" sz="3200" dirty="0" err="1">
                <a:solidFill>
                  <a:srgbClr val="FF0000"/>
                </a:solidFill>
                <a:latin typeface="#9Slide03 AllRoundGothic" panose="020B0703020202020104" pitchFamily="34" charset="0"/>
                <a:ea typeface="Segoe UI Semilight" pitchFamily="34" charset="0"/>
                <a:cs typeface="Times New Roman" pitchFamily="18" charset="0"/>
              </a:rPr>
              <a:t>rộng</a:t>
            </a:r>
            <a:r>
              <a:rPr lang="en-US" sz="3200" dirty="0">
                <a:solidFill>
                  <a:srgbClr val="FF0000"/>
                </a:solidFill>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rPr>
              <a:t>bên</a:t>
            </a:r>
            <a:r>
              <a:rPr lang="en-US" sz="3200" dirty="0">
                <a:latin typeface="#9Slide03 AllRoundGothic" panose="020B0703020202020104" pitchFamily="34" charset="0"/>
              </a:rPr>
              <a:t> </a:t>
            </a:r>
            <a:r>
              <a:rPr lang="en-US" sz="3200" dirty="0" err="1">
                <a:latin typeface="#9Slide03 AllRoundGothic" panose="020B0703020202020104" pitchFamily="34" charset="0"/>
              </a:rPr>
              <a:t>cạnh</a:t>
            </a:r>
            <a:r>
              <a:rPr lang="en-US" sz="3200" dirty="0">
                <a:latin typeface="#9Slide03 AllRoundGothic" panose="020B0703020202020104" pitchFamily="34" charset="0"/>
              </a:rPr>
              <a:t> </a:t>
            </a:r>
            <a:r>
              <a:rPr lang="en-US" sz="3200" dirty="0" err="1">
                <a:latin typeface="#9Slide03 AllRoundGothic" panose="020B0703020202020104" pitchFamily="34" charset="0"/>
              </a:rPr>
              <a:t>những</a:t>
            </a:r>
            <a:r>
              <a:rPr lang="en-US" sz="3200" dirty="0">
                <a:latin typeface="#9Slide03 AllRoundGothic" panose="020B0703020202020104" pitchFamily="34" charset="0"/>
              </a:rPr>
              <a:t> con </a:t>
            </a:r>
            <a:r>
              <a:rPr lang="en-US" sz="3200" dirty="0" err="1">
                <a:latin typeface="#9Slide03 AllRoundGothic" panose="020B0703020202020104" pitchFamily="34" charset="0"/>
              </a:rPr>
              <a:t>người</a:t>
            </a:r>
            <a:r>
              <a:rPr lang="en-US" sz="3200" dirty="0">
                <a:latin typeface="#9Slide03 AllRoundGothic" panose="020B0703020202020104" pitchFamily="34" charset="0"/>
              </a:rPr>
              <a:t> </a:t>
            </a:r>
            <a:r>
              <a:rPr lang="en-US" sz="3200" dirty="0" err="1">
                <a:latin typeface="#9Slide03 AllRoundGothic" panose="020B0703020202020104" pitchFamily="34" charset="0"/>
              </a:rPr>
              <a:t>vô</a:t>
            </a:r>
            <a:r>
              <a:rPr lang="en-US" sz="3200" dirty="0">
                <a:latin typeface="#9Slide03 AllRoundGothic" panose="020B0703020202020104" pitchFamily="34" charset="0"/>
              </a:rPr>
              <a:t> </a:t>
            </a:r>
            <a:r>
              <a:rPr lang="en-US" sz="3200" dirty="0" err="1">
                <a:latin typeface="#9Slide03 AllRoundGothic" panose="020B0703020202020104" pitchFamily="34" charset="0"/>
              </a:rPr>
              <a:t>cảm</a:t>
            </a:r>
            <a:r>
              <a:rPr lang="en-US" sz="3200" dirty="0">
                <a:latin typeface="#9Slide03 AllRoundGothic" panose="020B0703020202020104" pitchFamily="34" charset="0"/>
              </a:rPr>
              <a:t> </a:t>
            </a:r>
            <a:r>
              <a:rPr lang="en-US" sz="3200" dirty="0" err="1">
                <a:latin typeface="#9Slide03 AllRoundGothic" panose="020B0703020202020104" pitchFamily="34" charset="0"/>
              </a:rPr>
              <a:t>thì</a:t>
            </a:r>
            <a:r>
              <a:rPr lang="en-US" sz="3200" dirty="0">
                <a:latin typeface="#9Slide03 AllRoundGothic" panose="020B0703020202020104" pitchFamily="34" charset="0"/>
              </a:rPr>
              <a:t> </a:t>
            </a:r>
            <a:r>
              <a:rPr lang="en-US" sz="3200" dirty="0" err="1">
                <a:latin typeface="#9Slide03 AllRoundGothic" panose="020B0703020202020104" pitchFamily="34" charset="0"/>
              </a:rPr>
              <a:t>vẫn</a:t>
            </a:r>
            <a:r>
              <a:rPr lang="en-US" sz="3200" dirty="0">
                <a:latin typeface="#9Slide03 AllRoundGothic" panose="020B0703020202020104" pitchFamily="34" charset="0"/>
              </a:rPr>
              <a:t> </a:t>
            </a:r>
            <a:r>
              <a:rPr lang="en-US" sz="3200" dirty="0" err="1">
                <a:latin typeface="#9Slide03 AllRoundGothic" panose="020B0703020202020104" pitchFamily="34" charset="0"/>
              </a:rPr>
              <a:t>có</a:t>
            </a:r>
            <a:r>
              <a:rPr lang="en-US" sz="3200" dirty="0">
                <a:latin typeface="#9Slide03 AllRoundGothic" panose="020B0703020202020104" pitchFamily="34" charset="0"/>
              </a:rPr>
              <a:t> </a:t>
            </a:r>
            <a:r>
              <a:rPr lang="en-US" sz="3200" dirty="0" err="1">
                <a:latin typeface="#9Slide03 AllRoundGothic" panose="020B0703020202020104" pitchFamily="34" charset="0"/>
              </a:rPr>
              <a:t>rất</a:t>
            </a:r>
            <a:r>
              <a:rPr lang="en-US" sz="3200" dirty="0">
                <a:latin typeface="#9Slide03 AllRoundGothic" panose="020B0703020202020104" pitchFamily="34" charset="0"/>
              </a:rPr>
              <a:t> </a:t>
            </a:r>
            <a:r>
              <a:rPr lang="en-US" sz="3200" dirty="0" err="1">
                <a:latin typeface="#9Slide03 AllRoundGothic" panose="020B0703020202020104" pitchFamily="34" charset="0"/>
              </a:rPr>
              <a:t>nhiều</a:t>
            </a:r>
            <a:r>
              <a:rPr lang="en-US" sz="3200" dirty="0">
                <a:latin typeface="#9Slide03 AllRoundGothic" panose="020B0703020202020104" pitchFamily="34" charset="0"/>
              </a:rPr>
              <a:t> </a:t>
            </a:r>
            <a:r>
              <a:rPr lang="en-US" sz="3200" dirty="0" err="1">
                <a:latin typeface="#9Slide03 AllRoundGothic" panose="020B0703020202020104" pitchFamily="34" charset="0"/>
              </a:rPr>
              <a:t>trái</a:t>
            </a:r>
            <a:r>
              <a:rPr lang="en-US" sz="3200" dirty="0">
                <a:latin typeface="#9Slide03 AllRoundGothic" panose="020B0703020202020104" pitchFamily="34" charset="0"/>
              </a:rPr>
              <a:t> </a:t>
            </a:r>
            <a:r>
              <a:rPr lang="en-US" sz="3200" dirty="0" err="1">
                <a:latin typeface="#9Slide03 AllRoundGothic" panose="020B0703020202020104" pitchFamily="34" charset="0"/>
              </a:rPr>
              <a:t>tim</a:t>
            </a:r>
            <a:r>
              <a:rPr lang="en-US" sz="3200" dirty="0">
                <a:latin typeface="#9Slide03 AllRoundGothic" panose="020B0703020202020104" pitchFamily="34" charset="0"/>
              </a:rPr>
              <a:t> </a:t>
            </a:r>
            <a:r>
              <a:rPr lang="en-US" sz="3200" dirty="0" err="1">
                <a:latin typeface="#9Slide03 AllRoundGothic" panose="020B0703020202020104" pitchFamily="34" charset="0"/>
              </a:rPr>
              <a:t>nhân</a:t>
            </a:r>
            <a:r>
              <a:rPr lang="en-US" sz="3200" dirty="0">
                <a:latin typeface="#9Slide03 AllRoundGothic" panose="020B0703020202020104" pitchFamily="34" charset="0"/>
              </a:rPr>
              <a:t> </a:t>
            </a:r>
            <a:r>
              <a:rPr lang="en-US" sz="3200" dirty="0" err="1">
                <a:latin typeface="#9Slide03 AllRoundGothic" panose="020B0703020202020104" pitchFamily="34" charset="0"/>
              </a:rPr>
              <a:t>ái</a:t>
            </a:r>
            <a:r>
              <a:rPr lang="en-US" sz="3200" dirty="0">
                <a:latin typeface="#9Slide03 AllRoundGothic" panose="020B0703020202020104" pitchFamily="34" charset="0"/>
              </a:rPr>
              <a:t> </a:t>
            </a:r>
            <a:r>
              <a:rPr lang="en-US" sz="3200" dirty="0" err="1">
                <a:latin typeface="#9Slide03 AllRoundGothic" panose="020B0703020202020104" pitchFamily="34" charset="0"/>
              </a:rPr>
              <a:t>yêu</a:t>
            </a:r>
            <a:r>
              <a:rPr lang="en-US" sz="3200" dirty="0">
                <a:latin typeface="#9Slide03 AllRoundGothic" panose="020B0703020202020104" pitchFamily="34" charset="0"/>
              </a:rPr>
              <a:t> </a:t>
            </a:r>
            <a:r>
              <a:rPr lang="en-US" sz="3200" dirty="0" err="1">
                <a:latin typeface="#9Slide03 AllRoundGothic" panose="020B0703020202020104" pitchFamily="34" charset="0"/>
              </a:rPr>
              <a:t>thương</a:t>
            </a:r>
            <a:r>
              <a:rPr lang="en-US" sz="3200" dirty="0">
                <a:latin typeface="#9Slide03 AllRoundGothic" panose="020B0703020202020104" pitchFamily="34" charset="0"/>
              </a:rPr>
              <a:t>. </a:t>
            </a:r>
            <a:r>
              <a:rPr lang="en-US" sz="3200" dirty="0" err="1">
                <a:latin typeface="#9Slide03 AllRoundGothic" panose="020B0703020202020104" pitchFamily="34" charset="0"/>
              </a:rPr>
              <a:t>Họ</a:t>
            </a:r>
            <a:r>
              <a:rPr lang="en-US" sz="3200" dirty="0">
                <a:latin typeface="#9Slide03 AllRoundGothic" panose="020B0703020202020104" pitchFamily="34" charset="0"/>
              </a:rPr>
              <a:t> </a:t>
            </a:r>
            <a:r>
              <a:rPr lang="en-US" sz="3200" dirty="0" err="1">
                <a:latin typeface="#9Slide03 AllRoundGothic" panose="020B0703020202020104" pitchFamily="34" charset="0"/>
              </a:rPr>
              <a:t>là</a:t>
            </a:r>
            <a:r>
              <a:rPr lang="en-US" sz="3200" dirty="0">
                <a:latin typeface="#9Slide03 AllRoundGothic" panose="020B0703020202020104" pitchFamily="34" charset="0"/>
              </a:rPr>
              <a:t> </a:t>
            </a:r>
            <a:r>
              <a:rPr lang="en-US" sz="3200" dirty="0" err="1">
                <a:latin typeface="#9Slide03 AllRoundGothic" panose="020B0703020202020104" pitchFamily="34" charset="0"/>
              </a:rPr>
              <a:t>những</a:t>
            </a:r>
            <a:r>
              <a:rPr lang="en-US" sz="3200" dirty="0">
                <a:latin typeface="#9Slide03 AllRoundGothic" panose="020B0703020202020104" pitchFamily="34" charset="0"/>
              </a:rPr>
              <a:t> con </a:t>
            </a:r>
            <a:r>
              <a:rPr lang="en-US" sz="3200" dirty="0" err="1">
                <a:latin typeface="#9Slide03 AllRoundGothic" panose="020B0703020202020104" pitchFamily="34" charset="0"/>
              </a:rPr>
              <a:t>người</a:t>
            </a:r>
            <a:r>
              <a:rPr lang="en-US" sz="3200" dirty="0">
                <a:latin typeface="#9Slide03 AllRoundGothic" panose="020B0703020202020104" pitchFamily="34" charset="0"/>
              </a:rPr>
              <a:t> </a:t>
            </a:r>
            <a:r>
              <a:rPr lang="en-US" sz="3200" dirty="0" err="1">
                <a:latin typeface="#9Slide03 AllRoundGothic" panose="020B0703020202020104" pitchFamily="34" charset="0"/>
              </a:rPr>
              <a:t>rất</a:t>
            </a:r>
            <a:r>
              <a:rPr lang="en-US" sz="3200" dirty="0">
                <a:latin typeface="#9Slide03 AllRoundGothic" panose="020B0703020202020104" pitchFamily="34" charset="0"/>
              </a:rPr>
              <a:t> </a:t>
            </a:r>
            <a:r>
              <a:rPr lang="en-US" sz="3200" dirty="0" err="1">
                <a:latin typeface="#9Slide03 AllRoundGothic" panose="020B0703020202020104" pitchFamily="34" charset="0"/>
              </a:rPr>
              <a:t>đáng</a:t>
            </a:r>
            <a:r>
              <a:rPr lang="en-US" sz="3200" dirty="0">
                <a:latin typeface="#9Slide03 AllRoundGothic" panose="020B0703020202020104" pitchFamily="34" charset="0"/>
              </a:rPr>
              <a:t> </a:t>
            </a:r>
            <a:r>
              <a:rPr lang="en-US" sz="3200" dirty="0" err="1">
                <a:latin typeface="#9Slide03 AllRoundGothic" panose="020B0703020202020104" pitchFamily="34" charset="0"/>
              </a:rPr>
              <a:t>được</a:t>
            </a:r>
            <a:r>
              <a:rPr lang="en-US" sz="3200" dirty="0">
                <a:latin typeface="#9Slide03 AllRoundGothic" panose="020B0703020202020104" pitchFamily="34" charset="0"/>
              </a:rPr>
              <a:t> </a:t>
            </a:r>
            <a:r>
              <a:rPr lang="en-US" sz="3200" dirty="0" err="1">
                <a:latin typeface="#9Slide03 AllRoundGothic" panose="020B0703020202020104" pitchFamily="34" charset="0"/>
              </a:rPr>
              <a:t>ngợi</a:t>
            </a:r>
            <a:r>
              <a:rPr lang="en-US" sz="3200" dirty="0">
                <a:latin typeface="#9Slide03 AllRoundGothic" panose="020B0703020202020104" pitchFamily="34" charset="0"/>
              </a:rPr>
              <a:t> ca, </a:t>
            </a:r>
            <a:r>
              <a:rPr lang="en-US" sz="3200" dirty="0" err="1">
                <a:latin typeface="#9Slide03 AllRoundGothic" panose="020B0703020202020104" pitchFamily="34" charset="0"/>
              </a:rPr>
              <a:t>trân</a:t>
            </a:r>
            <a:r>
              <a:rPr lang="en-US" sz="3200" dirty="0">
                <a:latin typeface="#9Slide03 AllRoundGothic" panose="020B0703020202020104" pitchFamily="34" charset="0"/>
              </a:rPr>
              <a:t> </a:t>
            </a:r>
            <a:r>
              <a:rPr lang="en-US" sz="3200" dirty="0" err="1">
                <a:latin typeface="#9Slide03 AllRoundGothic" panose="020B0703020202020104" pitchFamily="34" charset="0"/>
              </a:rPr>
              <a:t>trọng</a:t>
            </a:r>
            <a:r>
              <a:rPr lang="en-US" sz="3200" dirty="0">
                <a:latin typeface="#9Slide03 AllRoundGothic" panose="020B0703020202020104" pitchFamily="34" charset="0"/>
              </a:rPr>
              <a:t>.</a:t>
            </a:r>
            <a:endParaRPr lang="en-US" sz="3200" dirty="0">
              <a:latin typeface="#9Slide03 AllRoundGothic" panose="020B0703020202020104" pitchFamily="34" charset="0"/>
              <a:ea typeface="Segoe UI Semilight" pitchFamily="34" charset="0"/>
              <a:cs typeface="Times New Roman" pitchFamily="18" charset="0"/>
            </a:endParaRPr>
          </a:p>
        </p:txBody>
      </p:sp>
      <p:sp>
        <p:nvSpPr>
          <p:cNvPr id="5" name="Content Placeholder 2">
            <a:extLst>
              <a:ext uri="{FF2B5EF4-FFF2-40B4-BE49-F238E27FC236}">
                <a16:creationId xmlns:a16="http://schemas.microsoft.com/office/drawing/2014/main" id="{75489CFA-6CF9-447C-B595-DE9683685526}"/>
              </a:ext>
            </a:extLst>
          </p:cNvPr>
          <p:cNvSpPr txBox="1">
            <a:spLocks/>
          </p:cNvSpPr>
          <p:nvPr/>
        </p:nvSpPr>
        <p:spPr>
          <a:xfrm>
            <a:off x="597567" y="5037224"/>
            <a:ext cx="11129211" cy="19522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600"/>
              </a:spcAft>
              <a:buClr>
                <a:srgbClr val="929292"/>
              </a:buClr>
              <a:buNone/>
            </a:pPr>
            <a:r>
              <a:rPr lang="en-US" sz="3200" dirty="0">
                <a:solidFill>
                  <a:srgbClr val="FF0000"/>
                </a:solidFill>
                <a:latin typeface="#9Slide03 AllRoundGothic" panose="020B0703020202020104" pitchFamily="34" charset="0"/>
                <a:ea typeface="Segoe UI Semilight" pitchFamily="34" charset="0"/>
                <a:cs typeface="Times New Roman" pitchFamily="18" charset="0"/>
              </a:rPr>
              <a:t>Ý 7: </a:t>
            </a:r>
            <a:r>
              <a:rPr lang="en-US" sz="3200" dirty="0" err="1">
                <a:solidFill>
                  <a:srgbClr val="FF0000"/>
                </a:solidFill>
                <a:latin typeface="#9Slide03 AllRoundGothic" panose="020B0703020202020104" pitchFamily="34" charset="0"/>
                <a:ea typeface="Segoe UI Semilight" pitchFamily="34" charset="0"/>
                <a:cs typeface="Times New Roman" pitchFamily="18" charset="0"/>
              </a:rPr>
              <a:t>Liên</a:t>
            </a:r>
            <a:r>
              <a:rPr lang="en-US" sz="3200" dirty="0">
                <a:solidFill>
                  <a:srgbClr val="FF0000"/>
                </a:solidFill>
                <a:latin typeface="#9Slide03 AllRoundGothic" panose="020B0703020202020104" pitchFamily="34" charset="0"/>
                <a:ea typeface="Segoe UI Semilight" pitchFamily="34" charset="0"/>
                <a:cs typeface="Times New Roman" pitchFamily="18" charset="0"/>
              </a:rPr>
              <a:t> </a:t>
            </a:r>
            <a:r>
              <a:rPr lang="en-US" sz="3200" dirty="0" err="1">
                <a:solidFill>
                  <a:srgbClr val="FF0000"/>
                </a:solidFill>
                <a:latin typeface="#9Slide03 AllRoundGothic" panose="020B0703020202020104" pitchFamily="34" charset="0"/>
                <a:ea typeface="Segoe UI Semilight" pitchFamily="34" charset="0"/>
                <a:cs typeface="Times New Roman" pitchFamily="18" charset="0"/>
              </a:rPr>
              <a:t>hệ</a:t>
            </a:r>
            <a:r>
              <a:rPr lang="en-US" sz="3200" dirty="0">
                <a:solidFill>
                  <a:srgbClr val="FF0000"/>
                </a:solidFill>
                <a:latin typeface="#9Slide03 AllRoundGothic" panose="020B0703020202020104" pitchFamily="34" charset="0"/>
                <a:ea typeface="Segoe UI Semilight" pitchFamily="34" charset="0"/>
                <a:cs typeface="Times New Roman" pitchFamily="18" charset="0"/>
              </a:rPr>
              <a:t> </a:t>
            </a:r>
            <a:r>
              <a:rPr lang="en-US" sz="3200" dirty="0" err="1">
                <a:solidFill>
                  <a:srgbClr val="FF0000"/>
                </a:solidFill>
                <a:latin typeface="#9Slide03 AllRoundGothic" panose="020B0703020202020104" pitchFamily="34" charset="0"/>
                <a:ea typeface="Segoe UI Semilight" pitchFamily="34" charset="0"/>
                <a:cs typeface="Times New Roman" pitchFamily="18" charset="0"/>
              </a:rPr>
              <a:t>bản</a:t>
            </a:r>
            <a:r>
              <a:rPr lang="en-US" sz="3200" dirty="0">
                <a:solidFill>
                  <a:srgbClr val="FF0000"/>
                </a:solidFill>
                <a:latin typeface="#9Slide03 AllRoundGothic" panose="020B0703020202020104" pitchFamily="34" charset="0"/>
                <a:ea typeface="Segoe UI Semilight" pitchFamily="34" charset="0"/>
                <a:cs typeface="Times New Roman" pitchFamily="18" charset="0"/>
              </a:rPr>
              <a:t> </a:t>
            </a:r>
            <a:r>
              <a:rPr lang="en-US" sz="3200" dirty="0" err="1">
                <a:solidFill>
                  <a:srgbClr val="FF0000"/>
                </a:solidFill>
                <a:latin typeface="#9Slide03 AllRoundGothic" panose="020B0703020202020104" pitchFamily="34" charset="0"/>
                <a:ea typeface="Segoe UI Semilight" pitchFamily="34" charset="0"/>
                <a:cs typeface="Times New Roman" pitchFamily="18" charset="0"/>
              </a:rPr>
              <a:t>thân</a:t>
            </a:r>
            <a:r>
              <a:rPr lang="en-US" sz="3200" dirty="0">
                <a:solidFill>
                  <a:srgbClr val="FF0000"/>
                </a:solidFill>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yêu</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thương</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quan</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tâm</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giúp</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đỡ</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người</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khác</a:t>
            </a:r>
            <a:endParaRPr lang="en-US" sz="3200" dirty="0">
              <a:latin typeface="#9Slide03 AllRoundGothic" panose="020B0703020202020104" pitchFamily="34" charset="0"/>
              <a:ea typeface="Segoe UI Semilight" pitchFamily="34" charset="0"/>
              <a:cs typeface="Times New Roman" pitchFamily="18" charset="0"/>
            </a:endParaRPr>
          </a:p>
        </p:txBody>
      </p:sp>
    </p:spTree>
    <p:extLst>
      <p:ext uri="{BB962C8B-B14F-4D97-AF65-F5344CB8AC3E}">
        <p14:creationId xmlns:p14="http://schemas.microsoft.com/office/powerpoint/2010/main" val="13804949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10272F73-10EF-4302-B475-8D046976A807}"/>
              </a:ext>
            </a:extLst>
          </p:cNvPr>
          <p:cNvGraphicFramePr>
            <a:graphicFrameLocks noGrp="1"/>
          </p:cNvGraphicFramePr>
          <p:nvPr>
            <p:ph idx="1"/>
            <p:extLst>
              <p:ext uri="{D42A27DB-BD31-4B8C-83A1-F6EECF244321}">
                <p14:modId xmlns:p14="http://schemas.microsoft.com/office/powerpoint/2010/main" val="3063872709"/>
              </p:ext>
            </p:extLst>
          </p:nvPr>
        </p:nvGraphicFramePr>
        <p:xfrm>
          <a:off x="838200" y="256674"/>
          <a:ext cx="10515600" cy="6426468"/>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533429158"/>
                    </a:ext>
                  </a:extLst>
                </a:gridCol>
                <a:gridCol w="5257800">
                  <a:extLst>
                    <a:ext uri="{9D8B030D-6E8A-4147-A177-3AD203B41FA5}">
                      <a16:colId xmlns:a16="http://schemas.microsoft.com/office/drawing/2014/main" val="3796708570"/>
                    </a:ext>
                  </a:extLst>
                </a:gridCol>
              </a:tblGrid>
              <a:tr h="535539">
                <a:tc>
                  <a:txBody>
                    <a:bodyPr/>
                    <a:lstStyle/>
                    <a:p>
                      <a:pPr algn="ctr"/>
                      <a:r>
                        <a:rPr lang="en-US" sz="2800" b="1" dirty="0"/>
                        <a:t>ĐỀ </a:t>
                      </a:r>
                    </a:p>
                  </a:txBody>
                  <a:tcPr/>
                </a:tc>
                <a:tc>
                  <a:txBody>
                    <a:bodyPr/>
                    <a:lstStyle/>
                    <a:p>
                      <a:pPr algn="ctr"/>
                      <a:r>
                        <a:rPr lang="en-US" sz="2800" b="1" dirty="0"/>
                        <a:t>DẠNG ĐỀ</a:t>
                      </a:r>
                    </a:p>
                  </a:txBody>
                  <a:tcPr/>
                </a:tc>
                <a:extLst>
                  <a:ext uri="{0D108BD9-81ED-4DB2-BD59-A6C34878D82A}">
                    <a16:rowId xmlns:a16="http://schemas.microsoft.com/office/drawing/2014/main" val="3017270089"/>
                  </a:ext>
                </a:extLst>
              </a:tr>
              <a:tr h="535539">
                <a:tc>
                  <a:txBody>
                    <a:bodyPr/>
                    <a:lstStyle/>
                    <a:p>
                      <a:r>
                        <a:rPr lang="en-US" sz="2800" b="1" kern="1200" dirty="0">
                          <a:solidFill>
                            <a:schemeClr val="dk1"/>
                          </a:solidFill>
                          <a:effectLst/>
                          <a:latin typeface="+mn-lt"/>
                          <a:ea typeface="+mn-ea"/>
                          <a:cs typeface="+mn-cs"/>
                        </a:rPr>
                        <a:t>1. </a:t>
                      </a:r>
                      <a:r>
                        <a:rPr lang="en-US" sz="2800" b="1" kern="1200" dirty="0" err="1">
                          <a:solidFill>
                            <a:schemeClr val="dk1"/>
                          </a:solidFill>
                          <a:effectLst/>
                          <a:latin typeface="+mn-lt"/>
                          <a:ea typeface="+mn-ea"/>
                          <a:cs typeface="+mn-cs"/>
                        </a:rPr>
                        <a:t>Vấn</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đề</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môi</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trường</a:t>
                      </a:r>
                      <a:endParaRPr lang="en-US" sz="2800" b="1" dirty="0"/>
                    </a:p>
                  </a:txBody>
                  <a:tcPr/>
                </a:tc>
                <a:tc>
                  <a:txBody>
                    <a:bodyPr/>
                    <a:lstStyle/>
                    <a:p>
                      <a:endParaRPr lang="en-US" sz="2800" b="1" dirty="0"/>
                    </a:p>
                  </a:txBody>
                  <a:tcPr/>
                </a:tc>
                <a:extLst>
                  <a:ext uri="{0D108BD9-81ED-4DB2-BD59-A6C34878D82A}">
                    <a16:rowId xmlns:a16="http://schemas.microsoft.com/office/drawing/2014/main" val="2718372942"/>
                  </a:ext>
                </a:extLst>
              </a:tr>
              <a:tr h="5355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kern="1200" dirty="0">
                          <a:solidFill>
                            <a:schemeClr val="dk1"/>
                          </a:solidFill>
                          <a:effectLst/>
                          <a:latin typeface="+mn-lt"/>
                          <a:ea typeface="+mn-ea"/>
                          <a:cs typeface="+mn-cs"/>
                        </a:rPr>
                        <a:t>2. </a:t>
                      </a:r>
                      <a:r>
                        <a:rPr lang="en-US" sz="2800" b="1" kern="1200" dirty="0" err="1">
                          <a:solidFill>
                            <a:schemeClr val="dk1"/>
                          </a:solidFill>
                          <a:effectLst/>
                          <a:latin typeface="+mn-lt"/>
                          <a:ea typeface="+mn-ea"/>
                          <a:cs typeface="+mn-cs"/>
                        </a:rPr>
                        <a:t>Sức</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mạnh</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của</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tình</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yêu</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thương</a:t>
                      </a:r>
                      <a:endParaRPr lang="en-US" sz="2800" b="1" kern="1200" dirty="0">
                        <a:solidFill>
                          <a:schemeClr val="dk1"/>
                        </a:solidFill>
                        <a:effectLst/>
                        <a:latin typeface="+mn-lt"/>
                        <a:ea typeface="+mn-ea"/>
                        <a:cs typeface="+mn-cs"/>
                      </a:endParaRPr>
                    </a:p>
                  </a:txBody>
                  <a:tcPr/>
                </a:tc>
                <a:tc>
                  <a:txBody>
                    <a:bodyPr/>
                    <a:lstStyle/>
                    <a:p>
                      <a:endParaRPr lang="en-US" sz="2800" b="1"/>
                    </a:p>
                  </a:txBody>
                  <a:tcPr/>
                </a:tc>
                <a:extLst>
                  <a:ext uri="{0D108BD9-81ED-4DB2-BD59-A6C34878D82A}">
                    <a16:rowId xmlns:a16="http://schemas.microsoft.com/office/drawing/2014/main" val="2054346689"/>
                  </a:ext>
                </a:extLst>
              </a:tr>
              <a:tr h="535539">
                <a:tc>
                  <a:txBody>
                    <a:bodyPr/>
                    <a:lstStyle/>
                    <a:p>
                      <a:r>
                        <a:rPr lang="en-US" sz="2800" b="1" kern="1200" dirty="0">
                          <a:solidFill>
                            <a:schemeClr val="dk1"/>
                          </a:solidFill>
                          <a:effectLst/>
                          <a:latin typeface="+mn-lt"/>
                          <a:ea typeface="+mn-ea"/>
                          <a:cs typeface="+mn-cs"/>
                        </a:rPr>
                        <a:t>3. </a:t>
                      </a:r>
                      <a:r>
                        <a:rPr lang="en-US" sz="2800" b="1" kern="1200" dirty="0" err="1">
                          <a:solidFill>
                            <a:schemeClr val="dk1"/>
                          </a:solidFill>
                          <a:effectLst/>
                          <a:latin typeface="+mn-lt"/>
                          <a:ea typeface="+mn-ea"/>
                          <a:cs typeface="+mn-cs"/>
                        </a:rPr>
                        <a:t>Học</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tủ</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học</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vẹt</a:t>
                      </a:r>
                      <a:endParaRPr lang="en-US" sz="2800" b="1" dirty="0"/>
                    </a:p>
                  </a:txBody>
                  <a:tcPr/>
                </a:tc>
                <a:tc>
                  <a:txBody>
                    <a:bodyPr/>
                    <a:lstStyle/>
                    <a:p>
                      <a:endParaRPr lang="en-US" sz="2800" b="1"/>
                    </a:p>
                  </a:txBody>
                  <a:tcPr/>
                </a:tc>
                <a:extLst>
                  <a:ext uri="{0D108BD9-81ED-4DB2-BD59-A6C34878D82A}">
                    <a16:rowId xmlns:a16="http://schemas.microsoft.com/office/drawing/2014/main" val="3967953627"/>
                  </a:ext>
                </a:extLst>
              </a:tr>
              <a:tr h="5355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kern="1200" dirty="0">
                          <a:solidFill>
                            <a:schemeClr val="dk1"/>
                          </a:solidFill>
                          <a:effectLst/>
                          <a:latin typeface="+mn-lt"/>
                          <a:ea typeface="+mn-ea"/>
                          <a:cs typeface="+mn-cs"/>
                        </a:rPr>
                        <a:t>4. </a:t>
                      </a:r>
                      <a:r>
                        <a:rPr lang="en-US" sz="2800" b="1" kern="1200" dirty="0" err="1">
                          <a:solidFill>
                            <a:schemeClr val="dk1"/>
                          </a:solidFill>
                          <a:effectLst/>
                          <a:latin typeface="+mn-lt"/>
                          <a:ea typeface="+mn-ea"/>
                          <a:cs typeface="+mn-cs"/>
                        </a:rPr>
                        <a:t>Đức</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tính</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khiêm</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tốn</a:t>
                      </a:r>
                      <a:endParaRPr lang="en-US" sz="2800" b="1" kern="1200" dirty="0">
                        <a:solidFill>
                          <a:schemeClr val="dk1"/>
                        </a:solidFill>
                        <a:effectLst/>
                        <a:latin typeface="+mn-lt"/>
                        <a:ea typeface="+mn-ea"/>
                        <a:cs typeface="+mn-cs"/>
                      </a:endParaRPr>
                    </a:p>
                  </a:txBody>
                  <a:tcPr/>
                </a:tc>
                <a:tc>
                  <a:txBody>
                    <a:bodyPr/>
                    <a:lstStyle/>
                    <a:p>
                      <a:endParaRPr lang="en-US" sz="2800" b="1"/>
                    </a:p>
                  </a:txBody>
                  <a:tcPr/>
                </a:tc>
                <a:extLst>
                  <a:ext uri="{0D108BD9-81ED-4DB2-BD59-A6C34878D82A}">
                    <a16:rowId xmlns:a16="http://schemas.microsoft.com/office/drawing/2014/main" val="609429332"/>
                  </a:ext>
                </a:extLst>
              </a:tr>
              <a:tr h="535539">
                <a:tc>
                  <a:txBody>
                    <a:bodyPr/>
                    <a:lstStyle/>
                    <a:p>
                      <a:r>
                        <a:rPr lang="en-US" sz="2800" b="1" kern="1200" dirty="0">
                          <a:solidFill>
                            <a:schemeClr val="dk1"/>
                          </a:solidFill>
                          <a:effectLst/>
                          <a:latin typeface="+mn-lt"/>
                          <a:ea typeface="+mn-ea"/>
                          <a:cs typeface="+mn-cs"/>
                        </a:rPr>
                        <a:t>5. </a:t>
                      </a:r>
                      <a:r>
                        <a:rPr lang="en-US" sz="2800" b="1" kern="1200" dirty="0" err="1">
                          <a:solidFill>
                            <a:schemeClr val="dk1"/>
                          </a:solidFill>
                          <a:effectLst/>
                          <a:latin typeface="+mn-lt"/>
                          <a:ea typeface="+mn-ea"/>
                          <a:cs typeface="+mn-cs"/>
                        </a:rPr>
                        <a:t>Tinh</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thần</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trách</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nhiệm</a:t>
                      </a:r>
                      <a:endParaRPr lang="en-US" sz="2800" b="1" dirty="0"/>
                    </a:p>
                  </a:txBody>
                  <a:tcPr/>
                </a:tc>
                <a:tc>
                  <a:txBody>
                    <a:bodyPr/>
                    <a:lstStyle/>
                    <a:p>
                      <a:endParaRPr lang="en-US" sz="2800" b="1"/>
                    </a:p>
                  </a:txBody>
                  <a:tcPr/>
                </a:tc>
                <a:extLst>
                  <a:ext uri="{0D108BD9-81ED-4DB2-BD59-A6C34878D82A}">
                    <a16:rowId xmlns:a16="http://schemas.microsoft.com/office/drawing/2014/main" val="783035135"/>
                  </a:ext>
                </a:extLst>
              </a:tr>
              <a:tr h="535539">
                <a:tc>
                  <a:txBody>
                    <a:bodyPr/>
                    <a:lstStyle/>
                    <a:p>
                      <a:r>
                        <a:rPr lang="en-US" sz="2800" b="1" kern="1200" dirty="0">
                          <a:solidFill>
                            <a:schemeClr val="dk1"/>
                          </a:solidFill>
                          <a:effectLst/>
                          <a:latin typeface="+mn-lt"/>
                          <a:ea typeface="+mn-ea"/>
                          <a:cs typeface="+mn-cs"/>
                        </a:rPr>
                        <a:t>6. </a:t>
                      </a:r>
                      <a:r>
                        <a:rPr lang="en-US" sz="2800" b="1" kern="1200" dirty="0" err="1">
                          <a:solidFill>
                            <a:schemeClr val="dk1"/>
                          </a:solidFill>
                          <a:effectLst/>
                          <a:latin typeface="+mn-lt"/>
                          <a:ea typeface="+mn-ea"/>
                          <a:cs typeface="+mn-cs"/>
                        </a:rPr>
                        <a:t>Vấn</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đề</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bạo</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lực</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học</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đường</a:t>
                      </a:r>
                      <a:endParaRPr lang="en-US" sz="2800" b="1" dirty="0"/>
                    </a:p>
                  </a:txBody>
                  <a:tcPr/>
                </a:tc>
                <a:tc>
                  <a:txBody>
                    <a:bodyPr/>
                    <a:lstStyle/>
                    <a:p>
                      <a:endParaRPr lang="en-US" sz="2800" b="1"/>
                    </a:p>
                  </a:txBody>
                  <a:tcPr/>
                </a:tc>
                <a:extLst>
                  <a:ext uri="{0D108BD9-81ED-4DB2-BD59-A6C34878D82A}">
                    <a16:rowId xmlns:a16="http://schemas.microsoft.com/office/drawing/2014/main" val="3600990296"/>
                  </a:ext>
                </a:extLst>
              </a:tr>
              <a:tr h="535539">
                <a:tc>
                  <a:txBody>
                    <a:bodyPr/>
                    <a:lstStyle/>
                    <a:p>
                      <a:r>
                        <a:rPr lang="en-US" sz="2800" b="1" kern="1200" dirty="0">
                          <a:solidFill>
                            <a:schemeClr val="dk1"/>
                          </a:solidFill>
                          <a:effectLst/>
                          <a:latin typeface="+mn-lt"/>
                          <a:ea typeface="+mn-ea"/>
                          <a:cs typeface="+mn-cs"/>
                        </a:rPr>
                        <a:t>7. </a:t>
                      </a:r>
                      <a:r>
                        <a:rPr lang="en-US" sz="2800" b="1" kern="1200" dirty="0" err="1">
                          <a:solidFill>
                            <a:schemeClr val="dk1"/>
                          </a:solidFill>
                          <a:effectLst/>
                          <a:latin typeface="+mn-lt"/>
                          <a:ea typeface="+mn-ea"/>
                          <a:cs typeface="+mn-cs"/>
                        </a:rPr>
                        <a:t>Suy</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nghĩ</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về</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tình</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bạn</a:t>
                      </a:r>
                      <a:endParaRPr lang="en-US" sz="2800" b="1" dirty="0"/>
                    </a:p>
                  </a:txBody>
                  <a:tcPr/>
                </a:tc>
                <a:tc>
                  <a:txBody>
                    <a:bodyPr/>
                    <a:lstStyle/>
                    <a:p>
                      <a:endParaRPr lang="en-US" sz="2800" b="1"/>
                    </a:p>
                  </a:txBody>
                  <a:tcPr/>
                </a:tc>
                <a:extLst>
                  <a:ext uri="{0D108BD9-81ED-4DB2-BD59-A6C34878D82A}">
                    <a16:rowId xmlns:a16="http://schemas.microsoft.com/office/drawing/2014/main" val="2443687883"/>
                  </a:ext>
                </a:extLst>
              </a:tr>
              <a:tr h="5355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kern="1200" dirty="0">
                          <a:solidFill>
                            <a:schemeClr val="dk1"/>
                          </a:solidFill>
                          <a:effectLst/>
                          <a:latin typeface="+mn-lt"/>
                          <a:ea typeface="+mn-ea"/>
                          <a:cs typeface="+mn-cs"/>
                        </a:rPr>
                        <a:t>8. </a:t>
                      </a:r>
                      <a:r>
                        <a:rPr lang="en-US" sz="2800" b="1" kern="1200" dirty="0" err="1">
                          <a:solidFill>
                            <a:schemeClr val="dk1"/>
                          </a:solidFill>
                          <a:effectLst/>
                          <a:latin typeface="+mn-lt"/>
                          <a:ea typeface="+mn-ea"/>
                          <a:cs typeface="+mn-cs"/>
                        </a:rPr>
                        <a:t>Vấn</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đề</a:t>
                      </a:r>
                      <a:r>
                        <a:rPr lang="en-US" sz="2800" b="1" kern="1200" dirty="0">
                          <a:solidFill>
                            <a:schemeClr val="dk1"/>
                          </a:solidFill>
                          <a:effectLst/>
                          <a:latin typeface="+mn-lt"/>
                          <a:ea typeface="+mn-ea"/>
                          <a:cs typeface="+mn-cs"/>
                        </a:rPr>
                        <a:t> tai </a:t>
                      </a:r>
                      <a:r>
                        <a:rPr lang="en-US" sz="2800" b="1" kern="1200" dirty="0" err="1">
                          <a:solidFill>
                            <a:schemeClr val="dk1"/>
                          </a:solidFill>
                          <a:effectLst/>
                          <a:latin typeface="+mn-lt"/>
                          <a:ea typeface="+mn-ea"/>
                          <a:cs typeface="+mn-cs"/>
                        </a:rPr>
                        <a:t>nạn</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giao</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thông</a:t>
                      </a:r>
                      <a:endParaRPr lang="en-US" sz="2800" b="1" kern="1200" dirty="0">
                        <a:solidFill>
                          <a:schemeClr val="dk1"/>
                        </a:solidFill>
                        <a:effectLst/>
                        <a:latin typeface="+mn-lt"/>
                        <a:ea typeface="+mn-ea"/>
                        <a:cs typeface="+mn-cs"/>
                      </a:endParaRPr>
                    </a:p>
                  </a:txBody>
                  <a:tcPr/>
                </a:tc>
                <a:tc>
                  <a:txBody>
                    <a:bodyPr/>
                    <a:lstStyle/>
                    <a:p>
                      <a:endParaRPr lang="en-US" sz="2800" b="1"/>
                    </a:p>
                  </a:txBody>
                  <a:tcPr/>
                </a:tc>
                <a:extLst>
                  <a:ext uri="{0D108BD9-81ED-4DB2-BD59-A6C34878D82A}">
                    <a16:rowId xmlns:a16="http://schemas.microsoft.com/office/drawing/2014/main" val="2455305717"/>
                  </a:ext>
                </a:extLst>
              </a:tr>
              <a:tr h="535539">
                <a:tc>
                  <a:txBody>
                    <a:bodyPr/>
                    <a:lstStyle/>
                    <a:p>
                      <a:r>
                        <a:rPr lang="en-US" sz="2800" b="1" kern="1200" dirty="0">
                          <a:solidFill>
                            <a:schemeClr val="dk1"/>
                          </a:solidFill>
                          <a:effectLst/>
                          <a:latin typeface="+mn-lt"/>
                          <a:ea typeface="+mn-ea"/>
                          <a:cs typeface="+mn-cs"/>
                        </a:rPr>
                        <a:t>9. </a:t>
                      </a:r>
                      <a:r>
                        <a:rPr lang="en-US" sz="2800" b="1" kern="1200" dirty="0" err="1">
                          <a:solidFill>
                            <a:schemeClr val="dk1"/>
                          </a:solidFill>
                          <a:effectLst/>
                          <a:latin typeface="+mn-lt"/>
                          <a:ea typeface="+mn-ea"/>
                          <a:cs typeface="+mn-cs"/>
                        </a:rPr>
                        <a:t>Suy</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nghĩ</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về</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lòng</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yêu</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nước</a:t>
                      </a:r>
                      <a:endParaRPr lang="en-US" sz="2800" b="1" dirty="0"/>
                    </a:p>
                  </a:txBody>
                  <a:tcPr/>
                </a:tc>
                <a:tc>
                  <a:txBody>
                    <a:bodyPr/>
                    <a:lstStyle/>
                    <a:p>
                      <a:endParaRPr lang="en-US" sz="2800" b="1"/>
                    </a:p>
                  </a:txBody>
                  <a:tcPr/>
                </a:tc>
                <a:extLst>
                  <a:ext uri="{0D108BD9-81ED-4DB2-BD59-A6C34878D82A}">
                    <a16:rowId xmlns:a16="http://schemas.microsoft.com/office/drawing/2014/main" val="3433191686"/>
                  </a:ext>
                </a:extLst>
              </a:tr>
              <a:tr h="535539">
                <a:tc>
                  <a:txBody>
                    <a:bodyPr/>
                    <a:lstStyle/>
                    <a:p>
                      <a:r>
                        <a:rPr lang="en-US" sz="2800" b="1" kern="1200" dirty="0">
                          <a:solidFill>
                            <a:schemeClr val="dk1"/>
                          </a:solidFill>
                          <a:effectLst/>
                          <a:latin typeface="+mn-lt"/>
                          <a:ea typeface="+mn-ea"/>
                          <a:cs typeface="+mn-cs"/>
                        </a:rPr>
                        <a:t>10. </a:t>
                      </a:r>
                      <a:r>
                        <a:rPr lang="en-US" sz="2800" b="1" kern="1200" dirty="0" err="1">
                          <a:solidFill>
                            <a:schemeClr val="dk1"/>
                          </a:solidFill>
                          <a:effectLst/>
                          <a:latin typeface="+mn-lt"/>
                          <a:ea typeface="+mn-ea"/>
                          <a:cs typeface="+mn-cs"/>
                        </a:rPr>
                        <a:t>Bàn</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về</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sống</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có</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ích</a:t>
                      </a:r>
                      <a:r>
                        <a:rPr lang="en-US" sz="2800" b="1" kern="1200" dirty="0">
                          <a:solidFill>
                            <a:schemeClr val="dk1"/>
                          </a:solidFill>
                          <a:effectLst/>
                          <a:latin typeface="+mn-lt"/>
                          <a:ea typeface="+mn-ea"/>
                          <a:cs typeface="+mn-cs"/>
                        </a:rPr>
                        <a:t> </a:t>
                      </a:r>
                      <a:endParaRPr lang="en-US" sz="2800" b="1" dirty="0"/>
                    </a:p>
                  </a:txBody>
                  <a:tcPr/>
                </a:tc>
                <a:tc>
                  <a:txBody>
                    <a:bodyPr/>
                    <a:lstStyle/>
                    <a:p>
                      <a:endParaRPr lang="en-US" sz="2800" b="1"/>
                    </a:p>
                  </a:txBody>
                  <a:tcPr/>
                </a:tc>
                <a:extLst>
                  <a:ext uri="{0D108BD9-81ED-4DB2-BD59-A6C34878D82A}">
                    <a16:rowId xmlns:a16="http://schemas.microsoft.com/office/drawing/2014/main" val="3073298344"/>
                  </a:ext>
                </a:extLst>
              </a:tr>
              <a:tr h="535539">
                <a:tc>
                  <a:txBody>
                    <a:bodyPr/>
                    <a:lstStyle/>
                    <a:p>
                      <a:r>
                        <a:rPr lang="en-US" sz="2800" b="1" kern="1200" dirty="0">
                          <a:solidFill>
                            <a:schemeClr val="dk1"/>
                          </a:solidFill>
                          <a:effectLst/>
                          <a:latin typeface="+mn-lt"/>
                          <a:ea typeface="+mn-ea"/>
                          <a:cs typeface="+mn-cs"/>
                        </a:rPr>
                        <a:t>11. </a:t>
                      </a:r>
                      <a:r>
                        <a:rPr lang="en-US" sz="2800" b="1" kern="1200" dirty="0" err="1">
                          <a:solidFill>
                            <a:schemeClr val="dk1"/>
                          </a:solidFill>
                          <a:effectLst/>
                          <a:latin typeface="+mn-lt"/>
                          <a:ea typeface="+mn-ea"/>
                          <a:cs typeface="+mn-cs"/>
                        </a:rPr>
                        <a:t>Suy</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nghĩ</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về</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tình</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mẫu</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tử</a:t>
                      </a:r>
                      <a:endParaRPr lang="en-US" sz="2800" b="1" dirty="0"/>
                    </a:p>
                  </a:txBody>
                  <a:tcPr/>
                </a:tc>
                <a:tc>
                  <a:txBody>
                    <a:bodyPr/>
                    <a:lstStyle/>
                    <a:p>
                      <a:endParaRPr lang="en-US" sz="2800" b="1" dirty="0"/>
                    </a:p>
                  </a:txBody>
                  <a:tcPr/>
                </a:tc>
                <a:extLst>
                  <a:ext uri="{0D108BD9-81ED-4DB2-BD59-A6C34878D82A}">
                    <a16:rowId xmlns:a16="http://schemas.microsoft.com/office/drawing/2014/main" val="3772754283"/>
                  </a:ext>
                </a:extLst>
              </a:tr>
            </a:tbl>
          </a:graphicData>
        </a:graphic>
      </p:graphicFrame>
    </p:spTree>
    <p:extLst>
      <p:ext uri="{BB962C8B-B14F-4D97-AF65-F5344CB8AC3E}">
        <p14:creationId xmlns:p14="http://schemas.microsoft.com/office/powerpoint/2010/main" val="28762795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10272F73-10EF-4302-B475-8D046976A807}"/>
              </a:ext>
            </a:extLst>
          </p:cNvPr>
          <p:cNvGraphicFramePr>
            <a:graphicFrameLocks noGrp="1"/>
          </p:cNvGraphicFramePr>
          <p:nvPr>
            <p:ph idx="1"/>
            <p:extLst>
              <p:ext uri="{D42A27DB-BD31-4B8C-83A1-F6EECF244321}">
                <p14:modId xmlns:p14="http://schemas.microsoft.com/office/powerpoint/2010/main" val="69757699"/>
              </p:ext>
            </p:extLst>
          </p:nvPr>
        </p:nvGraphicFramePr>
        <p:xfrm>
          <a:off x="838200" y="256674"/>
          <a:ext cx="10515600" cy="6426468"/>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533429158"/>
                    </a:ext>
                  </a:extLst>
                </a:gridCol>
                <a:gridCol w="5257800">
                  <a:extLst>
                    <a:ext uri="{9D8B030D-6E8A-4147-A177-3AD203B41FA5}">
                      <a16:colId xmlns:a16="http://schemas.microsoft.com/office/drawing/2014/main" val="3796708570"/>
                    </a:ext>
                  </a:extLst>
                </a:gridCol>
              </a:tblGrid>
              <a:tr h="535539">
                <a:tc>
                  <a:txBody>
                    <a:bodyPr/>
                    <a:lstStyle/>
                    <a:p>
                      <a:pPr algn="ctr"/>
                      <a:r>
                        <a:rPr lang="en-US" sz="2800" b="1" dirty="0"/>
                        <a:t>ĐỀ </a:t>
                      </a:r>
                    </a:p>
                  </a:txBody>
                  <a:tcPr/>
                </a:tc>
                <a:tc>
                  <a:txBody>
                    <a:bodyPr/>
                    <a:lstStyle/>
                    <a:p>
                      <a:pPr algn="ctr"/>
                      <a:r>
                        <a:rPr lang="en-US" sz="2800" b="1" dirty="0"/>
                        <a:t>DẠNG ĐỀ</a:t>
                      </a:r>
                    </a:p>
                  </a:txBody>
                  <a:tcPr/>
                </a:tc>
                <a:extLst>
                  <a:ext uri="{0D108BD9-81ED-4DB2-BD59-A6C34878D82A}">
                    <a16:rowId xmlns:a16="http://schemas.microsoft.com/office/drawing/2014/main" val="3017270089"/>
                  </a:ext>
                </a:extLst>
              </a:tr>
              <a:tr h="535539">
                <a:tc>
                  <a:txBody>
                    <a:bodyPr/>
                    <a:lstStyle/>
                    <a:p>
                      <a:r>
                        <a:rPr lang="en-US" sz="2800" b="1" kern="1200" dirty="0">
                          <a:solidFill>
                            <a:schemeClr val="dk1"/>
                          </a:solidFill>
                          <a:effectLst/>
                          <a:latin typeface="+mn-lt"/>
                          <a:ea typeface="+mn-ea"/>
                          <a:cs typeface="+mn-cs"/>
                        </a:rPr>
                        <a:t>1. </a:t>
                      </a:r>
                      <a:r>
                        <a:rPr lang="en-US" sz="2800" b="1" kern="1200" dirty="0" err="1">
                          <a:solidFill>
                            <a:schemeClr val="dk1"/>
                          </a:solidFill>
                          <a:effectLst/>
                          <a:latin typeface="+mn-lt"/>
                          <a:ea typeface="+mn-ea"/>
                          <a:cs typeface="+mn-cs"/>
                        </a:rPr>
                        <a:t>Vấn</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đề</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môi</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trường</a:t>
                      </a:r>
                      <a:endParaRPr lang="en-US" sz="2800" b="1" dirty="0"/>
                    </a:p>
                  </a:txBody>
                  <a:tcPr/>
                </a:tc>
                <a:tc>
                  <a:txBody>
                    <a:bodyPr/>
                    <a:lstStyle/>
                    <a:p>
                      <a:r>
                        <a:rPr lang="en-US" sz="2800" b="1" dirty="0"/>
                        <a:t>NLXH </a:t>
                      </a:r>
                      <a:r>
                        <a:rPr lang="en-US" sz="2800" b="1" dirty="0" err="1"/>
                        <a:t>Hiện</a:t>
                      </a:r>
                      <a:r>
                        <a:rPr lang="en-US" sz="2800" b="1" dirty="0"/>
                        <a:t> </a:t>
                      </a:r>
                      <a:r>
                        <a:rPr lang="en-US" sz="2800" b="1" dirty="0" err="1"/>
                        <a:t>tượng</a:t>
                      </a:r>
                      <a:r>
                        <a:rPr lang="en-US" sz="2800" b="1" dirty="0"/>
                        <a:t> </a:t>
                      </a:r>
                      <a:r>
                        <a:rPr lang="en-US" sz="2800" b="1" dirty="0" err="1"/>
                        <a:t>đời</a:t>
                      </a:r>
                      <a:r>
                        <a:rPr lang="en-US" sz="2800" b="1" dirty="0"/>
                        <a:t> </a:t>
                      </a:r>
                      <a:r>
                        <a:rPr lang="en-US" sz="2800" b="1" dirty="0" err="1"/>
                        <a:t>sống</a:t>
                      </a:r>
                      <a:endParaRPr lang="en-US" sz="2800" b="1" dirty="0"/>
                    </a:p>
                  </a:txBody>
                  <a:tcPr/>
                </a:tc>
                <a:extLst>
                  <a:ext uri="{0D108BD9-81ED-4DB2-BD59-A6C34878D82A}">
                    <a16:rowId xmlns:a16="http://schemas.microsoft.com/office/drawing/2014/main" val="2718372942"/>
                  </a:ext>
                </a:extLst>
              </a:tr>
              <a:tr h="5355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kern="1200" dirty="0">
                          <a:solidFill>
                            <a:schemeClr val="dk1"/>
                          </a:solidFill>
                          <a:effectLst/>
                          <a:latin typeface="+mn-lt"/>
                          <a:ea typeface="+mn-ea"/>
                          <a:cs typeface="+mn-cs"/>
                        </a:rPr>
                        <a:t>2. </a:t>
                      </a:r>
                      <a:r>
                        <a:rPr lang="en-US" sz="2800" b="1" kern="1200" dirty="0" err="1">
                          <a:solidFill>
                            <a:schemeClr val="dk1"/>
                          </a:solidFill>
                          <a:effectLst/>
                          <a:latin typeface="+mn-lt"/>
                          <a:ea typeface="+mn-ea"/>
                          <a:cs typeface="+mn-cs"/>
                        </a:rPr>
                        <a:t>Sức</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mạnh</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của</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tình</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yêu</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thương</a:t>
                      </a:r>
                      <a:endParaRPr lang="en-US" sz="2800" b="1" kern="1200" dirty="0">
                        <a:solidFill>
                          <a:schemeClr val="dk1"/>
                        </a:solidFill>
                        <a:effectLst/>
                        <a:latin typeface="+mn-lt"/>
                        <a:ea typeface="+mn-ea"/>
                        <a:cs typeface="+mn-cs"/>
                      </a:endParaRPr>
                    </a:p>
                  </a:txBody>
                  <a:tcPr/>
                </a:tc>
                <a:tc>
                  <a:txBody>
                    <a:bodyPr/>
                    <a:lstStyle/>
                    <a:p>
                      <a:r>
                        <a:rPr lang="en-US" sz="2800" b="1" dirty="0"/>
                        <a:t>NLXH </a:t>
                      </a:r>
                      <a:r>
                        <a:rPr lang="en-US" sz="2800" b="1" dirty="0" err="1"/>
                        <a:t>Tư</a:t>
                      </a:r>
                      <a:r>
                        <a:rPr lang="en-US" sz="2800" b="1" dirty="0"/>
                        <a:t> </a:t>
                      </a:r>
                      <a:r>
                        <a:rPr lang="en-US" sz="2800" b="1" dirty="0" err="1"/>
                        <a:t>tưởng</a:t>
                      </a:r>
                      <a:r>
                        <a:rPr lang="en-US" sz="2800" b="1" dirty="0"/>
                        <a:t>, </a:t>
                      </a:r>
                      <a:r>
                        <a:rPr lang="en-US" sz="2800" b="1" dirty="0" err="1"/>
                        <a:t>đạo</a:t>
                      </a:r>
                      <a:r>
                        <a:rPr lang="en-US" sz="2800" b="1" dirty="0"/>
                        <a:t> </a:t>
                      </a:r>
                      <a:r>
                        <a:rPr lang="en-US" sz="2800" b="1" dirty="0" err="1"/>
                        <a:t>lí</a:t>
                      </a:r>
                      <a:endParaRPr lang="en-US" sz="2800" b="1" dirty="0"/>
                    </a:p>
                  </a:txBody>
                  <a:tcPr/>
                </a:tc>
                <a:extLst>
                  <a:ext uri="{0D108BD9-81ED-4DB2-BD59-A6C34878D82A}">
                    <a16:rowId xmlns:a16="http://schemas.microsoft.com/office/drawing/2014/main" val="2054346689"/>
                  </a:ext>
                </a:extLst>
              </a:tr>
              <a:tr h="535539">
                <a:tc>
                  <a:txBody>
                    <a:bodyPr/>
                    <a:lstStyle/>
                    <a:p>
                      <a:r>
                        <a:rPr lang="en-US" sz="2800" b="1" kern="1200" dirty="0">
                          <a:solidFill>
                            <a:schemeClr val="dk1"/>
                          </a:solidFill>
                          <a:effectLst/>
                          <a:latin typeface="+mn-lt"/>
                          <a:ea typeface="+mn-ea"/>
                          <a:cs typeface="+mn-cs"/>
                        </a:rPr>
                        <a:t>3. </a:t>
                      </a:r>
                      <a:r>
                        <a:rPr lang="en-US" sz="2800" b="1" kern="1200" dirty="0" err="1">
                          <a:solidFill>
                            <a:schemeClr val="dk1"/>
                          </a:solidFill>
                          <a:effectLst/>
                          <a:latin typeface="+mn-lt"/>
                          <a:ea typeface="+mn-ea"/>
                          <a:cs typeface="+mn-cs"/>
                        </a:rPr>
                        <a:t>Học</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tủ</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học</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vẹt</a:t>
                      </a:r>
                      <a:endParaRPr lang="en-US" sz="2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t>NLXH </a:t>
                      </a:r>
                      <a:r>
                        <a:rPr lang="en-US" sz="2800" b="1" dirty="0" err="1"/>
                        <a:t>Hiện</a:t>
                      </a:r>
                      <a:r>
                        <a:rPr lang="en-US" sz="2800" b="1" dirty="0"/>
                        <a:t> </a:t>
                      </a:r>
                      <a:r>
                        <a:rPr lang="en-US" sz="2800" b="1" dirty="0" err="1"/>
                        <a:t>tượng</a:t>
                      </a:r>
                      <a:r>
                        <a:rPr lang="en-US" sz="2800" b="1" dirty="0"/>
                        <a:t> </a:t>
                      </a:r>
                      <a:r>
                        <a:rPr lang="en-US" sz="2800" b="1" dirty="0" err="1"/>
                        <a:t>đời</a:t>
                      </a:r>
                      <a:r>
                        <a:rPr lang="en-US" sz="2800" b="1" dirty="0"/>
                        <a:t> </a:t>
                      </a:r>
                      <a:r>
                        <a:rPr lang="en-US" sz="2800" b="1" dirty="0" err="1"/>
                        <a:t>sống</a:t>
                      </a:r>
                      <a:endParaRPr lang="en-US" sz="2800" b="1" dirty="0"/>
                    </a:p>
                  </a:txBody>
                  <a:tcPr/>
                </a:tc>
                <a:extLst>
                  <a:ext uri="{0D108BD9-81ED-4DB2-BD59-A6C34878D82A}">
                    <a16:rowId xmlns:a16="http://schemas.microsoft.com/office/drawing/2014/main" val="3967953627"/>
                  </a:ext>
                </a:extLst>
              </a:tr>
              <a:tr h="5355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kern="1200" dirty="0">
                          <a:solidFill>
                            <a:schemeClr val="dk1"/>
                          </a:solidFill>
                          <a:effectLst/>
                          <a:latin typeface="+mn-lt"/>
                          <a:ea typeface="+mn-ea"/>
                          <a:cs typeface="+mn-cs"/>
                        </a:rPr>
                        <a:t>4. </a:t>
                      </a:r>
                      <a:r>
                        <a:rPr lang="en-US" sz="2800" b="1" kern="1200" dirty="0" err="1">
                          <a:solidFill>
                            <a:schemeClr val="dk1"/>
                          </a:solidFill>
                          <a:effectLst/>
                          <a:latin typeface="+mn-lt"/>
                          <a:ea typeface="+mn-ea"/>
                          <a:cs typeface="+mn-cs"/>
                        </a:rPr>
                        <a:t>Đức</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tính</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khiêm</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tốn</a:t>
                      </a:r>
                      <a:endParaRPr lang="en-US" sz="2800" b="1"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t>NLXH </a:t>
                      </a:r>
                      <a:r>
                        <a:rPr lang="en-US" sz="2800" b="1" dirty="0" err="1"/>
                        <a:t>Tư</a:t>
                      </a:r>
                      <a:r>
                        <a:rPr lang="en-US" sz="2800" b="1" dirty="0"/>
                        <a:t> </a:t>
                      </a:r>
                      <a:r>
                        <a:rPr lang="en-US" sz="2800" b="1" dirty="0" err="1"/>
                        <a:t>tưởng</a:t>
                      </a:r>
                      <a:r>
                        <a:rPr lang="en-US" sz="2800" b="1" dirty="0"/>
                        <a:t>, </a:t>
                      </a:r>
                      <a:r>
                        <a:rPr lang="en-US" sz="2800" b="1" dirty="0" err="1"/>
                        <a:t>đạo</a:t>
                      </a:r>
                      <a:r>
                        <a:rPr lang="en-US" sz="2800" b="1" dirty="0"/>
                        <a:t> </a:t>
                      </a:r>
                      <a:r>
                        <a:rPr lang="en-US" sz="2800" b="1" dirty="0" err="1"/>
                        <a:t>lí</a:t>
                      </a:r>
                      <a:endParaRPr lang="en-US" sz="2800" b="1" dirty="0"/>
                    </a:p>
                  </a:txBody>
                  <a:tcPr/>
                </a:tc>
                <a:extLst>
                  <a:ext uri="{0D108BD9-81ED-4DB2-BD59-A6C34878D82A}">
                    <a16:rowId xmlns:a16="http://schemas.microsoft.com/office/drawing/2014/main" val="609429332"/>
                  </a:ext>
                </a:extLst>
              </a:tr>
              <a:tr h="535539">
                <a:tc>
                  <a:txBody>
                    <a:bodyPr/>
                    <a:lstStyle/>
                    <a:p>
                      <a:r>
                        <a:rPr lang="en-US" sz="2800" b="1" kern="1200" dirty="0">
                          <a:solidFill>
                            <a:schemeClr val="dk1"/>
                          </a:solidFill>
                          <a:effectLst/>
                          <a:latin typeface="+mn-lt"/>
                          <a:ea typeface="+mn-ea"/>
                          <a:cs typeface="+mn-cs"/>
                        </a:rPr>
                        <a:t>5. </a:t>
                      </a:r>
                      <a:r>
                        <a:rPr lang="en-US" sz="2800" b="1" kern="1200" dirty="0" err="1">
                          <a:solidFill>
                            <a:schemeClr val="dk1"/>
                          </a:solidFill>
                          <a:effectLst/>
                          <a:latin typeface="+mn-lt"/>
                          <a:ea typeface="+mn-ea"/>
                          <a:cs typeface="+mn-cs"/>
                        </a:rPr>
                        <a:t>Tinh</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thần</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trách</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nhiệm</a:t>
                      </a:r>
                      <a:endParaRPr lang="en-US" sz="2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t>NLXH </a:t>
                      </a:r>
                      <a:r>
                        <a:rPr lang="en-US" sz="2800" b="1" dirty="0" err="1"/>
                        <a:t>Tư</a:t>
                      </a:r>
                      <a:r>
                        <a:rPr lang="en-US" sz="2800" b="1" dirty="0"/>
                        <a:t> </a:t>
                      </a:r>
                      <a:r>
                        <a:rPr lang="en-US" sz="2800" b="1" dirty="0" err="1"/>
                        <a:t>tưởng</a:t>
                      </a:r>
                      <a:r>
                        <a:rPr lang="en-US" sz="2800" b="1" dirty="0"/>
                        <a:t>, </a:t>
                      </a:r>
                      <a:r>
                        <a:rPr lang="en-US" sz="2800" b="1" dirty="0" err="1"/>
                        <a:t>đạo</a:t>
                      </a:r>
                      <a:r>
                        <a:rPr lang="en-US" sz="2800" b="1" dirty="0"/>
                        <a:t> </a:t>
                      </a:r>
                      <a:r>
                        <a:rPr lang="en-US" sz="2800" b="1" dirty="0" err="1"/>
                        <a:t>lí</a:t>
                      </a:r>
                      <a:endParaRPr lang="en-US" sz="2800" b="1" dirty="0"/>
                    </a:p>
                  </a:txBody>
                  <a:tcPr/>
                </a:tc>
                <a:extLst>
                  <a:ext uri="{0D108BD9-81ED-4DB2-BD59-A6C34878D82A}">
                    <a16:rowId xmlns:a16="http://schemas.microsoft.com/office/drawing/2014/main" val="783035135"/>
                  </a:ext>
                </a:extLst>
              </a:tr>
              <a:tr h="535539">
                <a:tc>
                  <a:txBody>
                    <a:bodyPr/>
                    <a:lstStyle/>
                    <a:p>
                      <a:r>
                        <a:rPr lang="en-US" sz="2800" b="1" kern="1200" dirty="0">
                          <a:solidFill>
                            <a:schemeClr val="dk1"/>
                          </a:solidFill>
                          <a:effectLst/>
                          <a:latin typeface="+mn-lt"/>
                          <a:ea typeface="+mn-ea"/>
                          <a:cs typeface="+mn-cs"/>
                        </a:rPr>
                        <a:t>6. </a:t>
                      </a:r>
                      <a:r>
                        <a:rPr lang="en-US" sz="2800" b="1" kern="1200" dirty="0" err="1">
                          <a:solidFill>
                            <a:schemeClr val="dk1"/>
                          </a:solidFill>
                          <a:effectLst/>
                          <a:latin typeface="+mn-lt"/>
                          <a:ea typeface="+mn-ea"/>
                          <a:cs typeface="+mn-cs"/>
                        </a:rPr>
                        <a:t>Vấn</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đề</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bạo</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lực</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học</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đường</a:t>
                      </a:r>
                      <a:endParaRPr lang="en-US" sz="2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t>NLXH </a:t>
                      </a:r>
                      <a:r>
                        <a:rPr lang="en-US" sz="2800" b="1" dirty="0" err="1"/>
                        <a:t>Hiện</a:t>
                      </a:r>
                      <a:r>
                        <a:rPr lang="en-US" sz="2800" b="1" dirty="0"/>
                        <a:t> </a:t>
                      </a:r>
                      <a:r>
                        <a:rPr lang="en-US" sz="2800" b="1" dirty="0" err="1"/>
                        <a:t>tượng</a:t>
                      </a:r>
                      <a:r>
                        <a:rPr lang="en-US" sz="2800" b="1" dirty="0"/>
                        <a:t> </a:t>
                      </a:r>
                      <a:r>
                        <a:rPr lang="en-US" sz="2800" b="1" dirty="0" err="1"/>
                        <a:t>đời</a:t>
                      </a:r>
                      <a:r>
                        <a:rPr lang="en-US" sz="2800" b="1" dirty="0"/>
                        <a:t> </a:t>
                      </a:r>
                      <a:r>
                        <a:rPr lang="en-US" sz="2800" b="1" dirty="0" err="1"/>
                        <a:t>sống</a:t>
                      </a:r>
                      <a:endParaRPr lang="en-US" sz="2800" b="1" dirty="0"/>
                    </a:p>
                  </a:txBody>
                  <a:tcPr/>
                </a:tc>
                <a:extLst>
                  <a:ext uri="{0D108BD9-81ED-4DB2-BD59-A6C34878D82A}">
                    <a16:rowId xmlns:a16="http://schemas.microsoft.com/office/drawing/2014/main" val="3600990296"/>
                  </a:ext>
                </a:extLst>
              </a:tr>
              <a:tr h="535539">
                <a:tc>
                  <a:txBody>
                    <a:bodyPr/>
                    <a:lstStyle/>
                    <a:p>
                      <a:r>
                        <a:rPr lang="en-US" sz="2800" b="1" kern="1200" dirty="0">
                          <a:solidFill>
                            <a:schemeClr val="dk1"/>
                          </a:solidFill>
                          <a:effectLst/>
                          <a:latin typeface="+mn-lt"/>
                          <a:ea typeface="+mn-ea"/>
                          <a:cs typeface="+mn-cs"/>
                        </a:rPr>
                        <a:t>7. </a:t>
                      </a:r>
                      <a:r>
                        <a:rPr lang="en-US" sz="2800" b="1" kern="1200" dirty="0" err="1">
                          <a:solidFill>
                            <a:schemeClr val="dk1"/>
                          </a:solidFill>
                          <a:effectLst/>
                          <a:latin typeface="+mn-lt"/>
                          <a:ea typeface="+mn-ea"/>
                          <a:cs typeface="+mn-cs"/>
                        </a:rPr>
                        <a:t>Suy</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nghĩ</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về</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tình</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bạn</a:t>
                      </a:r>
                      <a:endParaRPr lang="en-US" sz="2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t>NLXH </a:t>
                      </a:r>
                      <a:r>
                        <a:rPr lang="en-US" sz="2800" b="1" dirty="0" err="1"/>
                        <a:t>Tư</a:t>
                      </a:r>
                      <a:r>
                        <a:rPr lang="en-US" sz="2800" b="1" dirty="0"/>
                        <a:t> </a:t>
                      </a:r>
                      <a:r>
                        <a:rPr lang="en-US" sz="2800" b="1" dirty="0" err="1"/>
                        <a:t>tưởng</a:t>
                      </a:r>
                      <a:r>
                        <a:rPr lang="en-US" sz="2800" b="1" dirty="0"/>
                        <a:t>, </a:t>
                      </a:r>
                      <a:r>
                        <a:rPr lang="en-US" sz="2800" b="1" dirty="0" err="1"/>
                        <a:t>đạo</a:t>
                      </a:r>
                      <a:r>
                        <a:rPr lang="en-US" sz="2800" b="1" dirty="0"/>
                        <a:t> </a:t>
                      </a:r>
                      <a:r>
                        <a:rPr lang="en-US" sz="2800" b="1" dirty="0" err="1"/>
                        <a:t>lí</a:t>
                      </a:r>
                      <a:endParaRPr lang="en-US" sz="2800" b="1" dirty="0"/>
                    </a:p>
                  </a:txBody>
                  <a:tcPr/>
                </a:tc>
                <a:extLst>
                  <a:ext uri="{0D108BD9-81ED-4DB2-BD59-A6C34878D82A}">
                    <a16:rowId xmlns:a16="http://schemas.microsoft.com/office/drawing/2014/main" val="2443687883"/>
                  </a:ext>
                </a:extLst>
              </a:tr>
              <a:tr h="5355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kern="1200" dirty="0">
                          <a:solidFill>
                            <a:schemeClr val="dk1"/>
                          </a:solidFill>
                          <a:effectLst/>
                          <a:latin typeface="+mn-lt"/>
                          <a:ea typeface="+mn-ea"/>
                          <a:cs typeface="+mn-cs"/>
                        </a:rPr>
                        <a:t>8. </a:t>
                      </a:r>
                      <a:r>
                        <a:rPr lang="en-US" sz="2800" b="1" kern="1200" dirty="0" err="1">
                          <a:solidFill>
                            <a:schemeClr val="dk1"/>
                          </a:solidFill>
                          <a:effectLst/>
                          <a:latin typeface="+mn-lt"/>
                          <a:ea typeface="+mn-ea"/>
                          <a:cs typeface="+mn-cs"/>
                        </a:rPr>
                        <a:t>Vấn</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đề</a:t>
                      </a:r>
                      <a:r>
                        <a:rPr lang="en-US" sz="2800" b="1" kern="1200" dirty="0">
                          <a:solidFill>
                            <a:schemeClr val="dk1"/>
                          </a:solidFill>
                          <a:effectLst/>
                          <a:latin typeface="+mn-lt"/>
                          <a:ea typeface="+mn-ea"/>
                          <a:cs typeface="+mn-cs"/>
                        </a:rPr>
                        <a:t> tai </a:t>
                      </a:r>
                      <a:r>
                        <a:rPr lang="en-US" sz="2800" b="1" kern="1200" dirty="0" err="1">
                          <a:solidFill>
                            <a:schemeClr val="dk1"/>
                          </a:solidFill>
                          <a:effectLst/>
                          <a:latin typeface="+mn-lt"/>
                          <a:ea typeface="+mn-ea"/>
                          <a:cs typeface="+mn-cs"/>
                        </a:rPr>
                        <a:t>nạn</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giao</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thông</a:t>
                      </a:r>
                      <a:endParaRPr lang="en-US" sz="2800" b="1"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t>NLXH </a:t>
                      </a:r>
                      <a:r>
                        <a:rPr lang="en-US" sz="2800" b="1" dirty="0" err="1"/>
                        <a:t>Hiện</a:t>
                      </a:r>
                      <a:r>
                        <a:rPr lang="en-US" sz="2800" b="1" dirty="0"/>
                        <a:t> </a:t>
                      </a:r>
                      <a:r>
                        <a:rPr lang="en-US" sz="2800" b="1" dirty="0" err="1"/>
                        <a:t>tượng</a:t>
                      </a:r>
                      <a:r>
                        <a:rPr lang="en-US" sz="2800" b="1" dirty="0"/>
                        <a:t> </a:t>
                      </a:r>
                      <a:r>
                        <a:rPr lang="en-US" sz="2800" b="1" dirty="0" err="1"/>
                        <a:t>đời</a:t>
                      </a:r>
                      <a:r>
                        <a:rPr lang="en-US" sz="2800" b="1" dirty="0"/>
                        <a:t> </a:t>
                      </a:r>
                      <a:r>
                        <a:rPr lang="en-US" sz="2800" b="1" dirty="0" err="1"/>
                        <a:t>sống</a:t>
                      </a:r>
                      <a:endParaRPr lang="en-US" sz="2800" b="1" dirty="0"/>
                    </a:p>
                  </a:txBody>
                  <a:tcPr/>
                </a:tc>
                <a:extLst>
                  <a:ext uri="{0D108BD9-81ED-4DB2-BD59-A6C34878D82A}">
                    <a16:rowId xmlns:a16="http://schemas.microsoft.com/office/drawing/2014/main" val="2455305717"/>
                  </a:ext>
                </a:extLst>
              </a:tr>
              <a:tr h="535539">
                <a:tc>
                  <a:txBody>
                    <a:bodyPr/>
                    <a:lstStyle/>
                    <a:p>
                      <a:r>
                        <a:rPr lang="en-US" sz="2800" b="1" kern="1200" dirty="0">
                          <a:solidFill>
                            <a:schemeClr val="dk1"/>
                          </a:solidFill>
                          <a:effectLst/>
                          <a:latin typeface="+mn-lt"/>
                          <a:ea typeface="+mn-ea"/>
                          <a:cs typeface="+mn-cs"/>
                        </a:rPr>
                        <a:t>9. </a:t>
                      </a:r>
                      <a:r>
                        <a:rPr lang="en-US" sz="2800" b="1" kern="1200" dirty="0" err="1">
                          <a:solidFill>
                            <a:schemeClr val="dk1"/>
                          </a:solidFill>
                          <a:effectLst/>
                          <a:latin typeface="+mn-lt"/>
                          <a:ea typeface="+mn-ea"/>
                          <a:cs typeface="+mn-cs"/>
                        </a:rPr>
                        <a:t>Suy</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nghĩ</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về</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lòng</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yêu</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nước</a:t>
                      </a:r>
                      <a:endParaRPr lang="en-US" sz="2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t>NLXH </a:t>
                      </a:r>
                      <a:r>
                        <a:rPr lang="en-US" sz="2800" b="1" dirty="0" err="1"/>
                        <a:t>Tư</a:t>
                      </a:r>
                      <a:r>
                        <a:rPr lang="en-US" sz="2800" b="1" dirty="0"/>
                        <a:t> </a:t>
                      </a:r>
                      <a:r>
                        <a:rPr lang="en-US" sz="2800" b="1" dirty="0" err="1"/>
                        <a:t>tưởng</a:t>
                      </a:r>
                      <a:r>
                        <a:rPr lang="en-US" sz="2800" b="1" dirty="0"/>
                        <a:t>, </a:t>
                      </a:r>
                      <a:r>
                        <a:rPr lang="en-US" sz="2800" b="1" dirty="0" err="1"/>
                        <a:t>đạo</a:t>
                      </a:r>
                      <a:r>
                        <a:rPr lang="en-US" sz="2800" b="1" dirty="0"/>
                        <a:t> </a:t>
                      </a:r>
                      <a:r>
                        <a:rPr lang="en-US" sz="2800" b="1" dirty="0" err="1"/>
                        <a:t>lí</a:t>
                      </a:r>
                      <a:endParaRPr lang="en-US" sz="2800" b="1" dirty="0"/>
                    </a:p>
                  </a:txBody>
                  <a:tcPr/>
                </a:tc>
                <a:extLst>
                  <a:ext uri="{0D108BD9-81ED-4DB2-BD59-A6C34878D82A}">
                    <a16:rowId xmlns:a16="http://schemas.microsoft.com/office/drawing/2014/main" val="3433191686"/>
                  </a:ext>
                </a:extLst>
              </a:tr>
              <a:tr h="535539">
                <a:tc>
                  <a:txBody>
                    <a:bodyPr/>
                    <a:lstStyle/>
                    <a:p>
                      <a:r>
                        <a:rPr lang="en-US" sz="2800" b="1" kern="1200" dirty="0">
                          <a:solidFill>
                            <a:schemeClr val="dk1"/>
                          </a:solidFill>
                          <a:effectLst/>
                          <a:latin typeface="+mn-lt"/>
                          <a:ea typeface="+mn-ea"/>
                          <a:cs typeface="+mn-cs"/>
                        </a:rPr>
                        <a:t>10. </a:t>
                      </a:r>
                      <a:r>
                        <a:rPr lang="en-US" sz="2800" b="1" kern="1200" dirty="0" err="1">
                          <a:solidFill>
                            <a:schemeClr val="dk1"/>
                          </a:solidFill>
                          <a:effectLst/>
                          <a:latin typeface="+mn-lt"/>
                          <a:ea typeface="+mn-ea"/>
                          <a:cs typeface="+mn-cs"/>
                        </a:rPr>
                        <a:t>Bàn</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về</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sống</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có</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ích</a:t>
                      </a:r>
                      <a:r>
                        <a:rPr lang="en-US" sz="2800" b="1" kern="1200" dirty="0">
                          <a:solidFill>
                            <a:schemeClr val="dk1"/>
                          </a:solidFill>
                          <a:effectLst/>
                          <a:latin typeface="+mn-lt"/>
                          <a:ea typeface="+mn-ea"/>
                          <a:cs typeface="+mn-cs"/>
                        </a:rPr>
                        <a:t> </a:t>
                      </a:r>
                      <a:endParaRPr lang="en-US" sz="2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t>NLXH </a:t>
                      </a:r>
                      <a:r>
                        <a:rPr lang="en-US" sz="2800" b="1" dirty="0" err="1"/>
                        <a:t>Tư</a:t>
                      </a:r>
                      <a:r>
                        <a:rPr lang="en-US" sz="2800" b="1" dirty="0"/>
                        <a:t> </a:t>
                      </a:r>
                      <a:r>
                        <a:rPr lang="en-US" sz="2800" b="1" dirty="0" err="1"/>
                        <a:t>tưởng</a:t>
                      </a:r>
                      <a:r>
                        <a:rPr lang="en-US" sz="2800" b="1" dirty="0"/>
                        <a:t>, </a:t>
                      </a:r>
                      <a:r>
                        <a:rPr lang="en-US" sz="2800" b="1" dirty="0" err="1"/>
                        <a:t>đạo</a:t>
                      </a:r>
                      <a:r>
                        <a:rPr lang="en-US" sz="2800" b="1" dirty="0"/>
                        <a:t> </a:t>
                      </a:r>
                      <a:r>
                        <a:rPr lang="en-US" sz="2800" b="1" dirty="0" err="1"/>
                        <a:t>lí</a:t>
                      </a:r>
                      <a:endParaRPr lang="en-US" sz="2800" b="1" dirty="0"/>
                    </a:p>
                  </a:txBody>
                  <a:tcPr/>
                </a:tc>
                <a:extLst>
                  <a:ext uri="{0D108BD9-81ED-4DB2-BD59-A6C34878D82A}">
                    <a16:rowId xmlns:a16="http://schemas.microsoft.com/office/drawing/2014/main" val="3073298344"/>
                  </a:ext>
                </a:extLst>
              </a:tr>
              <a:tr h="535539">
                <a:tc>
                  <a:txBody>
                    <a:bodyPr/>
                    <a:lstStyle/>
                    <a:p>
                      <a:r>
                        <a:rPr lang="en-US" sz="2800" b="1" kern="1200" dirty="0">
                          <a:solidFill>
                            <a:schemeClr val="dk1"/>
                          </a:solidFill>
                          <a:effectLst/>
                          <a:latin typeface="+mn-lt"/>
                          <a:ea typeface="+mn-ea"/>
                          <a:cs typeface="+mn-cs"/>
                        </a:rPr>
                        <a:t>11. </a:t>
                      </a:r>
                      <a:r>
                        <a:rPr lang="en-US" sz="2800" b="1" kern="1200" dirty="0" err="1">
                          <a:solidFill>
                            <a:schemeClr val="dk1"/>
                          </a:solidFill>
                          <a:effectLst/>
                          <a:latin typeface="+mn-lt"/>
                          <a:ea typeface="+mn-ea"/>
                          <a:cs typeface="+mn-cs"/>
                        </a:rPr>
                        <a:t>Suy</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nghĩ</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về</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tình</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mẫu</a:t>
                      </a:r>
                      <a:r>
                        <a:rPr lang="en-US" sz="2800" b="1" kern="1200" dirty="0">
                          <a:solidFill>
                            <a:schemeClr val="dk1"/>
                          </a:solidFill>
                          <a:effectLst/>
                          <a:latin typeface="+mn-lt"/>
                          <a:ea typeface="+mn-ea"/>
                          <a:cs typeface="+mn-cs"/>
                        </a:rPr>
                        <a:t> </a:t>
                      </a:r>
                      <a:r>
                        <a:rPr lang="en-US" sz="2800" b="1" kern="1200" dirty="0" err="1">
                          <a:solidFill>
                            <a:schemeClr val="dk1"/>
                          </a:solidFill>
                          <a:effectLst/>
                          <a:latin typeface="+mn-lt"/>
                          <a:ea typeface="+mn-ea"/>
                          <a:cs typeface="+mn-cs"/>
                        </a:rPr>
                        <a:t>tử</a:t>
                      </a:r>
                      <a:endParaRPr lang="en-US" sz="2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t>NLXH </a:t>
                      </a:r>
                      <a:r>
                        <a:rPr lang="en-US" sz="2800" b="1" dirty="0" err="1"/>
                        <a:t>Tư</a:t>
                      </a:r>
                      <a:r>
                        <a:rPr lang="en-US" sz="2800" b="1" dirty="0"/>
                        <a:t> </a:t>
                      </a:r>
                      <a:r>
                        <a:rPr lang="en-US" sz="2800" b="1" dirty="0" err="1"/>
                        <a:t>tưởng</a:t>
                      </a:r>
                      <a:r>
                        <a:rPr lang="en-US" sz="2800" b="1" dirty="0"/>
                        <a:t>, </a:t>
                      </a:r>
                      <a:r>
                        <a:rPr lang="en-US" sz="2800" b="1" dirty="0" err="1"/>
                        <a:t>đạo</a:t>
                      </a:r>
                      <a:r>
                        <a:rPr lang="en-US" sz="2800" b="1" dirty="0"/>
                        <a:t> </a:t>
                      </a:r>
                      <a:r>
                        <a:rPr lang="en-US" sz="2800" b="1" dirty="0" err="1"/>
                        <a:t>lí</a:t>
                      </a:r>
                      <a:endParaRPr lang="en-US" sz="2800" b="1" dirty="0"/>
                    </a:p>
                  </a:txBody>
                  <a:tcPr/>
                </a:tc>
                <a:extLst>
                  <a:ext uri="{0D108BD9-81ED-4DB2-BD59-A6C34878D82A}">
                    <a16:rowId xmlns:a16="http://schemas.microsoft.com/office/drawing/2014/main" val="3772754283"/>
                  </a:ext>
                </a:extLst>
              </a:tr>
            </a:tbl>
          </a:graphicData>
        </a:graphic>
      </p:graphicFrame>
    </p:spTree>
    <p:extLst>
      <p:ext uri="{BB962C8B-B14F-4D97-AF65-F5344CB8AC3E}">
        <p14:creationId xmlns:p14="http://schemas.microsoft.com/office/powerpoint/2010/main" val="1436079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B4F99-AA12-4EC5-AF4B-1BBC655A3AA0}"/>
              </a:ext>
            </a:extLst>
          </p:cNvPr>
          <p:cNvSpPr>
            <a:spLocks noGrp="1"/>
          </p:cNvSpPr>
          <p:nvPr>
            <p:ph type="title"/>
          </p:nvPr>
        </p:nvSpPr>
        <p:spPr>
          <a:xfrm>
            <a:off x="838200" y="365126"/>
            <a:ext cx="10515600" cy="757822"/>
          </a:xfrm>
        </p:spPr>
        <p:txBody>
          <a:bodyPr>
            <a:normAutofit/>
          </a:bodyPr>
          <a:lstStyle/>
          <a:p>
            <a:r>
              <a:rPr lang="en-US" sz="2800" b="1" dirty="0" err="1">
                <a:solidFill>
                  <a:srgbClr val="FF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Đề</a:t>
            </a:r>
            <a:r>
              <a:rPr lang="en-US" sz="2800" b="1" dirty="0">
                <a:solidFill>
                  <a:srgbClr val="FF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1: SUY NGHĨ  VỀ VẤN ĐỀ RÁC THẢI</a:t>
            </a:r>
            <a:r>
              <a:rPr lang="en-US" sz="2800" b="1" kern="1800" dirty="0">
                <a:solidFill>
                  <a:srgbClr val="FF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HIỆN NAY</a:t>
            </a:r>
            <a:endParaRPr lang="en-US" sz="6000" dirty="0">
              <a:solidFill>
                <a:srgbClr val="FF0000"/>
              </a:solidFill>
              <a:latin typeface="#9Slide03 AllRoundGothic" panose="020B0703020202020104" pitchFamily="34" charset="0"/>
            </a:endParaRPr>
          </a:p>
        </p:txBody>
      </p:sp>
      <p:sp>
        <p:nvSpPr>
          <p:cNvPr id="3" name="Content Placeholder 2">
            <a:extLst>
              <a:ext uri="{FF2B5EF4-FFF2-40B4-BE49-F238E27FC236}">
                <a16:creationId xmlns:a16="http://schemas.microsoft.com/office/drawing/2014/main" id="{29E7D141-F27F-4EA6-BD79-29B15C1B9A8D}"/>
              </a:ext>
            </a:extLst>
          </p:cNvPr>
          <p:cNvSpPr>
            <a:spLocks noGrp="1"/>
          </p:cNvSpPr>
          <p:nvPr>
            <p:ph idx="1"/>
          </p:nvPr>
        </p:nvSpPr>
        <p:spPr>
          <a:xfrm>
            <a:off x="677779" y="1122948"/>
            <a:ext cx="10515600" cy="1620252"/>
          </a:xfrm>
        </p:spPr>
        <p:txBody>
          <a:bodyPr>
            <a:noAutofit/>
          </a:bodyPr>
          <a:lstStyle/>
          <a:p>
            <a:pPr algn="just">
              <a:lnSpc>
                <a:spcPct val="100000"/>
              </a:lnSpc>
              <a:spcBef>
                <a:spcPts val="0"/>
              </a:spcBef>
            </a:pPr>
            <a:r>
              <a:rPr lang="en-US" b="1" dirty="0" err="1">
                <a:solidFill>
                  <a:srgbClr val="0070C0"/>
                </a:solidFill>
                <a:effectLst/>
                <a:latin typeface="#9Slide03 AllRoundGothic" panose="020B0703020202020104" pitchFamily="34" charset="0"/>
                <a:ea typeface="Times New Roman" panose="02020603050405020304" pitchFamily="18" charset="0"/>
                <a:cs typeface="Times New Roman" panose="02020603050405020304" pitchFamily="18" charset="0"/>
              </a:rPr>
              <a:t>Mở</a:t>
            </a:r>
            <a:r>
              <a:rPr lang="en-US" b="1" dirty="0">
                <a:solidFill>
                  <a:srgbClr val="0070C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b="1" dirty="0" err="1">
                <a:solidFill>
                  <a:srgbClr val="0070C0"/>
                </a:solidFill>
                <a:effectLst/>
                <a:latin typeface="#9Slide03 AllRoundGothic" panose="020B0703020202020104" pitchFamily="34" charset="0"/>
                <a:ea typeface="Times New Roman" panose="02020603050405020304" pitchFamily="18" charset="0"/>
                <a:cs typeface="Times New Roman" panose="02020603050405020304" pitchFamily="18" charset="0"/>
              </a:rPr>
              <a:t>đoạn</a:t>
            </a:r>
            <a:endParaRPr lang="en-US" dirty="0">
              <a:solidFill>
                <a:srgbClr val="0070C0"/>
              </a:solidFill>
              <a:effectLst/>
              <a:latin typeface="#9Slide03 AllRoundGothic" panose="020B0703020202020104" pitchFamily="34" charset="0"/>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Dẫn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dắt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khái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quát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thực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trạng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rác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thải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hiện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nay.</a:t>
            </a:r>
            <a:endParaRPr lang="en-US" dirty="0">
              <a:effectLst/>
              <a:latin typeface="#9Slide03 AllRoundGothic" panose="020B0703020202020104" pitchFamily="34" charset="0"/>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Nêu</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quan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điểm</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của</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em</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về</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vấn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đề</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này</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a:t>
            </a:r>
            <a:endParaRPr lang="en-US" dirty="0">
              <a:effectLst/>
              <a:latin typeface="#9Slide03 AllRoundGothic" panose="020B0703020202020104" pitchFamily="34" charset="0"/>
              <a:ea typeface="Calibri" panose="020F0502020204030204" pitchFamily="34" charset="0"/>
              <a:cs typeface="Times New Roman" panose="02020603050405020304" pitchFamily="18" charset="0"/>
            </a:endParaRPr>
          </a:p>
        </p:txBody>
      </p:sp>
      <p:sp>
        <p:nvSpPr>
          <p:cNvPr id="4" name="Content Placeholder 2">
            <a:extLst>
              <a:ext uri="{FF2B5EF4-FFF2-40B4-BE49-F238E27FC236}">
                <a16:creationId xmlns:a16="http://schemas.microsoft.com/office/drawing/2014/main" id="{661B71BC-F39D-41E7-8242-ED6AEA03C87B}"/>
              </a:ext>
            </a:extLst>
          </p:cNvPr>
          <p:cNvSpPr txBox="1">
            <a:spLocks/>
          </p:cNvSpPr>
          <p:nvPr/>
        </p:nvSpPr>
        <p:spPr>
          <a:xfrm>
            <a:off x="677779" y="2694738"/>
            <a:ext cx="10515600" cy="379813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b="1" i="1" dirty="0">
                <a:solidFill>
                  <a:srgbClr val="0070C0"/>
                </a:solidFill>
                <a:effectLst/>
                <a:latin typeface="#9Slide03 AllRoundGothic" panose="020B0703020202020104" pitchFamily="34" charset="0"/>
                <a:ea typeface="Times New Roman" panose="02020603050405020304" pitchFamily="18" charset="0"/>
                <a:cs typeface="Times New Roman" panose="02020603050405020304" pitchFamily="18" charset="0"/>
              </a:rPr>
              <a:t>Ý 1: </a:t>
            </a:r>
            <a:r>
              <a:rPr lang="en-US" b="1" i="1" dirty="0" err="1">
                <a:solidFill>
                  <a:srgbClr val="0070C0"/>
                </a:solidFill>
                <a:effectLst/>
                <a:latin typeface="#9Slide03 AllRoundGothic" panose="020B0703020202020104" pitchFamily="34" charset="0"/>
                <a:ea typeface="Times New Roman" panose="02020603050405020304" pitchFamily="18" charset="0"/>
                <a:cs typeface="Times New Roman" panose="02020603050405020304" pitchFamily="18" charset="0"/>
              </a:rPr>
              <a:t>Giải</a:t>
            </a:r>
            <a:r>
              <a:rPr lang="en-US" b="1" i="1" dirty="0">
                <a:solidFill>
                  <a:srgbClr val="0070C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b="1" i="1" dirty="0" err="1">
                <a:solidFill>
                  <a:srgbClr val="0070C0"/>
                </a:solidFill>
                <a:effectLst/>
                <a:latin typeface="#9Slide03 AllRoundGothic" panose="020B0703020202020104" pitchFamily="34" charset="0"/>
                <a:ea typeface="Times New Roman" panose="02020603050405020304" pitchFamily="18" charset="0"/>
                <a:cs typeface="Times New Roman" panose="02020603050405020304" pitchFamily="18" charset="0"/>
              </a:rPr>
              <a:t>thích</a:t>
            </a:r>
            <a:r>
              <a:rPr lang="en-US" b="1" i="1" dirty="0">
                <a:solidFill>
                  <a:srgbClr val="0070C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b="1" i="1" dirty="0" err="1">
                <a:solidFill>
                  <a:srgbClr val="0070C0"/>
                </a:solidFill>
                <a:effectLst/>
                <a:latin typeface="#9Slide03 AllRoundGothic" panose="020B0703020202020104" pitchFamily="34" charset="0"/>
                <a:ea typeface="Times New Roman" panose="02020603050405020304" pitchFamily="18" charset="0"/>
                <a:cs typeface="Times New Roman" panose="02020603050405020304" pitchFamily="18" charset="0"/>
              </a:rPr>
              <a:t>khái</a:t>
            </a:r>
            <a:r>
              <a:rPr lang="en-US" b="1" i="1" dirty="0">
                <a:solidFill>
                  <a:srgbClr val="0070C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b="1" i="1" dirty="0" err="1">
                <a:solidFill>
                  <a:srgbClr val="0070C0"/>
                </a:solidFill>
                <a:effectLst/>
                <a:latin typeface="#9Slide03 AllRoundGothic" panose="020B0703020202020104" pitchFamily="34" charset="0"/>
                <a:ea typeface="Times New Roman" panose="02020603050405020304" pitchFamily="18" charset="0"/>
                <a:cs typeface="Times New Roman" panose="02020603050405020304" pitchFamily="18" charset="0"/>
              </a:rPr>
              <a:t>niệm</a:t>
            </a:r>
            <a:r>
              <a:rPr lang="en-US" b="1" i="1" dirty="0">
                <a:solidFill>
                  <a:srgbClr val="0070C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b="1" i="1" dirty="0" err="1">
                <a:solidFill>
                  <a:srgbClr val="0070C0"/>
                </a:solidFill>
                <a:effectLst/>
                <a:latin typeface="#9Slide03 AllRoundGothic" panose="020B0703020202020104" pitchFamily="34" charset="0"/>
                <a:ea typeface="Times New Roman" panose="02020603050405020304" pitchFamily="18" charset="0"/>
                <a:cs typeface="Times New Roman" panose="02020603050405020304" pitchFamily="18" charset="0"/>
              </a:rPr>
              <a:t>rác</a:t>
            </a:r>
            <a:r>
              <a:rPr lang="en-US" b="1" i="1" dirty="0">
                <a:solidFill>
                  <a:srgbClr val="0070C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b="1" i="1" dirty="0" err="1">
                <a:solidFill>
                  <a:srgbClr val="0070C0"/>
                </a:solidFill>
                <a:effectLst/>
                <a:latin typeface="#9Slide03 AllRoundGothic" panose="020B0703020202020104" pitchFamily="34" charset="0"/>
                <a:ea typeface="Times New Roman" panose="02020603050405020304" pitchFamily="18" charset="0"/>
                <a:cs typeface="Times New Roman" panose="02020603050405020304" pitchFamily="18" charset="0"/>
              </a:rPr>
              <a:t>thải</a:t>
            </a:r>
            <a:r>
              <a:rPr lang="en-US" b="1" i="1" dirty="0">
                <a:solidFill>
                  <a:srgbClr val="0070C0"/>
                </a:solidFill>
                <a:effectLst/>
                <a:latin typeface="#9Slide03 AllRoundGothic" panose="020B0703020202020104" pitchFamily="34" charset="0"/>
                <a:ea typeface="Times New Roman" panose="02020603050405020304" pitchFamily="18" charset="0"/>
                <a:cs typeface="Times New Roman" panose="02020603050405020304" pitchFamily="18" charset="0"/>
              </a:rPr>
              <a:t>:</a:t>
            </a:r>
            <a:r>
              <a:rPr lang="en-US" b="1" dirty="0">
                <a:solidFill>
                  <a:srgbClr val="0070C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Rác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thải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là</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gì</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endParaRPr lang="en-US" dirty="0">
              <a:effectLst/>
              <a:latin typeface="#9Slide03 AllRoundGothic" panose="020B0703020202020104" pitchFamily="34" charset="0"/>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Rác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thải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là</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những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sản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phẩm</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mà</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người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tiêu</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dùng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không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còn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muốn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sử</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dụng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nữa</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đem</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vứt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ra</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nơi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công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cộng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làm</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ảnh</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hưởng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xấu</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đến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môi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trường</a:t>
            </a:r>
            <a:endParaRPr lang="en-US" dirty="0">
              <a:effectLst/>
              <a:latin typeface="#9Slide03 AllRoundGothic" panose="020B0703020202020104" pitchFamily="34" charset="0"/>
              <a:ea typeface="Calibri" panose="020F0502020204030204" pitchFamily="34" charset="0"/>
              <a:cs typeface="Times New Roman" panose="02020603050405020304" pitchFamily="18" charset="0"/>
            </a:endParaRPr>
          </a:p>
          <a:p>
            <a:pPr marL="0" indent="0" algn="just" fontAlgn="base">
              <a:lnSpc>
                <a:spcPct val="100000"/>
              </a:lnSpc>
              <a:spcBef>
                <a:spcPts val="0"/>
              </a:spcBef>
              <a:buNone/>
            </a:pP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Rác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thải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là</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những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phế</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thải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nên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nó</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được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chia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làm</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hai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loại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rác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thải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công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nghiệp</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và</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rác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thải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sinh</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hoạt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gồm</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đủ</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loại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và</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đủ</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các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chất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liệu</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khác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nhau</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như</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vỏ</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hoa</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quả</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vỏ</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chai, bao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bì</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nilong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giấy</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rác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con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vật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nước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thải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a:t>
            </a:r>
            <a:endParaRPr lang="en-US" dirty="0">
              <a:effectLst/>
              <a:latin typeface="#9Slide03 AllRoundGothic" panose="020B07030202020201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1097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Pink Blue Watercolor Smudged Bright Background, Blue, Atmospher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665374" y="-2665374"/>
            <a:ext cx="6861250" cy="12191999"/>
          </a:xfrm>
          <a:prstGeom prst="rect">
            <a:avLst/>
          </a:prstGeom>
          <a:noFill/>
          <a:extLst>
            <a:ext uri="{909E8E84-426E-40DD-AFC4-6F175D3DCCD1}">
              <a14:hiddenFill xmlns:a14="http://schemas.microsoft.com/office/drawing/2010/main">
                <a:solidFill>
                  <a:srgbClr val="FFFFFF"/>
                </a:solidFill>
              </a14:hiddenFill>
            </a:ext>
          </a:extLst>
        </p:spPr>
      </p:pic>
      <p:sp>
        <p:nvSpPr>
          <p:cNvPr id="11" name="Rounded Rectangle 10"/>
          <p:cNvSpPr/>
          <p:nvPr/>
        </p:nvSpPr>
        <p:spPr>
          <a:xfrm>
            <a:off x="872028" y="116640"/>
            <a:ext cx="10468382" cy="849628"/>
          </a:xfrm>
          <a:prstGeom prst="roundRect">
            <a:avLst/>
          </a:prstGeom>
          <a:ln w="38100"/>
        </p:spPr>
        <p:style>
          <a:lnRef idx="2">
            <a:schemeClr val="accent4"/>
          </a:lnRef>
          <a:fillRef idx="1">
            <a:schemeClr val="lt1"/>
          </a:fillRef>
          <a:effectRef idx="0">
            <a:schemeClr val="accent4"/>
          </a:effectRef>
          <a:fontRef idx="minor">
            <a:schemeClr val="dk1"/>
          </a:fontRef>
        </p:style>
        <p:txBody>
          <a:bodyPr rtlCol="0" anchor="ctr"/>
          <a:lstStyle/>
          <a:p>
            <a:pPr algn="ctr"/>
            <a:r>
              <a:rPr lang="vi-VN" sz="3600" b="1" dirty="0">
                <a:solidFill>
                  <a:srgbClr val="0070C0"/>
                </a:solidFill>
                <a:effectLst>
                  <a:outerShdw blurRad="38100" dist="38100" dir="2700000" algn="tl">
                    <a:srgbClr val="000000">
                      <a:alpha val="43137"/>
                    </a:srgbClr>
                  </a:outerShdw>
                </a:effectLst>
                <a:latin typeface="+mj-lt"/>
              </a:rPr>
              <a:t>1. GIỚI THIỆU VẤN ĐỀ NGHỊ LUẬN</a:t>
            </a:r>
            <a:endParaRPr lang="vi-VN" sz="3600" b="1" dirty="0">
              <a:solidFill>
                <a:srgbClr val="0070C0"/>
              </a:solidFill>
              <a:effectLst>
                <a:outerShdw blurRad="38100" dist="38100" dir="2700000" algn="tl">
                  <a:srgbClr val="000000">
                    <a:alpha val="43137"/>
                  </a:srgbClr>
                </a:outerShdw>
              </a:effectLst>
              <a:latin typeface="+mj-lt"/>
              <a:cs typeface="Times New Roman" panose="02020603050405020304" pitchFamily="18" charset="0"/>
            </a:endParaRPr>
          </a:p>
        </p:txBody>
      </p:sp>
      <p:sp>
        <p:nvSpPr>
          <p:cNvPr id="3" name="Text Placeholder 2"/>
          <p:cNvSpPr>
            <a:spLocks noGrp="1"/>
          </p:cNvSpPr>
          <p:nvPr>
            <p:ph type="body" idx="1"/>
          </p:nvPr>
        </p:nvSpPr>
        <p:spPr/>
        <p:txBody>
          <a:bodyPr>
            <a:normAutofit/>
          </a:bodyPr>
          <a:lstStyle/>
          <a:p>
            <a:pPr lvl="0" algn="ctr"/>
            <a:r>
              <a:rPr lang="vi-VN" sz="3600" dirty="0">
                <a:solidFill>
                  <a:srgbClr val="C00000"/>
                </a:solidFill>
                <a:effectLst>
                  <a:outerShdw blurRad="38100" dist="38100" dir="2700000" algn="tl">
                    <a:srgbClr val="000000">
                      <a:alpha val="43137"/>
                    </a:srgbClr>
                  </a:outerShdw>
                </a:effectLst>
                <a:latin typeface="Times New Roman" panose="02020603050405020304" pitchFamily="18" charset="0"/>
              </a:rPr>
              <a:t>LỖI THƯỜNG GẶP</a:t>
            </a:r>
          </a:p>
        </p:txBody>
      </p:sp>
      <p:sp>
        <p:nvSpPr>
          <p:cNvPr id="4" name="Content Placeholder 3"/>
          <p:cNvSpPr>
            <a:spLocks noGrp="1"/>
          </p:cNvSpPr>
          <p:nvPr>
            <p:ph sz="half" idx="2"/>
          </p:nvPr>
        </p:nvSpPr>
        <p:spPr>
          <a:xfrm>
            <a:off x="839788" y="2739342"/>
            <a:ext cx="5157787" cy="3684588"/>
          </a:xfrm>
        </p:spPr>
        <p:txBody>
          <a:bodyPr/>
          <a:lstStyle/>
          <a:p>
            <a:r>
              <a:rPr lang="vi-VN" b="1" dirty="0">
                <a:latin typeface="+mj-lt"/>
              </a:rPr>
              <a:t>Chưa xác định đúng trọng tâm  vấn đề nghị luận. </a:t>
            </a:r>
          </a:p>
          <a:p>
            <a:r>
              <a:rPr lang="vi-VN" b="1" dirty="0">
                <a:latin typeface="+mj-lt"/>
              </a:rPr>
              <a:t>Cách giới thiệu vấn đề còn đơn giản, chưa tạo ấn  tượng</a:t>
            </a:r>
            <a:r>
              <a:rPr lang="en-US" b="1" dirty="0">
                <a:latin typeface="+mj-lt"/>
              </a:rPr>
              <a:t>.</a:t>
            </a:r>
            <a:endParaRPr lang="vi-VN" b="1" dirty="0">
              <a:latin typeface="+mj-lt"/>
            </a:endParaRPr>
          </a:p>
        </p:txBody>
      </p:sp>
      <p:sp>
        <p:nvSpPr>
          <p:cNvPr id="5" name="Text Placeholder 4"/>
          <p:cNvSpPr>
            <a:spLocks noGrp="1"/>
          </p:cNvSpPr>
          <p:nvPr>
            <p:ph type="body" sz="quarter" idx="3"/>
          </p:nvPr>
        </p:nvSpPr>
        <p:spPr/>
        <p:txBody>
          <a:bodyPr>
            <a:normAutofit/>
          </a:bodyPr>
          <a:lstStyle/>
          <a:p>
            <a:pPr lvl="0" algn="ctr"/>
            <a:r>
              <a:rPr lang="vi-VN" sz="3600" dirty="0">
                <a:solidFill>
                  <a:srgbClr val="C00000"/>
                </a:solidFill>
                <a:effectLst>
                  <a:outerShdw blurRad="38100" dist="38100" dir="2700000" algn="tl">
                    <a:srgbClr val="000000">
                      <a:alpha val="43137"/>
                    </a:srgbClr>
                  </a:outerShdw>
                </a:effectLst>
                <a:latin typeface="Times New Roman" panose="02020603050405020304" pitchFamily="18" charset="0"/>
              </a:rPr>
              <a:t>GIẢI PHÁP</a:t>
            </a:r>
          </a:p>
        </p:txBody>
      </p:sp>
      <p:sp>
        <p:nvSpPr>
          <p:cNvPr id="6" name="Content Placeholder 5"/>
          <p:cNvSpPr>
            <a:spLocks noGrp="1"/>
          </p:cNvSpPr>
          <p:nvPr>
            <p:ph sz="quarter" idx="4"/>
          </p:nvPr>
        </p:nvSpPr>
        <p:spPr>
          <a:xfrm>
            <a:off x="6183310" y="2725213"/>
            <a:ext cx="5822952" cy="3712845"/>
          </a:xfrm>
        </p:spPr>
        <p:txBody>
          <a:bodyPr>
            <a:normAutofit/>
          </a:bodyPr>
          <a:lstStyle/>
          <a:p>
            <a:r>
              <a:rPr lang="vi-VN" b="1" dirty="0">
                <a:latin typeface="+mj-lt"/>
              </a:rPr>
              <a:t>Đọc kĩ, gạch chân từ khóa. </a:t>
            </a:r>
          </a:p>
          <a:p>
            <a:r>
              <a:rPr lang="vi-VN" b="1" dirty="0">
                <a:latin typeface="+mj-lt"/>
              </a:rPr>
              <a:t> Phân biệt dạng đề:</a:t>
            </a:r>
          </a:p>
          <a:p>
            <a:pPr marL="0" indent="0">
              <a:buNone/>
            </a:pPr>
            <a:r>
              <a:rPr lang="vi-VN" dirty="0">
                <a:latin typeface="+mj-lt"/>
              </a:rPr>
              <a:t>+ Bàn luận mọi khía cạnh của vấn đề</a:t>
            </a:r>
          </a:p>
          <a:p>
            <a:pPr marL="0" indent="0">
              <a:buNone/>
            </a:pPr>
            <a:r>
              <a:rPr lang="vi-VN" dirty="0">
                <a:latin typeface="+mj-lt"/>
              </a:rPr>
              <a:t>+ Đi sâu vào khai thác một khía cạnh</a:t>
            </a:r>
          </a:p>
          <a:p>
            <a:r>
              <a:rPr lang="vi-VN" b="1" dirty="0">
                <a:latin typeface="+mj-lt"/>
              </a:rPr>
              <a:t> Dẫn dắt bằng danh ngôn, tục ngữ,... ( sưu tầm theo chủ đề )</a:t>
            </a:r>
          </a:p>
        </p:txBody>
      </p:sp>
      <p:cxnSp>
        <p:nvCxnSpPr>
          <p:cNvPr id="24" name="Straight Connector 23"/>
          <p:cNvCxnSpPr/>
          <p:nvPr/>
        </p:nvCxnSpPr>
        <p:spPr>
          <a:xfrm>
            <a:off x="5997575" y="1166191"/>
            <a:ext cx="0" cy="5208482"/>
          </a:xfrm>
          <a:prstGeom prst="line">
            <a:avLst/>
          </a:prstGeom>
          <a:ln w="38100">
            <a:solidFill>
              <a:srgbClr val="FF0000"/>
            </a:solidFill>
            <a:prstDash val="solid"/>
          </a:ln>
        </p:spPr>
        <p:style>
          <a:lnRef idx="3">
            <a:schemeClr val="accent2"/>
          </a:lnRef>
          <a:fillRef idx="0">
            <a:schemeClr val="accent2"/>
          </a:fillRef>
          <a:effectRef idx="2">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B4F99-AA12-4EC5-AF4B-1BBC655A3AA0}"/>
              </a:ext>
            </a:extLst>
          </p:cNvPr>
          <p:cNvSpPr>
            <a:spLocks noGrp="1"/>
          </p:cNvSpPr>
          <p:nvPr>
            <p:ph type="title"/>
          </p:nvPr>
        </p:nvSpPr>
        <p:spPr>
          <a:xfrm>
            <a:off x="838200" y="200527"/>
            <a:ext cx="10515600" cy="757822"/>
          </a:xfrm>
        </p:spPr>
        <p:txBody>
          <a:bodyPr>
            <a:normAutofit/>
          </a:bodyPr>
          <a:lstStyle/>
          <a:p>
            <a:r>
              <a:rPr lang="en-US" sz="2800" b="1" dirty="0" err="1">
                <a:solidFill>
                  <a:srgbClr val="FF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Đề</a:t>
            </a:r>
            <a:r>
              <a:rPr lang="en-US" sz="2800" b="1" dirty="0">
                <a:solidFill>
                  <a:srgbClr val="FF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1: SUY NGHĨ  VỀ VẤN ĐỀ RÁC THẢI</a:t>
            </a:r>
            <a:r>
              <a:rPr lang="en-US" sz="2800" b="1" kern="1800" dirty="0">
                <a:solidFill>
                  <a:srgbClr val="FF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HIỆN NAY</a:t>
            </a:r>
            <a:endParaRPr lang="en-US" sz="6000" dirty="0">
              <a:solidFill>
                <a:srgbClr val="FF0000"/>
              </a:solidFill>
              <a:latin typeface="#9Slide03 AllRoundGothic" panose="020B0703020202020104" pitchFamily="34" charset="0"/>
            </a:endParaRPr>
          </a:p>
        </p:txBody>
      </p:sp>
      <p:sp>
        <p:nvSpPr>
          <p:cNvPr id="3" name="Content Placeholder 2">
            <a:extLst>
              <a:ext uri="{FF2B5EF4-FFF2-40B4-BE49-F238E27FC236}">
                <a16:creationId xmlns:a16="http://schemas.microsoft.com/office/drawing/2014/main" id="{29E7D141-F27F-4EA6-BD79-29B15C1B9A8D}"/>
              </a:ext>
            </a:extLst>
          </p:cNvPr>
          <p:cNvSpPr>
            <a:spLocks noGrp="1"/>
          </p:cNvSpPr>
          <p:nvPr>
            <p:ph idx="1"/>
          </p:nvPr>
        </p:nvSpPr>
        <p:spPr>
          <a:xfrm>
            <a:off x="256674" y="1443622"/>
            <a:ext cx="11678652" cy="4203199"/>
          </a:xfrm>
        </p:spPr>
        <p:txBody>
          <a:bodyPr>
            <a:noAutofit/>
          </a:bodyPr>
          <a:lstStyle/>
          <a:p>
            <a:pPr marL="0" indent="0" algn="just" fontAlgn="base">
              <a:lnSpc>
                <a:spcPct val="100000"/>
              </a:lnSpc>
              <a:spcBef>
                <a:spcPts val="0"/>
              </a:spcBef>
              <a:buNone/>
            </a:pPr>
            <a:r>
              <a:rPr lang="en-US" sz="2400" b="1" dirty="0">
                <a:solidFill>
                  <a:srgbClr val="3668F6"/>
                </a:solidFill>
                <a:effectLst/>
                <a:latin typeface="#9Slide03 AllRoundGothic" panose="020B0703020202020104" pitchFamily="34" charset="0"/>
                <a:ea typeface="Times New Roman" panose="02020603050405020304" pitchFamily="18" charset="0"/>
                <a:cs typeface="Times New Roman" panose="02020603050405020304" pitchFamily="18" charset="0"/>
              </a:rPr>
              <a:t>Ý 2: </a:t>
            </a:r>
            <a:r>
              <a:rPr lang="en-US" sz="2400" b="1" dirty="0" err="1">
                <a:solidFill>
                  <a:srgbClr val="3668F6"/>
                </a:solidFill>
                <a:effectLst/>
                <a:latin typeface="#9Slide03 AllRoundGothic" panose="020B0703020202020104" pitchFamily="34" charset="0"/>
                <a:ea typeface="Times New Roman" panose="02020603050405020304" pitchFamily="18" charset="0"/>
                <a:cs typeface="Times New Roman" panose="02020603050405020304" pitchFamily="18" charset="0"/>
              </a:rPr>
              <a:t>Biểu</a:t>
            </a:r>
            <a:r>
              <a:rPr lang="en-US" sz="2400" b="1" dirty="0">
                <a:solidFill>
                  <a:srgbClr val="3668F6"/>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b="1" dirty="0" err="1">
                <a:solidFill>
                  <a:srgbClr val="3668F6"/>
                </a:solidFill>
                <a:effectLst/>
                <a:latin typeface="#9Slide03 AllRoundGothic" panose="020B0703020202020104" pitchFamily="34" charset="0"/>
                <a:ea typeface="Times New Roman" panose="02020603050405020304" pitchFamily="18" charset="0"/>
                <a:cs typeface="Times New Roman" panose="02020603050405020304" pitchFamily="18" charset="0"/>
              </a:rPr>
              <a:t>hiện</a:t>
            </a:r>
            <a:r>
              <a:rPr lang="en-US" sz="2400" b="1" dirty="0">
                <a:solidFill>
                  <a:srgbClr val="3668F6"/>
                </a:solidFill>
                <a:effectLst/>
                <a:latin typeface="#9Slide03 AllRoundGothic" panose="020B0703020202020104" pitchFamily="34" charset="0"/>
                <a:ea typeface="Times New Roman" panose="02020603050405020304" pitchFamily="18" charset="0"/>
                <a:cs typeface="Times New Roman" panose="02020603050405020304" pitchFamily="18" charset="0"/>
              </a:rPr>
              <a:t>:</a:t>
            </a:r>
            <a:endParaRPr lang="en-US" sz="2400" b="1" dirty="0">
              <a:solidFill>
                <a:srgbClr val="3668F6"/>
              </a:solidFill>
              <a:latin typeface="#9Slide03 AllRoundGothic" panose="020B0703020202020104" pitchFamily="34" charset="0"/>
              <a:ea typeface="Times New Roman" panose="02020603050405020304" pitchFamily="18" charset="0"/>
              <a:cs typeface="Times New Roman" panose="02020603050405020304" pitchFamily="18" charset="0"/>
            </a:endParaRPr>
          </a:p>
          <a:p>
            <a:pPr marL="0" indent="0" algn="just" fontAlgn="base">
              <a:lnSpc>
                <a:spcPct val="100000"/>
              </a:lnSpc>
              <a:spcBef>
                <a:spcPts val="0"/>
              </a:spcBef>
              <a:buNone/>
            </a:pP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Rác</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thải</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xuất</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hiện</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ở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mọi</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nơi</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mọi</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lúc</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ngoài</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đường</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công</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cộng</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gia</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đình</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mọi</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ngõ</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ngách</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cuộc</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sống</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rác</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đều</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xuất</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hiện</a:t>
            </a:r>
            <a:endParaRPr lang="en-US" sz="2400" dirty="0">
              <a:effectLst/>
              <a:latin typeface="#9Slide03 AllRoundGothic" panose="020B0703020202020104" pitchFamily="34" charset="0"/>
              <a:ea typeface="Calibri" panose="020F0502020204030204" pitchFamily="34" charset="0"/>
              <a:cs typeface="Times New Roman" panose="02020603050405020304" pitchFamily="18" charset="0"/>
            </a:endParaRPr>
          </a:p>
          <a:p>
            <a:pPr marL="0" indent="0" algn="just" fontAlgn="base">
              <a:lnSpc>
                <a:spcPct val="100000"/>
              </a:lnSpc>
              <a:spcBef>
                <a:spcPts val="0"/>
              </a:spcBef>
              <a:buNone/>
            </a:pP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Rác</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thải</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công</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nghiệp</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thải</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ra</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chủ</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yếu</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nước</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các</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chất</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hóa</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học</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chưa</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thông</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qua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xử</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lý</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ảnh</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hưởng</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xấu</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đến</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môi</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trường</a:t>
            </a:r>
            <a:endParaRPr lang="en-US" sz="2400" dirty="0">
              <a:effectLst/>
              <a:latin typeface="#9Slide03 AllRoundGothic" panose="020B0703020202020104" pitchFamily="34" charset="0"/>
              <a:ea typeface="Calibri" panose="020F0502020204030204" pitchFamily="34" charset="0"/>
              <a:cs typeface="Times New Roman" panose="02020603050405020304" pitchFamily="18" charset="0"/>
            </a:endParaRPr>
          </a:p>
          <a:p>
            <a:pPr marL="0" indent="0" algn="just" fontAlgn="base">
              <a:lnSpc>
                <a:spcPct val="100000"/>
              </a:lnSpc>
              <a:spcBef>
                <a:spcPts val="0"/>
              </a:spcBef>
              <a:buNone/>
            </a:pP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Rác</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thải</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sinh</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hoạt</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gồm</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rất</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nhiều</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loại</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như</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vỏ</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đồ</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hộp</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giấy</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rác</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mảnh</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chai,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tất</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cả</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những</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thứ</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mà</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chúng</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ta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không</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dùng</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được</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khi</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vứt</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ra</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ngoài</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thì</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nó</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đều</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rác</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thải</a:t>
            </a:r>
            <a:endParaRPr lang="en-US" sz="2400" dirty="0">
              <a:effectLst/>
              <a:latin typeface="#9Slide03 AllRoundGothic" panose="020B0703020202020104" pitchFamily="34" charset="0"/>
              <a:ea typeface="Calibri" panose="020F0502020204030204" pitchFamily="34" charset="0"/>
              <a:cs typeface="Times New Roman" panose="02020603050405020304" pitchFamily="18" charset="0"/>
            </a:endParaRPr>
          </a:p>
          <a:p>
            <a:pPr marL="0" indent="0" algn="just" fontAlgn="base">
              <a:lnSpc>
                <a:spcPct val="100000"/>
              </a:lnSpc>
              <a:spcBef>
                <a:spcPts val="0"/>
              </a:spcBef>
              <a:buNone/>
            </a:pP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Rác</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thải</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cũng</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nhiều</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kích</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thước</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khác</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nhau</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tùy</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theo</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mức</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độ</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sử</a:t>
            </a:r>
            <a:r>
              <a:rPr lang="en-US" sz="2400"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dụng</a:t>
            </a:r>
            <a:endParaRPr lang="en-US" sz="2400" dirty="0">
              <a:effectLst/>
              <a:latin typeface="#9Slide03 AllRoundGothic" panose="020B07030202020201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787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B4F99-AA12-4EC5-AF4B-1BBC655A3AA0}"/>
              </a:ext>
            </a:extLst>
          </p:cNvPr>
          <p:cNvSpPr>
            <a:spLocks noGrp="1"/>
          </p:cNvSpPr>
          <p:nvPr>
            <p:ph type="title"/>
          </p:nvPr>
        </p:nvSpPr>
        <p:spPr>
          <a:xfrm>
            <a:off x="838200" y="200527"/>
            <a:ext cx="10515600" cy="757822"/>
          </a:xfrm>
        </p:spPr>
        <p:txBody>
          <a:bodyPr>
            <a:normAutofit/>
          </a:bodyPr>
          <a:lstStyle/>
          <a:p>
            <a:r>
              <a:rPr lang="en-US" sz="2800" b="1" dirty="0" err="1">
                <a:solidFill>
                  <a:srgbClr val="FF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Đề</a:t>
            </a:r>
            <a:r>
              <a:rPr lang="en-US" sz="2800" b="1" dirty="0">
                <a:solidFill>
                  <a:srgbClr val="FF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1: SUY NGHĨ  VỀ VẤN ĐỀ RÁC THẢI</a:t>
            </a:r>
            <a:r>
              <a:rPr lang="en-US" sz="2800" b="1" kern="1800" dirty="0">
                <a:solidFill>
                  <a:srgbClr val="FF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HIỆN NAY</a:t>
            </a:r>
            <a:endParaRPr lang="en-US" sz="6000" dirty="0">
              <a:solidFill>
                <a:srgbClr val="FF0000"/>
              </a:solidFill>
              <a:latin typeface="#9Slide03 AllRoundGothic" panose="020B0703020202020104" pitchFamily="34" charset="0"/>
            </a:endParaRPr>
          </a:p>
        </p:txBody>
      </p:sp>
      <p:sp>
        <p:nvSpPr>
          <p:cNvPr id="4" name="Content Placeholder 2">
            <a:extLst>
              <a:ext uri="{FF2B5EF4-FFF2-40B4-BE49-F238E27FC236}">
                <a16:creationId xmlns:a16="http://schemas.microsoft.com/office/drawing/2014/main" id="{661B71BC-F39D-41E7-8242-ED6AEA03C87B}"/>
              </a:ext>
            </a:extLst>
          </p:cNvPr>
          <p:cNvSpPr txBox="1">
            <a:spLocks/>
          </p:cNvSpPr>
          <p:nvPr/>
        </p:nvSpPr>
        <p:spPr>
          <a:xfrm>
            <a:off x="677780" y="1295064"/>
            <a:ext cx="10515600" cy="476885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base">
              <a:lnSpc>
                <a:spcPct val="100000"/>
              </a:lnSpc>
              <a:spcBef>
                <a:spcPts val="0"/>
              </a:spcBef>
              <a:buNone/>
            </a:pPr>
            <a:r>
              <a:rPr lang="en-US" b="1" i="1" dirty="0">
                <a:solidFill>
                  <a:srgbClr val="3668F6"/>
                </a:solidFill>
                <a:effectLst/>
                <a:latin typeface="#9Slide03 AllRoundGothic" panose="020B0703020202020104" pitchFamily="34" charset="0"/>
                <a:ea typeface="Times New Roman" panose="02020603050405020304" pitchFamily="18" charset="0"/>
                <a:cs typeface="Times New Roman" panose="02020603050405020304" pitchFamily="18" charset="0"/>
              </a:rPr>
              <a:t>Ý </a:t>
            </a:r>
            <a:r>
              <a:rPr lang="en-US" b="1" i="1" dirty="0">
                <a:solidFill>
                  <a:srgbClr val="3668F6"/>
                </a:solidFill>
                <a:latin typeface="#9Slide03 AllRoundGothic" panose="020B0703020202020104" pitchFamily="34" charset="0"/>
                <a:ea typeface="Times New Roman" panose="02020603050405020304" pitchFamily="18" charset="0"/>
                <a:cs typeface="Times New Roman" panose="02020603050405020304" pitchFamily="18" charset="0"/>
              </a:rPr>
              <a:t>3: </a:t>
            </a:r>
            <a:r>
              <a:rPr lang="en-US" b="1" dirty="0">
                <a:solidFill>
                  <a:srgbClr val="3668F6"/>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b="1" dirty="0" err="1">
                <a:solidFill>
                  <a:srgbClr val="3668F6"/>
                </a:solidFill>
                <a:effectLst/>
                <a:latin typeface="#9Slide03 AllRoundGothic" panose="020B0703020202020104" pitchFamily="34" charset="0"/>
                <a:ea typeface="Times New Roman" panose="02020603050405020304" pitchFamily="18" charset="0"/>
                <a:cs typeface="Times New Roman" panose="02020603050405020304" pitchFamily="18" charset="0"/>
              </a:rPr>
              <a:t>Nguyên</a:t>
            </a:r>
            <a:r>
              <a:rPr lang="en-US" b="1" dirty="0">
                <a:solidFill>
                  <a:srgbClr val="3668F6"/>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b="1" dirty="0" err="1">
                <a:solidFill>
                  <a:srgbClr val="3668F6"/>
                </a:solidFill>
                <a:effectLst/>
                <a:latin typeface="#9Slide03 AllRoundGothic" panose="020B0703020202020104" pitchFamily="34" charset="0"/>
                <a:ea typeface="Times New Roman" panose="02020603050405020304" pitchFamily="18" charset="0"/>
                <a:cs typeface="Times New Roman" panose="02020603050405020304" pitchFamily="18" charset="0"/>
              </a:rPr>
              <a:t>nhân</a:t>
            </a:r>
            <a:r>
              <a:rPr lang="en-US" b="1" dirty="0">
                <a:solidFill>
                  <a:srgbClr val="3668F6"/>
                </a:solidFill>
                <a:effectLst/>
                <a:latin typeface="#9Slide03 AllRoundGothic" panose="020B0703020202020104" pitchFamily="34" charset="0"/>
                <a:ea typeface="Times New Roman" panose="02020603050405020304" pitchFamily="18" charset="0"/>
                <a:cs typeface="Times New Roman" panose="02020603050405020304" pitchFamily="18" charset="0"/>
              </a:rPr>
              <a:t>:</a:t>
            </a:r>
            <a:endParaRPr lang="en-US" dirty="0">
              <a:solidFill>
                <a:srgbClr val="3668F6"/>
              </a:solidFill>
              <a:effectLst/>
              <a:latin typeface="#9Slide03 AllRoundGothic" panose="020B0703020202020104" pitchFamily="34" charset="0"/>
              <a:ea typeface="Calibri" panose="020F0502020204030204" pitchFamily="34" charset="0"/>
              <a:cs typeface="Times New Roman" panose="02020603050405020304" pitchFamily="18" charset="0"/>
            </a:endParaRPr>
          </a:p>
          <a:p>
            <a:pPr marL="0" indent="0" algn="just" fontAlgn="base">
              <a:lnSpc>
                <a:spcPct val="100000"/>
              </a:lnSpc>
              <a:spcBef>
                <a:spcPts val="0"/>
              </a:spcBef>
              <a:buNone/>
            </a:pP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Do con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người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thiếu</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ý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thức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trong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quá</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trình</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sử</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dụng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thói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quen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xấu</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lười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biếng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lối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sống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lạc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hậu</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ích</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kỉ</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chỉ</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nghĩ</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đến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quyền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lợi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cá</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nhân</a:t>
            </a:r>
            <a:endParaRPr lang="en-US" dirty="0">
              <a:effectLst/>
              <a:latin typeface="#9Slide03 AllRoundGothic" panose="020B0703020202020104" pitchFamily="34" charset="0"/>
              <a:ea typeface="Calibri" panose="020F0502020204030204" pitchFamily="34" charset="0"/>
              <a:cs typeface="Times New Roman" panose="02020603050405020304" pitchFamily="18" charset="0"/>
            </a:endParaRPr>
          </a:p>
          <a:p>
            <a:pPr marL="0" indent="0" algn="just" fontAlgn="base">
              <a:lnSpc>
                <a:spcPct val="100000"/>
              </a:lnSpc>
              <a:spcBef>
                <a:spcPts val="0"/>
              </a:spcBef>
              <a:buNone/>
            </a:pP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Ý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thức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bảo</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vệ</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môi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trường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không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cao</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do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trình</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độ</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dân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trí</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thấp</a:t>
            </a:r>
            <a:endParaRPr lang="en-US" dirty="0">
              <a:effectLst/>
              <a:latin typeface="#9Slide03 AllRoundGothic" panose="020B0703020202020104" pitchFamily="34" charset="0"/>
              <a:ea typeface="Calibri" panose="020F0502020204030204" pitchFamily="34" charset="0"/>
              <a:cs typeface="Times New Roman" panose="02020603050405020304" pitchFamily="18" charset="0"/>
            </a:endParaRPr>
          </a:p>
          <a:p>
            <a:pPr marL="0" indent="0" algn="just" fontAlgn="base">
              <a:lnSpc>
                <a:spcPct val="100000"/>
              </a:lnSpc>
              <a:spcBef>
                <a:spcPts val="0"/>
              </a:spcBef>
              <a:buNone/>
            </a:pP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Cơ</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sở</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vật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chất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nghèo</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nàn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dụng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cụ</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chưa</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đứng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rác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quá</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ít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người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dân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ít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tuân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theo</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những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quy</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định</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nơi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công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cộng</a:t>
            </a:r>
            <a:endParaRPr lang="en-US" dirty="0">
              <a:effectLst/>
              <a:latin typeface="#9Slide03 AllRoundGothic" panose="020B0703020202020104" pitchFamily="34" charset="0"/>
              <a:ea typeface="Calibri" panose="020F0502020204030204" pitchFamily="34" charset="0"/>
              <a:cs typeface="Times New Roman" panose="02020603050405020304" pitchFamily="18" charset="0"/>
            </a:endParaRPr>
          </a:p>
          <a:p>
            <a:pPr marL="0" indent="0" algn="just" fontAlgn="base">
              <a:lnSpc>
                <a:spcPct val="100000"/>
              </a:lnSpc>
              <a:spcBef>
                <a:spcPts val="0"/>
              </a:spcBef>
              <a:buNone/>
            </a:pP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Xử</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phạt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không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nghiêm</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minh</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quá</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nể</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nang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hoặc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bao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che</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cũng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có</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những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trường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hợp</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không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thể</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xử</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lý</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được</a:t>
            </a:r>
            <a:endParaRPr lang="en-US" dirty="0">
              <a:effectLst/>
              <a:latin typeface="#9Slide03 AllRoundGothic" panose="020B07030202020201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4759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B4F99-AA12-4EC5-AF4B-1BBC655A3AA0}"/>
              </a:ext>
            </a:extLst>
          </p:cNvPr>
          <p:cNvSpPr>
            <a:spLocks noGrp="1"/>
          </p:cNvSpPr>
          <p:nvPr>
            <p:ph type="title"/>
          </p:nvPr>
        </p:nvSpPr>
        <p:spPr>
          <a:xfrm>
            <a:off x="838200" y="200527"/>
            <a:ext cx="10515600" cy="757822"/>
          </a:xfrm>
        </p:spPr>
        <p:txBody>
          <a:bodyPr>
            <a:normAutofit/>
          </a:bodyPr>
          <a:lstStyle/>
          <a:p>
            <a:r>
              <a:rPr lang="en-US" sz="2800" b="1" dirty="0" err="1">
                <a:solidFill>
                  <a:srgbClr val="FF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Đề</a:t>
            </a:r>
            <a:r>
              <a:rPr lang="en-US" sz="2800" b="1" dirty="0">
                <a:solidFill>
                  <a:srgbClr val="FF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1: SUY NGHĨ  VỀ VẤN ĐỀ RÁC THẢI</a:t>
            </a:r>
            <a:r>
              <a:rPr lang="en-US" sz="2800" b="1" kern="1800" dirty="0">
                <a:solidFill>
                  <a:srgbClr val="FF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HIỆN NAY</a:t>
            </a:r>
            <a:endParaRPr lang="en-US" sz="6000" dirty="0">
              <a:solidFill>
                <a:srgbClr val="FF0000"/>
              </a:solidFill>
              <a:latin typeface="#9Slide03 AllRoundGothic" panose="020B0703020202020104" pitchFamily="34" charset="0"/>
            </a:endParaRPr>
          </a:p>
        </p:txBody>
      </p:sp>
      <p:sp>
        <p:nvSpPr>
          <p:cNvPr id="4" name="Content Placeholder 2">
            <a:extLst>
              <a:ext uri="{FF2B5EF4-FFF2-40B4-BE49-F238E27FC236}">
                <a16:creationId xmlns:a16="http://schemas.microsoft.com/office/drawing/2014/main" id="{661B71BC-F39D-41E7-8242-ED6AEA03C87B}"/>
              </a:ext>
            </a:extLst>
          </p:cNvPr>
          <p:cNvSpPr txBox="1">
            <a:spLocks/>
          </p:cNvSpPr>
          <p:nvPr/>
        </p:nvSpPr>
        <p:spPr>
          <a:xfrm>
            <a:off x="677780" y="1295064"/>
            <a:ext cx="10515600" cy="337318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base">
              <a:lnSpc>
                <a:spcPct val="100000"/>
              </a:lnSpc>
              <a:spcBef>
                <a:spcPts val="0"/>
              </a:spcBef>
              <a:buNone/>
            </a:pPr>
            <a:r>
              <a:rPr lang="en-US" b="1" dirty="0">
                <a:solidFill>
                  <a:srgbClr val="3668F6"/>
                </a:solidFill>
                <a:effectLst/>
                <a:latin typeface="#9Slide03 AllRoundGothic" panose="020B0703020202020104" pitchFamily="34" charset="0"/>
                <a:ea typeface="Times New Roman" panose="02020603050405020304" pitchFamily="18" charset="0"/>
                <a:cs typeface="Times New Roman" panose="02020603050405020304" pitchFamily="18" charset="0"/>
              </a:rPr>
              <a:t>Ý 4: </a:t>
            </a:r>
            <a:r>
              <a:rPr lang="en-US" b="1" dirty="0" err="1">
                <a:solidFill>
                  <a:srgbClr val="3668F6"/>
                </a:solidFill>
                <a:effectLst/>
                <a:latin typeface="#9Slide03 AllRoundGothic" panose="020B0703020202020104" pitchFamily="34" charset="0"/>
                <a:ea typeface="Times New Roman" panose="02020603050405020304" pitchFamily="18" charset="0"/>
                <a:cs typeface="Times New Roman" panose="02020603050405020304" pitchFamily="18" charset="0"/>
              </a:rPr>
              <a:t>Tác</a:t>
            </a:r>
            <a:r>
              <a:rPr lang="en-US" b="1" dirty="0">
                <a:solidFill>
                  <a:srgbClr val="3668F6"/>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b="1" dirty="0" err="1">
                <a:solidFill>
                  <a:srgbClr val="3668F6"/>
                </a:solidFill>
                <a:effectLst/>
                <a:latin typeface="#9Slide03 AllRoundGothic" panose="020B0703020202020104" pitchFamily="34" charset="0"/>
                <a:ea typeface="Times New Roman" panose="02020603050405020304" pitchFamily="18" charset="0"/>
                <a:cs typeface="Times New Roman" panose="02020603050405020304" pitchFamily="18" charset="0"/>
              </a:rPr>
              <a:t>hại</a:t>
            </a:r>
            <a:endParaRPr lang="en-US" dirty="0">
              <a:solidFill>
                <a:srgbClr val="3668F6"/>
              </a:solidFill>
              <a:effectLst/>
              <a:latin typeface="#9Slide03 AllRoundGothic" panose="020B0703020202020104" pitchFamily="34" charset="0"/>
              <a:ea typeface="Calibri" panose="020F0502020204030204" pitchFamily="34" charset="0"/>
              <a:cs typeface="Times New Roman" panose="02020603050405020304" pitchFamily="18" charset="0"/>
            </a:endParaRPr>
          </a:p>
          <a:p>
            <a:pPr marL="0" indent="0" algn="just" fontAlgn="base">
              <a:lnSpc>
                <a:spcPct val="100000"/>
              </a:lnSpc>
              <a:spcBef>
                <a:spcPts val="0"/>
              </a:spcBef>
              <a:buNone/>
            </a:pP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Ảnh</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hưởng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đến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sức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khỏe</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con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người</a:t>
            </a:r>
            <a:endParaRPr lang="en-US" dirty="0">
              <a:effectLst/>
              <a:latin typeface="#9Slide03 AllRoundGothic" panose="020B0703020202020104" pitchFamily="34" charset="0"/>
              <a:ea typeface="Calibri" panose="020F0502020204030204" pitchFamily="34" charset="0"/>
              <a:cs typeface="Times New Roman" panose="02020603050405020304" pitchFamily="18" charset="0"/>
            </a:endParaRPr>
          </a:p>
          <a:p>
            <a:pPr marL="0" indent="0" algn="just" fontAlgn="base">
              <a:lnSpc>
                <a:spcPct val="100000"/>
              </a:lnSpc>
              <a:spcBef>
                <a:spcPts val="0"/>
              </a:spcBef>
              <a:buNone/>
            </a:pP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Ảnh</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hưởng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đến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môi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trường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gây</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ô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nhiễm</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không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khí</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ô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nhiễm</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nguồn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nước</a:t>
            </a:r>
            <a:endParaRPr lang="en-US" dirty="0">
              <a:effectLst/>
              <a:latin typeface="#9Slide03 AllRoundGothic" panose="020B0703020202020104" pitchFamily="34" charset="0"/>
              <a:ea typeface="Calibri" panose="020F0502020204030204" pitchFamily="34" charset="0"/>
              <a:cs typeface="Times New Roman" panose="02020603050405020304" pitchFamily="18" charset="0"/>
            </a:endParaRPr>
          </a:p>
          <a:p>
            <a:pPr marL="0" indent="0" algn="just" fontAlgn="base">
              <a:lnSpc>
                <a:spcPct val="100000"/>
              </a:lnSpc>
              <a:spcBef>
                <a:spcPts val="0"/>
              </a:spcBef>
              <a:buNone/>
            </a:pP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Do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môi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trường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sinh</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thái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bị</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ô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nhiễm</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ảnh</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hưởng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đến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sức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khỏe</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của</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con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người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không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phải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một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thế</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hệ</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mà</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nhiều</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thế</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hệ</a:t>
            </a:r>
            <a:endParaRPr lang="en-US" dirty="0">
              <a:effectLst/>
              <a:latin typeface="#9Slide03 AllRoundGothic" panose="020B0703020202020104" pitchFamily="34" charset="0"/>
              <a:ea typeface="Calibri" panose="020F0502020204030204" pitchFamily="34" charset="0"/>
              <a:cs typeface="Times New Roman" panose="02020603050405020304" pitchFamily="18" charset="0"/>
            </a:endParaRPr>
          </a:p>
          <a:p>
            <a:pPr marL="0" indent="0" algn="just" fontAlgn="base">
              <a:lnSpc>
                <a:spcPct val="100000"/>
              </a:lnSpc>
              <a:spcBef>
                <a:spcPts val="0"/>
              </a:spcBef>
              <a:buNone/>
            </a:pP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Ảnh</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hưởng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xấu</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đến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môi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trường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mất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mĩ</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quan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nơi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công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cộng</a:t>
            </a:r>
            <a:endParaRPr lang="en-US" dirty="0">
              <a:effectLst/>
              <a:latin typeface="#9Slide03 AllRoundGothic" panose="020B07030202020201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410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B4F99-AA12-4EC5-AF4B-1BBC655A3AA0}"/>
              </a:ext>
            </a:extLst>
          </p:cNvPr>
          <p:cNvSpPr>
            <a:spLocks noGrp="1"/>
          </p:cNvSpPr>
          <p:nvPr>
            <p:ph type="title"/>
          </p:nvPr>
        </p:nvSpPr>
        <p:spPr>
          <a:xfrm>
            <a:off x="838200" y="200527"/>
            <a:ext cx="10515600" cy="757822"/>
          </a:xfrm>
        </p:spPr>
        <p:txBody>
          <a:bodyPr>
            <a:normAutofit/>
          </a:bodyPr>
          <a:lstStyle/>
          <a:p>
            <a:r>
              <a:rPr lang="en-US" sz="2800" b="1" dirty="0" err="1">
                <a:solidFill>
                  <a:srgbClr val="FF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Đề</a:t>
            </a:r>
            <a:r>
              <a:rPr lang="en-US" sz="2800" b="1" dirty="0">
                <a:solidFill>
                  <a:srgbClr val="FF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1: SUY NGHĨ  VỀ VẤN ĐỀ RÁC THẢI</a:t>
            </a:r>
            <a:r>
              <a:rPr lang="en-US" sz="2800" b="1" kern="1800" dirty="0">
                <a:solidFill>
                  <a:srgbClr val="FF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HIỆN NAY</a:t>
            </a:r>
            <a:endParaRPr lang="en-US" sz="6000" dirty="0">
              <a:solidFill>
                <a:srgbClr val="FF0000"/>
              </a:solidFill>
              <a:latin typeface="#9Slide03 AllRoundGothic" panose="020B0703020202020104" pitchFamily="34" charset="0"/>
            </a:endParaRPr>
          </a:p>
        </p:txBody>
      </p:sp>
      <p:sp>
        <p:nvSpPr>
          <p:cNvPr id="4" name="Content Placeholder 2">
            <a:extLst>
              <a:ext uri="{FF2B5EF4-FFF2-40B4-BE49-F238E27FC236}">
                <a16:creationId xmlns:a16="http://schemas.microsoft.com/office/drawing/2014/main" id="{661B71BC-F39D-41E7-8242-ED6AEA03C87B}"/>
              </a:ext>
            </a:extLst>
          </p:cNvPr>
          <p:cNvSpPr txBox="1">
            <a:spLocks/>
          </p:cNvSpPr>
          <p:nvPr/>
        </p:nvSpPr>
        <p:spPr>
          <a:xfrm>
            <a:off x="465221" y="982244"/>
            <a:ext cx="11020925" cy="56752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base">
              <a:lnSpc>
                <a:spcPct val="100000"/>
              </a:lnSpc>
              <a:spcBef>
                <a:spcPts val="0"/>
              </a:spcBef>
              <a:buNone/>
            </a:pPr>
            <a:r>
              <a:rPr lang="en-US" b="1" dirty="0">
                <a:solidFill>
                  <a:srgbClr val="3668F6"/>
                </a:solidFill>
                <a:latin typeface="#9Slide03 AllRoundGothic" panose="020B0703020202020104" pitchFamily="34" charset="0"/>
                <a:ea typeface="Times New Roman" panose="02020603050405020304" pitchFamily="18" charset="0"/>
                <a:cs typeface="Times New Roman" panose="02020603050405020304" pitchFamily="18" charset="0"/>
              </a:rPr>
              <a:t>Ý 5: </a:t>
            </a:r>
            <a:r>
              <a:rPr lang="en-US" b="1" dirty="0" err="1">
                <a:solidFill>
                  <a:srgbClr val="3668F6"/>
                </a:solidFill>
                <a:effectLst/>
                <a:latin typeface="#9Slide03 AllRoundGothic" panose="020B0703020202020104" pitchFamily="34" charset="0"/>
                <a:ea typeface="Times New Roman" panose="02020603050405020304" pitchFamily="18" charset="0"/>
                <a:cs typeface="Times New Roman" panose="02020603050405020304" pitchFamily="18" charset="0"/>
              </a:rPr>
              <a:t>Biện</a:t>
            </a:r>
            <a:r>
              <a:rPr lang="en-US" b="1" dirty="0">
                <a:solidFill>
                  <a:srgbClr val="3668F6"/>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b="1" dirty="0" err="1">
                <a:solidFill>
                  <a:srgbClr val="3668F6"/>
                </a:solidFill>
                <a:effectLst/>
                <a:latin typeface="#9Slide03 AllRoundGothic" panose="020B0703020202020104" pitchFamily="34" charset="0"/>
                <a:ea typeface="Times New Roman" panose="02020603050405020304" pitchFamily="18" charset="0"/>
                <a:cs typeface="Times New Roman" panose="02020603050405020304" pitchFamily="18" charset="0"/>
              </a:rPr>
              <a:t>pháp</a:t>
            </a:r>
            <a:endParaRPr lang="en-US" dirty="0">
              <a:solidFill>
                <a:srgbClr val="3668F6"/>
              </a:solidFill>
              <a:effectLst/>
              <a:latin typeface="#9Slide03 AllRoundGothic" panose="020B0703020202020104" pitchFamily="34" charset="0"/>
              <a:ea typeface="Calibri" panose="020F0502020204030204" pitchFamily="34" charset="0"/>
              <a:cs typeface="Times New Roman" panose="02020603050405020304" pitchFamily="18" charset="0"/>
            </a:endParaRPr>
          </a:p>
          <a:p>
            <a:pPr marL="0" indent="0" algn="just" fontAlgn="base">
              <a:lnSpc>
                <a:spcPct val="100000"/>
              </a:lnSpc>
              <a:spcBef>
                <a:spcPts val="0"/>
              </a:spcBef>
              <a:buNone/>
            </a:pP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Mỗi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chúng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ta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cần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có</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ý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thức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không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xả</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rác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bừa</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bãi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đề</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ra</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những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quy</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định</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chung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cần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phải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đổ</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rác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đúng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nơi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quy</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định</a:t>
            </a:r>
            <a:endParaRPr lang="en-US" dirty="0">
              <a:effectLst/>
              <a:latin typeface="#9Slide03 AllRoundGothic" panose="020B0703020202020104" pitchFamily="34" charset="0"/>
              <a:ea typeface="Calibri" panose="020F0502020204030204" pitchFamily="34" charset="0"/>
              <a:cs typeface="Times New Roman" panose="02020603050405020304" pitchFamily="18" charset="0"/>
            </a:endParaRPr>
          </a:p>
          <a:p>
            <a:pPr marL="0" indent="0" algn="just" fontAlgn="base">
              <a:lnSpc>
                <a:spcPct val="100000"/>
              </a:lnSpc>
              <a:spcBef>
                <a:spcPts val="0"/>
              </a:spcBef>
              <a:buNone/>
            </a:pP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Cần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tuyên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truyền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cho</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những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người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xung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quanh</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ta ý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thức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bảo</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vệ</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môi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trường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nhất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là</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những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nơi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công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cộng</a:t>
            </a:r>
            <a:endParaRPr lang="en-US" dirty="0">
              <a:effectLst/>
              <a:latin typeface="#9Slide03 AllRoundGothic" panose="020B0703020202020104" pitchFamily="34" charset="0"/>
              <a:ea typeface="Calibri" panose="020F0502020204030204" pitchFamily="34" charset="0"/>
              <a:cs typeface="Times New Roman" panose="02020603050405020304" pitchFamily="18" charset="0"/>
            </a:endParaRPr>
          </a:p>
          <a:p>
            <a:pPr marL="0" indent="0" algn="just" fontAlgn="base">
              <a:lnSpc>
                <a:spcPct val="100000"/>
              </a:lnSpc>
              <a:spcBef>
                <a:spcPts val="0"/>
              </a:spcBef>
              <a:buNone/>
            </a:pP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Cơ</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quan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chức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năng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cần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phải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đầu</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tư</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cơ</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sở</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vật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chất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đặt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thùng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rác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đúng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nơi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quy</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định</a:t>
            </a:r>
            <a:endParaRPr lang="en-US" dirty="0">
              <a:effectLst/>
              <a:latin typeface="#9Slide03 AllRoundGothic" panose="020B0703020202020104" pitchFamily="34" charset="0"/>
              <a:ea typeface="Calibri" panose="020F0502020204030204" pitchFamily="34" charset="0"/>
              <a:cs typeface="Times New Roman" panose="02020603050405020304" pitchFamily="18" charset="0"/>
            </a:endParaRPr>
          </a:p>
          <a:p>
            <a:pPr marL="0" indent="0" algn="just" fontAlgn="base">
              <a:lnSpc>
                <a:spcPct val="100000"/>
              </a:lnSpc>
              <a:spcBef>
                <a:spcPts val="0"/>
              </a:spcBef>
              <a:buNone/>
            </a:pP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Cần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có</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những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hình</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thức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xử</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phạt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nghiêm</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khắc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đối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với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những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người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vứt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rác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bừa</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bãi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đặc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biệt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là</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những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nơi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công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cộng</a:t>
            </a:r>
            <a:endParaRPr lang="en-US" dirty="0">
              <a:effectLst/>
              <a:latin typeface="#9Slide03 AllRoundGothic" panose="020B0703020202020104" pitchFamily="34" charset="0"/>
              <a:ea typeface="Calibri" panose="020F0502020204030204" pitchFamily="34" charset="0"/>
              <a:cs typeface="Times New Roman" panose="02020603050405020304" pitchFamily="18" charset="0"/>
            </a:endParaRPr>
          </a:p>
          <a:p>
            <a:pPr marL="0" indent="0" algn="just" fontAlgn="base">
              <a:lnSpc>
                <a:spcPct val="100000"/>
              </a:lnSpc>
              <a:spcBef>
                <a:spcPts val="0"/>
              </a:spcBef>
              <a:buNone/>
            </a:pP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Học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sinh</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chúng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ta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khi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còn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ngồi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trên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ghế</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nhà</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trường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hãy</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rèn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luyện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cho</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mình</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ý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thức</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bảo</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vệ</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môi</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trường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thật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tốt</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không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chỉ</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bảo</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vệ</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ở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gia</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đình</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mà</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còn</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ở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nhà</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trường</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xã</a:t>
            </a:r>
            <a:r>
              <a:rPr lang="en-US" dirty="0">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a:t>
            </a:r>
            <a:r>
              <a:rPr lang="en-US" dirty="0" err="1">
                <a:solidFill>
                  <a:srgbClr val="000000"/>
                </a:solidFill>
                <a:effectLst/>
                <a:latin typeface="#9Slide03 AllRoundGothic" panose="020B0703020202020104" pitchFamily="34" charset="0"/>
                <a:ea typeface="Times New Roman" panose="02020603050405020304" pitchFamily="18" charset="0"/>
                <a:cs typeface="Times New Roman" panose="02020603050405020304" pitchFamily="18" charset="0"/>
              </a:rPr>
              <a:t>hội</a:t>
            </a:r>
            <a:endParaRPr lang="en-US" dirty="0">
              <a:effectLst/>
              <a:latin typeface="#9Slide03 AllRoundGothic" panose="020B07030202020201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8149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B4F99-AA12-4EC5-AF4B-1BBC655A3AA0}"/>
              </a:ext>
            </a:extLst>
          </p:cNvPr>
          <p:cNvSpPr>
            <a:spLocks noGrp="1"/>
          </p:cNvSpPr>
          <p:nvPr>
            <p:ph type="title"/>
          </p:nvPr>
        </p:nvSpPr>
        <p:spPr>
          <a:xfrm>
            <a:off x="838200" y="572672"/>
            <a:ext cx="10515600" cy="757822"/>
          </a:xfrm>
        </p:spPr>
        <p:txBody>
          <a:bodyPr>
            <a:normAutofit/>
          </a:bodyPr>
          <a:lstStyle/>
          <a:p>
            <a:r>
              <a:rPr lang="en-US" sz="2800" b="1" dirty="0" err="1">
                <a:solidFill>
                  <a:srgbClr val="FF0000"/>
                </a:solidFill>
                <a:effectLst/>
                <a:latin typeface="#9Slide03 AllRoundGothic" panose="020B0703020202020104" pitchFamily="34" charset="0"/>
                <a:ea typeface="Times New Roman" panose="02020603050405020304" pitchFamily="18" charset="0"/>
                <a:cs typeface="Times New Roman" panose="02020603050405020304" pitchFamily="18" charset="0"/>
              </a:rPr>
              <a:t>Đề</a:t>
            </a:r>
            <a:r>
              <a:rPr lang="en-US" sz="2800" b="1" dirty="0">
                <a:solidFill>
                  <a:srgbClr val="FF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1: SUY NGHĨ  VỀ VẤN ĐỀ RÁC THẢI</a:t>
            </a:r>
            <a:r>
              <a:rPr lang="en-US" sz="2800" b="1" kern="1800" dirty="0">
                <a:solidFill>
                  <a:srgbClr val="FF0000"/>
                </a:solidFill>
                <a:effectLst/>
                <a:latin typeface="#9Slide03 AllRoundGothic" panose="020B0703020202020104" pitchFamily="34" charset="0"/>
                <a:ea typeface="Times New Roman" panose="02020603050405020304" pitchFamily="18" charset="0"/>
                <a:cs typeface="Times New Roman" panose="02020603050405020304" pitchFamily="18" charset="0"/>
              </a:rPr>
              <a:t> HIỆN NAY</a:t>
            </a:r>
            <a:endParaRPr lang="en-US" sz="6000" dirty="0">
              <a:solidFill>
                <a:srgbClr val="FF0000"/>
              </a:solidFill>
              <a:latin typeface="#9Slide03 AllRoundGothic" panose="020B0703020202020104" pitchFamily="34" charset="0"/>
            </a:endParaRPr>
          </a:p>
        </p:txBody>
      </p:sp>
      <p:sp>
        <p:nvSpPr>
          <p:cNvPr id="4" name="Content Placeholder 2">
            <a:extLst>
              <a:ext uri="{FF2B5EF4-FFF2-40B4-BE49-F238E27FC236}">
                <a16:creationId xmlns:a16="http://schemas.microsoft.com/office/drawing/2014/main" id="{661B71BC-F39D-41E7-8242-ED6AEA03C87B}"/>
              </a:ext>
            </a:extLst>
          </p:cNvPr>
          <p:cNvSpPr txBox="1">
            <a:spLocks/>
          </p:cNvSpPr>
          <p:nvPr/>
        </p:nvSpPr>
        <p:spPr>
          <a:xfrm>
            <a:off x="465221" y="982244"/>
            <a:ext cx="11020925" cy="56752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base">
              <a:lnSpc>
                <a:spcPct val="100000"/>
              </a:lnSpc>
              <a:spcBef>
                <a:spcPts val="0"/>
              </a:spcBef>
              <a:buNone/>
            </a:pPr>
            <a:endParaRPr lang="en-US" dirty="0">
              <a:effectLst/>
              <a:latin typeface="#9Slide03 AllRoundGothic" panose="020B0703020202020104" pitchFamily="34" charset="0"/>
              <a:ea typeface="Calibri" panose="020F0502020204030204" pitchFamily="34" charset="0"/>
              <a:cs typeface="Times New Roman" panose="02020603050405020304" pitchFamily="18" charset="0"/>
            </a:endParaRPr>
          </a:p>
        </p:txBody>
      </p:sp>
      <p:sp>
        <p:nvSpPr>
          <p:cNvPr id="7" name="Content Placeholder 2">
            <a:extLst>
              <a:ext uri="{FF2B5EF4-FFF2-40B4-BE49-F238E27FC236}">
                <a16:creationId xmlns:a16="http://schemas.microsoft.com/office/drawing/2014/main" id="{22918733-D9FC-4EEF-A70E-4112A22BDB5D}"/>
              </a:ext>
            </a:extLst>
          </p:cNvPr>
          <p:cNvSpPr txBox="1">
            <a:spLocks/>
          </p:cNvSpPr>
          <p:nvPr/>
        </p:nvSpPr>
        <p:spPr>
          <a:xfrm>
            <a:off x="597568" y="1721352"/>
            <a:ext cx="11129211" cy="170764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600"/>
              </a:spcAft>
              <a:buClr>
                <a:srgbClr val="929292"/>
              </a:buClr>
              <a:buNone/>
            </a:pPr>
            <a:r>
              <a:rPr lang="en-US" sz="3200" dirty="0">
                <a:solidFill>
                  <a:srgbClr val="3668F6"/>
                </a:solidFill>
                <a:latin typeface="#9Slide03 AllRoundGothic" panose="020B0703020202020104" pitchFamily="34" charset="0"/>
                <a:ea typeface="Segoe UI Semilight" pitchFamily="34" charset="0"/>
                <a:cs typeface="Times New Roman" pitchFamily="18" charset="0"/>
              </a:rPr>
              <a:t>Ý 6: </a:t>
            </a:r>
            <a:r>
              <a:rPr lang="en-US" sz="3200" dirty="0" err="1">
                <a:solidFill>
                  <a:srgbClr val="3668F6"/>
                </a:solidFill>
                <a:latin typeface="#9Slide03 AllRoundGothic" panose="020B0703020202020104" pitchFamily="34" charset="0"/>
                <a:ea typeface="Segoe UI Semilight" pitchFamily="34" charset="0"/>
                <a:cs typeface="Times New Roman" pitchFamily="18" charset="0"/>
              </a:rPr>
              <a:t>Bàn</a:t>
            </a:r>
            <a:r>
              <a:rPr lang="en-US" sz="3200" dirty="0">
                <a:solidFill>
                  <a:srgbClr val="3668F6"/>
                </a:solidFill>
                <a:latin typeface="#9Slide03 AllRoundGothic" panose="020B0703020202020104" pitchFamily="34" charset="0"/>
                <a:ea typeface="Segoe UI Semilight" pitchFamily="34" charset="0"/>
                <a:cs typeface="Times New Roman" pitchFamily="18" charset="0"/>
              </a:rPr>
              <a:t> </a:t>
            </a:r>
            <a:r>
              <a:rPr lang="en-US" sz="3200" dirty="0" err="1">
                <a:solidFill>
                  <a:srgbClr val="3668F6"/>
                </a:solidFill>
                <a:latin typeface="#9Slide03 AllRoundGothic" panose="020B0703020202020104" pitchFamily="34" charset="0"/>
                <a:ea typeface="Segoe UI Semilight" pitchFamily="34" charset="0"/>
                <a:cs typeface="Times New Roman" pitchFamily="18" charset="0"/>
              </a:rPr>
              <a:t>bạc</a:t>
            </a:r>
            <a:r>
              <a:rPr lang="en-US" sz="3200" dirty="0">
                <a:solidFill>
                  <a:srgbClr val="3668F6"/>
                </a:solidFill>
                <a:latin typeface="#9Slide03 AllRoundGothic" panose="020B0703020202020104" pitchFamily="34" charset="0"/>
                <a:ea typeface="Segoe UI Semilight" pitchFamily="34" charset="0"/>
                <a:cs typeface="Times New Roman" pitchFamily="18" charset="0"/>
              </a:rPr>
              <a:t>, </a:t>
            </a:r>
            <a:r>
              <a:rPr lang="en-US" sz="3200" dirty="0" err="1">
                <a:solidFill>
                  <a:srgbClr val="3668F6"/>
                </a:solidFill>
                <a:latin typeface="#9Slide03 AllRoundGothic" panose="020B0703020202020104" pitchFamily="34" charset="0"/>
                <a:ea typeface="Segoe UI Semilight" pitchFamily="34" charset="0"/>
                <a:cs typeface="Times New Roman" pitchFamily="18" charset="0"/>
              </a:rPr>
              <a:t>mở</a:t>
            </a:r>
            <a:r>
              <a:rPr lang="en-US" sz="3200" dirty="0">
                <a:solidFill>
                  <a:srgbClr val="3668F6"/>
                </a:solidFill>
                <a:latin typeface="#9Slide03 AllRoundGothic" panose="020B0703020202020104" pitchFamily="34" charset="0"/>
                <a:ea typeface="Segoe UI Semilight" pitchFamily="34" charset="0"/>
                <a:cs typeface="Times New Roman" pitchFamily="18" charset="0"/>
              </a:rPr>
              <a:t> </a:t>
            </a:r>
            <a:r>
              <a:rPr lang="en-US" sz="3200" dirty="0" err="1">
                <a:solidFill>
                  <a:srgbClr val="3668F6"/>
                </a:solidFill>
                <a:latin typeface="#9Slide03 AllRoundGothic" panose="020B0703020202020104" pitchFamily="34" charset="0"/>
                <a:ea typeface="Segoe UI Semilight" pitchFamily="34" charset="0"/>
                <a:cs typeface="Times New Roman" pitchFamily="18" charset="0"/>
              </a:rPr>
              <a:t>rộng</a:t>
            </a:r>
            <a:r>
              <a:rPr lang="en-US" sz="3200" dirty="0">
                <a:solidFill>
                  <a:srgbClr val="3668F6"/>
                </a:solidFill>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rPr>
              <a:t>bên</a:t>
            </a:r>
            <a:r>
              <a:rPr lang="en-US" sz="3200" dirty="0">
                <a:latin typeface="#9Slide03 AllRoundGothic" panose="020B0703020202020104" pitchFamily="34" charset="0"/>
              </a:rPr>
              <a:t> </a:t>
            </a:r>
            <a:r>
              <a:rPr lang="en-US" sz="3200" dirty="0" err="1">
                <a:latin typeface="#9Slide03 AllRoundGothic" panose="020B0703020202020104" pitchFamily="34" charset="0"/>
              </a:rPr>
              <a:t>cạnh</a:t>
            </a:r>
            <a:r>
              <a:rPr lang="en-US" sz="3200" dirty="0">
                <a:latin typeface="#9Slide03 AllRoundGothic" panose="020B0703020202020104" pitchFamily="34" charset="0"/>
              </a:rPr>
              <a:t> </a:t>
            </a:r>
            <a:r>
              <a:rPr lang="en-US" sz="3200" dirty="0" err="1">
                <a:latin typeface="#9Slide03 AllRoundGothic" panose="020B0703020202020104" pitchFamily="34" charset="0"/>
              </a:rPr>
              <a:t>những</a:t>
            </a:r>
            <a:r>
              <a:rPr lang="en-US" sz="3200" dirty="0">
                <a:latin typeface="#9Slide03 AllRoundGothic" panose="020B0703020202020104" pitchFamily="34" charset="0"/>
              </a:rPr>
              <a:t> con </a:t>
            </a:r>
            <a:r>
              <a:rPr lang="en-US" sz="3200" dirty="0" err="1">
                <a:latin typeface="#9Slide03 AllRoundGothic" panose="020B0703020202020104" pitchFamily="34" charset="0"/>
              </a:rPr>
              <a:t>người</a:t>
            </a:r>
            <a:r>
              <a:rPr lang="en-US" sz="3200" dirty="0">
                <a:latin typeface="#9Slide03 AllRoundGothic" panose="020B0703020202020104" pitchFamily="34" charset="0"/>
              </a:rPr>
              <a:t> </a:t>
            </a:r>
            <a:r>
              <a:rPr lang="en-US" sz="3200" dirty="0" err="1">
                <a:latin typeface="#9Slide03 AllRoundGothic" panose="020B0703020202020104" pitchFamily="34" charset="0"/>
              </a:rPr>
              <a:t>vô</a:t>
            </a:r>
            <a:r>
              <a:rPr lang="en-US" sz="3200" dirty="0">
                <a:latin typeface="#9Slide03 AllRoundGothic" panose="020B0703020202020104" pitchFamily="34" charset="0"/>
              </a:rPr>
              <a:t> ý </a:t>
            </a:r>
            <a:r>
              <a:rPr lang="en-US" sz="3200" dirty="0" err="1">
                <a:latin typeface="#9Slide03 AllRoundGothic" panose="020B0703020202020104" pitchFamily="34" charset="0"/>
              </a:rPr>
              <a:t>thức</a:t>
            </a:r>
            <a:r>
              <a:rPr lang="en-US" sz="3200" dirty="0">
                <a:latin typeface="#9Slide03 AllRoundGothic" panose="020B0703020202020104" pitchFamily="34" charset="0"/>
              </a:rPr>
              <a:t> </a:t>
            </a:r>
            <a:r>
              <a:rPr lang="en-US" sz="3200" dirty="0" err="1">
                <a:latin typeface="#9Slide03 AllRoundGothic" panose="020B0703020202020104" pitchFamily="34" charset="0"/>
              </a:rPr>
              <a:t>thì</a:t>
            </a:r>
            <a:r>
              <a:rPr lang="en-US" sz="3200" dirty="0">
                <a:latin typeface="#9Slide03 AllRoundGothic" panose="020B0703020202020104" pitchFamily="34" charset="0"/>
              </a:rPr>
              <a:t> </a:t>
            </a:r>
            <a:r>
              <a:rPr lang="en-US" sz="3200" dirty="0" err="1">
                <a:latin typeface="#9Slide03 AllRoundGothic" panose="020B0703020202020104" pitchFamily="34" charset="0"/>
              </a:rPr>
              <a:t>vẫn</a:t>
            </a:r>
            <a:r>
              <a:rPr lang="en-US" sz="3200" dirty="0">
                <a:latin typeface="#9Slide03 AllRoundGothic" panose="020B0703020202020104" pitchFamily="34" charset="0"/>
              </a:rPr>
              <a:t> </a:t>
            </a:r>
            <a:r>
              <a:rPr lang="en-US" sz="3200" dirty="0" err="1">
                <a:latin typeface="#9Slide03 AllRoundGothic" panose="020B0703020202020104" pitchFamily="34" charset="0"/>
              </a:rPr>
              <a:t>có</a:t>
            </a:r>
            <a:r>
              <a:rPr lang="en-US" sz="3200" dirty="0">
                <a:latin typeface="#9Slide03 AllRoundGothic" panose="020B0703020202020104" pitchFamily="34" charset="0"/>
              </a:rPr>
              <a:t> </a:t>
            </a:r>
            <a:r>
              <a:rPr lang="en-US" sz="3200" dirty="0" err="1">
                <a:latin typeface="#9Slide03 AllRoundGothic" panose="020B0703020202020104" pitchFamily="34" charset="0"/>
              </a:rPr>
              <a:t>rất</a:t>
            </a:r>
            <a:r>
              <a:rPr lang="en-US" sz="3200" dirty="0">
                <a:latin typeface="#9Slide03 AllRoundGothic" panose="020B0703020202020104" pitchFamily="34" charset="0"/>
              </a:rPr>
              <a:t> </a:t>
            </a:r>
            <a:r>
              <a:rPr lang="en-US" sz="3200" dirty="0" err="1">
                <a:latin typeface="#9Slide03 AllRoundGothic" panose="020B0703020202020104" pitchFamily="34" charset="0"/>
              </a:rPr>
              <a:t>nhiều</a:t>
            </a:r>
            <a:r>
              <a:rPr lang="en-US" sz="3200" dirty="0">
                <a:latin typeface="#9Slide03 AllRoundGothic" panose="020B0703020202020104" pitchFamily="34" charset="0"/>
              </a:rPr>
              <a:t> </a:t>
            </a:r>
            <a:r>
              <a:rPr lang="en-US" sz="3200" dirty="0" err="1">
                <a:latin typeface="#9Slide03 AllRoundGothic" panose="020B0703020202020104" pitchFamily="34" charset="0"/>
              </a:rPr>
              <a:t>người</a:t>
            </a:r>
            <a:r>
              <a:rPr lang="en-US" sz="3200" dirty="0">
                <a:latin typeface="#9Slide03 AllRoundGothic" panose="020B0703020202020104" pitchFamily="34" charset="0"/>
              </a:rPr>
              <a:t> </a:t>
            </a:r>
            <a:r>
              <a:rPr lang="en-US" sz="3200" dirty="0" err="1">
                <a:latin typeface="#9Slide03 AllRoundGothic" panose="020B0703020202020104" pitchFamily="34" charset="0"/>
              </a:rPr>
              <a:t>biết</a:t>
            </a:r>
            <a:r>
              <a:rPr lang="en-US" sz="3200" dirty="0">
                <a:latin typeface="#9Slide03 AllRoundGothic" panose="020B0703020202020104" pitchFamily="34" charset="0"/>
              </a:rPr>
              <a:t> </a:t>
            </a:r>
            <a:r>
              <a:rPr lang="en-US" sz="3200" dirty="0" err="1">
                <a:latin typeface="#9Slide03 AllRoundGothic" panose="020B0703020202020104" pitchFamily="34" charset="0"/>
              </a:rPr>
              <a:t>bảo</a:t>
            </a:r>
            <a:r>
              <a:rPr lang="en-US" sz="3200" dirty="0">
                <a:latin typeface="#9Slide03 AllRoundGothic" panose="020B0703020202020104" pitchFamily="34" charset="0"/>
              </a:rPr>
              <a:t> </a:t>
            </a:r>
            <a:r>
              <a:rPr lang="en-US" sz="3200" dirty="0" err="1">
                <a:latin typeface="#9Slide03 AllRoundGothic" panose="020B0703020202020104" pitchFamily="34" charset="0"/>
              </a:rPr>
              <a:t>vệ</a:t>
            </a:r>
            <a:r>
              <a:rPr lang="en-US" sz="3200" dirty="0">
                <a:latin typeface="#9Slide03 AllRoundGothic" panose="020B0703020202020104" pitchFamily="34" charset="0"/>
              </a:rPr>
              <a:t> </a:t>
            </a:r>
            <a:r>
              <a:rPr lang="en-US" sz="3200" dirty="0" err="1">
                <a:latin typeface="#9Slide03 AllRoundGothic" panose="020B0703020202020104" pitchFamily="34" charset="0"/>
              </a:rPr>
              <a:t>môi</a:t>
            </a:r>
            <a:r>
              <a:rPr lang="en-US" sz="3200" dirty="0">
                <a:latin typeface="#9Slide03 AllRoundGothic" panose="020B0703020202020104" pitchFamily="34" charset="0"/>
              </a:rPr>
              <a:t> </a:t>
            </a:r>
            <a:r>
              <a:rPr lang="en-US" sz="3200" dirty="0" err="1">
                <a:latin typeface="#9Slide03 AllRoundGothic" panose="020B0703020202020104" pitchFamily="34" charset="0"/>
              </a:rPr>
              <a:t>trường</a:t>
            </a:r>
            <a:r>
              <a:rPr lang="en-US" sz="3200" dirty="0">
                <a:latin typeface="#9Slide03 AllRoundGothic" panose="020B0703020202020104" pitchFamily="34" charset="0"/>
              </a:rPr>
              <a:t>. </a:t>
            </a:r>
            <a:r>
              <a:rPr lang="en-US" sz="3200" dirty="0" err="1">
                <a:latin typeface="#9Slide03 AllRoundGothic" panose="020B0703020202020104" pitchFamily="34" charset="0"/>
              </a:rPr>
              <a:t>Họ</a:t>
            </a:r>
            <a:r>
              <a:rPr lang="en-US" sz="3200" dirty="0">
                <a:latin typeface="#9Slide03 AllRoundGothic" panose="020B0703020202020104" pitchFamily="34" charset="0"/>
              </a:rPr>
              <a:t> </a:t>
            </a:r>
            <a:r>
              <a:rPr lang="en-US" sz="3200" dirty="0" err="1">
                <a:latin typeface="#9Slide03 AllRoundGothic" panose="020B0703020202020104" pitchFamily="34" charset="0"/>
              </a:rPr>
              <a:t>là</a:t>
            </a:r>
            <a:r>
              <a:rPr lang="en-US" sz="3200" dirty="0">
                <a:latin typeface="#9Slide03 AllRoundGothic" panose="020B0703020202020104" pitchFamily="34" charset="0"/>
              </a:rPr>
              <a:t> </a:t>
            </a:r>
            <a:r>
              <a:rPr lang="en-US" sz="3200" dirty="0" err="1">
                <a:latin typeface="#9Slide03 AllRoundGothic" panose="020B0703020202020104" pitchFamily="34" charset="0"/>
              </a:rPr>
              <a:t>những</a:t>
            </a:r>
            <a:r>
              <a:rPr lang="en-US" sz="3200" dirty="0">
                <a:latin typeface="#9Slide03 AllRoundGothic" panose="020B0703020202020104" pitchFamily="34" charset="0"/>
              </a:rPr>
              <a:t> con </a:t>
            </a:r>
            <a:r>
              <a:rPr lang="en-US" sz="3200" dirty="0" err="1">
                <a:latin typeface="#9Slide03 AllRoundGothic" panose="020B0703020202020104" pitchFamily="34" charset="0"/>
              </a:rPr>
              <a:t>người</a:t>
            </a:r>
            <a:r>
              <a:rPr lang="en-US" sz="3200" dirty="0">
                <a:latin typeface="#9Slide03 AllRoundGothic" panose="020B0703020202020104" pitchFamily="34" charset="0"/>
              </a:rPr>
              <a:t> </a:t>
            </a:r>
            <a:r>
              <a:rPr lang="en-US" sz="3200" dirty="0" err="1">
                <a:latin typeface="#9Slide03 AllRoundGothic" panose="020B0703020202020104" pitchFamily="34" charset="0"/>
              </a:rPr>
              <a:t>rất</a:t>
            </a:r>
            <a:r>
              <a:rPr lang="en-US" sz="3200" dirty="0">
                <a:latin typeface="#9Slide03 AllRoundGothic" panose="020B0703020202020104" pitchFamily="34" charset="0"/>
              </a:rPr>
              <a:t> </a:t>
            </a:r>
            <a:r>
              <a:rPr lang="en-US" sz="3200" dirty="0" err="1">
                <a:latin typeface="#9Slide03 AllRoundGothic" panose="020B0703020202020104" pitchFamily="34" charset="0"/>
              </a:rPr>
              <a:t>đáng</a:t>
            </a:r>
            <a:r>
              <a:rPr lang="en-US" sz="3200" dirty="0">
                <a:latin typeface="#9Slide03 AllRoundGothic" panose="020B0703020202020104" pitchFamily="34" charset="0"/>
              </a:rPr>
              <a:t> </a:t>
            </a:r>
            <a:r>
              <a:rPr lang="en-US" sz="3200" dirty="0" err="1">
                <a:latin typeface="#9Slide03 AllRoundGothic" panose="020B0703020202020104" pitchFamily="34" charset="0"/>
              </a:rPr>
              <a:t>được</a:t>
            </a:r>
            <a:r>
              <a:rPr lang="en-US" sz="3200" dirty="0">
                <a:latin typeface="#9Slide03 AllRoundGothic" panose="020B0703020202020104" pitchFamily="34" charset="0"/>
              </a:rPr>
              <a:t> </a:t>
            </a:r>
            <a:r>
              <a:rPr lang="en-US" sz="3200" dirty="0" err="1">
                <a:latin typeface="#9Slide03 AllRoundGothic" panose="020B0703020202020104" pitchFamily="34" charset="0"/>
              </a:rPr>
              <a:t>biểu</a:t>
            </a:r>
            <a:r>
              <a:rPr lang="en-US" sz="3200" dirty="0">
                <a:latin typeface="#9Slide03 AllRoundGothic" panose="020B0703020202020104" pitchFamily="34" charset="0"/>
              </a:rPr>
              <a:t> </a:t>
            </a:r>
            <a:r>
              <a:rPr lang="en-US" sz="3200" dirty="0" err="1">
                <a:latin typeface="#9Slide03 AllRoundGothic" panose="020B0703020202020104" pitchFamily="34" charset="0"/>
              </a:rPr>
              <a:t>dương</a:t>
            </a:r>
            <a:r>
              <a:rPr lang="en-US" sz="3200" dirty="0">
                <a:latin typeface="#9Slide03 AllRoundGothic" panose="020B0703020202020104" pitchFamily="34" charset="0"/>
              </a:rPr>
              <a:t>.</a:t>
            </a:r>
            <a:endParaRPr lang="en-US" sz="3200" dirty="0">
              <a:latin typeface="#9Slide03 AllRoundGothic" panose="020B0703020202020104" pitchFamily="34" charset="0"/>
              <a:ea typeface="Segoe UI Semilight" pitchFamily="34" charset="0"/>
              <a:cs typeface="Times New Roman" pitchFamily="18" charset="0"/>
            </a:endParaRPr>
          </a:p>
        </p:txBody>
      </p:sp>
      <p:sp>
        <p:nvSpPr>
          <p:cNvPr id="8" name="Content Placeholder 2">
            <a:extLst>
              <a:ext uri="{FF2B5EF4-FFF2-40B4-BE49-F238E27FC236}">
                <a16:creationId xmlns:a16="http://schemas.microsoft.com/office/drawing/2014/main" id="{C97F3E0E-4C62-4268-BD82-765BE9B6B803}"/>
              </a:ext>
            </a:extLst>
          </p:cNvPr>
          <p:cNvSpPr txBox="1">
            <a:spLocks/>
          </p:cNvSpPr>
          <p:nvPr/>
        </p:nvSpPr>
        <p:spPr>
          <a:xfrm>
            <a:off x="705854" y="3819858"/>
            <a:ext cx="11129211" cy="132965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600"/>
              </a:spcAft>
              <a:buClr>
                <a:srgbClr val="929292"/>
              </a:buClr>
              <a:buNone/>
            </a:pPr>
            <a:r>
              <a:rPr lang="en-US" sz="3200" dirty="0">
                <a:solidFill>
                  <a:srgbClr val="3668F6"/>
                </a:solidFill>
                <a:latin typeface="#9Slide03 AllRoundGothic" panose="020B0703020202020104" pitchFamily="34" charset="0"/>
                <a:ea typeface="Segoe UI Semilight" pitchFamily="34" charset="0"/>
                <a:cs typeface="Times New Roman" pitchFamily="18" charset="0"/>
              </a:rPr>
              <a:t>Ý 7: </a:t>
            </a:r>
            <a:r>
              <a:rPr lang="en-US" sz="3200" dirty="0" err="1">
                <a:solidFill>
                  <a:srgbClr val="3668F6"/>
                </a:solidFill>
                <a:latin typeface="#9Slide03 AllRoundGothic" panose="020B0703020202020104" pitchFamily="34" charset="0"/>
                <a:ea typeface="Segoe UI Semilight" pitchFamily="34" charset="0"/>
                <a:cs typeface="Times New Roman" pitchFamily="18" charset="0"/>
              </a:rPr>
              <a:t>Liên</a:t>
            </a:r>
            <a:r>
              <a:rPr lang="en-US" sz="3200" dirty="0">
                <a:solidFill>
                  <a:srgbClr val="3668F6"/>
                </a:solidFill>
                <a:latin typeface="#9Slide03 AllRoundGothic" panose="020B0703020202020104" pitchFamily="34" charset="0"/>
                <a:ea typeface="Segoe UI Semilight" pitchFamily="34" charset="0"/>
                <a:cs typeface="Times New Roman" pitchFamily="18" charset="0"/>
              </a:rPr>
              <a:t> </a:t>
            </a:r>
            <a:r>
              <a:rPr lang="en-US" sz="3200" dirty="0" err="1">
                <a:solidFill>
                  <a:srgbClr val="3668F6"/>
                </a:solidFill>
                <a:latin typeface="#9Slide03 AllRoundGothic" panose="020B0703020202020104" pitchFamily="34" charset="0"/>
                <a:ea typeface="Segoe UI Semilight" pitchFamily="34" charset="0"/>
                <a:cs typeface="Times New Roman" pitchFamily="18" charset="0"/>
              </a:rPr>
              <a:t>hệ</a:t>
            </a:r>
            <a:r>
              <a:rPr lang="en-US" sz="3200" dirty="0">
                <a:solidFill>
                  <a:srgbClr val="3668F6"/>
                </a:solidFill>
                <a:latin typeface="#9Slide03 AllRoundGothic" panose="020B0703020202020104" pitchFamily="34" charset="0"/>
                <a:ea typeface="Segoe UI Semilight" pitchFamily="34" charset="0"/>
                <a:cs typeface="Times New Roman" pitchFamily="18" charset="0"/>
              </a:rPr>
              <a:t> </a:t>
            </a:r>
            <a:r>
              <a:rPr lang="en-US" sz="3200" dirty="0" err="1">
                <a:solidFill>
                  <a:srgbClr val="3668F6"/>
                </a:solidFill>
                <a:latin typeface="#9Slide03 AllRoundGothic" panose="020B0703020202020104" pitchFamily="34" charset="0"/>
                <a:ea typeface="Segoe UI Semilight" pitchFamily="34" charset="0"/>
                <a:cs typeface="Times New Roman" pitchFamily="18" charset="0"/>
              </a:rPr>
              <a:t>bản</a:t>
            </a:r>
            <a:r>
              <a:rPr lang="en-US" sz="3200" dirty="0">
                <a:solidFill>
                  <a:srgbClr val="3668F6"/>
                </a:solidFill>
                <a:latin typeface="#9Slide03 AllRoundGothic" panose="020B0703020202020104" pitchFamily="34" charset="0"/>
                <a:ea typeface="Segoe UI Semilight" pitchFamily="34" charset="0"/>
                <a:cs typeface="Times New Roman" pitchFamily="18" charset="0"/>
              </a:rPr>
              <a:t> </a:t>
            </a:r>
            <a:r>
              <a:rPr lang="en-US" sz="3200" dirty="0" err="1">
                <a:solidFill>
                  <a:srgbClr val="3668F6"/>
                </a:solidFill>
                <a:latin typeface="#9Slide03 AllRoundGothic" panose="020B0703020202020104" pitchFamily="34" charset="0"/>
                <a:ea typeface="Segoe UI Semilight" pitchFamily="34" charset="0"/>
                <a:cs typeface="Times New Roman" pitchFamily="18" charset="0"/>
              </a:rPr>
              <a:t>thân</a:t>
            </a:r>
            <a:r>
              <a:rPr lang="en-US" sz="3200" dirty="0">
                <a:solidFill>
                  <a:srgbClr val="3668F6"/>
                </a:solidFill>
                <a:latin typeface="#9Slide03 AllRoundGothic" panose="020B0703020202020104" pitchFamily="34" charset="0"/>
                <a:ea typeface="Segoe UI Semilight" pitchFamily="34" charset="0"/>
                <a:cs typeface="Times New Roman" pitchFamily="18" charset="0"/>
              </a:rPr>
              <a:t>: </a:t>
            </a:r>
            <a:r>
              <a:rPr lang="en-US" sz="3200" dirty="0">
                <a:latin typeface="#9Slide03 AllRoundGothic" panose="020B0703020202020104" pitchFamily="34" charset="0"/>
                <a:ea typeface="Segoe UI Semilight" pitchFamily="34" charset="0"/>
                <a:cs typeface="Times New Roman" pitchFamily="18" charset="0"/>
              </a:rPr>
              <a:t>ý </a:t>
            </a:r>
            <a:r>
              <a:rPr lang="en-US" sz="3200" dirty="0" err="1">
                <a:latin typeface="#9Slide03 AllRoundGothic" panose="020B0703020202020104" pitchFamily="34" charset="0"/>
                <a:ea typeface="Segoe UI Semilight" pitchFamily="34" charset="0"/>
                <a:cs typeface="Times New Roman" pitchFamily="18" charset="0"/>
              </a:rPr>
              <a:t>thức</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bảo</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vệ</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môi</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trường</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tuyên</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truyền</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nhắc</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nhở</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mọi</a:t>
            </a:r>
            <a:r>
              <a:rPr lang="en-US" sz="3200" dirty="0">
                <a:latin typeface="#9Slide03 AllRoundGothic" panose="020B0703020202020104" pitchFamily="34" charset="0"/>
                <a:ea typeface="Segoe UI Semilight" pitchFamily="34" charset="0"/>
                <a:cs typeface="Times New Roman" pitchFamily="18" charset="0"/>
              </a:rPr>
              <a:t> </a:t>
            </a:r>
            <a:r>
              <a:rPr lang="en-US" sz="3200" dirty="0" err="1">
                <a:latin typeface="#9Slide03 AllRoundGothic" panose="020B0703020202020104" pitchFamily="34" charset="0"/>
                <a:ea typeface="Segoe UI Semilight" pitchFamily="34" charset="0"/>
                <a:cs typeface="Times New Roman" pitchFamily="18" charset="0"/>
              </a:rPr>
              <a:t>người</a:t>
            </a:r>
            <a:r>
              <a:rPr lang="en-US" sz="3200" dirty="0">
                <a:latin typeface="#9Slide03 AllRoundGothic" panose="020B0703020202020104" pitchFamily="34" charset="0"/>
                <a:ea typeface="Segoe UI Semilight" pitchFamily="34" charset="0"/>
                <a:cs typeface="Times New Roman" pitchFamily="18" charset="0"/>
              </a:rPr>
              <a:t>.</a:t>
            </a:r>
          </a:p>
        </p:txBody>
      </p:sp>
    </p:spTree>
    <p:extLst>
      <p:ext uri="{BB962C8B-B14F-4D97-AF65-F5344CB8AC3E}">
        <p14:creationId xmlns:p14="http://schemas.microsoft.com/office/powerpoint/2010/main" val="2392980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 Placeholder 2"/>
          <p:cNvSpPr>
            <a:spLocks noGrp="1"/>
          </p:cNvSpPr>
          <p:nvPr>
            <p:ph type="body" idx="1"/>
          </p:nvPr>
        </p:nvSpPr>
        <p:spPr>
          <a:xfrm>
            <a:off x="839788" y="1269207"/>
            <a:ext cx="5157787" cy="823912"/>
          </a:xfrm>
        </p:spPr>
        <p:txBody>
          <a:bodyPr>
            <a:normAutofit/>
          </a:bodyPr>
          <a:lstStyle/>
          <a:p>
            <a:pPr algn="ctr"/>
            <a:r>
              <a:rPr lang="vi-VN" sz="3200" dirty="0">
                <a:solidFill>
                  <a:srgbClr val="7030A0"/>
                </a:solidFill>
                <a:effectLst>
                  <a:outerShdw blurRad="38100" dist="38100" dir="2700000" algn="tl">
                    <a:srgbClr val="000000">
                      <a:alpha val="43137"/>
                    </a:srgbClr>
                  </a:outerShdw>
                </a:effectLst>
                <a:latin typeface="+mj-lt"/>
              </a:rPr>
              <a:t>LỖI THƯỜNG GẶP</a:t>
            </a:r>
          </a:p>
        </p:txBody>
      </p:sp>
      <p:sp>
        <p:nvSpPr>
          <p:cNvPr id="4" name="Content Placeholder 3"/>
          <p:cNvSpPr>
            <a:spLocks noGrp="1"/>
          </p:cNvSpPr>
          <p:nvPr>
            <p:ph sz="half" idx="2"/>
          </p:nvPr>
        </p:nvSpPr>
        <p:spPr>
          <a:xfrm>
            <a:off x="752476" y="2222412"/>
            <a:ext cx="5157787" cy="3684588"/>
          </a:xfrm>
        </p:spPr>
        <p:txBody>
          <a:bodyPr>
            <a:normAutofit/>
          </a:bodyPr>
          <a:lstStyle/>
          <a:p>
            <a:pPr marL="0" indent="0">
              <a:buNone/>
            </a:pPr>
            <a:endParaRPr lang="vi-VN" b="1" dirty="0">
              <a:latin typeface="+mj-lt"/>
            </a:endParaRPr>
          </a:p>
          <a:p>
            <a:r>
              <a:rPr lang="vi-VN" b="1" dirty="0">
                <a:latin typeface="+mj-lt"/>
              </a:rPr>
              <a:t>Giải thích thiếu các khái niệm</a:t>
            </a:r>
            <a:endParaRPr lang="en-US" b="1" dirty="0">
              <a:latin typeface="+mj-lt"/>
            </a:endParaRPr>
          </a:p>
          <a:p>
            <a:r>
              <a:rPr lang="vi-VN" b="1" dirty="0">
                <a:latin typeface="+mj-lt"/>
              </a:rPr>
              <a:t>Thiếu vốn kiến thức, vốn sống, vốn từ để giải thích </a:t>
            </a:r>
          </a:p>
        </p:txBody>
      </p:sp>
      <p:sp>
        <p:nvSpPr>
          <p:cNvPr id="5" name="Text Placeholder 4"/>
          <p:cNvSpPr>
            <a:spLocks noGrp="1"/>
          </p:cNvSpPr>
          <p:nvPr>
            <p:ph type="body" sz="quarter" idx="3"/>
          </p:nvPr>
        </p:nvSpPr>
        <p:spPr>
          <a:xfrm>
            <a:off x="6172199" y="1269207"/>
            <a:ext cx="5183188" cy="823912"/>
          </a:xfrm>
        </p:spPr>
        <p:txBody>
          <a:bodyPr>
            <a:normAutofit/>
          </a:bodyPr>
          <a:lstStyle/>
          <a:p>
            <a:pPr algn="ctr"/>
            <a:r>
              <a:rPr lang="vi-VN" sz="3600" dirty="0">
                <a:solidFill>
                  <a:srgbClr val="7030A0"/>
                </a:solidFill>
                <a:effectLst>
                  <a:outerShdw blurRad="38100" dist="38100" dir="2700000" algn="tl">
                    <a:srgbClr val="000000">
                      <a:alpha val="43137"/>
                    </a:srgbClr>
                  </a:outerShdw>
                </a:effectLst>
                <a:latin typeface="+mj-lt"/>
              </a:rPr>
              <a:t>GIẢI PHÁP</a:t>
            </a:r>
          </a:p>
        </p:txBody>
      </p:sp>
      <p:sp>
        <p:nvSpPr>
          <p:cNvPr id="6" name="Content Placeholder 5"/>
          <p:cNvSpPr>
            <a:spLocks noGrp="1"/>
          </p:cNvSpPr>
          <p:nvPr>
            <p:ph sz="quarter" idx="4"/>
          </p:nvPr>
        </p:nvSpPr>
        <p:spPr>
          <a:xfrm>
            <a:off x="6106218" y="2222412"/>
            <a:ext cx="6085781" cy="3712845"/>
          </a:xfrm>
        </p:spPr>
        <p:txBody>
          <a:bodyPr>
            <a:normAutofit/>
          </a:bodyPr>
          <a:lstStyle/>
          <a:p>
            <a:pPr marL="0" indent="0" algn="just">
              <a:buNone/>
            </a:pPr>
            <a:endParaRPr lang="vi-VN" b="1" dirty="0">
              <a:latin typeface="+mj-lt"/>
            </a:endParaRPr>
          </a:p>
          <a:p>
            <a:pPr algn="just"/>
            <a:r>
              <a:rPr lang="vi-VN" b="1" dirty="0">
                <a:latin typeface="+mj-lt"/>
              </a:rPr>
              <a:t>Đọc kĩ, gạch chân từ khóa</a:t>
            </a:r>
          </a:p>
          <a:p>
            <a:pPr algn="just"/>
            <a:r>
              <a:rPr lang="vi-VN" b="1" dirty="0">
                <a:latin typeface="+mj-lt"/>
              </a:rPr>
              <a:t>Tích cực trau dồi, vận dụng kiến thức môn GDCD theo cách diễn đạt mang chất văn</a:t>
            </a:r>
          </a:p>
          <a:p>
            <a:pPr marL="0" indent="0">
              <a:buNone/>
            </a:pPr>
            <a:endParaRPr lang="vi-VN" b="1" dirty="0">
              <a:solidFill>
                <a:srgbClr val="FFFF00"/>
              </a:solidFill>
              <a:latin typeface="+mj-lt"/>
            </a:endParaRPr>
          </a:p>
        </p:txBody>
      </p:sp>
      <p:cxnSp>
        <p:nvCxnSpPr>
          <p:cNvPr id="8" name="Straight Connector 7"/>
          <p:cNvCxnSpPr/>
          <p:nvPr/>
        </p:nvCxnSpPr>
        <p:spPr>
          <a:xfrm>
            <a:off x="5997575" y="1166191"/>
            <a:ext cx="0" cy="5208482"/>
          </a:xfrm>
          <a:prstGeom prst="line">
            <a:avLst/>
          </a:prstGeom>
          <a:ln w="38100">
            <a:solidFill>
              <a:srgbClr val="FF0000"/>
            </a:solidFill>
            <a:prstDash val="solid"/>
          </a:ln>
        </p:spPr>
        <p:style>
          <a:lnRef idx="3">
            <a:schemeClr val="accent2"/>
          </a:lnRef>
          <a:fillRef idx="0">
            <a:schemeClr val="accent2"/>
          </a:fillRef>
          <a:effectRef idx="2">
            <a:schemeClr val="accent2"/>
          </a:effectRef>
          <a:fontRef idx="minor">
            <a:schemeClr val="tx1"/>
          </a:fontRef>
        </p:style>
      </p:cxnSp>
      <p:sp>
        <p:nvSpPr>
          <p:cNvPr id="10" name="Rounded Rectangle 10"/>
          <p:cNvSpPr/>
          <p:nvPr/>
        </p:nvSpPr>
        <p:spPr>
          <a:xfrm>
            <a:off x="1833680" y="165042"/>
            <a:ext cx="8524639" cy="876040"/>
          </a:xfrm>
          <a:prstGeom prst="roundRect">
            <a:avLst/>
          </a:prstGeom>
          <a:ln w="38100"/>
        </p:spPr>
        <p:style>
          <a:lnRef idx="2">
            <a:schemeClr val="accent4"/>
          </a:lnRef>
          <a:fillRef idx="1">
            <a:schemeClr val="lt1"/>
          </a:fillRef>
          <a:effectRef idx="0">
            <a:schemeClr val="accent4"/>
          </a:effectRef>
          <a:fontRef idx="minor">
            <a:schemeClr val="dk1"/>
          </a:fontRef>
        </p:style>
        <p:txBody>
          <a:bodyPr rtlCol="0" anchor="ctr"/>
          <a:lstStyle/>
          <a:p>
            <a:pPr algn="ctr"/>
            <a:r>
              <a:rPr lang="vi-VN" sz="3600" b="1" dirty="0">
                <a:solidFill>
                  <a:srgbClr val="0070C0"/>
                </a:solidFill>
                <a:effectLst>
                  <a:outerShdw blurRad="38100" dist="38100" dir="2700000" algn="tl">
                    <a:srgbClr val="000000">
                      <a:alpha val="43137"/>
                    </a:srgbClr>
                  </a:outerShdw>
                </a:effectLst>
                <a:latin typeface="+mj-lt"/>
              </a:rPr>
              <a:t>2. GIẢI THÍCH VẤN ĐỀ NGHỊ LUẬN </a:t>
            </a:r>
            <a:endParaRPr lang="vi-VN" sz="3600" b="1" dirty="0">
              <a:solidFill>
                <a:srgbClr val="0070C0"/>
              </a:solidFill>
              <a:effectLst>
                <a:outerShdw blurRad="38100" dist="38100" dir="2700000" algn="tl">
                  <a:srgbClr val="000000">
                    <a:alpha val="43137"/>
                  </a:srgbClr>
                </a:outerShdw>
              </a:effectLst>
              <a:latin typeface="+mj-lt"/>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style>
          <a:lnRef idx="0">
            <a:schemeClr val="accent5"/>
          </a:lnRef>
          <a:fillRef idx="3">
            <a:schemeClr val="accent5"/>
          </a:fillRef>
          <a:effectRef idx="3">
            <a:schemeClr val="accent5"/>
          </a:effectRef>
          <a:fontRef idx="minor">
            <a:schemeClr val="lt1"/>
          </a:fontRef>
        </p:style>
      </p:pic>
      <p:sp>
        <p:nvSpPr>
          <p:cNvPr id="6" name="Round Diagonal Corner Rectangle 5"/>
          <p:cNvSpPr/>
          <p:nvPr/>
        </p:nvSpPr>
        <p:spPr>
          <a:xfrm flipH="1">
            <a:off x="1188085" y="2310130"/>
            <a:ext cx="10504170" cy="1619250"/>
          </a:xfrm>
          <a:prstGeom prst="round2Diag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 Tình bạn là sự gắn bó giữa hai hay nhiều người trên cơ sở hợp nhau về tính cách, sở thích hoặc có chung xu hướng hoạt động, có chung lí tưởng sống.</a:t>
            </a:r>
            <a:endParaRPr lang="en-US" sz="2400" b="1" dirty="0">
              <a:latin typeface="Times New Roman" panose="02020603050405020304" pitchFamily="18" charset="0"/>
              <a:cs typeface="Times New Roman" panose="02020603050405020304" pitchFamily="18" charset="0"/>
            </a:endParaRPr>
          </a:p>
        </p:txBody>
      </p:sp>
      <p:pic>
        <p:nvPicPr>
          <p:cNvPr id="12" name="图片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6899" y="63405"/>
            <a:ext cx="909212" cy="1171740"/>
          </a:xfrm>
          <a:prstGeom prst="rect">
            <a:avLst/>
          </a:prstGeom>
        </p:spPr>
      </p:pic>
      <p:sp>
        <p:nvSpPr>
          <p:cNvPr id="4" name="Cloud 3"/>
          <p:cNvSpPr/>
          <p:nvPr/>
        </p:nvSpPr>
        <p:spPr>
          <a:xfrm flipH="1">
            <a:off x="-2" y="1611523"/>
            <a:ext cx="2189409" cy="1206279"/>
          </a:xfrm>
          <a:prstGeom prst="cloud">
            <a:avLst/>
          </a:prstGeom>
          <a:solidFill>
            <a:srgbClr val="BDF83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Times" panose="02020603050405020304" pitchFamily="18" charset="0"/>
              </a:rPr>
              <a:t>Môn GDCD</a:t>
            </a:r>
          </a:p>
        </p:txBody>
      </p:sp>
      <p:sp>
        <p:nvSpPr>
          <p:cNvPr id="8" name="Cloud 7"/>
          <p:cNvSpPr/>
          <p:nvPr/>
        </p:nvSpPr>
        <p:spPr>
          <a:xfrm flipH="1">
            <a:off x="570865" y="4270375"/>
            <a:ext cx="1995170" cy="2146300"/>
          </a:xfrm>
          <a:prstGeom prst="cloud">
            <a:avLst/>
          </a:prstGeom>
          <a:solidFill>
            <a:srgbClr val="E214C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latin typeface="Times" panose="02020603050405020304" pitchFamily="18" charset="0"/>
              </a:rPr>
              <a:t>Môn Ngữ văn </a:t>
            </a:r>
          </a:p>
        </p:txBody>
      </p:sp>
      <p:sp>
        <p:nvSpPr>
          <p:cNvPr id="2" name="Rounded Rectangle 1"/>
          <p:cNvSpPr/>
          <p:nvPr/>
        </p:nvSpPr>
        <p:spPr>
          <a:xfrm>
            <a:off x="1725930" y="272415"/>
            <a:ext cx="8539480" cy="121666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2600" b="1" dirty="0">
              <a:solidFill>
                <a:srgbClr val="C00000"/>
              </a:solidFill>
              <a:latin typeface="Times New Roman" panose="02020603050405020304" pitchFamily="18" charset="0"/>
              <a:cs typeface="Times New Roman" panose="02020603050405020304" pitchFamily="18" charset="0"/>
            </a:endParaRPr>
          </a:p>
          <a:p>
            <a:pPr algn="just"/>
            <a:r>
              <a:rPr lang="en-US" sz="2600" b="1" dirty="0" err="1">
                <a:solidFill>
                  <a:srgbClr val="C00000"/>
                </a:solidFill>
                <a:latin typeface="Times New Roman" panose="02020603050405020304" pitchFamily="18" charset="0"/>
                <a:cs typeface="Times New Roman" panose="02020603050405020304" pitchFamily="18" charset="0"/>
              </a:rPr>
              <a:t>Đề</a:t>
            </a:r>
            <a:r>
              <a:rPr lang="en-US" sz="2600" b="1" dirty="0">
                <a:solidFill>
                  <a:srgbClr val="C00000"/>
                </a:solidFill>
                <a:latin typeface="Times New Roman" panose="02020603050405020304" pitchFamily="18" charset="0"/>
                <a:cs typeface="Times New Roman" panose="02020603050405020304" pitchFamily="18" charset="0"/>
              </a:rPr>
              <a:t> </a:t>
            </a:r>
            <a:r>
              <a:rPr lang="en-US" sz="2600" b="1" dirty="0" err="1">
                <a:solidFill>
                  <a:srgbClr val="C00000"/>
                </a:solidFill>
                <a:latin typeface="Times New Roman" panose="02020603050405020304" pitchFamily="18" charset="0"/>
                <a:cs typeface="Times New Roman" panose="02020603050405020304" pitchFamily="18" charset="0"/>
              </a:rPr>
              <a:t>bài</a:t>
            </a:r>
            <a:r>
              <a:rPr lang="en-US" sz="2600" b="1" dirty="0">
                <a:solidFill>
                  <a:srgbClr val="C00000"/>
                </a:solidFill>
                <a:latin typeface="Times New Roman" panose="02020603050405020304" pitchFamily="18" charset="0"/>
                <a:cs typeface="Times New Roman" panose="02020603050405020304" pitchFamily="18" charset="0"/>
              </a:rPr>
              <a:t>: Từ tình cảm thắm thiết của những cô gái trẻ trong truyện </a:t>
            </a:r>
            <a:r>
              <a:rPr lang="en-US" sz="2600" b="1" dirty="0" err="1">
                <a:solidFill>
                  <a:srgbClr val="C00000"/>
                </a:solidFill>
                <a:latin typeface="Times New Roman" panose="02020603050405020304" pitchFamily="18" charset="0"/>
                <a:cs typeface="Times New Roman" panose="02020603050405020304" pitchFamily="18" charset="0"/>
              </a:rPr>
              <a:t>ngắn</a:t>
            </a:r>
            <a:r>
              <a:rPr lang="en-US" sz="2600" b="1" dirty="0">
                <a:solidFill>
                  <a:srgbClr val="C00000"/>
                </a:solidFill>
                <a:latin typeface="Times New Roman" panose="02020603050405020304" pitchFamily="18" charset="0"/>
                <a:cs typeface="Times New Roman" panose="02020603050405020304" pitchFamily="18" charset="0"/>
              </a:rPr>
              <a:t> “</a:t>
            </a:r>
            <a:r>
              <a:rPr lang="en-US" sz="2600" b="1" dirty="0" err="1">
                <a:solidFill>
                  <a:srgbClr val="C00000"/>
                </a:solidFill>
                <a:latin typeface="Times New Roman" panose="02020603050405020304" pitchFamily="18" charset="0"/>
                <a:cs typeface="Times New Roman" panose="02020603050405020304" pitchFamily="18" charset="0"/>
              </a:rPr>
              <a:t>Những</a:t>
            </a:r>
            <a:r>
              <a:rPr lang="en-US" sz="2600" b="1" dirty="0">
                <a:solidFill>
                  <a:srgbClr val="C00000"/>
                </a:solidFill>
                <a:latin typeface="Times New Roman" panose="02020603050405020304" pitchFamily="18" charset="0"/>
                <a:cs typeface="Times New Roman" panose="02020603050405020304" pitchFamily="18" charset="0"/>
              </a:rPr>
              <a:t> ngôi sao xa xôi” (Lê Minh Khuê), hãy viết đoạn văn 2/3 </a:t>
            </a:r>
            <a:r>
              <a:rPr lang="en-US" sz="2600" b="1" dirty="0" err="1">
                <a:solidFill>
                  <a:srgbClr val="C00000"/>
                </a:solidFill>
                <a:latin typeface="Times New Roman" panose="02020603050405020304" pitchFamily="18" charset="0"/>
                <a:cs typeface="Times New Roman" panose="02020603050405020304" pitchFamily="18" charset="0"/>
              </a:rPr>
              <a:t>trang</a:t>
            </a:r>
            <a:r>
              <a:rPr lang="en-US" sz="2600" b="1" dirty="0">
                <a:solidFill>
                  <a:srgbClr val="C00000"/>
                </a:solidFill>
                <a:latin typeface="Times New Roman" panose="02020603050405020304" pitchFamily="18" charset="0"/>
                <a:cs typeface="Times New Roman" panose="02020603050405020304" pitchFamily="18" charset="0"/>
              </a:rPr>
              <a:t> </a:t>
            </a:r>
            <a:r>
              <a:rPr lang="en-US" sz="2600" b="1" dirty="0" err="1">
                <a:solidFill>
                  <a:srgbClr val="C00000"/>
                </a:solidFill>
                <a:latin typeface="Times New Roman" panose="02020603050405020304" pitchFamily="18" charset="0"/>
                <a:cs typeface="Times New Roman" panose="02020603050405020304" pitchFamily="18" charset="0"/>
              </a:rPr>
              <a:t>về</a:t>
            </a:r>
            <a:r>
              <a:rPr lang="en-US" sz="2600" b="1" dirty="0">
                <a:solidFill>
                  <a:srgbClr val="C00000"/>
                </a:solidFill>
                <a:latin typeface="Times New Roman" panose="02020603050405020304" pitchFamily="18" charset="0"/>
                <a:cs typeface="Times New Roman" panose="02020603050405020304" pitchFamily="18" charset="0"/>
              </a:rPr>
              <a:t> tình bạn trong gian khó .</a:t>
            </a:r>
          </a:p>
          <a:p>
            <a:pPr algn="ctr"/>
            <a:r>
              <a:rPr lang="en-US" sz="2600" b="1" dirty="0">
                <a:solidFill>
                  <a:srgbClr val="C00000"/>
                </a:solidFill>
                <a:latin typeface="Times New Roman" panose="02020603050405020304" pitchFamily="18" charset="0"/>
                <a:cs typeface="Times New Roman" panose="02020603050405020304" pitchFamily="18" charset="0"/>
              </a:rPr>
              <a:t>                                         </a:t>
            </a:r>
          </a:p>
        </p:txBody>
      </p:sp>
      <p:sp>
        <p:nvSpPr>
          <p:cNvPr id="3" name="Rectangles 2"/>
          <p:cNvSpPr/>
          <p:nvPr/>
        </p:nvSpPr>
        <p:spPr>
          <a:xfrm flipH="1">
            <a:off x="2353945" y="4432935"/>
            <a:ext cx="9011285" cy="1821815"/>
          </a:xfrm>
          <a:prstGeom prst="rect">
            <a:avLst/>
          </a:prstGeom>
          <a:solidFill>
            <a:schemeClr val="accent2">
              <a:lumMod val="40000"/>
              <a:lumOff val="60000"/>
            </a:schemeClr>
          </a:solidFill>
          <a:ln>
            <a:solidFill>
              <a:srgbClr val="E80E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b="1" dirty="0">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Khi  có sợi dây vô hình gắn kết mình với một hay bao người khác, ta tìm thấy ở đó sự đồng điệu từ những sở thích hằng ngày đến biết bao lý tưởng, từ tính cách đến tâm hồn – đó chính là tình bạn. </a:t>
            </a:r>
          </a:p>
          <a:p>
            <a:pPr algn="just"/>
            <a:r>
              <a:rPr lang="en-US" sz="2400" b="1" dirty="0">
                <a:solidFill>
                  <a:schemeClr val="tx1"/>
                </a:solidFill>
                <a:latin typeface="Times New Roman" panose="02020603050405020304" pitchFamily="18" charset="0"/>
                <a:cs typeface="Times New Roman" panose="02020603050405020304" pitchFamily="18" charset="0"/>
              </a:rPr>
              <a:t> </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1" name="Rounded Rectangle 10"/>
          <p:cNvSpPr/>
          <p:nvPr/>
        </p:nvSpPr>
        <p:spPr>
          <a:xfrm>
            <a:off x="3197522" y="87325"/>
            <a:ext cx="5478049" cy="849628"/>
          </a:xfrm>
          <a:prstGeom prst="roundRect">
            <a:avLst/>
          </a:prstGeom>
          <a:ln w="38100"/>
        </p:spPr>
        <p:style>
          <a:lnRef idx="2">
            <a:schemeClr val="accent4"/>
          </a:lnRef>
          <a:fillRef idx="1">
            <a:schemeClr val="lt1"/>
          </a:fillRef>
          <a:effectRef idx="0">
            <a:schemeClr val="accent4"/>
          </a:effectRef>
          <a:fontRef idx="minor">
            <a:schemeClr val="dk1"/>
          </a:fontRef>
        </p:style>
        <p:txBody>
          <a:bodyPr rtlCol="0" anchor="ctr"/>
          <a:lstStyle/>
          <a:p>
            <a:pPr algn="ctr"/>
            <a:r>
              <a:rPr lang="vi-VN" sz="3600" b="1" dirty="0">
                <a:solidFill>
                  <a:srgbClr val="0070C0"/>
                </a:solidFill>
                <a:latin typeface="+mj-lt"/>
              </a:rPr>
              <a:t>3. BÀN LUẬN</a:t>
            </a:r>
            <a:endParaRPr lang="vi-VN" sz="3600" b="1" dirty="0">
              <a:solidFill>
                <a:srgbClr val="0070C0"/>
              </a:solidFill>
              <a:latin typeface="+mj-lt"/>
              <a:cs typeface="Times New Roman" panose="02020603050405020304" pitchFamily="18" charset="0"/>
            </a:endParaRPr>
          </a:p>
        </p:txBody>
      </p:sp>
      <p:sp>
        <p:nvSpPr>
          <p:cNvPr id="3" name="Text Placeholder 2"/>
          <p:cNvSpPr>
            <a:spLocks noGrp="1"/>
          </p:cNvSpPr>
          <p:nvPr>
            <p:ph type="body" idx="1"/>
          </p:nvPr>
        </p:nvSpPr>
        <p:spPr>
          <a:xfrm>
            <a:off x="778760" y="1197835"/>
            <a:ext cx="5157787" cy="823912"/>
          </a:xfrm>
        </p:spPr>
        <p:txBody>
          <a:bodyPr>
            <a:normAutofit/>
          </a:bodyPr>
          <a:lstStyle/>
          <a:p>
            <a:pPr algn="ctr"/>
            <a:r>
              <a:rPr lang="vi-VN" sz="3200" dirty="0">
                <a:solidFill>
                  <a:srgbClr val="7030A0"/>
                </a:solidFill>
                <a:effectLst>
                  <a:outerShdw blurRad="38100" dist="38100" dir="2700000" algn="tl">
                    <a:srgbClr val="000000">
                      <a:alpha val="43137"/>
                    </a:srgbClr>
                  </a:outerShdw>
                </a:effectLst>
                <a:latin typeface="+mj-lt"/>
              </a:rPr>
              <a:t>LỖI THƯỜNG GẶP</a:t>
            </a:r>
          </a:p>
        </p:txBody>
      </p:sp>
      <p:sp>
        <p:nvSpPr>
          <p:cNvPr id="4" name="Content Placeholder 3"/>
          <p:cNvSpPr>
            <a:spLocks noGrp="1"/>
          </p:cNvSpPr>
          <p:nvPr>
            <p:ph sz="half" idx="2"/>
          </p:nvPr>
        </p:nvSpPr>
        <p:spPr>
          <a:xfrm>
            <a:off x="794385" y="2232660"/>
            <a:ext cx="4170045" cy="3869690"/>
          </a:xfrm>
        </p:spPr>
        <p:txBody>
          <a:bodyPr/>
          <a:lstStyle/>
          <a:p>
            <a:pPr algn="just"/>
            <a:r>
              <a:rPr lang="vi-VN" b="1" dirty="0">
                <a:latin typeface="+mj-lt"/>
              </a:rPr>
              <a:t>Lập luận đơn giản, thiếu lý lẽ</a:t>
            </a:r>
            <a:r>
              <a:rPr lang="en-US" b="1" dirty="0">
                <a:latin typeface="+mj-lt"/>
              </a:rPr>
              <a:t>, </a:t>
            </a:r>
            <a:r>
              <a:rPr lang="en-US" b="1" dirty="0" err="1">
                <a:latin typeface="Times New Roman" panose="02020603050405020304" pitchFamily="18" charset="0"/>
                <a:cs typeface="Times New Roman" panose="02020603050405020304" pitchFamily="18" charset="0"/>
              </a:rPr>
              <a:t>một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chiều</a:t>
            </a:r>
            <a:r>
              <a:rPr lang="vi-VN" b="1" dirty="0">
                <a:latin typeface="Times New Roman" panose="02020603050405020304" pitchFamily="18" charset="0"/>
                <a:cs typeface="Times New Roman" panose="02020603050405020304" pitchFamily="18" charset="0"/>
              </a:rPr>
              <a:t> </a:t>
            </a:r>
          </a:p>
          <a:p>
            <a:pPr algn="just"/>
            <a:r>
              <a:rPr lang="vi-VN" b="1" dirty="0">
                <a:latin typeface="+mj-lt"/>
              </a:rPr>
              <a:t>Thiếu dẫn chứng; nặng về liệt kê, tóm tắt, không có sự phân tích đánh</a:t>
            </a:r>
            <a:r>
              <a:rPr lang="en-US" b="1" dirty="0">
                <a:latin typeface="+mj-lt"/>
              </a:rPr>
              <a:t> </a:t>
            </a:r>
            <a:r>
              <a:rPr lang="vi-VN" b="1" dirty="0">
                <a:latin typeface="+mj-lt"/>
              </a:rPr>
              <a:t>giá</a:t>
            </a:r>
          </a:p>
        </p:txBody>
      </p:sp>
      <p:sp>
        <p:nvSpPr>
          <p:cNvPr id="5" name="Text Placeholder 4"/>
          <p:cNvSpPr>
            <a:spLocks noGrp="1"/>
          </p:cNvSpPr>
          <p:nvPr>
            <p:ph type="body" sz="quarter" idx="3"/>
          </p:nvPr>
        </p:nvSpPr>
        <p:spPr>
          <a:xfrm>
            <a:off x="6361362" y="1148098"/>
            <a:ext cx="5183188" cy="823912"/>
          </a:xfrm>
        </p:spPr>
        <p:txBody>
          <a:bodyPr>
            <a:normAutofit/>
          </a:bodyPr>
          <a:lstStyle/>
          <a:p>
            <a:pPr algn="ctr"/>
            <a:r>
              <a:rPr lang="vi-VN" sz="3200" dirty="0">
                <a:solidFill>
                  <a:srgbClr val="7030A0"/>
                </a:solidFill>
                <a:effectLst>
                  <a:outerShdw blurRad="38100" dist="38100" dir="2700000" algn="tl">
                    <a:srgbClr val="000000">
                      <a:alpha val="43137"/>
                    </a:srgbClr>
                  </a:outerShdw>
                </a:effectLst>
                <a:latin typeface="+mj-lt"/>
              </a:rPr>
              <a:t>GIẢI PHÁP</a:t>
            </a:r>
          </a:p>
        </p:txBody>
      </p:sp>
      <p:sp>
        <p:nvSpPr>
          <p:cNvPr id="6" name="Content Placeholder 5"/>
          <p:cNvSpPr>
            <a:spLocks noGrp="1"/>
          </p:cNvSpPr>
          <p:nvPr>
            <p:ph sz="quarter" idx="4"/>
          </p:nvPr>
        </p:nvSpPr>
        <p:spPr>
          <a:xfrm>
            <a:off x="5480050" y="2232660"/>
            <a:ext cx="6711950" cy="3869690"/>
          </a:xfrm>
        </p:spPr>
        <p:txBody>
          <a:bodyPr>
            <a:normAutofit/>
          </a:bodyPr>
          <a:lstStyle/>
          <a:p>
            <a:pPr algn="l">
              <a:lnSpc>
                <a:spcPct val="120000"/>
              </a:lnSpc>
              <a:spcBef>
                <a:spcPts val="0"/>
              </a:spcBef>
            </a:pPr>
            <a:r>
              <a:rPr lang="vi-VN" b="1" dirty="0">
                <a:latin typeface="+mj-lt"/>
              </a:rPr>
              <a:t>Lập luận đa chiều, khai thác lý lẽ bằng cách đặt câu hỏi mang tính phản biện, đối chiếu, so sánh,... </a:t>
            </a:r>
          </a:p>
          <a:p>
            <a:pPr algn="l">
              <a:spcBef>
                <a:spcPts val="0"/>
              </a:spcBef>
            </a:pPr>
            <a:r>
              <a:rPr lang="vi-VN" b="1" dirty="0">
                <a:latin typeface="+mj-lt"/>
              </a:rPr>
              <a:t> Sưu tầm dẫn chứng trong văn học, lịch sử, </a:t>
            </a:r>
            <a:r>
              <a:rPr lang="vi-VN" b="1" u="sng" dirty="0">
                <a:latin typeface="+mj-lt"/>
              </a:rPr>
              <a:t>đời sống</a:t>
            </a:r>
            <a:endParaRPr lang="vi-VN" b="1" dirty="0">
              <a:latin typeface="+mj-lt"/>
            </a:endParaRPr>
          </a:p>
          <a:p>
            <a:pPr algn="l">
              <a:lnSpc>
                <a:spcPct val="110000"/>
              </a:lnSpc>
              <a:spcBef>
                <a:spcPts val="0"/>
              </a:spcBef>
            </a:pPr>
            <a:r>
              <a:rPr lang="vi-VN" b="1" dirty="0">
                <a:latin typeface="+mj-lt"/>
              </a:rPr>
              <a:t>Chọn dẫn chứng tiêu biểu để phân tích </a:t>
            </a:r>
            <a:endParaRPr lang="vi-VN" b="1" u="sng" dirty="0">
              <a:latin typeface="+mj-lt"/>
            </a:endParaRPr>
          </a:p>
        </p:txBody>
      </p:sp>
      <p:cxnSp>
        <p:nvCxnSpPr>
          <p:cNvPr id="7" name="Straight Connector 6"/>
          <p:cNvCxnSpPr/>
          <p:nvPr/>
        </p:nvCxnSpPr>
        <p:spPr>
          <a:xfrm>
            <a:off x="5480617" y="1197835"/>
            <a:ext cx="0" cy="5208482"/>
          </a:xfrm>
          <a:prstGeom prst="line">
            <a:avLst/>
          </a:prstGeom>
          <a:ln w="38100">
            <a:solidFill>
              <a:srgbClr val="FF0000"/>
            </a:solidFill>
            <a:prstDash val="solid"/>
          </a:ln>
        </p:spPr>
        <p:style>
          <a:lnRef idx="3">
            <a:schemeClr val="accent2"/>
          </a:lnRef>
          <a:fillRef idx="0">
            <a:schemeClr val="accent2"/>
          </a:fillRef>
          <a:effectRef idx="2">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4101" descr="13"/>
          <p:cNvPicPr>
            <a:picLocks noChangeAspect="1"/>
          </p:cNvPicPr>
          <p:nvPr/>
        </p:nvPicPr>
        <p:blipFill>
          <a:blip r:embed="rId2"/>
          <a:stretch>
            <a:fillRect/>
          </a:stretch>
        </p:blipFill>
        <p:spPr>
          <a:xfrm>
            <a:off x="0" y="-540255"/>
            <a:ext cx="12192000" cy="7377473"/>
          </a:xfrm>
          <a:prstGeom prst="rect">
            <a:avLst/>
          </a:prstGeom>
          <a:noFill/>
          <a:ln w="9525">
            <a:noFill/>
          </a:ln>
        </p:spPr>
      </p:pic>
      <p:sp>
        <p:nvSpPr>
          <p:cNvPr id="3" name="Title 2"/>
          <p:cNvSpPr>
            <a:spLocks noGrp="1"/>
          </p:cNvSpPr>
          <p:nvPr>
            <p:ph type="title"/>
          </p:nvPr>
        </p:nvSpPr>
        <p:spPr>
          <a:xfrm>
            <a:off x="2441091" y="1752600"/>
            <a:ext cx="7756263" cy="725244"/>
          </a:xfrm>
        </p:spPr>
        <p:txBody>
          <a:bodyPr>
            <a:normAutofit/>
          </a:bodyPr>
          <a:lstStyle/>
          <a:p>
            <a:r>
              <a:rPr lang="vi-VN" sz="3600" b="1" dirty="0">
                <a:solidFill>
                  <a:srgbClr val="FF0000"/>
                </a:solidFill>
                <a:effectLst>
                  <a:outerShdw blurRad="38100" dist="38100" dir="2700000" algn="tl">
                    <a:srgbClr val="000000">
                      <a:alpha val="43137"/>
                    </a:srgbClr>
                  </a:outerShdw>
                </a:effectLst>
              </a:rPr>
              <a:t> Bàn bạc, mở rộng</a:t>
            </a:r>
            <a:endParaRPr lang="en-GB" sz="3600" b="1" dirty="0">
              <a:solidFill>
                <a:srgbClr val="FF0000"/>
              </a:solidFill>
              <a:effectLst>
                <a:outerShdw blurRad="38100" dist="38100" dir="2700000" algn="tl">
                  <a:srgbClr val="000000">
                    <a:alpha val="43137"/>
                  </a:srgbClr>
                </a:outerShdw>
              </a:effectLst>
            </a:endParaRPr>
          </a:p>
        </p:txBody>
      </p:sp>
      <p:sp>
        <p:nvSpPr>
          <p:cNvPr id="2" name="Content Placeholder 1"/>
          <p:cNvSpPr>
            <a:spLocks noGrp="1"/>
          </p:cNvSpPr>
          <p:nvPr>
            <p:ph idx="1"/>
          </p:nvPr>
        </p:nvSpPr>
        <p:spPr>
          <a:xfrm>
            <a:off x="882317" y="2477844"/>
            <a:ext cx="8063753" cy="4152453"/>
          </a:xfrm>
        </p:spPr>
        <p:txBody>
          <a:bodyPr>
            <a:normAutofit/>
          </a:bodyPr>
          <a:lstStyle/>
          <a:p>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Đặt câu hỏi: Nếu phản biện thì như thế nào?</a:t>
            </a:r>
          </a:p>
          <a:p>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Dùng ngôn ngữ n</a:t>
            </a:r>
            <a:r>
              <a:rPr lang="en-US" altLang="vi-VN" dirty="0">
                <a:latin typeface="Times New Roman" panose="02020603050405020304" pitchFamily="18" charset="0"/>
                <a:cs typeface="Times New Roman" panose="02020603050405020304" pitchFamily="18" charset="0"/>
              </a:rPr>
              <a:t>hư thế nào</a:t>
            </a:r>
            <a:r>
              <a:rPr lang="vi-VN" dirty="0">
                <a:latin typeface="Times New Roman" panose="02020603050405020304" pitchFamily="18" charset="0"/>
                <a:cs typeface="Times New Roman" panose="02020603050405020304" pitchFamily="18" charset="0"/>
              </a:rPr>
              <a:t>?</a:t>
            </a:r>
          </a:p>
          <a:p>
            <a:pPr marL="0" indent="0" algn="just">
              <a:buNone/>
            </a:pPr>
            <a:r>
              <a:rPr lang="vi-VN" b="1" i="1" dirty="0">
                <a:latin typeface="Times New Roman" panose="02020603050405020304" pitchFamily="18" charset="0"/>
                <a:cs typeface="Times New Roman" panose="02020603050405020304" pitchFamily="18" charset="0"/>
              </a:rPr>
              <a:t>Ví dụ: </a:t>
            </a:r>
            <a:r>
              <a:rPr lang="vi-VN" dirty="0">
                <a:latin typeface="Times New Roman" panose="02020603050405020304" pitchFamily="18" charset="0"/>
                <a:cs typeface="Times New Roman" panose="02020603050405020304" pitchFamily="18" charset="0"/>
              </a:rPr>
              <a:t>Như trên đã bàn luận, chúng ta đã thấy tính đúng đắn của vấn đề. Tuy nhiên, chúng ta thử nhìn nhận vấn đề từ một góc độ khác (xem xét vấn đề rộng mở, toàn diện hơn...)</a:t>
            </a:r>
          </a:p>
          <a:p>
            <a:r>
              <a:rPr lang="vi-VN" dirty="0">
                <a:latin typeface="Times New Roman" panose="02020603050405020304" pitchFamily="18" charset="0"/>
                <a:cs typeface="Times New Roman" panose="02020603050405020304" pitchFamily="18" charset="0"/>
              </a:rPr>
              <a:t>Có sự thay đổi về xưng hô trong bài văn: </a:t>
            </a:r>
            <a:endParaRPr lang="en-US" dirty="0">
              <a:latin typeface="Times New Roman" panose="02020603050405020304" pitchFamily="18" charset="0"/>
              <a:cs typeface="Times New Roman" panose="02020603050405020304" pitchFamily="18" charset="0"/>
            </a:endParaRPr>
          </a:p>
          <a:p>
            <a:pPr marL="0" indent="0" algn="ctr">
              <a:buNone/>
            </a:pPr>
            <a:r>
              <a:rPr lang="vi-VN" b="1" i="1" dirty="0">
                <a:solidFill>
                  <a:srgbClr val="C00000"/>
                </a:solidFill>
                <a:latin typeface="Times New Roman" panose="02020603050405020304" pitchFamily="18" charset="0"/>
                <a:cs typeface="Times New Roman" panose="02020603050405020304" pitchFamily="18" charset="0"/>
              </a:rPr>
              <a:t>Tôi </a:t>
            </a:r>
            <a:r>
              <a:rPr lang="en-US" b="1" i="1" dirty="0">
                <a:solidFill>
                  <a:srgbClr val="C00000"/>
                </a:solidFill>
                <a:latin typeface="Times New Roman" panose="02020603050405020304" pitchFamily="18" charset="0"/>
                <a:cs typeface="Times New Roman" panose="02020603050405020304" pitchFamily="18" charset="0"/>
              </a:rPr>
              <a:t> </a:t>
            </a:r>
            <a:r>
              <a:rPr lang="vi-VN" b="1" i="1" dirty="0">
                <a:solidFill>
                  <a:srgbClr val="C00000"/>
                </a:solidFill>
                <a:latin typeface="Times New Roman" panose="02020603050405020304" pitchFamily="18" charset="0"/>
                <a:cs typeface="Times New Roman" panose="02020603050405020304" pitchFamily="18" charset="0"/>
              </a:rPr>
              <a:t>=&gt; chúng ta?</a:t>
            </a:r>
            <a:endParaRPr lang="en-GB" b="1" i="1" dirty="0">
              <a:solidFill>
                <a:srgbClr val="C00000"/>
              </a:solidFill>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0" y="24282"/>
            <a:ext cx="1371600" cy="149411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581400" y="121827"/>
            <a:ext cx="5105400" cy="683524"/>
          </a:xfrm>
          <a:prstGeom prst="rect">
            <a:avLst/>
          </a:prstGeom>
          <a:solidFill>
            <a:schemeClr val="accent1">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lang="en-US" sz="3200" b="1" dirty="0" err="1">
                <a:solidFill>
                  <a:srgbClr val="FF0000"/>
                </a:solidFill>
                <a:latin typeface="Times New Roman" panose="02020603050405020304" pitchFamily="18" charset="0"/>
                <a:cs typeface="Times New Roman" panose="02020603050405020304" pitchFamily="18" charset="0"/>
              </a:rPr>
              <a:t>Cách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viết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bàn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luận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mặt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trái</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 y="969659"/>
            <a:ext cx="12191999" cy="1200329"/>
          </a:xfrm>
          <a:prstGeom prst="rect">
            <a:avLst/>
          </a:prstGeom>
          <a:solidFill>
            <a:schemeClr val="accent1"/>
          </a:solidFill>
        </p:spPr>
        <p:txBody>
          <a:bodyPr wrap="square" rtlCol="0">
            <a:spAutoFit/>
          </a:bodyPr>
          <a:lstStyle/>
          <a:p>
            <a:pPr algn="just"/>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Sử</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dụng</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dạng</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câu</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tương</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phản</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đối</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lập</a:t>
            </a:r>
            <a:endParaRPr lang="en-US" sz="2400" b="1" dirty="0">
              <a:solidFill>
                <a:schemeClr val="bg1"/>
              </a:solidFill>
              <a:latin typeface="#9Slide03 AllRoundGothic" panose="020B0703020202020104" pitchFamily="34" charset="0"/>
              <a:cs typeface="Times New Roman" panose="02020603050405020304" pitchFamily="18" charset="0"/>
            </a:endParaRPr>
          </a:p>
          <a:p>
            <a:pPr algn="just"/>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Thường</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được</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bắt</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đầu</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bằng</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những</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cụm</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từ</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tuy</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nhiên</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bên</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cạnh</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đó</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mặt</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khác</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đối</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lập</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với</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vậy</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nhưng</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thế</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nhưng</a:t>
            </a:r>
            <a:r>
              <a:rPr lang="en-US" sz="2400" b="1" dirty="0">
                <a:solidFill>
                  <a:schemeClr val="bg1"/>
                </a:solidFill>
                <a:latin typeface="#9Slide03 AllRoundGothic" panose="020B0703020202020104" pitchFamily="34" charset="0"/>
                <a:cs typeface="Times New Roman" panose="02020603050405020304" pitchFamily="18" charset="0"/>
              </a:rPr>
              <a:t>, </a:t>
            </a:r>
            <a:r>
              <a:rPr lang="en-US" sz="2400" b="1" dirty="0" err="1">
                <a:solidFill>
                  <a:schemeClr val="bg1"/>
                </a:solidFill>
                <a:latin typeface="#9Slide03 AllRoundGothic" panose="020B0703020202020104" pitchFamily="34" charset="0"/>
                <a:cs typeface="Times New Roman" panose="02020603050405020304" pitchFamily="18" charset="0"/>
              </a:rPr>
              <a:t>nhưng</a:t>
            </a:r>
            <a:r>
              <a:rPr lang="en-US" sz="2400" b="1" dirty="0">
                <a:solidFill>
                  <a:schemeClr val="bg1"/>
                </a:solidFill>
                <a:latin typeface="#9Slide03 AllRoundGothic" panose="020B0703020202020104" pitchFamily="34" charset="0"/>
                <a:cs typeface="Times New Roman" panose="02020603050405020304" pitchFamily="18" charset="0"/>
              </a:rPr>
              <a:t>,…”</a:t>
            </a:r>
          </a:p>
        </p:txBody>
      </p:sp>
      <p:sp>
        <p:nvSpPr>
          <p:cNvPr id="6" name="TextBox 5"/>
          <p:cNvSpPr txBox="1"/>
          <p:nvPr/>
        </p:nvSpPr>
        <p:spPr>
          <a:xfrm>
            <a:off x="-1" y="2295721"/>
            <a:ext cx="12191999" cy="2306955"/>
          </a:xfrm>
          <a:prstGeom prst="rect">
            <a:avLst/>
          </a:prstGeom>
          <a:solidFill>
            <a:schemeClr val="tx2"/>
          </a:solidFill>
        </p:spPr>
        <p:txBody>
          <a:bodyPr wrap="square" rtlCol="0">
            <a:spAutoFit/>
          </a:bodyPr>
          <a:lstStyle/>
          <a:p>
            <a:pPr algn="just"/>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Tuy</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nhiên</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bên</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cạnh</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những</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người</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vẫn</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còn</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những</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người</a:t>
            </a:r>
            <a:r>
              <a:rPr lang="en-US" sz="2400" b="1" dirty="0">
                <a:solidFill>
                  <a:srgbClr val="FFFF00"/>
                </a:solidFill>
                <a:latin typeface="#9Slide03 AllRoundGothic" panose="020B0703020202020104" pitchFamily="34" charset="0"/>
                <a:cs typeface="Times New Roman" panose="02020603050405020304" pitchFamily="18" charset="0"/>
              </a:rPr>
              <a:t> ….</a:t>
            </a:r>
          </a:p>
          <a:p>
            <a:pPr marL="342900" indent="-342900" algn="just">
              <a:buFontTx/>
              <a:buChar char="-"/>
            </a:pPr>
            <a:r>
              <a:rPr lang="en-US" sz="2400" b="1" dirty="0" err="1">
                <a:solidFill>
                  <a:srgbClr val="FFFF00"/>
                </a:solidFill>
                <a:latin typeface="#9Slide03 AllRoundGothic" panose="020B0703020202020104" pitchFamily="34" charset="0"/>
                <a:cs typeface="Times New Roman" panose="02020603050405020304" pitchFamily="18" charset="0"/>
              </a:rPr>
              <a:t>Đối</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lập</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với</a:t>
            </a:r>
            <a:r>
              <a:rPr lang="en-US" sz="2400" b="1" dirty="0">
                <a:solidFill>
                  <a:srgbClr val="FFFF00"/>
                </a:solidFill>
                <a:latin typeface="#9Slide03 AllRoundGothic" panose="020B0703020202020104" pitchFamily="34" charset="0"/>
                <a:cs typeface="Times New Roman" panose="02020603050405020304" pitchFamily="18" charset="0"/>
              </a:rPr>
              <a:t> …………………. </a:t>
            </a:r>
            <a:r>
              <a:rPr lang="en-US" sz="2400" b="1" dirty="0" err="1">
                <a:solidFill>
                  <a:srgbClr val="FFFF00"/>
                </a:solidFill>
                <a:latin typeface="#9Slide03 AllRoundGothic" panose="020B0703020202020104" pitchFamily="34" charset="0"/>
                <a:cs typeface="Times New Roman" panose="02020603050405020304" pitchFamily="18" charset="0"/>
              </a:rPr>
              <a:t>là</a:t>
            </a:r>
            <a:r>
              <a:rPr lang="en-US" sz="2400" b="1" dirty="0">
                <a:solidFill>
                  <a:srgbClr val="FFFF00"/>
                </a:solidFill>
                <a:latin typeface="#9Slide03 AllRoundGothic" panose="020B0703020202020104" pitchFamily="34" charset="0"/>
                <a:cs typeface="Times New Roman" panose="02020603050405020304" pitchFamily="18" charset="0"/>
              </a:rPr>
              <a:t> ……………......………………..</a:t>
            </a:r>
          </a:p>
          <a:p>
            <a:pPr marL="342900" indent="-342900" algn="just">
              <a:buFontTx/>
              <a:buChar char="-"/>
            </a:pPr>
            <a:r>
              <a:rPr lang="en-US" sz="2400" b="1" dirty="0" err="1">
                <a:solidFill>
                  <a:srgbClr val="FFFF00"/>
                </a:solidFill>
                <a:latin typeface="#9Slide03 AllRoundGothic" panose="020B0703020202020104" pitchFamily="34" charset="0"/>
                <a:cs typeface="Times New Roman" panose="02020603050405020304" pitchFamily="18" charset="0"/>
              </a:rPr>
              <a:t>Thế</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nhưng</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hiện</a:t>
            </a:r>
            <a:r>
              <a:rPr lang="en-US" sz="2400" b="1" dirty="0">
                <a:solidFill>
                  <a:srgbClr val="FFFF00"/>
                </a:solidFill>
                <a:latin typeface="#9Slide03 AllRoundGothic" panose="020B0703020202020104" pitchFamily="34" charset="0"/>
                <a:cs typeface="Times New Roman" panose="02020603050405020304" pitchFamily="18" charset="0"/>
              </a:rPr>
              <a:t> nay, </a:t>
            </a:r>
            <a:r>
              <a:rPr lang="en-US" sz="2400" b="1" dirty="0" err="1">
                <a:solidFill>
                  <a:srgbClr val="FFFF00"/>
                </a:solidFill>
                <a:latin typeface="#9Slide03 AllRoundGothic" panose="020B0703020202020104" pitchFamily="34" charset="0"/>
                <a:cs typeface="Times New Roman" panose="02020603050405020304" pitchFamily="18" charset="0"/>
              </a:rPr>
              <a:t>đâu</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đó</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trong</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xã</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hội</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vẫn</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còn</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có</a:t>
            </a:r>
            <a:r>
              <a:rPr lang="en-US" sz="2400" b="1" dirty="0">
                <a:solidFill>
                  <a:srgbClr val="FFFF00"/>
                </a:solidFill>
                <a:latin typeface="#9Slide03 AllRoundGothic" panose="020B0703020202020104" pitchFamily="34" charset="0"/>
                <a:cs typeface="Times New Roman" panose="02020603050405020304" pitchFamily="18" charset="0"/>
              </a:rPr>
              <a:t> ………..……</a:t>
            </a:r>
          </a:p>
          <a:p>
            <a:pPr marL="342900" indent="-342900" algn="just">
              <a:buFontTx/>
              <a:buChar char="-"/>
            </a:pPr>
            <a:r>
              <a:rPr lang="en-US" sz="2400" b="1" dirty="0" err="1">
                <a:solidFill>
                  <a:srgbClr val="FFFF00"/>
                </a:solidFill>
                <a:latin typeface="#9Slide03 AllRoundGothic" panose="020B0703020202020104" pitchFamily="34" charset="0"/>
                <a:cs typeface="Times New Roman" panose="02020603050405020304" pitchFamily="18" charset="0"/>
              </a:rPr>
              <a:t>Vậy</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nhưng</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đâu</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phải</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ai</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cũng</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biết</a:t>
            </a:r>
            <a:r>
              <a:rPr lang="en-US" sz="2400" b="1" dirty="0">
                <a:solidFill>
                  <a:srgbClr val="FFFF00"/>
                </a:solidFill>
                <a:latin typeface="#9Slide03 AllRoundGothic" panose="020B0703020202020104" pitchFamily="34" charset="0"/>
                <a:cs typeface="Times New Roman" panose="02020603050405020304" pitchFamily="18" charset="0"/>
              </a:rPr>
              <a:t> …………………………………</a:t>
            </a:r>
          </a:p>
          <a:p>
            <a:pPr marL="342900" indent="-342900" algn="just">
              <a:buFontTx/>
              <a:buChar char="-"/>
            </a:pPr>
            <a:r>
              <a:rPr lang="en-US" sz="2400" b="1" dirty="0">
                <a:solidFill>
                  <a:srgbClr val="FFFF00"/>
                </a:solidFill>
                <a:latin typeface="#9Slide03 AllRoundGothic" panose="020B0703020202020104" pitchFamily="34" charset="0"/>
                <a:cs typeface="Times New Roman" panose="02020603050405020304" pitchFamily="18" charset="0"/>
              </a:rPr>
              <a:t>Song, </a:t>
            </a:r>
            <a:r>
              <a:rPr lang="en-US" sz="2400" b="1" dirty="0" err="1">
                <a:solidFill>
                  <a:srgbClr val="FFFF00"/>
                </a:solidFill>
                <a:latin typeface="#9Slide03 AllRoundGothic" panose="020B0703020202020104" pitchFamily="34" charset="0"/>
                <a:cs typeface="Times New Roman" panose="02020603050405020304" pitchFamily="18" charset="0"/>
              </a:rPr>
              <a:t>trong</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cuộc</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sống</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hiện</a:t>
            </a:r>
            <a:r>
              <a:rPr lang="en-US" sz="2400" b="1" dirty="0">
                <a:solidFill>
                  <a:srgbClr val="FFFF00"/>
                </a:solidFill>
                <a:latin typeface="#9Slide03 AllRoundGothic" panose="020B0703020202020104" pitchFamily="34" charset="0"/>
                <a:cs typeface="Times New Roman" panose="02020603050405020304" pitchFamily="18" charset="0"/>
              </a:rPr>
              <a:t> nay </a:t>
            </a:r>
            <a:r>
              <a:rPr lang="en-US" sz="2400" b="1" dirty="0" err="1">
                <a:solidFill>
                  <a:srgbClr val="FFFF00"/>
                </a:solidFill>
                <a:latin typeface="#9Slide03 AllRoundGothic" panose="020B0703020202020104" pitchFamily="34" charset="0"/>
                <a:cs typeface="Times New Roman" panose="02020603050405020304" pitchFamily="18" charset="0"/>
              </a:rPr>
              <a:t>vẫn</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còn</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không</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ít</a:t>
            </a:r>
            <a:r>
              <a:rPr lang="en-US" sz="2400" b="1" dirty="0">
                <a:solidFill>
                  <a:srgbClr val="FFFF00"/>
                </a:solidFill>
                <a:latin typeface="#9Slide03 AllRoundGothic" panose="020B0703020202020104" pitchFamily="34" charset="0"/>
                <a:cs typeface="Times New Roman" panose="02020603050405020304" pitchFamily="18" charset="0"/>
              </a:rPr>
              <a:t> ………………..</a:t>
            </a:r>
          </a:p>
          <a:p>
            <a:pPr marL="342900" indent="-342900" algn="just">
              <a:buFontTx/>
              <a:buChar char="-"/>
            </a:pPr>
            <a:r>
              <a:rPr lang="en-US" sz="2400" b="1" dirty="0" err="1">
                <a:solidFill>
                  <a:srgbClr val="FFFF00"/>
                </a:solidFill>
                <a:latin typeface="#9Slide03 AllRoundGothic" panose="020B0703020202020104" pitchFamily="34" charset="0"/>
                <a:cs typeface="Times New Roman" panose="02020603050405020304" pitchFamily="18" charset="0"/>
              </a:rPr>
              <a:t>Nhưng</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đáng</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buồn</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thay</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đâu</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đó</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còn</a:t>
            </a:r>
            <a:r>
              <a:rPr lang="en-US" sz="2400" b="1" dirty="0">
                <a:solidFill>
                  <a:srgbClr val="FFFF00"/>
                </a:solidFill>
                <a:latin typeface="#9Slide03 AllRoundGothic" panose="020B0703020202020104" pitchFamily="34" charset="0"/>
                <a:cs typeface="Times New Roman" panose="02020603050405020304" pitchFamily="18" charset="0"/>
              </a:rPr>
              <a:t> </a:t>
            </a:r>
            <a:r>
              <a:rPr lang="en-US" sz="2400" b="1" dirty="0" err="1">
                <a:solidFill>
                  <a:srgbClr val="FFFF00"/>
                </a:solidFill>
                <a:latin typeface="#9Slide03 AllRoundGothic" panose="020B0703020202020104" pitchFamily="34" charset="0"/>
                <a:cs typeface="Times New Roman" panose="02020603050405020304" pitchFamily="18" charset="0"/>
              </a:rPr>
              <a:t>có</a:t>
            </a:r>
            <a:r>
              <a:rPr lang="en-US" sz="2400" b="1" dirty="0">
                <a:solidFill>
                  <a:srgbClr val="FFFF00"/>
                </a:solidFill>
                <a:latin typeface="#9Slide03 AllRoundGothic" panose="020B0703020202020104" pitchFamily="34" charset="0"/>
                <a:cs typeface="Times New Roman" panose="02020603050405020304" pitchFamily="18" charset="0"/>
              </a:rPr>
              <a:t> ……………………………</a:t>
            </a:r>
          </a:p>
        </p:txBody>
      </p:sp>
      <p:sp>
        <p:nvSpPr>
          <p:cNvPr id="7" name="TextBox 6"/>
          <p:cNvSpPr txBox="1"/>
          <p:nvPr/>
        </p:nvSpPr>
        <p:spPr>
          <a:xfrm>
            <a:off x="1" y="4892842"/>
            <a:ext cx="12191999" cy="1568450"/>
          </a:xfrm>
          <a:prstGeom prst="rect">
            <a:avLst/>
          </a:prstGeom>
          <a:solidFill>
            <a:schemeClr val="tx2">
              <a:lumMod val="75000"/>
            </a:schemeClr>
          </a:solidFill>
        </p:spPr>
        <p:txBody>
          <a:bodyPr wrap="square" rtlCol="0">
            <a:spAutoFit/>
          </a:bodyPr>
          <a:lstStyle/>
          <a:p>
            <a:pPr algn="just"/>
            <a:r>
              <a:rPr lang="en-US" sz="2400" u="sng" dirty="0" err="1">
                <a:solidFill>
                  <a:schemeClr val="accent2">
                    <a:lumMod val="20000"/>
                    <a:lumOff val="80000"/>
                  </a:schemeClr>
                </a:solidFill>
                <a:latin typeface="#9Slide03 AllRoundGothic" panose="020B0703020202020104" pitchFamily="34" charset="0"/>
                <a:cs typeface="Times New Roman" panose="02020603050405020304" pitchFamily="18" charset="0"/>
              </a:rPr>
              <a:t>Ví</a:t>
            </a:r>
            <a:r>
              <a:rPr lang="en-US" sz="2400" u="sng"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u="sng" dirty="0" err="1">
                <a:solidFill>
                  <a:schemeClr val="accent2">
                    <a:lumMod val="20000"/>
                    <a:lumOff val="80000"/>
                  </a:schemeClr>
                </a:solidFill>
                <a:latin typeface="#9Slide03 AllRoundGothic" panose="020B0703020202020104" pitchFamily="34" charset="0"/>
                <a:cs typeface="Times New Roman" panose="02020603050405020304" pitchFamily="18" charset="0"/>
              </a:rPr>
              <a:t>dụ</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Vậy</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nhưng</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đâu</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phải</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ai</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cũng</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biết</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giá</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trị</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của</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nụ</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cười</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nên</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đâu</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đó</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vẫn</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còn</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có</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những</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người</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lạnh</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lùng</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tiết</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kiệm</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nụ</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cười</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Và</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thật</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đáng</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buồn</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thay</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vẫn</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còn</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có</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không</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ít</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người</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có</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những</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nụ</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cười</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mỉa</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mai</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đầy</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ác</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ý;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những</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nụ</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cười</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thiếu</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chân</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thành</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cười</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trên</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nỗi</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đau</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của</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người</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khác</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Thật</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đáng</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phê</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 </a:t>
            </a:r>
            <a:r>
              <a:rPr lang="en-US" sz="2400" dirty="0" err="1">
                <a:solidFill>
                  <a:schemeClr val="accent2">
                    <a:lumMod val="20000"/>
                    <a:lumOff val="80000"/>
                  </a:schemeClr>
                </a:solidFill>
                <a:latin typeface="#9Slide03 AllRoundGothic" panose="020B0703020202020104" pitchFamily="34" charset="0"/>
                <a:cs typeface="Times New Roman" panose="02020603050405020304" pitchFamily="18" charset="0"/>
              </a:rPr>
              <a:t>phán</a:t>
            </a:r>
            <a:r>
              <a:rPr lang="en-US" sz="2400" dirty="0">
                <a:solidFill>
                  <a:schemeClr val="accent2">
                    <a:lumMod val="20000"/>
                    <a:lumOff val="80000"/>
                  </a:schemeClr>
                </a:solidFill>
                <a:latin typeface="#9Slide03 AllRoundGothic" panose="020B0703020202020104" pitchFamily="34" charset="0"/>
                <a:cs typeface="Times New Roman" panose="02020603050405020304" pitchFamily="18" charset="0"/>
              </a:rPr>
              <a:t>!</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1" name="Rounded Rectangle 10"/>
          <p:cNvSpPr/>
          <p:nvPr/>
        </p:nvSpPr>
        <p:spPr>
          <a:xfrm>
            <a:off x="2860765" y="158282"/>
            <a:ext cx="6781473" cy="849628"/>
          </a:xfrm>
          <a:prstGeom prst="roundRect">
            <a:avLst/>
          </a:prstGeom>
          <a:ln w="38100"/>
        </p:spPr>
        <p:style>
          <a:lnRef idx="2">
            <a:schemeClr val="accent4"/>
          </a:lnRef>
          <a:fillRef idx="1">
            <a:schemeClr val="lt1"/>
          </a:fillRef>
          <a:effectRef idx="0">
            <a:schemeClr val="accent4"/>
          </a:effectRef>
          <a:fontRef idx="minor">
            <a:schemeClr val="dk1"/>
          </a:fontRef>
        </p:style>
        <p:txBody>
          <a:bodyPr rtlCol="0" anchor="ctr"/>
          <a:lstStyle/>
          <a:p>
            <a:pPr algn="ctr"/>
            <a:r>
              <a:rPr lang="vi-VN" sz="3600" b="1" dirty="0">
                <a:solidFill>
                  <a:srgbClr val="0070C0"/>
                </a:solidFill>
                <a:latin typeface="+mj-lt"/>
              </a:rPr>
              <a:t>4. LIÊN HỆ RÚT RA BÀI HỌC </a:t>
            </a:r>
            <a:endParaRPr lang="vi-VN" sz="3600" b="1" dirty="0">
              <a:solidFill>
                <a:srgbClr val="0070C0"/>
              </a:solidFill>
              <a:latin typeface="+mj-lt"/>
              <a:cs typeface="Times New Roman" panose="02020603050405020304" pitchFamily="18" charset="0"/>
            </a:endParaRPr>
          </a:p>
        </p:txBody>
      </p:sp>
      <p:sp>
        <p:nvSpPr>
          <p:cNvPr id="3" name="Text Placeholder 2"/>
          <p:cNvSpPr>
            <a:spLocks noGrp="1"/>
          </p:cNvSpPr>
          <p:nvPr>
            <p:ph type="body" idx="1"/>
          </p:nvPr>
        </p:nvSpPr>
        <p:spPr>
          <a:xfrm>
            <a:off x="839788" y="1317183"/>
            <a:ext cx="5157787" cy="823912"/>
          </a:xfrm>
        </p:spPr>
        <p:txBody>
          <a:bodyPr>
            <a:normAutofit/>
          </a:bodyPr>
          <a:lstStyle/>
          <a:p>
            <a:pPr algn="ctr"/>
            <a:r>
              <a:rPr lang="vi-VN" sz="3200" dirty="0">
                <a:solidFill>
                  <a:srgbClr val="7030A0"/>
                </a:solidFill>
                <a:effectLst>
                  <a:outerShdw blurRad="38100" dist="38100" dir="2700000" algn="tl">
                    <a:srgbClr val="000000">
                      <a:alpha val="43137"/>
                    </a:srgbClr>
                  </a:outerShdw>
                </a:effectLst>
                <a:latin typeface="+mj-lt"/>
              </a:rPr>
              <a:t>LỖI THƯỜNG GẶP</a:t>
            </a:r>
          </a:p>
        </p:txBody>
      </p:sp>
      <p:sp>
        <p:nvSpPr>
          <p:cNvPr id="4" name="Content Placeholder 3"/>
          <p:cNvSpPr>
            <a:spLocks noGrp="1"/>
          </p:cNvSpPr>
          <p:nvPr>
            <p:ph sz="half" idx="2"/>
          </p:nvPr>
        </p:nvSpPr>
        <p:spPr>
          <a:xfrm>
            <a:off x="839788" y="2293518"/>
            <a:ext cx="5035730" cy="3869599"/>
          </a:xfrm>
        </p:spPr>
        <p:txBody>
          <a:bodyPr/>
          <a:lstStyle/>
          <a:p>
            <a:pPr marL="0" indent="0" algn="just">
              <a:buNone/>
            </a:pPr>
            <a:r>
              <a:rPr lang="vi-VN" b="1" dirty="0">
                <a:latin typeface="+mj-lt"/>
              </a:rPr>
              <a:t>Mang tính hô hào, khẩu hiệu, thiếu liên hệ thực tiễn </a:t>
            </a:r>
          </a:p>
          <a:p>
            <a:pPr algn="just">
              <a:buFont typeface="Wingdings" panose="05000000000000000000" pitchFamily="2" charset="2"/>
              <a:buChar char="v"/>
            </a:pPr>
            <a:endParaRPr lang="vi-VN" b="1" dirty="0">
              <a:latin typeface="+mj-lt"/>
            </a:endParaRPr>
          </a:p>
        </p:txBody>
      </p:sp>
      <p:sp>
        <p:nvSpPr>
          <p:cNvPr id="5" name="Text Placeholder 4"/>
          <p:cNvSpPr>
            <a:spLocks noGrp="1"/>
          </p:cNvSpPr>
          <p:nvPr>
            <p:ph type="body" sz="quarter" idx="3"/>
          </p:nvPr>
        </p:nvSpPr>
        <p:spPr>
          <a:xfrm>
            <a:off x="6106219" y="1166191"/>
            <a:ext cx="5183188" cy="823912"/>
          </a:xfrm>
        </p:spPr>
        <p:txBody>
          <a:bodyPr>
            <a:normAutofit/>
          </a:bodyPr>
          <a:lstStyle/>
          <a:p>
            <a:pPr algn="ctr"/>
            <a:r>
              <a:rPr lang="vi-VN" sz="3200" dirty="0">
                <a:solidFill>
                  <a:srgbClr val="7030A0"/>
                </a:solidFill>
                <a:effectLst>
                  <a:outerShdw blurRad="38100" dist="38100" dir="2700000" algn="tl">
                    <a:srgbClr val="000000">
                      <a:alpha val="43137"/>
                    </a:srgbClr>
                  </a:outerShdw>
                </a:effectLst>
                <a:latin typeface="+mj-lt"/>
              </a:rPr>
              <a:t>GIẢI PHÁP</a:t>
            </a:r>
          </a:p>
        </p:txBody>
      </p:sp>
      <p:sp>
        <p:nvSpPr>
          <p:cNvPr id="6" name="Content Placeholder 5"/>
          <p:cNvSpPr>
            <a:spLocks noGrp="1"/>
          </p:cNvSpPr>
          <p:nvPr>
            <p:ph sz="quarter" idx="4"/>
          </p:nvPr>
        </p:nvSpPr>
        <p:spPr>
          <a:xfrm>
            <a:off x="6119633" y="2171210"/>
            <a:ext cx="5545184" cy="3869598"/>
          </a:xfrm>
        </p:spPr>
        <p:txBody>
          <a:bodyPr>
            <a:normAutofit/>
          </a:bodyPr>
          <a:lstStyle/>
          <a:p>
            <a:pPr marL="0" indent="0" algn="just">
              <a:lnSpc>
                <a:spcPct val="120000"/>
              </a:lnSpc>
              <a:spcBef>
                <a:spcPts val="0"/>
              </a:spcBef>
              <a:buNone/>
            </a:pPr>
            <a:r>
              <a:rPr lang="vi-VN" b="1" dirty="0">
                <a:latin typeface="+mj-lt"/>
              </a:rPr>
              <a:t>Nhận thức</a:t>
            </a:r>
            <a:r>
              <a:rPr lang="en-US" b="1" dirty="0">
                <a:latin typeface="+mj-lt"/>
              </a:rPr>
              <a:t>:</a:t>
            </a:r>
            <a:endParaRPr lang="vi-VN" b="1" dirty="0">
              <a:latin typeface="+mj-lt"/>
            </a:endParaRPr>
          </a:p>
          <a:p>
            <a:pPr marL="0" indent="0" algn="just">
              <a:lnSpc>
                <a:spcPct val="120000"/>
              </a:lnSpc>
              <a:spcBef>
                <a:spcPts val="0"/>
              </a:spcBef>
              <a:buNone/>
            </a:pPr>
            <a:r>
              <a:rPr lang="vi-VN" b="1" dirty="0">
                <a:latin typeface="+mj-lt"/>
              </a:rPr>
              <a:t>Hành động:</a:t>
            </a:r>
          </a:p>
          <a:p>
            <a:pPr marL="0" indent="0" algn="just">
              <a:lnSpc>
                <a:spcPct val="120000"/>
              </a:lnSpc>
              <a:spcBef>
                <a:spcPts val="0"/>
              </a:spcBef>
              <a:buNone/>
            </a:pPr>
            <a:r>
              <a:rPr lang="vi-VN" b="1" dirty="0">
                <a:latin typeface="+mj-lt"/>
              </a:rPr>
              <a:t>+ Những hành động cao cả </a:t>
            </a:r>
          </a:p>
          <a:p>
            <a:pPr marL="0" indent="0" algn="just">
              <a:lnSpc>
                <a:spcPct val="120000"/>
              </a:lnSpc>
              <a:spcBef>
                <a:spcPts val="0"/>
              </a:spcBef>
              <a:buNone/>
            </a:pPr>
            <a:r>
              <a:rPr lang="vi-VN" b="1" dirty="0">
                <a:latin typeface="+mj-lt"/>
              </a:rPr>
              <a:t>+ Những việc làm bình dị hàng ngày</a:t>
            </a:r>
          </a:p>
          <a:p>
            <a:pPr marL="0" indent="0" algn="just">
              <a:lnSpc>
                <a:spcPct val="120000"/>
              </a:lnSpc>
              <a:spcBef>
                <a:spcPts val="0"/>
              </a:spcBef>
              <a:buNone/>
            </a:pPr>
            <a:r>
              <a:rPr lang="vi-VN" b="1" dirty="0">
                <a:solidFill>
                  <a:srgbClr val="FFFF00"/>
                </a:solidFill>
                <a:latin typeface="+mj-lt"/>
              </a:rPr>
              <a:t> </a:t>
            </a:r>
            <a:r>
              <a:rPr lang="vi-VN" b="1" dirty="0">
                <a:solidFill>
                  <a:srgbClr val="FF0000"/>
                </a:solidFill>
                <a:latin typeface="+mj-lt"/>
                <a:sym typeface="Symbol" panose="05050102010706020507" pitchFamily="18" charset="2"/>
              </a:rPr>
              <a:t></a:t>
            </a:r>
            <a:r>
              <a:rPr lang="vi-VN" b="1" dirty="0">
                <a:solidFill>
                  <a:srgbClr val="FF0000"/>
                </a:solidFill>
                <a:latin typeface="+mj-lt"/>
              </a:rPr>
              <a:t> Gửi gắm thông điệp</a:t>
            </a:r>
          </a:p>
        </p:txBody>
      </p:sp>
      <p:cxnSp>
        <p:nvCxnSpPr>
          <p:cNvPr id="7" name="Straight Connector 6"/>
          <p:cNvCxnSpPr/>
          <p:nvPr/>
        </p:nvCxnSpPr>
        <p:spPr>
          <a:xfrm>
            <a:off x="5997575" y="1166191"/>
            <a:ext cx="0" cy="5208482"/>
          </a:xfrm>
          <a:prstGeom prst="line">
            <a:avLst/>
          </a:prstGeom>
          <a:ln w="38100">
            <a:solidFill>
              <a:srgbClr val="FF0000"/>
            </a:solidFill>
            <a:prstDash val="solid"/>
          </a:ln>
        </p:spPr>
        <p:style>
          <a:lnRef idx="3">
            <a:schemeClr val="accent2"/>
          </a:lnRef>
          <a:fillRef idx="0">
            <a:schemeClr val="accent2"/>
          </a:fillRef>
          <a:effectRef idx="2">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
</file>

<file path=ppt/theme/theme1.xml><?xml version="1.0" encoding="utf-8"?>
<a:theme xmlns:a="http://schemas.openxmlformats.org/drawingml/2006/main" name="Office Theme">
  <a:themeElements>
    <a:clrScheme name="Color of 2020">
      <a:dk1>
        <a:srgbClr val="3F3F3F"/>
      </a:dk1>
      <a:lt1>
        <a:sysClr val="window" lastClr="FFFFFF"/>
      </a:lt1>
      <a:dk2>
        <a:srgbClr val="1D4E89"/>
      </a:dk2>
      <a:lt2>
        <a:srgbClr val="E7E6E6"/>
      </a:lt2>
      <a:accent1>
        <a:srgbClr val="4FC1E9"/>
      </a:accent1>
      <a:accent2>
        <a:srgbClr val="48CFAD"/>
      </a:accent2>
      <a:accent3>
        <a:srgbClr val="A0D468"/>
      </a:accent3>
      <a:accent4>
        <a:srgbClr val="FFCE54"/>
      </a:accent4>
      <a:accent5>
        <a:srgbClr val="FC6E51"/>
      </a:accent5>
      <a:accent6>
        <a:srgbClr val="ED5565"/>
      </a:accent6>
      <a:hlink>
        <a:srgbClr val="5D9CEC"/>
      </a:hlink>
      <a:folHlink>
        <a:srgbClr val="AC92EC"/>
      </a:folHlink>
    </a:clrScheme>
    <a:fontScheme name="Custom 5">
      <a:majorFont>
        <a:latin typeface="A3.OpenSansBold-San"/>
        <a:ea typeface=""/>
        <a:cs typeface=""/>
      </a:majorFont>
      <a:minorFont>
        <a:latin typeface="A3.OpenSans-S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gn="l">
          <a:defRPr sz="1600" smtClean="0"/>
        </a:defPPr>
      </a:lstStyle>
    </a:txDef>
  </a:objectDefaults>
  <a:extraClrSchemeLst/>
  <a:extLst>
    <a:ext uri="{05A4C25C-085E-4340-85A3-A5531E510DB2}">
      <thm15:themeFamily xmlns:thm15="http://schemas.microsoft.com/office/thememl/2012/main" name="Presentation1" id="{10A84C02-4F09-40FE-82F3-79312BC08B2E}" vid="{69A41932-5ED9-47B3-8A6B-37B62AB78E10}"/>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0A84C02-4F09-40FE-82F3-79312BC08B2E}" vid="{8CF0B9B1-669A-4898-A12F-E87E9FA76E1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136</TotalTime>
  <Words>3374</Words>
  <Application>Microsoft Office PowerPoint</Application>
  <PresentationFormat>Widescreen</PresentationFormat>
  <Paragraphs>250</Paragraphs>
  <Slides>34</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34</vt:i4>
      </vt:variant>
    </vt:vector>
  </HeadingPairs>
  <TitlesOfParts>
    <vt:vector size="45" baseType="lpstr">
      <vt:lpstr>#9Slide03 AllRoundGothic</vt:lpstr>
      <vt:lpstr>A3.OpenSansBold-San</vt:lpstr>
      <vt:lpstr>A3.OpenSans-San</vt:lpstr>
      <vt:lpstr>Arial</vt:lpstr>
      <vt:lpstr>Calibri</vt:lpstr>
      <vt:lpstr>Calibri Light</vt:lpstr>
      <vt:lpstr>Times</vt:lpstr>
      <vt:lpstr>Times New Roman</vt:lpstr>
      <vt:lpstr>Wingdings</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 Bàn bạc, mở rộng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Đề: Viết một đoạn văn nêu suy nghĩ của em về ý thức trách nhiệm đối với công việc.</vt:lpstr>
      <vt:lpstr>Ý 1: Giải thích </vt:lpstr>
      <vt:lpstr>Ý 2: Biểu hiện</vt:lpstr>
      <vt:lpstr>Ý 3 BÀN LUẬN: Quả thật, ý thức trách nhiệm đối với công việc là vô cùng quan trọng và cần thiết vì:</vt:lpstr>
      <vt:lpstr>Ý 4: Mở rộng vấn đề</vt:lpstr>
      <vt:lpstr>Ý 5: bài học nhận thức hành động, Liên hệ bản thân </vt:lpstr>
      <vt:lpstr>Đề: Hãy trình bày suy nghĩ của em về “bệnh vô cảm” trong  xã hội hiện nay.</vt:lpstr>
      <vt:lpstr>Đề: Hãy trình bày suy nghĩ của em về “bệnh vô cảm” trong  xã hội hiện nay.</vt:lpstr>
      <vt:lpstr>PowerPoint Presentation</vt:lpstr>
      <vt:lpstr>PowerPoint Presentation</vt:lpstr>
      <vt:lpstr>PowerPoint Presentation</vt:lpstr>
      <vt:lpstr>PowerPoint Presentation</vt:lpstr>
      <vt:lpstr>PowerPoint Presentation</vt:lpstr>
      <vt:lpstr>Đề 1: SUY NGHĨ  VỀ VẤN ĐỀ RÁC THẢI HIỆN NAY</vt:lpstr>
      <vt:lpstr>Đề 1: SUY NGHĨ  VỀ VẤN ĐỀ RÁC THẢI HIỆN NAY</vt:lpstr>
      <vt:lpstr>Đề 1: SUY NGHĨ  VỀ VẤN ĐỀ RÁC THẢI HIỆN NAY</vt:lpstr>
      <vt:lpstr>Đề 1: SUY NGHĨ  VỀ VẤN ĐỀ RÁC THẢI HIỆN NAY</vt:lpstr>
      <vt:lpstr>Đề 1: SUY NGHĨ  VỀ VẤN ĐỀ RÁC THẢI HIỆN NAY</vt:lpstr>
      <vt:lpstr>Đề 1: SUY NGHĨ  VỀ VẤN ĐỀ RÁC THẢI HIỆN NAY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Nguyễn Vũ Minh Huy</dc:creator>
  <cp:lastModifiedBy>Nguyễn Vũ Minh Huy</cp:lastModifiedBy>
  <cp:revision>10</cp:revision>
  <dcterms:created xsi:type="dcterms:W3CDTF">2022-03-09T08:51:43Z</dcterms:created>
  <dcterms:modified xsi:type="dcterms:W3CDTF">2022-03-14T11:56:13Z</dcterms:modified>
</cp:coreProperties>
</file>