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7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C7C5A-A53E-4BFE-947F-7A19C2FA8AFB}" v="1" dt="2022-08-10T18:53:40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4CC7C5A-A53E-4BFE-947F-7A19C2FA8AFB}"/>
    <pc:docChg chg="modSld">
      <pc:chgData name="T H" userId="270efafb50020bd6" providerId="LiveId" clId="{14CC7C5A-A53E-4BFE-947F-7A19C2FA8AFB}" dt="2022-08-10T18:54:42.031" v="163" actId="20577"/>
      <pc:docMkLst>
        <pc:docMk/>
      </pc:docMkLst>
      <pc:sldChg chg="addSp modSp mod">
        <pc:chgData name="T H" userId="270efafb50020bd6" providerId="LiveId" clId="{14CC7C5A-A53E-4BFE-947F-7A19C2FA8AFB}" dt="2022-08-10T18:54:42.031" v="163" actId="20577"/>
        <pc:sldMkLst>
          <pc:docMk/>
          <pc:sldMk cId="4184934910" sldId="427"/>
        </pc:sldMkLst>
        <pc:spChg chg="mod">
          <ac:chgData name="T H" userId="270efafb50020bd6" providerId="LiveId" clId="{14CC7C5A-A53E-4BFE-947F-7A19C2FA8AFB}" dt="2022-08-10T18:54:42.031" v="163" actId="20577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 H" userId="270efafb50020bd6" providerId="LiveId" clId="{14CC7C5A-A53E-4BFE-947F-7A19C2FA8AFB}" dt="2022-08-10T18:50:44.948" v="116" actId="20577"/>
          <ac:spMkLst>
            <pc:docMk/>
            <pc:sldMk cId="4184934910" sldId="427"/>
            <ac:spMk id="26" creationId="{00000000-0000-0000-0000-000000000000}"/>
          </ac:spMkLst>
        </pc:spChg>
        <pc:picChg chg="add mod">
          <ac:chgData name="T H" userId="270efafb50020bd6" providerId="LiveId" clId="{14CC7C5A-A53E-4BFE-947F-7A19C2FA8AFB}" dt="2022-08-10T18:53:55.633" v="123" actId="1076"/>
          <ac:picMkLst>
            <pc:docMk/>
            <pc:sldMk cId="4184934910" sldId="427"/>
            <ac:picMk id="2" creationId="{8B2EA910-5414-65E4-747D-77D4D392530F}"/>
          </ac:picMkLst>
        </pc:picChg>
      </pc:sldChg>
    </pc:docChg>
  </pc:docChgLst>
  <pc:docChgLst>
    <pc:chgData name="Trang Ha" userId="270efafb50020bd6" providerId="LiveId" clId="{362C9CA8-541C-4818-B3B6-156E35F90587}"/>
    <pc:docChg chg="modSld">
      <pc:chgData name="Trang Ha" userId="270efafb50020bd6" providerId="LiveId" clId="{362C9CA8-541C-4818-B3B6-156E35F90587}" dt="2022-07-30T05:21:07.497" v="74" actId="20577"/>
      <pc:docMkLst>
        <pc:docMk/>
      </pc:docMkLst>
      <pc:sldChg chg="delSp modSp mod">
        <pc:chgData name="Trang Ha" userId="270efafb50020bd6" providerId="LiveId" clId="{362C9CA8-541C-4818-B3B6-156E35F90587}" dt="2022-07-30T05:21:07.497" v="74" actId="20577"/>
        <pc:sldMkLst>
          <pc:docMk/>
          <pc:sldMk cId="4184934910" sldId="427"/>
        </pc:sldMkLst>
        <pc:spChg chg="mod">
          <ac:chgData name="Trang Ha" userId="270efafb50020bd6" providerId="LiveId" clId="{362C9CA8-541C-4818-B3B6-156E35F90587}" dt="2022-07-30T05:21:07.497" v="74" actId="20577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362C9CA8-541C-4818-B3B6-156E35F90587}" dt="2022-07-30T05:20:53.059" v="42" actId="20577"/>
          <ac:spMkLst>
            <pc:docMk/>
            <pc:sldMk cId="4184934910" sldId="427"/>
            <ac:spMk id="26" creationId="{00000000-0000-0000-0000-000000000000}"/>
          </ac:spMkLst>
        </pc:spChg>
        <pc:picChg chg="del">
          <ac:chgData name="Trang Ha" userId="270efafb50020bd6" providerId="LiveId" clId="{362C9CA8-541C-4818-B3B6-156E35F90587}" dt="2022-07-30T05:20:55.183" v="43" actId="478"/>
          <ac:picMkLst>
            <pc:docMk/>
            <pc:sldMk cId="4184934910" sldId="427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255239" cy="907047"/>
            <a:chOff x="4539228" y="210532"/>
            <a:chExt cx="6149694" cy="90704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149694" cy="907047"/>
              <a:chOff x="4539228" y="210532"/>
              <a:chExt cx="6149694" cy="90704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CHA SẼ LUÔN Ở BÊN CON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922098"/>
            <a:ext cx="7239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 loạn: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tình trạng lộn xộn, không kiểm soát được.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EA910-5414-65E4-747D-77D4D392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19" y="1656271"/>
            <a:ext cx="6925054" cy="62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9666</TotalTime>
  <Words>32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1041</cp:revision>
  <dcterms:created xsi:type="dcterms:W3CDTF">2008-09-09T22:52:10Z</dcterms:created>
  <dcterms:modified xsi:type="dcterms:W3CDTF">2022-08-10T18:54:48Z</dcterms:modified>
</cp:coreProperties>
</file>