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24"/>
  </p:notesMasterIdLst>
  <p:sldIdLst>
    <p:sldId id="312" r:id="rId2"/>
    <p:sldId id="257" r:id="rId3"/>
    <p:sldId id="314" r:id="rId4"/>
    <p:sldId id="315" r:id="rId5"/>
    <p:sldId id="256" r:id="rId6"/>
    <p:sldId id="258" r:id="rId7"/>
    <p:sldId id="260" r:id="rId8"/>
    <p:sldId id="317" r:id="rId9"/>
    <p:sldId id="261" r:id="rId10"/>
    <p:sldId id="267" r:id="rId11"/>
    <p:sldId id="318" r:id="rId12"/>
    <p:sldId id="319" r:id="rId13"/>
    <p:sldId id="320" r:id="rId14"/>
    <p:sldId id="321" r:id="rId15"/>
    <p:sldId id="322" r:id="rId16"/>
    <p:sldId id="323" r:id="rId17"/>
    <p:sldId id="275" r:id="rId18"/>
    <p:sldId id="324" r:id="rId19"/>
    <p:sldId id="326" r:id="rId20"/>
    <p:sldId id="325" r:id="rId21"/>
    <p:sldId id="327" r:id="rId22"/>
    <p:sldId id="313"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4BF65F-DDF4-41EA-9B8F-2EB5A6A1F62C}">
  <a:tblStyle styleId="{744BF65F-DDF4-41EA-9B8F-2EB5A6A1F62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5"/>
        <p:cNvGrpSpPr/>
        <p:nvPr/>
      </p:nvGrpSpPr>
      <p:grpSpPr>
        <a:xfrm>
          <a:off x="0" y="0"/>
          <a:ext cx="0" cy="0"/>
          <a:chOff x="0" y="0"/>
          <a:chExt cx="0" cy="0"/>
        </a:xfrm>
      </p:grpSpPr>
      <p:sp>
        <p:nvSpPr>
          <p:cNvPr id="14506" name="Google Shape;14506;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7" name="Google Shape;14507;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5425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0"/>
        <p:cNvGrpSpPr/>
        <p:nvPr/>
      </p:nvGrpSpPr>
      <p:grpSpPr>
        <a:xfrm>
          <a:off x="0" y="0"/>
          <a:ext cx="0" cy="0"/>
          <a:chOff x="0" y="0"/>
          <a:chExt cx="0" cy="0"/>
        </a:xfrm>
      </p:grpSpPr>
      <p:sp>
        <p:nvSpPr>
          <p:cNvPr id="15581" name="Google Shape;15581;gecc7082a3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2" name="Google Shape;15582;gecc7082a3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5"/>
        <p:cNvGrpSpPr/>
        <p:nvPr/>
      </p:nvGrpSpPr>
      <p:grpSpPr>
        <a:xfrm>
          <a:off x="0" y="0"/>
          <a:ext cx="0" cy="0"/>
          <a:chOff x="0" y="0"/>
          <a:chExt cx="0" cy="0"/>
        </a:xfrm>
      </p:grpSpPr>
      <p:sp>
        <p:nvSpPr>
          <p:cNvPr id="14506" name="Google Shape;14506;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7" name="Google Shape;14507;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862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2"/>
        <p:cNvGrpSpPr/>
        <p:nvPr/>
      </p:nvGrpSpPr>
      <p:grpSpPr>
        <a:xfrm>
          <a:off x="0" y="0"/>
          <a:ext cx="0" cy="0"/>
          <a:chOff x="0" y="0"/>
          <a:chExt cx="0" cy="0"/>
        </a:xfrm>
      </p:grpSpPr>
      <p:sp>
        <p:nvSpPr>
          <p:cNvPr id="14583" name="Google Shape;14583;g102058231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4" name="Google Shape;14584;g102058231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2"/>
        <p:cNvGrpSpPr/>
        <p:nvPr/>
      </p:nvGrpSpPr>
      <p:grpSpPr>
        <a:xfrm>
          <a:off x="0" y="0"/>
          <a:ext cx="0" cy="0"/>
          <a:chOff x="0" y="0"/>
          <a:chExt cx="0" cy="0"/>
        </a:xfrm>
      </p:grpSpPr>
      <p:sp>
        <p:nvSpPr>
          <p:cNvPr id="14583" name="Google Shape;14583;g102058231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4" name="Google Shape;14584;g102058231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7197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2"/>
        <p:cNvGrpSpPr/>
        <p:nvPr/>
      </p:nvGrpSpPr>
      <p:grpSpPr>
        <a:xfrm>
          <a:off x="0" y="0"/>
          <a:ext cx="0" cy="0"/>
          <a:chOff x="0" y="0"/>
          <a:chExt cx="0" cy="0"/>
        </a:xfrm>
      </p:grpSpPr>
      <p:sp>
        <p:nvSpPr>
          <p:cNvPr id="14583" name="Google Shape;14583;g102058231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4" name="Google Shape;14584;g102058231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9510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5"/>
        <p:cNvGrpSpPr/>
        <p:nvPr/>
      </p:nvGrpSpPr>
      <p:grpSpPr>
        <a:xfrm>
          <a:off x="0" y="0"/>
          <a:ext cx="0" cy="0"/>
          <a:chOff x="0" y="0"/>
          <a:chExt cx="0" cy="0"/>
        </a:xfrm>
      </p:grpSpPr>
      <p:sp>
        <p:nvSpPr>
          <p:cNvPr id="14506" name="Google Shape;14506;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7" name="Google Shape;14507;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0"/>
        <p:cNvGrpSpPr/>
        <p:nvPr/>
      </p:nvGrpSpPr>
      <p:grpSpPr>
        <a:xfrm>
          <a:off x="0" y="0"/>
          <a:ext cx="0" cy="0"/>
          <a:chOff x="0" y="0"/>
          <a:chExt cx="0" cy="0"/>
        </a:xfrm>
      </p:grpSpPr>
      <p:sp>
        <p:nvSpPr>
          <p:cNvPr id="14601" name="Google Shape;1460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2" name="Google Shape;1460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9"/>
        <p:cNvGrpSpPr/>
        <p:nvPr/>
      </p:nvGrpSpPr>
      <p:grpSpPr>
        <a:xfrm>
          <a:off x="0" y="0"/>
          <a:ext cx="0" cy="0"/>
          <a:chOff x="0" y="0"/>
          <a:chExt cx="0" cy="0"/>
        </a:xfrm>
      </p:grpSpPr>
      <p:sp>
        <p:nvSpPr>
          <p:cNvPr id="14990" name="Google Shape;14990;gecc7082a3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91" name="Google Shape;14991;gecc7082a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40241" y="539995"/>
            <a:ext cx="4063478" cy="4063513"/>
            <a:chOff x="2540241" y="539995"/>
            <a:chExt cx="4063478" cy="4063513"/>
          </a:xfrm>
        </p:grpSpPr>
        <p:grpSp>
          <p:nvGrpSpPr>
            <p:cNvPr id="10" name="Google Shape;10;p2"/>
            <p:cNvGrpSpPr/>
            <p:nvPr/>
          </p:nvGrpSpPr>
          <p:grpSpPr>
            <a:xfrm>
              <a:off x="2693235" y="703668"/>
              <a:ext cx="885398" cy="893069"/>
              <a:chOff x="2781975" y="3951500"/>
              <a:chExt cx="640525" cy="646075"/>
            </a:xfrm>
          </p:grpSpPr>
          <p:sp>
            <p:nvSpPr>
              <p:cNvPr id="11" name="Google Shape;11;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
            <p:cNvGrpSpPr/>
            <p:nvPr/>
          </p:nvGrpSpPr>
          <p:grpSpPr>
            <a:xfrm>
              <a:off x="5652643" y="1012843"/>
              <a:ext cx="885398" cy="893069"/>
              <a:chOff x="2781975" y="3951500"/>
              <a:chExt cx="640525" cy="646075"/>
            </a:xfrm>
          </p:grpSpPr>
          <p:sp>
            <p:nvSpPr>
              <p:cNvPr id="268" name="Google Shape;268;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2"/>
            <p:cNvGrpSpPr/>
            <p:nvPr/>
          </p:nvGrpSpPr>
          <p:grpSpPr>
            <a:xfrm>
              <a:off x="5673099" y="3256281"/>
              <a:ext cx="885398" cy="893069"/>
              <a:chOff x="2781975" y="3951500"/>
              <a:chExt cx="640525" cy="646075"/>
            </a:xfrm>
          </p:grpSpPr>
          <p:sp>
            <p:nvSpPr>
              <p:cNvPr id="525" name="Google Shape;525;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2"/>
            <p:cNvGrpSpPr/>
            <p:nvPr/>
          </p:nvGrpSpPr>
          <p:grpSpPr>
            <a:xfrm>
              <a:off x="2672770" y="3466944"/>
              <a:ext cx="885398" cy="893069"/>
              <a:chOff x="2781975" y="3951500"/>
              <a:chExt cx="640525" cy="646075"/>
            </a:xfrm>
          </p:grpSpPr>
          <p:sp>
            <p:nvSpPr>
              <p:cNvPr id="782" name="Google Shape;782;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2"/>
            <p:cNvGrpSpPr/>
            <p:nvPr/>
          </p:nvGrpSpPr>
          <p:grpSpPr>
            <a:xfrm>
              <a:off x="2540241" y="539995"/>
              <a:ext cx="4063478" cy="4063513"/>
              <a:chOff x="3218850" y="1285900"/>
              <a:chExt cx="2939650" cy="2939675"/>
            </a:xfrm>
          </p:grpSpPr>
          <p:sp>
            <p:nvSpPr>
              <p:cNvPr id="1039" name="Google Shape;1039;p2"/>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3" name="Google Shape;1043;p2"/>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2"/>
          <p:cNvSpPr txBox="1">
            <a:spLocks noGrp="1"/>
          </p:cNvSpPr>
          <p:nvPr>
            <p:ph type="ctrTitle"/>
          </p:nvPr>
        </p:nvSpPr>
        <p:spPr>
          <a:xfrm>
            <a:off x="339125" y="1902300"/>
            <a:ext cx="8470500" cy="1255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90000"/>
              </a:lnSpc>
              <a:spcBef>
                <a:spcPts val="0"/>
              </a:spcBef>
              <a:spcAft>
                <a:spcPts val="0"/>
              </a:spcAft>
              <a:buClr>
                <a:srgbClr val="191919"/>
              </a:buClr>
              <a:buSzPts val="5200"/>
              <a:buNone/>
              <a:defRPr sz="32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52" name="Google Shape;1052;p2"/>
          <p:cNvSpPr txBox="1">
            <a:spLocks noGrp="1"/>
          </p:cNvSpPr>
          <p:nvPr>
            <p:ph type="subTitle" idx="1"/>
          </p:nvPr>
        </p:nvSpPr>
        <p:spPr>
          <a:xfrm>
            <a:off x="2471850" y="3158100"/>
            <a:ext cx="4200300" cy="409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14228"/>
        <p:cNvGrpSpPr/>
        <p:nvPr/>
      </p:nvGrpSpPr>
      <p:grpSpPr>
        <a:xfrm>
          <a:off x="0" y="0"/>
          <a:ext cx="0" cy="0"/>
          <a:chOff x="0" y="0"/>
          <a:chExt cx="0" cy="0"/>
        </a:xfrm>
      </p:grpSpPr>
      <p:grpSp>
        <p:nvGrpSpPr>
          <p:cNvPr id="14229" name="Google Shape;14229;p34"/>
          <p:cNvGrpSpPr/>
          <p:nvPr/>
        </p:nvGrpSpPr>
        <p:grpSpPr>
          <a:xfrm>
            <a:off x="70051" y="76201"/>
            <a:ext cx="640525" cy="646075"/>
            <a:chOff x="2781975" y="3951500"/>
            <a:chExt cx="640525" cy="646075"/>
          </a:xfrm>
        </p:grpSpPr>
        <p:sp>
          <p:nvSpPr>
            <p:cNvPr id="14230" name="Google Shape;14230;p3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3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3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3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3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3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3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3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3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3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3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3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3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3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3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3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3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3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3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3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3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3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3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3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3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3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3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3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3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3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3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3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3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3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3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3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3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3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3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3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3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3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3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3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3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3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3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3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3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3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3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3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3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3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3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3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3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3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3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3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3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3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3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3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3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3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3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3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3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3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3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3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3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3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3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3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3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3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3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3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3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3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3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3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3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3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3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3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3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3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3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3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3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3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3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3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3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3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3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3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3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3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3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3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3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3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3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3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3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3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3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3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3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3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3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3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3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3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3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3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3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3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3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3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3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3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3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3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3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3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3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3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3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3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3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3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3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3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3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3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3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3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3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3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3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3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3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3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3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3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3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3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3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3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3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3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3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3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3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3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3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3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3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3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3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3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3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3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3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3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3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3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3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3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3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3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3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3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3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3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3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3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3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3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3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3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3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3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3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3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3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3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3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3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3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3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3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4427;p3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4428;p3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3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3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3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3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3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3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3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3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3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3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3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3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3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3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3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3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3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3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3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3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3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3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3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3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3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3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3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3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3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3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3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3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3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3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3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3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3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3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3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3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3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3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3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3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3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3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3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3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3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3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3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3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3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3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3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3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3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86" name="Google Shape;14486;p34"/>
          <p:cNvSpPr/>
          <p:nvPr/>
        </p:nvSpPr>
        <p:spPr>
          <a:xfrm>
            <a:off x="334200" y="291775"/>
            <a:ext cx="8475600" cy="4562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7" name="Google Shape;14487;p34"/>
          <p:cNvGrpSpPr/>
          <p:nvPr/>
        </p:nvGrpSpPr>
        <p:grpSpPr>
          <a:xfrm>
            <a:off x="104720" y="357140"/>
            <a:ext cx="470274" cy="548630"/>
            <a:chOff x="9873" y="1240062"/>
            <a:chExt cx="545434" cy="640998"/>
          </a:xfrm>
        </p:grpSpPr>
        <p:cxnSp>
          <p:nvCxnSpPr>
            <p:cNvPr id="14488" name="Google Shape;14488;p34"/>
            <p:cNvCxnSpPr>
              <a:stCxn id="14489" idx="6"/>
              <a:endCxn id="1449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491" name="Google Shape;14491;p34"/>
            <p:cNvGrpSpPr/>
            <p:nvPr/>
          </p:nvGrpSpPr>
          <p:grpSpPr>
            <a:xfrm rot="10800000">
              <a:off x="9873" y="1628460"/>
              <a:ext cx="252600" cy="252600"/>
              <a:chOff x="6804422" y="-316297"/>
              <a:chExt cx="252600" cy="252600"/>
            </a:xfrm>
          </p:grpSpPr>
          <p:sp>
            <p:nvSpPr>
              <p:cNvPr id="14492" name="Google Shape;14492;p3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3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4" name="Google Shape;14494;p34"/>
            <p:cNvGrpSpPr/>
            <p:nvPr/>
          </p:nvGrpSpPr>
          <p:grpSpPr>
            <a:xfrm rot="10800000">
              <a:off x="39879" y="1240062"/>
              <a:ext cx="192600" cy="192600"/>
              <a:chOff x="7291941" y="112804"/>
              <a:chExt cx="192600" cy="192600"/>
            </a:xfrm>
          </p:grpSpPr>
          <p:sp>
            <p:nvSpPr>
              <p:cNvPr id="14490" name="Google Shape;14490;p3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3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6" name="Google Shape;14496;p34"/>
            <p:cNvGrpSpPr/>
            <p:nvPr/>
          </p:nvGrpSpPr>
          <p:grpSpPr>
            <a:xfrm rot="10800000">
              <a:off x="295808" y="1422120"/>
              <a:ext cx="259500" cy="259500"/>
              <a:chOff x="6969112" y="-17269"/>
              <a:chExt cx="259500" cy="259500"/>
            </a:xfrm>
          </p:grpSpPr>
          <p:sp>
            <p:nvSpPr>
              <p:cNvPr id="14489" name="Google Shape;14489;p3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3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498" name="Google Shape;14498;p34"/>
            <p:cNvCxnSpPr>
              <a:stCxn id="14492" idx="3"/>
              <a:endCxn id="1448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053"/>
        <p:cNvGrpSpPr/>
        <p:nvPr/>
      </p:nvGrpSpPr>
      <p:grpSpPr>
        <a:xfrm>
          <a:off x="0" y="0"/>
          <a:ext cx="0" cy="0"/>
          <a:chOff x="0" y="0"/>
          <a:chExt cx="0" cy="0"/>
        </a:xfrm>
      </p:grpSpPr>
      <p:grpSp>
        <p:nvGrpSpPr>
          <p:cNvPr id="1054" name="Google Shape;1054;p3"/>
          <p:cNvGrpSpPr/>
          <p:nvPr/>
        </p:nvGrpSpPr>
        <p:grpSpPr>
          <a:xfrm>
            <a:off x="4746291" y="539995"/>
            <a:ext cx="4063478" cy="4063513"/>
            <a:chOff x="2540241" y="539995"/>
            <a:chExt cx="4063478" cy="4063513"/>
          </a:xfrm>
        </p:grpSpPr>
        <p:grpSp>
          <p:nvGrpSpPr>
            <p:cNvPr id="1055" name="Google Shape;1055;p3"/>
            <p:cNvGrpSpPr/>
            <p:nvPr/>
          </p:nvGrpSpPr>
          <p:grpSpPr>
            <a:xfrm>
              <a:off x="2693235" y="703668"/>
              <a:ext cx="885398" cy="893069"/>
              <a:chOff x="2781975" y="3951500"/>
              <a:chExt cx="640525" cy="646075"/>
            </a:xfrm>
          </p:grpSpPr>
          <p:sp>
            <p:nvSpPr>
              <p:cNvPr id="1056" name="Google Shape;1056;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3"/>
            <p:cNvGrpSpPr/>
            <p:nvPr/>
          </p:nvGrpSpPr>
          <p:grpSpPr>
            <a:xfrm>
              <a:off x="5652643" y="1012843"/>
              <a:ext cx="885398" cy="893069"/>
              <a:chOff x="2781975" y="3951500"/>
              <a:chExt cx="640525" cy="646075"/>
            </a:xfrm>
          </p:grpSpPr>
          <p:sp>
            <p:nvSpPr>
              <p:cNvPr id="1313" name="Google Shape;1313;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3"/>
            <p:cNvGrpSpPr/>
            <p:nvPr/>
          </p:nvGrpSpPr>
          <p:grpSpPr>
            <a:xfrm>
              <a:off x="5673099" y="3256281"/>
              <a:ext cx="885398" cy="893069"/>
              <a:chOff x="2781975" y="3951500"/>
              <a:chExt cx="640525" cy="646075"/>
            </a:xfrm>
          </p:grpSpPr>
          <p:sp>
            <p:nvSpPr>
              <p:cNvPr id="1570" name="Google Shape;1570;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3"/>
            <p:cNvGrpSpPr/>
            <p:nvPr/>
          </p:nvGrpSpPr>
          <p:grpSpPr>
            <a:xfrm>
              <a:off x="2672770" y="3466944"/>
              <a:ext cx="885398" cy="893069"/>
              <a:chOff x="2781975" y="3951500"/>
              <a:chExt cx="640525" cy="646075"/>
            </a:xfrm>
          </p:grpSpPr>
          <p:sp>
            <p:nvSpPr>
              <p:cNvPr id="1827" name="Google Shape;1827;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3" name="Google Shape;2083;p3"/>
            <p:cNvGrpSpPr/>
            <p:nvPr/>
          </p:nvGrpSpPr>
          <p:grpSpPr>
            <a:xfrm>
              <a:off x="2540241" y="539995"/>
              <a:ext cx="4063478" cy="4063513"/>
              <a:chOff x="3218850" y="1285900"/>
              <a:chExt cx="2939650" cy="2939675"/>
            </a:xfrm>
          </p:grpSpPr>
          <p:sp>
            <p:nvSpPr>
              <p:cNvPr id="2084" name="Google Shape;2084;p3"/>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8" name="Google Shape;2088;p3"/>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3"/>
          <p:cNvSpPr txBox="1">
            <a:spLocks noGrp="1"/>
          </p:cNvSpPr>
          <p:nvPr>
            <p:ph type="title"/>
          </p:nvPr>
        </p:nvSpPr>
        <p:spPr>
          <a:xfrm>
            <a:off x="1737425" y="1840200"/>
            <a:ext cx="5669100" cy="9144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spcBef>
                <a:spcPts val="0"/>
              </a:spcBef>
              <a:spcAft>
                <a:spcPts val="0"/>
              </a:spcAft>
              <a:buSzPts val="3600"/>
              <a:buNone/>
              <a:defRPr sz="3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97" name="Google Shape;2097;p3"/>
          <p:cNvSpPr txBox="1">
            <a:spLocks noGrp="1"/>
          </p:cNvSpPr>
          <p:nvPr>
            <p:ph type="title" idx="2" hasCustomPrompt="1"/>
          </p:nvPr>
        </p:nvSpPr>
        <p:spPr>
          <a:xfrm>
            <a:off x="1116229" y="916561"/>
            <a:ext cx="2286000" cy="1390800"/>
          </a:xfrm>
          <a:prstGeom prst="rect">
            <a:avLst/>
          </a:prstGeom>
          <a:noFill/>
          <a:ln>
            <a:noFill/>
          </a:ln>
        </p:spPr>
        <p:txBody>
          <a:bodyPr spcFirstLastPara="1" wrap="square" lIns="91425" tIns="45700" rIns="91425" bIns="91425" anchor="ctr" anchorCtr="0">
            <a:noAutofit/>
          </a:bodyPr>
          <a:lstStyle>
            <a:lvl1pPr lvl="0" rtl="0">
              <a:spcBef>
                <a:spcPts val="0"/>
              </a:spcBef>
              <a:spcAft>
                <a:spcPts val="0"/>
              </a:spcAft>
              <a:buSzPts val="6000"/>
              <a:buNone/>
              <a:defRPr sz="15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98" name="Google Shape;2098;p3"/>
          <p:cNvSpPr txBox="1">
            <a:spLocks noGrp="1"/>
          </p:cNvSpPr>
          <p:nvPr>
            <p:ph type="subTitle" idx="1"/>
          </p:nvPr>
        </p:nvSpPr>
        <p:spPr>
          <a:xfrm>
            <a:off x="1737475" y="2754600"/>
            <a:ext cx="5669100" cy="548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099"/>
        <p:cNvGrpSpPr/>
        <p:nvPr/>
      </p:nvGrpSpPr>
      <p:grpSpPr>
        <a:xfrm>
          <a:off x="0" y="0"/>
          <a:ext cx="0" cy="0"/>
          <a:chOff x="0" y="0"/>
          <a:chExt cx="0" cy="0"/>
        </a:xfrm>
      </p:grpSpPr>
      <p:grpSp>
        <p:nvGrpSpPr>
          <p:cNvPr id="2100" name="Google Shape;2100;p4"/>
          <p:cNvGrpSpPr/>
          <p:nvPr/>
        </p:nvGrpSpPr>
        <p:grpSpPr>
          <a:xfrm>
            <a:off x="70051" y="76201"/>
            <a:ext cx="640525" cy="646075"/>
            <a:chOff x="2781975" y="3951500"/>
            <a:chExt cx="640525" cy="646075"/>
          </a:xfrm>
        </p:grpSpPr>
        <p:sp>
          <p:nvSpPr>
            <p:cNvPr id="2101" name="Google Shape;2101;p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7" name="Google Shape;2357;p4"/>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a:solidFill>
                  <a:schemeClr val="dk1"/>
                </a:solidFill>
              </a:defRPr>
            </a:lvl2pPr>
            <a:lvl3pPr lvl="2" rtl="0">
              <a:spcBef>
                <a:spcPts val="0"/>
              </a:spcBef>
              <a:spcAft>
                <a:spcPts val="0"/>
              </a:spcAft>
              <a:buClr>
                <a:schemeClr val="dk1"/>
              </a:buClr>
              <a:buSzPts val="2500"/>
              <a:buNone/>
              <a:defRPr>
                <a:solidFill>
                  <a:schemeClr val="dk1"/>
                </a:solidFill>
              </a:defRPr>
            </a:lvl3pPr>
            <a:lvl4pPr lvl="3" rtl="0">
              <a:spcBef>
                <a:spcPts val="0"/>
              </a:spcBef>
              <a:spcAft>
                <a:spcPts val="0"/>
              </a:spcAft>
              <a:buClr>
                <a:schemeClr val="dk1"/>
              </a:buClr>
              <a:buSzPts val="2500"/>
              <a:buNone/>
              <a:defRPr>
                <a:solidFill>
                  <a:schemeClr val="dk1"/>
                </a:solidFill>
              </a:defRPr>
            </a:lvl4pPr>
            <a:lvl5pPr lvl="4" rtl="0">
              <a:spcBef>
                <a:spcPts val="0"/>
              </a:spcBef>
              <a:spcAft>
                <a:spcPts val="0"/>
              </a:spcAft>
              <a:buClr>
                <a:schemeClr val="dk1"/>
              </a:buClr>
              <a:buSzPts val="2500"/>
              <a:buNone/>
              <a:defRPr>
                <a:solidFill>
                  <a:schemeClr val="dk1"/>
                </a:solidFill>
              </a:defRPr>
            </a:lvl5pPr>
            <a:lvl6pPr lvl="5" rtl="0">
              <a:spcBef>
                <a:spcPts val="0"/>
              </a:spcBef>
              <a:spcAft>
                <a:spcPts val="0"/>
              </a:spcAft>
              <a:buClr>
                <a:schemeClr val="dk1"/>
              </a:buClr>
              <a:buSzPts val="2500"/>
              <a:buNone/>
              <a:defRPr>
                <a:solidFill>
                  <a:schemeClr val="dk1"/>
                </a:solidFill>
              </a:defRPr>
            </a:lvl6pPr>
            <a:lvl7pPr lvl="6" rtl="0">
              <a:spcBef>
                <a:spcPts val="0"/>
              </a:spcBef>
              <a:spcAft>
                <a:spcPts val="0"/>
              </a:spcAft>
              <a:buClr>
                <a:schemeClr val="dk1"/>
              </a:buClr>
              <a:buSzPts val="2500"/>
              <a:buNone/>
              <a:defRPr>
                <a:solidFill>
                  <a:schemeClr val="dk1"/>
                </a:solidFill>
              </a:defRPr>
            </a:lvl7pPr>
            <a:lvl8pPr lvl="7" rtl="0">
              <a:spcBef>
                <a:spcPts val="0"/>
              </a:spcBef>
              <a:spcAft>
                <a:spcPts val="0"/>
              </a:spcAft>
              <a:buClr>
                <a:schemeClr val="dk1"/>
              </a:buClr>
              <a:buSzPts val="2500"/>
              <a:buNone/>
              <a:defRPr>
                <a:solidFill>
                  <a:schemeClr val="dk1"/>
                </a:solidFill>
              </a:defRPr>
            </a:lvl8pPr>
            <a:lvl9pPr lvl="8" rtl="0">
              <a:spcBef>
                <a:spcPts val="0"/>
              </a:spcBef>
              <a:spcAft>
                <a:spcPts val="0"/>
              </a:spcAft>
              <a:buClr>
                <a:schemeClr val="dk1"/>
              </a:buClr>
              <a:buSzPts val="2500"/>
              <a:buNone/>
              <a:defRPr>
                <a:solidFill>
                  <a:schemeClr val="dk1"/>
                </a:solidFill>
              </a:defRPr>
            </a:lvl9pPr>
          </a:lstStyle>
          <a:p>
            <a:endParaRPr/>
          </a:p>
        </p:txBody>
      </p:sp>
      <p:sp>
        <p:nvSpPr>
          <p:cNvPr id="2358" name="Google Shape;2358;p4"/>
          <p:cNvSpPr txBox="1">
            <a:spLocks noGrp="1"/>
          </p:cNvSpPr>
          <p:nvPr>
            <p:ph type="body" idx="1"/>
          </p:nvPr>
        </p:nvSpPr>
        <p:spPr>
          <a:xfrm>
            <a:off x="334175" y="949625"/>
            <a:ext cx="8475600" cy="3902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marL="457200" lvl="0" indent="-304800" rtl="0">
              <a:spcBef>
                <a:spcPts val="0"/>
              </a:spcBef>
              <a:spcAft>
                <a:spcPts val="0"/>
              </a:spcAft>
              <a:buClr>
                <a:schemeClr val="dk1"/>
              </a:buClr>
              <a:buSzPts val="1200"/>
              <a:buAutoNum type="arabicPeriod"/>
              <a:defRPr sz="1250">
                <a:solidFill>
                  <a:schemeClr val="dk1"/>
                </a:solidFill>
              </a:defRPr>
            </a:lvl1pPr>
            <a:lvl2pPr marL="914400" lvl="1"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2286000" lvl="4"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3657600" lvl="7"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2884"/>
        <p:cNvGrpSpPr/>
        <p:nvPr/>
      </p:nvGrpSpPr>
      <p:grpSpPr>
        <a:xfrm>
          <a:off x="0" y="0"/>
          <a:ext cx="0" cy="0"/>
          <a:chOff x="0" y="0"/>
          <a:chExt cx="0" cy="0"/>
        </a:xfrm>
      </p:grpSpPr>
      <p:grpSp>
        <p:nvGrpSpPr>
          <p:cNvPr id="2885" name="Google Shape;2885;p7"/>
          <p:cNvGrpSpPr/>
          <p:nvPr/>
        </p:nvGrpSpPr>
        <p:grpSpPr>
          <a:xfrm>
            <a:off x="70051" y="76201"/>
            <a:ext cx="640525" cy="646075"/>
            <a:chOff x="2781975" y="3951500"/>
            <a:chExt cx="640525" cy="646075"/>
          </a:xfrm>
        </p:grpSpPr>
        <p:sp>
          <p:nvSpPr>
            <p:cNvPr id="2886" name="Google Shape;2886;p7"/>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7"/>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7"/>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7"/>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7"/>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7"/>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7"/>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7"/>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7"/>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7"/>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7"/>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7"/>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7"/>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7"/>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7"/>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7"/>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7"/>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7"/>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7"/>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7"/>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7"/>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7"/>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7"/>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7"/>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7"/>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7"/>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7"/>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7"/>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7"/>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7"/>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7"/>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7"/>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7"/>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7"/>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7"/>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7"/>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7"/>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7"/>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7"/>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7"/>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7"/>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7"/>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7"/>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7"/>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7"/>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7"/>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7"/>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7"/>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7"/>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7"/>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7"/>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7"/>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7"/>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7"/>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7"/>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7"/>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7"/>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7"/>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7"/>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7"/>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7"/>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7"/>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7"/>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7"/>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7"/>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7"/>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7"/>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7"/>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7"/>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7"/>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7"/>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7"/>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7"/>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7"/>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7"/>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7"/>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7"/>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7"/>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7"/>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7"/>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7"/>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7"/>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7"/>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7"/>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7"/>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7"/>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7"/>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7"/>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7"/>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7"/>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7"/>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7"/>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7"/>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7"/>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7"/>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7"/>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7"/>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7"/>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7"/>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7"/>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7"/>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7"/>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7"/>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7"/>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7"/>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7"/>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7"/>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7"/>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7"/>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7"/>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7"/>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7"/>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7"/>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7"/>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7"/>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7"/>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7"/>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7"/>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7"/>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7"/>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7"/>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7"/>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7"/>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7"/>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7"/>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7"/>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7"/>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7"/>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7"/>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7"/>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7"/>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7"/>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7"/>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7"/>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7"/>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7"/>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7"/>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7"/>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7"/>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7"/>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7"/>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7"/>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7"/>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7"/>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7"/>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7"/>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7"/>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7"/>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7"/>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7"/>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7"/>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7"/>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7"/>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7"/>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7"/>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7"/>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7"/>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7"/>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7"/>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7"/>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7"/>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7"/>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7"/>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7"/>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7"/>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7"/>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7"/>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7"/>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7"/>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7"/>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7"/>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7"/>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7"/>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7"/>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7"/>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7"/>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7"/>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7"/>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7"/>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7"/>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7"/>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7"/>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7"/>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2" name="Google Shape;3142;p7"/>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7"/>
          <p:cNvSpPr txBox="1">
            <a:spLocks noGrp="1"/>
          </p:cNvSpPr>
          <p:nvPr>
            <p:ph type="body" idx="1"/>
          </p:nvPr>
        </p:nvSpPr>
        <p:spPr>
          <a:xfrm>
            <a:off x="720000" y="882725"/>
            <a:ext cx="3852000" cy="3720900"/>
          </a:xfrm>
          <a:prstGeom prst="rect">
            <a:avLst/>
          </a:prstGeom>
          <a:noFill/>
          <a:ln>
            <a:noFill/>
          </a:ln>
        </p:spPr>
        <p:txBody>
          <a:bodyPr spcFirstLastPara="1" wrap="square" lIns="91425" tIns="91425" rIns="91425" bIns="91425" anchor="ctr"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15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15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15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15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15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15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15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15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3144" name="Google Shape;3144;p7"/>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3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lt1"/>
        </a:solidFill>
        <a:effectLst/>
      </p:bgPr>
    </p:bg>
    <p:spTree>
      <p:nvGrpSpPr>
        <p:cNvPr id="1" name="Shape 5766"/>
        <p:cNvGrpSpPr/>
        <p:nvPr/>
      </p:nvGrpSpPr>
      <p:grpSpPr>
        <a:xfrm>
          <a:off x="0" y="0"/>
          <a:ext cx="0" cy="0"/>
          <a:chOff x="0" y="0"/>
          <a:chExt cx="0" cy="0"/>
        </a:xfrm>
      </p:grpSpPr>
      <p:grpSp>
        <p:nvGrpSpPr>
          <p:cNvPr id="5767" name="Google Shape;5767;p15"/>
          <p:cNvGrpSpPr/>
          <p:nvPr/>
        </p:nvGrpSpPr>
        <p:grpSpPr>
          <a:xfrm rot="10800000" flipH="1">
            <a:off x="355191" y="539995"/>
            <a:ext cx="4063478" cy="4063513"/>
            <a:chOff x="2540241" y="539995"/>
            <a:chExt cx="4063478" cy="4063513"/>
          </a:xfrm>
        </p:grpSpPr>
        <p:grpSp>
          <p:nvGrpSpPr>
            <p:cNvPr id="5768" name="Google Shape;5768;p15"/>
            <p:cNvGrpSpPr/>
            <p:nvPr/>
          </p:nvGrpSpPr>
          <p:grpSpPr>
            <a:xfrm>
              <a:off x="2693235" y="703668"/>
              <a:ext cx="885398" cy="893069"/>
              <a:chOff x="2781975" y="3951500"/>
              <a:chExt cx="640525" cy="646075"/>
            </a:xfrm>
          </p:grpSpPr>
          <p:sp>
            <p:nvSpPr>
              <p:cNvPr id="5769" name="Google Shape;5769;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5" name="Google Shape;6025;p15"/>
            <p:cNvGrpSpPr/>
            <p:nvPr/>
          </p:nvGrpSpPr>
          <p:grpSpPr>
            <a:xfrm>
              <a:off x="5652643" y="1012843"/>
              <a:ext cx="885398" cy="893069"/>
              <a:chOff x="2781975" y="3951500"/>
              <a:chExt cx="640525" cy="646075"/>
            </a:xfrm>
          </p:grpSpPr>
          <p:sp>
            <p:nvSpPr>
              <p:cNvPr id="6026" name="Google Shape;6026;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2" name="Google Shape;6282;p15"/>
            <p:cNvGrpSpPr/>
            <p:nvPr/>
          </p:nvGrpSpPr>
          <p:grpSpPr>
            <a:xfrm>
              <a:off x="5673099" y="3256281"/>
              <a:ext cx="885398" cy="893069"/>
              <a:chOff x="2781975" y="3951500"/>
              <a:chExt cx="640525" cy="646075"/>
            </a:xfrm>
          </p:grpSpPr>
          <p:sp>
            <p:nvSpPr>
              <p:cNvPr id="6283" name="Google Shape;6283;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9" name="Google Shape;6539;p15"/>
            <p:cNvGrpSpPr/>
            <p:nvPr/>
          </p:nvGrpSpPr>
          <p:grpSpPr>
            <a:xfrm>
              <a:off x="2672770" y="3466944"/>
              <a:ext cx="885398" cy="893069"/>
              <a:chOff x="2781975" y="3951500"/>
              <a:chExt cx="640525" cy="646075"/>
            </a:xfrm>
          </p:grpSpPr>
          <p:sp>
            <p:nvSpPr>
              <p:cNvPr id="6540" name="Google Shape;6540;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6" name="Google Shape;6796;p15"/>
            <p:cNvGrpSpPr/>
            <p:nvPr/>
          </p:nvGrpSpPr>
          <p:grpSpPr>
            <a:xfrm>
              <a:off x="2540241" y="539995"/>
              <a:ext cx="4063478" cy="4063513"/>
              <a:chOff x="3218850" y="1285900"/>
              <a:chExt cx="2939650" cy="2939675"/>
            </a:xfrm>
          </p:grpSpPr>
          <p:sp>
            <p:nvSpPr>
              <p:cNvPr id="6797" name="Google Shape;6797;p15"/>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15"/>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15"/>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15"/>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1" name="Google Shape;6801;p15"/>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15"/>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15"/>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15"/>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15"/>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15"/>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15"/>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15"/>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9" name="Google Shape;6809;p15"/>
          <p:cNvSpPr txBox="1">
            <a:spLocks noGrp="1"/>
          </p:cNvSpPr>
          <p:nvPr>
            <p:ph type="title"/>
          </p:nvPr>
        </p:nvSpPr>
        <p:spPr>
          <a:xfrm>
            <a:off x="1737300" y="1794450"/>
            <a:ext cx="5669400" cy="914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10" name="Google Shape;6810;p15"/>
          <p:cNvSpPr txBox="1">
            <a:spLocks noGrp="1"/>
          </p:cNvSpPr>
          <p:nvPr>
            <p:ph type="title" idx="2" hasCustomPrompt="1"/>
          </p:nvPr>
        </p:nvSpPr>
        <p:spPr>
          <a:xfrm>
            <a:off x="6026090" y="917000"/>
            <a:ext cx="2651700" cy="1389900"/>
          </a:xfrm>
          <a:prstGeom prst="rect">
            <a:avLst/>
          </a:prstGeom>
        </p:spPr>
        <p:txBody>
          <a:bodyPr spcFirstLastPara="1" wrap="square" lIns="91425" tIns="45700" rIns="91425" bIns="91425" anchor="ctr" anchorCtr="0">
            <a:noAutofit/>
          </a:bodyPr>
          <a:lstStyle>
            <a:lvl1pPr lvl="0" algn="ctr" rtl="0">
              <a:spcBef>
                <a:spcPts val="0"/>
              </a:spcBef>
              <a:spcAft>
                <a:spcPts val="0"/>
              </a:spcAft>
              <a:buSzPts val="6000"/>
              <a:buNone/>
              <a:defRPr sz="1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11" name="Google Shape;6811;p15"/>
          <p:cNvSpPr txBox="1">
            <a:spLocks noGrp="1"/>
          </p:cNvSpPr>
          <p:nvPr>
            <p:ph type="subTitle" idx="1"/>
          </p:nvPr>
        </p:nvSpPr>
        <p:spPr>
          <a:xfrm>
            <a:off x="1737300" y="2708850"/>
            <a:ext cx="5669400" cy="640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_HEADER_2">
    <p:bg>
      <p:bgPr>
        <a:solidFill>
          <a:schemeClr val="lt1"/>
        </a:solidFill>
        <a:effectLst/>
      </p:bgPr>
    </p:bg>
    <p:spTree>
      <p:nvGrpSpPr>
        <p:cNvPr id="1" name="Shape 6812"/>
        <p:cNvGrpSpPr/>
        <p:nvPr/>
      </p:nvGrpSpPr>
      <p:grpSpPr>
        <a:xfrm>
          <a:off x="0" y="0"/>
          <a:ext cx="0" cy="0"/>
          <a:chOff x="0" y="0"/>
          <a:chExt cx="0" cy="0"/>
        </a:xfrm>
      </p:grpSpPr>
      <p:grpSp>
        <p:nvGrpSpPr>
          <p:cNvPr id="6813" name="Google Shape;6813;p16"/>
          <p:cNvGrpSpPr/>
          <p:nvPr/>
        </p:nvGrpSpPr>
        <p:grpSpPr>
          <a:xfrm>
            <a:off x="2540241" y="808815"/>
            <a:ext cx="4063478" cy="4063513"/>
            <a:chOff x="2540241" y="539995"/>
            <a:chExt cx="4063478" cy="4063513"/>
          </a:xfrm>
        </p:grpSpPr>
        <p:grpSp>
          <p:nvGrpSpPr>
            <p:cNvPr id="6814" name="Google Shape;6814;p16"/>
            <p:cNvGrpSpPr/>
            <p:nvPr/>
          </p:nvGrpSpPr>
          <p:grpSpPr>
            <a:xfrm>
              <a:off x="2693235" y="703668"/>
              <a:ext cx="885398" cy="893069"/>
              <a:chOff x="2781975" y="3951500"/>
              <a:chExt cx="640525" cy="646075"/>
            </a:xfrm>
          </p:grpSpPr>
          <p:sp>
            <p:nvSpPr>
              <p:cNvPr id="6815" name="Google Shape;6815;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1" name="Google Shape;7071;p16"/>
            <p:cNvGrpSpPr/>
            <p:nvPr/>
          </p:nvGrpSpPr>
          <p:grpSpPr>
            <a:xfrm>
              <a:off x="5652643" y="1012843"/>
              <a:ext cx="885398" cy="893069"/>
              <a:chOff x="2781975" y="3951500"/>
              <a:chExt cx="640525" cy="646075"/>
            </a:xfrm>
          </p:grpSpPr>
          <p:sp>
            <p:nvSpPr>
              <p:cNvPr id="7072" name="Google Shape;7072;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8" name="Google Shape;7328;p16"/>
            <p:cNvGrpSpPr/>
            <p:nvPr/>
          </p:nvGrpSpPr>
          <p:grpSpPr>
            <a:xfrm>
              <a:off x="5673099" y="3256281"/>
              <a:ext cx="885398" cy="893069"/>
              <a:chOff x="2781975" y="3951500"/>
              <a:chExt cx="640525" cy="646075"/>
            </a:xfrm>
          </p:grpSpPr>
          <p:sp>
            <p:nvSpPr>
              <p:cNvPr id="7329" name="Google Shape;7329;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5" name="Google Shape;7585;p16"/>
            <p:cNvGrpSpPr/>
            <p:nvPr/>
          </p:nvGrpSpPr>
          <p:grpSpPr>
            <a:xfrm>
              <a:off x="2672770" y="3466944"/>
              <a:ext cx="885398" cy="893069"/>
              <a:chOff x="2781975" y="3951500"/>
              <a:chExt cx="640525" cy="646075"/>
            </a:xfrm>
          </p:grpSpPr>
          <p:sp>
            <p:nvSpPr>
              <p:cNvPr id="7586" name="Google Shape;7586;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2" name="Google Shape;7842;p16"/>
            <p:cNvGrpSpPr/>
            <p:nvPr/>
          </p:nvGrpSpPr>
          <p:grpSpPr>
            <a:xfrm>
              <a:off x="2540241" y="539995"/>
              <a:ext cx="4063478" cy="4063513"/>
              <a:chOff x="3218850" y="1285900"/>
              <a:chExt cx="2939650" cy="2939675"/>
            </a:xfrm>
          </p:grpSpPr>
          <p:sp>
            <p:nvSpPr>
              <p:cNvPr id="7843" name="Google Shape;7843;p16"/>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16"/>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16"/>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16"/>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7" name="Google Shape;7847;p16"/>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16"/>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16"/>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16"/>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16"/>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16"/>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16"/>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16"/>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5" name="Google Shape;7855;p16"/>
          <p:cNvSpPr txBox="1">
            <a:spLocks noGrp="1"/>
          </p:cNvSpPr>
          <p:nvPr>
            <p:ph type="title" hasCustomPrompt="1"/>
          </p:nvPr>
        </p:nvSpPr>
        <p:spPr>
          <a:xfrm>
            <a:off x="1737375" y="781768"/>
            <a:ext cx="5669400" cy="1371600"/>
          </a:xfrm>
          <a:prstGeom prst="rect">
            <a:avLst/>
          </a:prstGeom>
          <a:solidFill>
            <a:schemeClr val="lt1"/>
          </a:solidFill>
        </p:spPr>
        <p:txBody>
          <a:bodyPr spcFirstLastPara="1" wrap="square" lIns="91425" tIns="45700" rIns="91425" bIns="91425" anchor="ctr" anchorCtr="0">
            <a:noAutofit/>
          </a:bodyPr>
          <a:lstStyle>
            <a:lvl1pPr lvl="0" algn="ctr" rtl="0">
              <a:spcBef>
                <a:spcPts val="0"/>
              </a:spcBef>
              <a:spcAft>
                <a:spcPts val="0"/>
              </a:spcAft>
              <a:buSzPts val="6000"/>
              <a:buNone/>
              <a:defRPr sz="1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56" name="Google Shape;7856;p16"/>
          <p:cNvSpPr txBox="1">
            <a:spLocks noGrp="1"/>
          </p:cNvSpPr>
          <p:nvPr>
            <p:ph type="subTitle" idx="1"/>
          </p:nvPr>
        </p:nvSpPr>
        <p:spPr>
          <a:xfrm>
            <a:off x="1737300" y="2708850"/>
            <a:ext cx="5669400" cy="640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7" name="Google Shape;7857;p16"/>
          <p:cNvSpPr txBox="1">
            <a:spLocks noGrp="1"/>
          </p:cNvSpPr>
          <p:nvPr>
            <p:ph type="title" idx="2"/>
          </p:nvPr>
        </p:nvSpPr>
        <p:spPr>
          <a:xfrm>
            <a:off x="1737300" y="1794450"/>
            <a:ext cx="5669400" cy="914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lt1"/>
        </a:solidFill>
        <a:effectLst/>
      </p:bgPr>
    </p:bg>
    <p:spTree>
      <p:nvGrpSpPr>
        <p:cNvPr id="1" name="Shape 7858"/>
        <p:cNvGrpSpPr/>
        <p:nvPr/>
      </p:nvGrpSpPr>
      <p:grpSpPr>
        <a:xfrm>
          <a:off x="0" y="0"/>
          <a:ext cx="0" cy="0"/>
          <a:chOff x="0" y="0"/>
          <a:chExt cx="0" cy="0"/>
        </a:xfrm>
      </p:grpSpPr>
      <p:grpSp>
        <p:nvGrpSpPr>
          <p:cNvPr id="7859" name="Google Shape;7859;p17"/>
          <p:cNvGrpSpPr/>
          <p:nvPr/>
        </p:nvGrpSpPr>
        <p:grpSpPr>
          <a:xfrm>
            <a:off x="70051" y="76201"/>
            <a:ext cx="640525" cy="646075"/>
            <a:chOff x="2781975" y="3951500"/>
            <a:chExt cx="640525" cy="646075"/>
          </a:xfrm>
        </p:grpSpPr>
        <p:sp>
          <p:nvSpPr>
            <p:cNvPr id="7860" name="Google Shape;7860;p17"/>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17"/>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17"/>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17"/>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17"/>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17"/>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17"/>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17"/>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17"/>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17"/>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17"/>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17"/>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17"/>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17"/>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17"/>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17"/>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17"/>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17"/>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17"/>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17"/>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17"/>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17"/>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17"/>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17"/>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17"/>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17"/>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17"/>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17"/>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17"/>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17"/>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17"/>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17"/>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17"/>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17"/>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17"/>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17"/>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17"/>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17"/>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17"/>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17"/>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17"/>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17"/>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17"/>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17"/>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17"/>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17"/>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17"/>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17"/>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17"/>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17"/>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17"/>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17"/>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17"/>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17"/>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17"/>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17"/>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17"/>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17"/>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17"/>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17"/>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17"/>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17"/>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17"/>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17"/>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17"/>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17"/>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17"/>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17"/>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17"/>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17"/>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17"/>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17"/>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17"/>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17"/>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17"/>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17"/>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17"/>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17"/>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17"/>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17"/>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17"/>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17"/>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17"/>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17"/>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17"/>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17"/>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17"/>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17"/>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17"/>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17"/>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17"/>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17"/>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17"/>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17"/>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17"/>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17"/>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17"/>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17"/>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17"/>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17"/>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17"/>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17"/>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17"/>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17"/>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17"/>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17"/>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17"/>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17"/>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17"/>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17"/>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17"/>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17"/>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17"/>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17"/>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17"/>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17"/>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17"/>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17"/>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17"/>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17"/>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17"/>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17"/>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17"/>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17"/>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17"/>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17"/>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17"/>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17"/>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17"/>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17"/>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17"/>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17"/>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17"/>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17"/>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17"/>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17"/>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17"/>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17"/>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17"/>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17"/>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17"/>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17"/>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17"/>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17"/>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17"/>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17"/>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17"/>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17"/>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17"/>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17"/>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17"/>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17"/>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17"/>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17"/>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17"/>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17"/>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17"/>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17"/>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17"/>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17"/>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17"/>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17"/>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17"/>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17"/>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17"/>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17"/>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17"/>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17"/>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17"/>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17"/>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17"/>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17"/>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17"/>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17"/>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17"/>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17"/>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17"/>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17"/>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17"/>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17"/>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17"/>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17"/>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17"/>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17"/>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17"/>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17"/>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17"/>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17"/>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17"/>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17"/>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17"/>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17"/>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17"/>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17"/>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17"/>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17"/>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17"/>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17"/>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17"/>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17"/>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17"/>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17"/>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17"/>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17"/>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17"/>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17"/>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17"/>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17"/>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17"/>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17"/>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17"/>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17"/>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17"/>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17"/>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17"/>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17"/>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17"/>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17"/>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17"/>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17"/>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17"/>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17"/>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17"/>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17"/>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17"/>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17"/>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17"/>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17"/>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17"/>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17"/>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17"/>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17"/>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17"/>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17"/>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17"/>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17"/>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17"/>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17"/>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17"/>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17"/>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17"/>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17"/>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17"/>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17"/>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17"/>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17"/>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17"/>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17"/>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17"/>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17"/>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17"/>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17"/>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17"/>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17"/>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17"/>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17"/>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6" name="Google Shape;8116;p17"/>
          <p:cNvSpPr txBox="1">
            <a:spLocks noGrp="1"/>
          </p:cNvSpPr>
          <p:nvPr>
            <p:ph type="title"/>
          </p:nvPr>
        </p:nvSpPr>
        <p:spPr>
          <a:xfrm>
            <a:off x="720000" y="1742775"/>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17" name="Google Shape;8117;p17"/>
          <p:cNvSpPr txBox="1">
            <a:spLocks noGrp="1"/>
          </p:cNvSpPr>
          <p:nvPr>
            <p:ph type="title" idx="2" hasCustomPrompt="1"/>
          </p:nvPr>
        </p:nvSpPr>
        <p:spPr>
          <a:xfrm>
            <a:off x="567600" y="122557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18" name="Google Shape;8118;p17"/>
          <p:cNvSpPr txBox="1">
            <a:spLocks noGrp="1"/>
          </p:cNvSpPr>
          <p:nvPr>
            <p:ph type="subTitle" idx="1"/>
          </p:nvPr>
        </p:nvSpPr>
        <p:spPr>
          <a:xfrm>
            <a:off x="720000" y="2270475"/>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19" name="Google Shape;8119;p17"/>
          <p:cNvSpPr txBox="1">
            <a:spLocks noGrp="1"/>
          </p:cNvSpPr>
          <p:nvPr>
            <p:ph type="title" idx="3"/>
          </p:nvPr>
        </p:nvSpPr>
        <p:spPr>
          <a:xfrm>
            <a:off x="4766400" y="1742775"/>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0" name="Google Shape;8120;p17"/>
          <p:cNvSpPr txBox="1">
            <a:spLocks noGrp="1"/>
          </p:cNvSpPr>
          <p:nvPr>
            <p:ph type="title" idx="4" hasCustomPrompt="1"/>
          </p:nvPr>
        </p:nvSpPr>
        <p:spPr>
          <a:xfrm>
            <a:off x="4614000" y="122557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1" name="Google Shape;8121;p17"/>
          <p:cNvSpPr txBox="1">
            <a:spLocks noGrp="1"/>
          </p:cNvSpPr>
          <p:nvPr>
            <p:ph type="subTitle" idx="5"/>
          </p:nvPr>
        </p:nvSpPr>
        <p:spPr>
          <a:xfrm>
            <a:off x="4766400" y="2270475"/>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2" name="Google Shape;8122;p17"/>
          <p:cNvSpPr txBox="1">
            <a:spLocks noGrp="1"/>
          </p:cNvSpPr>
          <p:nvPr>
            <p:ph type="title" idx="6"/>
          </p:nvPr>
        </p:nvSpPr>
        <p:spPr>
          <a:xfrm>
            <a:off x="720000" y="3588700"/>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3" name="Google Shape;8123;p17"/>
          <p:cNvSpPr txBox="1">
            <a:spLocks noGrp="1"/>
          </p:cNvSpPr>
          <p:nvPr>
            <p:ph type="title" idx="7" hasCustomPrompt="1"/>
          </p:nvPr>
        </p:nvSpPr>
        <p:spPr>
          <a:xfrm>
            <a:off x="567600" y="307172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4" name="Google Shape;8124;p17"/>
          <p:cNvSpPr txBox="1">
            <a:spLocks noGrp="1"/>
          </p:cNvSpPr>
          <p:nvPr>
            <p:ph type="subTitle" idx="8"/>
          </p:nvPr>
        </p:nvSpPr>
        <p:spPr>
          <a:xfrm>
            <a:off x="720000" y="4116400"/>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5" name="Google Shape;8125;p17"/>
          <p:cNvSpPr txBox="1">
            <a:spLocks noGrp="1"/>
          </p:cNvSpPr>
          <p:nvPr>
            <p:ph type="title" idx="9"/>
          </p:nvPr>
        </p:nvSpPr>
        <p:spPr>
          <a:xfrm>
            <a:off x="4766400" y="3588700"/>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6" name="Google Shape;8126;p17"/>
          <p:cNvSpPr txBox="1">
            <a:spLocks noGrp="1"/>
          </p:cNvSpPr>
          <p:nvPr>
            <p:ph type="title" idx="13" hasCustomPrompt="1"/>
          </p:nvPr>
        </p:nvSpPr>
        <p:spPr>
          <a:xfrm>
            <a:off x="4614000" y="307172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7" name="Google Shape;8127;p17"/>
          <p:cNvSpPr txBox="1">
            <a:spLocks noGrp="1"/>
          </p:cNvSpPr>
          <p:nvPr>
            <p:ph type="subTitle" idx="14"/>
          </p:nvPr>
        </p:nvSpPr>
        <p:spPr>
          <a:xfrm>
            <a:off x="4766400" y="4116400"/>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8" name="Google Shape;8128;p17"/>
          <p:cNvSpPr txBox="1">
            <a:spLocks noGrp="1"/>
          </p:cNvSpPr>
          <p:nvPr>
            <p:ph type="title" idx="15"/>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14203"/>
        <p:cNvGrpSpPr/>
        <p:nvPr/>
      </p:nvGrpSpPr>
      <p:grpSpPr>
        <a:xfrm>
          <a:off x="0" y="0"/>
          <a:ext cx="0" cy="0"/>
          <a:chOff x="0" y="0"/>
          <a:chExt cx="0" cy="0"/>
        </a:xfrm>
      </p:grpSpPr>
      <p:grpSp>
        <p:nvGrpSpPr>
          <p:cNvPr id="14204" name="Google Shape;14204;p33"/>
          <p:cNvGrpSpPr/>
          <p:nvPr/>
        </p:nvGrpSpPr>
        <p:grpSpPr>
          <a:xfrm rot="10800000">
            <a:off x="8345954" y="157487"/>
            <a:ext cx="680119" cy="621701"/>
            <a:chOff x="6804422" y="-316297"/>
            <a:chExt cx="680119" cy="621701"/>
          </a:xfrm>
        </p:grpSpPr>
        <p:cxnSp>
          <p:nvCxnSpPr>
            <p:cNvPr id="14205" name="Google Shape;14205;p33"/>
            <p:cNvCxnSpPr>
              <a:stCxn id="14206"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207" name="Google Shape;14207;p33"/>
            <p:cNvCxnSpPr>
              <a:stCxn id="14208"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209" name="Google Shape;14209;p33"/>
            <p:cNvGrpSpPr/>
            <p:nvPr/>
          </p:nvGrpSpPr>
          <p:grpSpPr>
            <a:xfrm>
              <a:off x="6804422" y="-316297"/>
              <a:ext cx="252600" cy="252600"/>
              <a:chOff x="6804422" y="-316297"/>
              <a:chExt cx="252600" cy="252600"/>
            </a:xfrm>
          </p:grpSpPr>
          <p:sp>
            <p:nvSpPr>
              <p:cNvPr id="14206" name="Google Shape;14206;p33"/>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1" name="Google Shape;14211;p33"/>
            <p:cNvGrpSpPr/>
            <p:nvPr/>
          </p:nvGrpSpPr>
          <p:grpSpPr>
            <a:xfrm>
              <a:off x="7291941" y="112804"/>
              <a:ext cx="192600" cy="192600"/>
              <a:chOff x="7291941" y="112804"/>
              <a:chExt cx="192600" cy="192600"/>
            </a:xfrm>
          </p:grpSpPr>
          <p:sp>
            <p:nvSpPr>
              <p:cNvPr id="14212" name="Google Shape;14212;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4" name="Google Shape;14214;p33"/>
            <p:cNvGrpSpPr/>
            <p:nvPr/>
          </p:nvGrpSpPr>
          <p:grpSpPr>
            <a:xfrm>
              <a:off x="6969112" y="-17269"/>
              <a:ext cx="259500" cy="259500"/>
              <a:chOff x="6969112" y="-17269"/>
              <a:chExt cx="259500" cy="259500"/>
            </a:xfrm>
          </p:grpSpPr>
          <p:sp>
            <p:nvSpPr>
              <p:cNvPr id="14208" name="Google Shape;14208;p33"/>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16" name="Google Shape;14216;p33"/>
          <p:cNvGrpSpPr/>
          <p:nvPr/>
        </p:nvGrpSpPr>
        <p:grpSpPr>
          <a:xfrm rot="1800044">
            <a:off x="243446" y="4282080"/>
            <a:ext cx="680105" cy="621687"/>
            <a:chOff x="6804422" y="-316297"/>
            <a:chExt cx="680119" cy="621701"/>
          </a:xfrm>
        </p:grpSpPr>
        <p:cxnSp>
          <p:nvCxnSpPr>
            <p:cNvPr id="14217" name="Google Shape;14217;p33"/>
            <p:cNvCxnSpPr>
              <a:stCxn id="14218" idx="5"/>
            </p:cNvCxnSpPr>
            <p:nvPr/>
          </p:nvCxnSpPr>
          <p:spPr>
            <a:xfrm rot="-1793934">
              <a:off x="7021575" y="-119028"/>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219" name="Google Shape;14219;p33"/>
            <p:cNvCxnSpPr>
              <a:stCxn id="14220" idx="6"/>
            </p:cNvCxnSpPr>
            <p:nvPr/>
          </p:nvCxnSpPr>
          <p:spPr>
            <a:xfrm rot="-1801102">
              <a:off x="7209147" y="116632"/>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221" name="Google Shape;14221;p33"/>
            <p:cNvGrpSpPr/>
            <p:nvPr/>
          </p:nvGrpSpPr>
          <p:grpSpPr>
            <a:xfrm>
              <a:off x="6804422" y="-316297"/>
              <a:ext cx="252600" cy="252600"/>
              <a:chOff x="6804422" y="-316297"/>
              <a:chExt cx="252600" cy="252600"/>
            </a:xfrm>
          </p:grpSpPr>
          <p:sp>
            <p:nvSpPr>
              <p:cNvPr id="14218" name="Google Shape;14218;p33"/>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3" name="Google Shape;14223;p33"/>
            <p:cNvGrpSpPr/>
            <p:nvPr/>
          </p:nvGrpSpPr>
          <p:grpSpPr>
            <a:xfrm>
              <a:off x="7291941" y="112804"/>
              <a:ext cx="192600" cy="192600"/>
              <a:chOff x="7291941" y="112804"/>
              <a:chExt cx="192600" cy="192600"/>
            </a:xfrm>
          </p:grpSpPr>
          <p:sp>
            <p:nvSpPr>
              <p:cNvPr id="14224" name="Google Shape;14224;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6" name="Google Shape;14226;p33"/>
            <p:cNvGrpSpPr/>
            <p:nvPr/>
          </p:nvGrpSpPr>
          <p:grpSpPr>
            <a:xfrm>
              <a:off x="6969112" y="-17269"/>
              <a:ext cx="259500" cy="259500"/>
              <a:chOff x="6969112" y="-17269"/>
              <a:chExt cx="259500" cy="259500"/>
            </a:xfrm>
          </p:grpSpPr>
          <p:sp>
            <p:nvSpPr>
              <p:cNvPr id="14220" name="Google Shape;14220;p33"/>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5514"/>
            <a:ext cx="7704000" cy="457200"/>
          </a:xfrm>
          <a:prstGeom prst="rect">
            <a:avLst/>
          </a:prstGeom>
          <a:noFill/>
          <a:ln>
            <a:noFill/>
          </a:ln>
        </p:spPr>
        <p:txBody>
          <a:bodyPr spcFirstLastPara="1" wrap="square" lIns="91425" tIns="45700" rIns="91425" bIns="91425" anchor="t" anchorCtr="0">
            <a:noAutofit/>
          </a:bodyPr>
          <a:lstStyle>
            <a:lvl1pPr lvl="0"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1pPr>
            <a:lvl2pPr lvl="1"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2pPr>
            <a:lvl3pPr lvl="2"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3pPr>
            <a:lvl4pPr lvl="3"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4pPr>
            <a:lvl5pPr lvl="4"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5pPr>
            <a:lvl6pPr lvl="5"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6pPr>
            <a:lvl7pPr lvl="6"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7pPr>
            <a:lvl8pPr lvl="7"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8pPr>
            <a:lvl9pPr lvl="8"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1pPr>
            <a:lvl2pPr marL="914400" lvl="1"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00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61" r:id="rId6"/>
    <p:sldLayoutId id="2147483662" r:id="rId7"/>
    <p:sldLayoutId id="2147483663" r:id="rId8"/>
    <p:sldLayoutId id="2147483679" r:id="rId9"/>
    <p:sldLayoutId id="214748368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08"/>
        <p:cNvGrpSpPr/>
        <p:nvPr/>
      </p:nvGrpSpPr>
      <p:grpSpPr>
        <a:xfrm>
          <a:off x="0" y="0"/>
          <a:ext cx="0" cy="0"/>
          <a:chOff x="0" y="0"/>
          <a:chExt cx="0" cy="0"/>
        </a:xfrm>
      </p:grpSpPr>
      <p:sp>
        <p:nvSpPr>
          <p:cNvPr id="14509" name="Google Shape;14509;p38"/>
          <p:cNvSpPr txBox="1">
            <a:spLocks noGrp="1"/>
          </p:cNvSpPr>
          <p:nvPr>
            <p:ph type="ctrTitle"/>
          </p:nvPr>
        </p:nvSpPr>
        <p:spPr>
          <a:xfrm>
            <a:off x="325325" y="636419"/>
            <a:ext cx="8470500" cy="371326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p>
            <a:pPr lvl="0">
              <a:lnSpc>
                <a:spcPct val="150000"/>
              </a:lnSpc>
            </a:pPr>
            <a:r>
              <a:rPr lang="en-US" sz="4800" b="1" smtClean="0">
                <a:solidFill>
                  <a:schemeClr val="dk1"/>
                </a:solidFill>
                <a:latin typeface="+mj-lt"/>
              </a:rPr>
              <a:t>THÂN MẾN CHÀO </a:t>
            </a:r>
            <a:br>
              <a:rPr lang="en-US" sz="4800" b="1" smtClean="0">
                <a:solidFill>
                  <a:schemeClr val="dk1"/>
                </a:solidFill>
                <a:latin typeface="+mj-lt"/>
              </a:rPr>
            </a:br>
            <a:r>
              <a:rPr lang="en-US" sz="4800" b="1" smtClean="0">
                <a:solidFill>
                  <a:schemeClr val="accent2"/>
                </a:solidFill>
                <a:latin typeface="+mj-lt"/>
              </a:rPr>
              <a:t>CÁC EM HỌC SINH</a:t>
            </a:r>
            <a:br>
              <a:rPr lang="en-US" sz="4800" b="1" smtClean="0">
                <a:solidFill>
                  <a:schemeClr val="accent2"/>
                </a:solidFill>
                <a:latin typeface="+mj-lt"/>
              </a:rPr>
            </a:br>
            <a:r>
              <a:rPr lang="en-US" sz="4800" b="1" smtClean="0">
                <a:solidFill>
                  <a:schemeClr val="dk1"/>
                </a:solidFill>
                <a:latin typeface="+mj-lt"/>
              </a:rPr>
              <a:t>ĐẾN VỚI BÀI HỌC MỚI</a:t>
            </a:r>
            <a:endParaRPr lang="en-US" sz="4800" b="1">
              <a:solidFill>
                <a:schemeClr val="accent6"/>
              </a:solidFill>
              <a:latin typeface="+mj-lt"/>
            </a:endParaRPr>
          </a:p>
        </p:txBody>
      </p:sp>
      <p:grpSp>
        <p:nvGrpSpPr>
          <p:cNvPr id="14512" name="Google Shape;14512;p38"/>
          <p:cNvGrpSpPr/>
          <p:nvPr/>
        </p:nvGrpSpPr>
        <p:grpSpPr>
          <a:xfrm rot="10800000">
            <a:off x="8422062" y="309796"/>
            <a:ext cx="680167" cy="621792"/>
            <a:chOff x="6804466" y="-316297"/>
            <a:chExt cx="680167" cy="621792"/>
          </a:xfrm>
        </p:grpSpPr>
        <p:cxnSp>
          <p:nvCxnSpPr>
            <p:cNvPr id="14513" name="Google Shape;14513;p38"/>
            <p:cNvCxnSpPr>
              <a:stCxn id="14514" idx="5"/>
              <a:endCxn id="14515" idx="1"/>
            </p:cNvCxnSpPr>
            <p:nvPr/>
          </p:nvCxnSpPr>
          <p:spPr>
            <a:xfrm>
              <a:off x="6966929" y="-100831"/>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516" name="Google Shape;14516;p38"/>
            <p:cNvCxnSpPr>
              <a:stCxn id="14517" idx="6"/>
              <a:endCxn id="14518" idx="2"/>
            </p:cNvCxnSpPr>
            <p:nvPr/>
          </p:nvCxnSpPr>
          <p:spPr>
            <a:xfrm>
              <a:off x="7184439" y="156868"/>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519" name="Google Shape;14519;p38"/>
            <p:cNvGrpSpPr/>
            <p:nvPr/>
          </p:nvGrpSpPr>
          <p:grpSpPr>
            <a:xfrm>
              <a:off x="6804466" y="-316297"/>
              <a:ext cx="252434" cy="252434"/>
              <a:chOff x="6804466" y="-316297"/>
              <a:chExt cx="252434" cy="252434"/>
            </a:xfrm>
          </p:grpSpPr>
          <p:sp>
            <p:nvSpPr>
              <p:cNvPr id="14514" name="Google Shape;14514;p38"/>
              <p:cNvSpPr/>
              <p:nvPr/>
            </p:nvSpPr>
            <p:spPr>
              <a:xfrm rot="1373782">
                <a:off x="6834354" y="-286409"/>
                <a:ext cx="192657" cy="19265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0" name="Google Shape;1452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1" name="Google Shape;14521;p38"/>
            <p:cNvGrpSpPr/>
            <p:nvPr/>
          </p:nvGrpSpPr>
          <p:grpSpPr>
            <a:xfrm>
              <a:off x="7291941" y="112804"/>
              <a:ext cx="192691" cy="192691"/>
              <a:chOff x="7291941" y="112804"/>
              <a:chExt cx="192691" cy="192691"/>
            </a:xfrm>
          </p:grpSpPr>
          <p:sp>
            <p:nvSpPr>
              <p:cNvPr id="14522" name="Google Shape;14522;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3" name="Google Shape;14523;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4" name="Google Shape;14524;p38"/>
            <p:cNvGrpSpPr/>
            <p:nvPr/>
          </p:nvGrpSpPr>
          <p:grpSpPr>
            <a:xfrm>
              <a:off x="6969033" y="-17269"/>
              <a:ext cx="259696" cy="259696"/>
              <a:chOff x="6969033" y="-17269"/>
              <a:chExt cx="259696" cy="259696"/>
            </a:xfrm>
          </p:grpSpPr>
          <p:sp>
            <p:nvSpPr>
              <p:cNvPr id="14517" name="Google Shape;14517;p38"/>
              <p:cNvSpPr/>
              <p:nvPr/>
            </p:nvSpPr>
            <p:spPr>
              <a:xfrm rot="1642122">
                <a:off x="7002539" y="16236"/>
                <a:ext cx="192684" cy="19268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5" name="Google Shape;14525;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26" name="Google Shape;14526;p38"/>
          <p:cNvGrpSpPr/>
          <p:nvPr/>
        </p:nvGrpSpPr>
        <p:grpSpPr>
          <a:xfrm>
            <a:off x="111239" y="269940"/>
            <a:ext cx="1348426" cy="1070861"/>
            <a:chOff x="343354" y="291781"/>
            <a:chExt cx="1348426" cy="1070861"/>
          </a:xfrm>
        </p:grpSpPr>
        <p:cxnSp>
          <p:nvCxnSpPr>
            <p:cNvPr id="14527" name="Google Shape;14527;p38"/>
            <p:cNvCxnSpPr/>
            <p:nvPr/>
          </p:nvCxnSpPr>
          <p:spPr>
            <a:xfrm flipH="1">
              <a:off x="564642" y="847623"/>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528" name="Google Shape;14528;p38"/>
            <p:cNvCxnSpPr>
              <a:stCxn id="14529" idx="6"/>
              <a:endCxn id="14530" idx="2"/>
            </p:cNvCxnSpPr>
            <p:nvPr/>
          </p:nvCxnSpPr>
          <p:spPr>
            <a:xfrm flipH="1">
              <a:off x="439781" y="1041798"/>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531" name="Google Shape;14531;p38"/>
            <p:cNvGrpSpPr/>
            <p:nvPr/>
          </p:nvGrpSpPr>
          <p:grpSpPr>
            <a:xfrm rot="5400000">
              <a:off x="752993" y="639922"/>
              <a:ext cx="530363" cy="530363"/>
              <a:chOff x="6804466" y="-316297"/>
              <a:chExt cx="252434" cy="252434"/>
            </a:xfrm>
          </p:grpSpPr>
          <p:sp>
            <p:nvSpPr>
              <p:cNvPr id="14532" name="Google Shape;14532;p38"/>
              <p:cNvSpPr/>
              <p:nvPr/>
            </p:nvSpPr>
            <p:spPr>
              <a:xfrm rot="1373782">
                <a:off x="6834354" y="-286409"/>
                <a:ext cx="192657" cy="19265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3" name="Google Shape;14533;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4" name="Google Shape;14534;p38"/>
            <p:cNvGrpSpPr/>
            <p:nvPr/>
          </p:nvGrpSpPr>
          <p:grpSpPr>
            <a:xfrm rot="5400000">
              <a:off x="343354" y="1149300"/>
              <a:ext cx="192691" cy="192691"/>
              <a:chOff x="7291941" y="112804"/>
              <a:chExt cx="192691" cy="192691"/>
            </a:xfrm>
          </p:grpSpPr>
          <p:sp>
            <p:nvSpPr>
              <p:cNvPr id="14535" name="Google Shape;14535;p38"/>
              <p:cNvSpPr/>
              <p:nvPr/>
            </p:nvSpPr>
            <p:spPr>
              <a:xfrm>
                <a:off x="7291941" y="112804"/>
                <a:ext cx="192691" cy="192691"/>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7" name="Google Shape;14537;p38"/>
            <p:cNvGrpSpPr/>
            <p:nvPr/>
          </p:nvGrpSpPr>
          <p:grpSpPr>
            <a:xfrm rot="5400000">
              <a:off x="406422" y="826392"/>
              <a:ext cx="259696" cy="259696"/>
              <a:chOff x="6969033" y="-17269"/>
              <a:chExt cx="259696" cy="259696"/>
            </a:xfrm>
          </p:grpSpPr>
          <p:sp>
            <p:nvSpPr>
              <p:cNvPr id="14529" name="Google Shape;14529;p38"/>
              <p:cNvSpPr/>
              <p:nvPr/>
            </p:nvSpPr>
            <p:spPr>
              <a:xfrm rot="1642122">
                <a:off x="7002539" y="16236"/>
                <a:ext cx="192684" cy="19268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9" name="Google Shape;14539;p38"/>
            <p:cNvGrpSpPr/>
            <p:nvPr/>
          </p:nvGrpSpPr>
          <p:grpSpPr>
            <a:xfrm rot="5400000">
              <a:off x="1326029" y="996891"/>
              <a:ext cx="365751" cy="365751"/>
              <a:chOff x="6804466" y="-316297"/>
              <a:chExt cx="252434" cy="252434"/>
            </a:xfrm>
          </p:grpSpPr>
          <p:sp>
            <p:nvSpPr>
              <p:cNvPr id="14540" name="Google Shape;14540;p38"/>
              <p:cNvSpPr/>
              <p:nvPr/>
            </p:nvSpPr>
            <p:spPr>
              <a:xfrm rot="1373782">
                <a:off x="6834354" y="-286409"/>
                <a:ext cx="192657" cy="19265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1" name="Google Shape;14541;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2" name="Google Shape;14542;p38"/>
            <p:cNvCxnSpPr>
              <a:stCxn id="14532" idx="0"/>
              <a:endCxn id="14540" idx="4"/>
            </p:cNvCxnSpPr>
            <p:nvPr/>
          </p:nvCxnSpPr>
          <p:spPr>
            <a:xfrm>
              <a:off x="1204615" y="983845"/>
              <a:ext cx="175800" cy="141600"/>
            </a:xfrm>
            <a:prstGeom prst="straightConnector1">
              <a:avLst/>
            </a:prstGeom>
            <a:noFill/>
            <a:ln w="19050" cap="flat" cmpd="sng">
              <a:solidFill>
                <a:schemeClr val="dk1"/>
              </a:solidFill>
              <a:prstDash val="solid"/>
              <a:round/>
              <a:headEnd type="none" w="med" len="med"/>
              <a:tailEnd type="none" w="med" len="med"/>
            </a:ln>
          </p:spPr>
        </p:cxnSp>
        <p:grpSp>
          <p:nvGrpSpPr>
            <p:cNvPr id="14543" name="Google Shape;14543;p38"/>
            <p:cNvGrpSpPr/>
            <p:nvPr/>
          </p:nvGrpSpPr>
          <p:grpSpPr>
            <a:xfrm rot="5400000">
              <a:off x="1055710" y="291781"/>
              <a:ext cx="274320" cy="274320"/>
              <a:chOff x="6804466" y="-316297"/>
              <a:chExt cx="252434" cy="252434"/>
            </a:xfrm>
          </p:grpSpPr>
          <p:sp>
            <p:nvSpPr>
              <p:cNvPr id="14544" name="Google Shape;14544;p38"/>
              <p:cNvSpPr/>
              <p:nvPr/>
            </p:nvSpPr>
            <p:spPr>
              <a:xfrm rot="1373782">
                <a:off x="6834354" y="-286409"/>
                <a:ext cx="192657" cy="19265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5" name="Google Shape;1454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6" name="Google Shape;14546;p38"/>
            <p:cNvCxnSpPr>
              <a:stCxn id="14532" idx="2"/>
              <a:endCxn id="14544" idx="6"/>
            </p:cNvCxnSpPr>
            <p:nvPr/>
          </p:nvCxnSpPr>
          <p:spPr>
            <a:xfrm rot="10800000" flipH="1">
              <a:off x="1096916" y="525464"/>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4547" name="Google Shape;14547;p38"/>
          <p:cNvGrpSpPr/>
          <p:nvPr/>
        </p:nvGrpSpPr>
        <p:grpSpPr>
          <a:xfrm rot="1800044">
            <a:off x="530588" y="3994978"/>
            <a:ext cx="680152" cy="621778"/>
            <a:chOff x="6804466" y="-316297"/>
            <a:chExt cx="680167" cy="621792"/>
          </a:xfrm>
        </p:grpSpPr>
        <p:cxnSp>
          <p:nvCxnSpPr>
            <p:cNvPr id="14548" name="Google Shape;14548;p38"/>
            <p:cNvCxnSpPr>
              <a:stCxn id="14549" idx="5"/>
              <a:endCxn id="14550" idx="1"/>
            </p:cNvCxnSpPr>
            <p:nvPr/>
          </p:nvCxnSpPr>
          <p:spPr>
            <a:xfrm rot="-1793934">
              <a:off x="7021508" y="-119170"/>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551" name="Google Shape;14551;p38"/>
            <p:cNvCxnSpPr>
              <a:stCxn id="14552" idx="6"/>
              <a:endCxn id="14553" idx="2"/>
            </p:cNvCxnSpPr>
            <p:nvPr/>
          </p:nvCxnSpPr>
          <p:spPr>
            <a:xfrm rot="-1801102">
              <a:off x="7209223" y="116770"/>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554" name="Google Shape;14554;p38"/>
            <p:cNvGrpSpPr/>
            <p:nvPr/>
          </p:nvGrpSpPr>
          <p:grpSpPr>
            <a:xfrm>
              <a:off x="6804466" y="-316297"/>
              <a:ext cx="252434" cy="252434"/>
              <a:chOff x="6804466" y="-316297"/>
              <a:chExt cx="252434" cy="252434"/>
            </a:xfrm>
          </p:grpSpPr>
          <p:sp>
            <p:nvSpPr>
              <p:cNvPr id="14549" name="Google Shape;14549;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5" name="Google Shape;1455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6" name="Google Shape;14556;p38"/>
            <p:cNvGrpSpPr/>
            <p:nvPr/>
          </p:nvGrpSpPr>
          <p:grpSpPr>
            <a:xfrm>
              <a:off x="7291941" y="112804"/>
              <a:ext cx="192691" cy="192691"/>
              <a:chOff x="7291941" y="112804"/>
              <a:chExt cx="192691" cy="192691"/>
            </a:xfrm>
          </p:grpSpPr>
          <p:sp>
            <p:nvSpPr>
              <p:cNvPr id="14557" name="Google Shape;14557;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9" name="Google Shape;14559;p38"/>
            <p:cNvGrpSpPr/>
            <p:nvPr/>
          </p:nvGrpSpPr>
          <p:grpSpPr>
            <a:xfrm>
              <a:off x="6969033" y="-17269"/>
              <a:ext cx="259696" cy="259696"/>
              <a:chOff x="6969033" y="-17269"/>
              <a:chExt cx="259696" cy="259696"/>
            </a:xfrm>
          </p:grpSpPr>
          <p:sp>
            <p:nvSpPr>
              <p:cNvPr id="14552" name="Google Shape;14552;p38"/>
              <p:cNvSpPr/>
              <p:nvPr/>
            </p:nvSpPr>
            <p:spPr>
              <a:xfrm rot="1642122">
                <a:off x="7002539" y="16236"/>
                <a:ext cx="192684" cy="19268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0" name="Google Shape;14560;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61" name="Google Shape;14561;p38"/>
          <p:cNvGrpSpPr/>
          <p:nvPr/>
        </p:nvGrpSpPr>
        <p:grpSpPr>
          <a:xfrm rot="9900040">
            <a:off x="7553766" y="3886474"/>
            <a:ext cx="1348386" cy="1070829"/>
            <a:chOff x="343354" y="291781"/>
            <a:chExt cx="1348426" cy="1070861"/>
          </a:xfrm>
        </p:grpSpPr>
        <p:cxnSp>
          <p:nvCxnSpPr>
            <p:cNvPr id="14562" name="Google Shape;14562;p38"/>
            <p:cNvCxnSpPr/>
            <p:nvPr/>
          </p:nvCxnSpPr>
          <p:spPr>
            <a:xfrm rot="900154" flipH="1">
              <a:off x="585715" y="787465"/>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563" name="Google Shape;14563;p38"/>
            <p:cNvCxnSpPr>
              <a:stCxn id="14564" idx="6"/>
              <a:endCxn id="14565" idx="2"/>
            </p:cNvCxnSpPr>
            <p:nvPr/>
          </p:nvCxnSpPr>
          <p:spPr>
            <a:xfrm rot="931447" flipH="1">
              <a:off x="462928" y="1037943"/>
              <a:ext cx="5604" cy="181710"/>
            </a:xfrm>
            <a:prstGeom prst="straightConnector1">
              <a:avLst/>
            </a:prstGeom>
            <a:noFill/>
            <a:ln w="19050" cap="flat" cmpd="sng">
              <a:solidFill>
                <a:schemeClr val="dk1"/>
              </a:solidFill>
              <a:prstDash val="solid"/>
              <a:round/>
              <a:headEnd type="none" w="med" len="med"/>
              <a:tailEnd type="none" w="med" len="med"/>
            </a:ln>
          </p:spPr>
        </p:cxnSp>
        <p:grpSp>
          <p:nvGrpSpPr>
            <p:cNvPr id="14566" name="Google Shape;14566;p38"/>
            <p:cNvGrpSpPr/>
            <p:nvPr/>
          </p:nvGrpSpPr>
          <p:grpSpPr>
            <a:xfrm rot="5400000">
              <a:off x="752993" y="639922"/>
              <a:ext cx="530363" cy="530363"/>
              <a:chOff x="6804466" y="-316297"/>
              <a:chExt cx="252434" cy="252434"/>
            </a:xfrm>
          </p:grpSpPr>
          <p:sp>
            <p:nvSpPr>
              <p:cNvPr id="14567" name="Google Shape;14567;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9" name="Google Shape;14569;p38"/>
            <p:cNvGrpSpPr/>
            <p:nvPr/>
          </p:nvGrpSpPr>
          <p:grpSpPr>
            <a:xfrm rot="5400000">
              <a:off x="343354" y="1149300"/>
              <a:ext cx="192691" cy="192691"/>
              <a:chOff x="7291941" y="112804"/>
              <a:chExt cx="192691" cy="192691"/>
            </a:xfrm>
          </p:grpSpPr>
          <p:sp>
            <p:nvSpPr>
              <p:cNvPr id="14570" name="Google Shape;14570;p38"/>
              <p:cNvSpPr/>
              <p:nvPr/>
            </p:nvSpPr>
            <p:spPr>
              <a:xfrm>
                <a:off x="7291941" y="112804"/>
                <a:ext cx="192691" cy="192691"/>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2" name="Google Shape;14572;p38"/>
            <p:cNvGrpSpPr/>
            <p:nvPr/>
          </p:nvGrpSpPr>
          <p:grpSpPr>
            <a:xfrm rot="5400000">
              <a:off x="406422" y="826392"/>
              <a:ext cx="259696" cy="259696"/>
              <a:chOff x="6969033" y="-17269"/>
              <a:chExt cx="259696" cy="259696"/>
            </a:xfrm>
          </p:grpSpPr>
          <p:sp>
            <p:nvSpPr>
              <p:cNvPr id="14564" name="Google Shape;14564;p38"/>
              <p:cNvSpPr/>
              <p:nvPr/>
            </p:nvSpPr>
            <p:spPr>
              <a:xfrm rot="1642122">
                <a:off x="7002539" y="16236"/>
                <a:ext cx="192684" cy="19268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4" name="Google Shape;14574;p38"/>
            <p:cNvGrpSpPr/>
            <p:nvPr/>
          </p:nvGrpSpPr>
          <p:grpSpPr>
            <a:xfrm rot="5400000">
              <a:off x="1326029" y="996891"/>
              <a:ext cx="365751" cy="365751"/>
              <a:chOff x="6804466" y="-316297"/>
              <a:chExt cx="252434" cy="252434"/>
            </a:xfrm>
          </p:grpSpPr>
          <p:sp>
            <p:nvSpPr>
              <p:cNvPr id="14575" name="Google Shape;14575;p38"/>
              <p:cNvSpPr/>
              <p:nvPr/>
            </p:nvSpPr>
            <p:spPr>
              <a:xfrm rot="1373782">
                <a:off x="6834354" y="-286409"/>
                <a:ext cx="192657" cy="19265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6" name="Google Shape;14576;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77" name="Google Shape;14577;p38"/>
            <p:cNvCxnSpPr>
              <a:stCxn id="14567" idx="0"/>
              <a:endCxn id="14575" idx="4"/>
            </p:cNvCxnSpPr>
            <p:nvPr/>
          </p:nvCxnSpPr>
          <p:spPr>
            <a:xfrm rot="900395">
              <a:off x="1189248" y="1008981"/>
              <a:ext cx="206233" cy="91329"/>
            </a:xfrm>
            <a:prstGeom prst="straightConnector1">
              <a:avLst/>
            </a:prstGeom>
            <a:noFill/>
            <a:ln w="19050" cap="flat" cmpd="sng">
              <a:solidFill>
                <a:srgbClr val="434343"/>
              </a:solidFill>
              <a:prstDash val="solid"/>
              <a:round/>
              <a:headEnd type="none" w="med" len="med"/>
              <a:tailEnd type="none" w="med" len="med"/>
            </a:ln>
          </p:spPr>
        </p:cxnSp>
        <p:grpSp>
          <p:nvGrpSpPr>
            <p:cNvPr id="14578" name="Google Shape;14578;p38"/>
            <p:cNvGrpSpPr/>
            <p:nvPr/>
          </p:nvGrpSpPr>
          <p:grpSpPr>
            <a:xfrm rot="5400000">
              <a:off x="1055710" y="291781"/>
              <a:ext cx="274320" cy="274320"/>
              <a:chOff x="6804466" y="-316297"/>
              <a:chExt cx="252434" cy="252434"/>
            </a:xfrm>
          </p:grpSpPr>
          <p:sp>
            <p:nvSpPr>
              <p:cNvPr id="14579" name="Google Shape;14579;p38"/>
              <p:cNvSpPr/>
              <p:nvPr/>
            </p:nvSpPr>
            <p:spPr>
              <a:xfrm rot="1373782">
                <a:off x="6834354" y="-286409"/>
                <a:ext cx="192657" cy="19265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81" name="Google Shape;14581;p38"/>
            <p:cNvCxnSpPr>
              <a:stCxn id="14567" idx="2"/>
              <a:endCxn id="14579" idx="6"/>
            </p:cNvCxnSpPr>
            <p:nvPr/>
          </p:nvCxnSpPr>
          <p:spPr>
            <a:xfrm rot="-9884693" flipH="1">
              <a:off x="1122806" y="521604"/>
              <a:ext cx="3421" cy="200919"/>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82122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509"/>
                                        </p:tgtEl>
                                        <p:attrNameLst>
                                          <p:attrName>style.visibility</p:attrName>
                                        </p:attrNameLst>
                                      </p:cBhvr>
                                      <p:to>
                                        <p:strVal val="visible"/>
                                      </p:to>
                                    </p:set>
                                    <p:animEffect transition="in" filter="fade">
                                      <p:cBhvr>
                                        <p:cTn id="7" dur="500"/>
                                        <p:tgtEl>
                                          <p:spTgt spid="14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0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92"/>
        <p:cNvGrpSpPr/>
        <p:nvPr/>
      </p:nvGrpSpPr>
      <p:grpSpPr>
        <a:xfrm>
          <a:off x="0" y="0"/>
          <a:ext cx="0" cy="0"/>
          <a:chOff x="0" y="0"/>
          <a:chExt cx="0" cy="0"/>
        </a:xfrm>
      </p:grpSpPr>
      <p:sp>
        <p:nvSpPr>
          <p:cNvPr id="14993" name="Google Shape;14993;p49"/>
          <p:cNvSpPr txBox="1">
            <a:spLocks noGrp="1"/>
          </p:cNvSpPr>
          <p:nvPr>
            <p:ph type="title" idx="2"/>
          </p:nvPr>
        </p:nvSpPr>
        <p:spPr>
          <a:xfrm>
            <a:off x="6026090" y="917000"/>
            <a:ext cx="2651700" cy="13899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b="1">
                <a:latin typeface="+mj-lt"/>
              </a:rPr>
              <a:t>02</a:t>
            </a:r>
            <a:endParaRPr b="1">
              <a:latin typeface="+mj-lt"/>
            </a:endParaRPr>
          </a:p>
        </p:txBody>
      </p:sp>
      <p:sp>
        <p:nvSpPr>
          <p:cNvPr id="14994" name="Google Shape;14994;p49"/>
          <p:cNvSpPr txBox="1">
            <a:spLocks noGrp="1"/>
          </p:cNvSpPr>
          <p:nvPr>
            <p:ph type="title"/>
          </p:nvPr>
        </p:nvSpPr>
        <p:spPr>
          <a:xfrm>
            <a:off x="1737300" y="1794449"/>
            <a:ext cx="5669400" cy="1703811"/>
          </a:xfrm>
          <a:prstGeom prst="rect">
            <a:avLst/>
          </a:prstGeom>
        </p:spPr>
        <p:txBody>
          <a:bodyPr spcFirstLastPara="1" wrap="square" lIns="91425" tIns="45700" rIns="91425" bIns="91425" anchor="ctr" anchorCtr="0">
            <a:noAutofit/>
          </a:bodyPr>
          <a:lstStyle/>
          <a:p>
            <a:pPr lvl="0"/>
            <a:r>
              <a:rPr lang="en-US" sz="4800" b="1">
                <a:latin typeface="+mj-lt"/>
              </a:rPr>
              <a:t>ĐỌC HIỂU</a:t>
            </a:r>
          </a:p>
        </p:txBody>
      </p:sp>
      <p:grpSp>
        <p:nvGrpSpPr>
          <p:cNvPr id="14996" name="Google Shape;14996;p49"/>
          <p:cNvGrpSpPr/>
          <p:nvPr/>
        </p:nvGrpSpPr>
        <p:grpSpPr>
          <a:xfrm rot="10800000">
            <a:off x="6727522" y="2854058"/>
            <a:ext cx="1348335" cy="1071087"/>
            <a:chOff x="343445" y="291733"/>
            <a:chExt cx="1348335" cy="1071087"/>
          </a:xfrm>
        </p:grpSpPr>
        <p:cxnSp>
          <p:nvCxnSpPr>
            <p:cNvPr id="14997" name="Google Shape;14997;p49"/>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998" name="Google Shape;14998;p49"/>
            <p:cNvCxnSpPr>
              <a:stCxn id="14999"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5000" name="Google Shape;15000;p49"/>
            <p:cNvGrpSpPr/>
            <p:nvPr/>
          </p:nvGrpSpPr>
          <p:grpSpPr>
            <a:xfrm rot="5400000">
              <a:off x="752644" y="639830"/>
              <a:ext cx="530713" cy="530713"/>
              <a:chOff x="6804422" y="-316297"/>
              <a:chExt cx="252600" cy="252600"/>
            </a:xfrm>
          </p:grpSpPr>
          <p:sp>
            <p:nvSpPr>
              <p:cNvPr id="15001" name="Google Shape;15001;p49"/>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002" name="Google Shape;15002;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5003" name="Google Shape;15003;p49"/>
            <p:cNvGrpSpPr/>
            <p:nvPr/>
          </p:nvGrpSpPr>
          <p:grpSpPr>
            <a:xfrm rot="5400000">
              <a:off x="343445" y="1149300"/>
              <a:ext cx="192600" cy="192600"/>
              <a:chOff x="7291941" y="112804"/>
              <a:chExt cx="192600" cy="192600"/>
            </a:xfrm>
          </p:grpSpPr>
          <p:sp>
            <p:nvSpPr>
              <p:cNvPr id="15004" name="Google Shape;15004;p49"/>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005" name="Google Shape;15005;p4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5006" name="Google Shape;15006;p49"/>
            <p:cNvGrpSpPr/>
            <p:nvPr/>
          </p:nvGrpSpPr>
          <p:grpSpPr>
            <a:xfrm rot="5400000">
              <a:off x="406618" y="826471"/>
              <a:ext cx="259500" cy="259500"/>
              <a:chOff x="6969112" y="-17269"/>
              <a:chExt cx="259500" cy="259500"/>
            </a:xfrm>
          </p:grpSpPr>
          <p:sp>
            <p:nvSpPr>
              <p:cNvPr id="14999" name="Google Shape;14999;p49"/>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007" name="Google Shape;15007;p4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5008" name="Google Shape;15008;p49"/>
            <p:cNvGrpSpPr/>
            <p:nvPr/>
          </p:nvGrpSpPr>
          <p:grpSpPr>
            <a:xfrm rot="5400000">
              <a:off x="1325788" y="996827"/>
              <a:ext cx="365992" cy="365992"/>
              <a:chOff x="6804422" y="-316297"/>
              <a:chExt cx="252600" cy="252600"/>
            </a:xfrm>
          </p:grpSpPr>
          <p:sp>
            <p:nvSpPr>
              <p:cNvPr id="15009" name="Google Shape;15009;p49"/>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010" name="Google Shape;15010;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cxnSp>
          <p:nvCxnSpPr>
            <p:cNvPr id="15011" name="Google Shape;15011;p49"/>
            <p:cNvCxnSpPr>
              <a:stCxn id="15001" idx="0"/>
              <a:endCxn id="15009"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5012" name="Google Shape;15012;p49"/>
            <p:cNvGrpSpPr/>
            <p:nvPr/>
          </p:nvGrpSpPr>
          <p:grpSpPr>
            <a:xfrm rot="5400000">
              <a:off x="1055529" y="291733"/>
              <a:ext cx="274500" cy="274500"/>
              <a:chOff x="6804422" y="-316297"/>
              <a:chExt cx="252600" cy="252600"/>
            </a:xfrm>
          </p:grpSpPr>
          <p:sp>
            <p:nvSpPr>
              <p:cNvPr id="15013" name="Google Shape;15013;p49"/>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014" name="Google Shape;15014;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cxnSp>
          <p:nvCxnSpPr>
            <p:cNvPr id="15015" name="Google Shape;15015;p49"/>
            <p:cNvCxnSpPr>
              <a:stCxn id="15001" idx="2"/>
              <a:endCxn id="15013"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994"/>
                                        </p:tgtEl>
                                        <p:attrNameLst>
                                          <p:attrName>style.visibility</p:attrName>
                                        </p:attrNameLst>
                                      </p:cBhvr>
                                      <p:to>
                                        <p:strVal val="visible"/>
                                      </p:to>
                                    </p:set>
                                    <p:animEffect transition="in" filter="fade">
                                      <p:cBhvr>
                                        <p:cTn id="7" dur="500"/>
                                        <p:tgtEl>
                                          <p:spTgt spid="14994"/>
                                        </p:tgtEl>
                                      </p:cBhvr>
                                    </p:animEffect>
                                    <p:anim calcmode="lin" valueType="num">
                                      <p:cBhvr>
                                        <p:cTn id="8" dur="500" fill="hold"/>
                                        <p:tgtEl>
                                          <p:spTgt spid="14994"/>
                                        </p:tgtEl>
                                        <p:attrNameLst>
                                          <p:attrName>ppt_x</p:attrName>
                                        </p:attrNameLst>
                                      </p:cBhvr>
                                      <p:tavLst>
                                        <p:tav tm="0">
                                          <p:val>
                                            <p:strVal val="#ppt_x"/>
                                          </p:val>
                                        </p:tav>
                                        <p:tav tm="100000">
                                          <p:val>
                                            <p:strVal val="#ppt_x"/>
                                          </p:val>
                                        </p:tav>
                                      </p:tavLst>
                                    </p:anim>
                                    <p:anim calcmode="lin" valueType="num">
                                      <p:cBhvr>
                                        <p:cTn id="9" dur="500" fill="hold"/>
                                        <p:tgtEl>
                                          <p:spTgt spid="149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9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08;p42"/>
          <p:cNvSpPr txBox="1">
            <a:spLocks/>
          </p:cNvSpPr>
          <p:nvPr/>
        </p:nvSpPr>
        <p:spPr>
          <a:xfrm>
            <a:off x="726013" y="1050628"/>
            <a:ext cx="7797501" cy="3782629"/>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endParaRPr lang="en-US" sz="1800" b="1" smtClean="0">
              <a:solidFill>
                <a:schemeClr val="accent1">
                  <a:lumMod val="50000"/>
                </a:schemeClr>
              </a:solidFill>
              <a:latin typeface="+mn-lt"/>
            </a:endParaRPr>
          </a:p>
          <a:p>
            <a:pPr>
              <a:lnSpc>
                <a:spcPct val="150000"/>
              </a:lnSpc>
              <a:spcAft>
                <a:spcPts val="600"/>
              </a:spcAft>
            </a:pPr>
            <a:r>
              <a:rPr lang="vi-VN" sz="1800" b="1" smtClean="0">
                <a:solidFill>
                  <a:schemeClr val="accent1">
                    <a:lumMod val="50000"/>
                  </a:schemeClr>
                </a:solidFill>
                <a:latin typeface="+mn-lt"/>
              </a:rPr>
              <a:t>Câu </a:t>
            </a:r>
            <a:r>
              <a:rPr lang="vi-VN" sz="1800" b="1">
                <a:solidFill>
                  <a:schemeClr val="accent1">
                    <a:lumMod val="50000"/>
                  </a:schemeClr>
                </a:solidFill>
                <a:latin typeface="+mn-lt"/>
              </a:rPr>
              <a:t>1. </a:t>
            </a:r>
            <a:r>
              <a:rPr lang="vi-VN" sz="1800">
                <a:solidFill>
                  <a:schemeClr val="accent1">
                    <a:lumMod val="50000"/>
                  </a:schemeClr>
                </a:solidFill>
                <a:latin typeface="+mn-lt"/>
              </a:rPr>
              <a:t>Giải thưởng Cô-va-lép-xcai-a được lập ra nhằm mục đích gì? </a:t>
            </a:r>
          </a:p>
          <a:p>
            <a:pPr>
              <a:lnSpc>
                <a:spcPct val="150000"/>
              </a:lnSpc>
              <a:spcAft>
                <a:spcPts val="600"/>
              </a:spcAft>
            </a:pPr>
            <a:r>
              <a:rPr lang="vi-VN" sz="1800" b="1" smtClean="0">
                <a:solidFill>
                  <a:schemeClr val="accent1">
                    <a:lumMod val="50000"/>
                  </a:schemeClr>
                </a:solidFill>
                <a:latin typeface="+mn-lt"/>
              </a:rPr>
              <a:t>Câu </a:t>
            </a:r>
            <a:r>
              <a:rPr lang="vi-VN" sz="1800" b="1">
                <a:solidFill>
                  <a:schemeClr val="accent1">
                    <a:lumMod val="50000"/>
                  </a:schemeClr>
                </a:solidFill>
                <a:latin typeface="+mn-lt"/>
              </a:rPr>
              <a:t>2. </a:t>
            </a:r>
            <a:r>
              <a:rPr lang="vi-VN" sz="1800">
                <a:solidFill>
                  <a:schemeClr val="accent1">
                    <a:lumMod val="50000"/>
                  </a:schemeClr>
                </a:solidFill>
                <a:latin typeface="+mn-lt"/>
              </a:rPr>
              <a:t>Giải thưởng Cô-va-lép-xcai-a năm 2021 được trao cho những ai, về thành tích gì?</a:t>
            </a:r>
          </a:p>
          <a:p>
            <a:pPr>
              <a:lnSpc>
                <a:spcPct val="150000"/>
              </a:lnSpc>
              <a:spcAft>
                <a:spcPts val="600"/>
              </a:spcAft>
            </a:pPr>
            <a:r>
              <a:rPr lang="vi-VN" sz="1800" b="1" smtClean="0">
                <a:solidFill>
                  <a:schemeClr val="accent1">
                    <a:lumMod val="50000"/>
                  </a:schemeClr>
                </a:solidFill>
                <a:latin typeface="+mn-lt"/>
              </a:rPr>
              <a:t>Câu </a:t>
            </a:r>
            <a:r>
              <a:rPr lang="vi-VN" sz="1800" b="1">
                <a:solidFill>
                  <a:schemeClr val="accent1">
                    <a:lumMod val="50000"/>
                  </a:schemeClr>
                </a:solidFill>
                <a:latin typeface="+mn-lt"/>
              </a:rPr>
              <a:t>3. </a:t>
            </a:r>
            <a:r>
              <a:rPr lang="vi-VN" sz="1800">
                <a:solidFill>
                  <a:schemeClr val="accent1">
                    <a:lumMod val="50000"/>
                  </a:schemeClr>
                </a:solidFill>
                <a:latin typeface="+mn-lt"/>
              </a:rPr>
              <a:t>Vì sao ông Phạm Văn Hát được gọi là “phù thuỷ máy nông nghiệp"?</a:t>
            </a:r>
          </a:p>
          <a:p>
            <a:pPr>
              <a:lnSpc>
                <a:spcPct val="150000"/>
              </a:lnSpc>
              <a:spcAft>
                <a:spcPts val="600"/>
              </a:spcAft>
            </a:pPr>
            <a:r>
              <a:rPr lang="vi-VN" sz="1800" b="1" smtClean="0">
                <a:solidFill>
                  <a:schemeClr val="accent1">
                    <a:lumMod val="50000"/>
                  </a:schemeClr>
                </a:solidFill>
                <a:latin typeface="+mn-lt"/>
              </a:rPr>
              <a:t>Câu </a:t>
            </a:r>
            <a:r>
              <a:rPr lang="vi-VN" sz="1800" b="1">
                <a:solidFill>
                  <a:schemeClr val="accent1">
                    <a:lumMod val="50000"/>
                  </a:schemeClr>
                </a:solidFill>
                <a:latin typeface="+mn-lt"/>
              </a:rPr>
              <a:t>4</a:t>
            </a:r>
            <a:r>
              <a:rPr lang="vi-VN" sz="1800">
                <a:solidFill>
                  <a:schemeClr val="accent1">
                    <a:lumMod val="50000"/>
                  </a:schemeClr>
                </a:solidFill>
                <a:latin typeface="+mn-lt"/>
              </a:rPr>
              <a:t>. Những sáng tạo nêu trong bài đọc thể hiện điều gì về người Việt Nam?</a:t>
            </a:r>
          </a:p>
        </p:txBody>
      </p:sp>
      <p:sp>
        <p:nvSpPr>
          <p:cNvPr id="3" name="Arrow: Pentagon 18">
            <a:extLst>
              <a:ext uri="{FF2B5EF4-FFF2-40B4-BE49-F238E27FC236}">
                <a16:creationId xmlns:a16="http://schemas.microsoft.com/office/drawing/2014/main" id="{ED9E9F7A-14C3-7A04-524B-A681E3CB78F7}"/>
              </a:ext>
            </a:extLst>
          </p:cNvPr>
          <p:cNvSpPr/>
          <p:nvPr/>
        </p:nvSpPr>
        <p:spPr>
          <a:xfrm>
            <a:off x="973330" y="804350"/>
            <a:ext cx="3655449" cy="598040"/>
          </a:xfrm>
          <a:prstGeom prst="homePlate">
            <a:avLst>
              <a:gd name="adj" fmla="val 95860"/>
            </a:avLst>
          </a:prstGeom>
          <a:solidFill>
            <a:schemeClr val="bg2"/>
          </a:solidFill>
          <a:ln w="28575">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smtClean="0">
                <a:solidFill>
                  <a:srgbClr val="FFFFFF"/>
                </a:solidFill>
                <a:latin typeface="Arial" panose="020B0604020202020204" pitchFamily="34" charset="0"/>
                <a:cs typeface="Arial" panose="020B0604020202020204" pitchFamily="34" charset="0"/>
              </a:rPr>
              <a:t>Thảo luận nhóm đôi</a:t>
            </a:r>
            <a:endParaRPr lang="en-US" sz="2400" b="1" dirty="0">
              <a:solidFill>
                <a:srgbClr val="FFFFFF"/>
              </a:solidFill>
              <a:latin typeface="Arial" panose="020B0604020202020204" pitchFamily="34" charset="0"/>
              <a:cs typeface="Arial" panose="020B0604020202020204" pitchFamily="34" charset="0"/>
            </a:endParaRPr>
          </a:p>
        </p:txBody>
      </p:sp>
      <p:sp>
        <p:nvSpPr>
          <p:cNvPr id="4" name="Google Shape;707;p42"/>
          <p:cNvSpPr txBox="1">
            <a:spLocks/>
          </p:cNvSpPr>
          <p:nvPr/>
        </p:nvSpPr>
        <p:spPr>
          <a:xfrm>
            <a:off x="1332653" y="3950"/>
            <a:ext cx="6584220" cy="80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solidFill>
                  <a:schemeClr val="tx2">
                    <a:lumMod val="75000"/>
                  </a:schemeClr>
                </a:solidFill>
                <a:latin typeface="+mj-lt"/>
              </a:rPr>
              <a:t>ĐỌC HIỂU</a:t>
            </a:r>
            <a:endParaRPr lang="en-US" sz="3600" b="1">
              <a:solidFill>
                <a:schemeClr val="tx2">
                  <a:lumMod val="75000"/>
                </a:schemeClr>
              </a:solidFill>
              <a:latin typeface="+mj-lt"/>
            </a:endParaRPr>
          </a:p>
        </p:txBody>
      </p:sp>
    </p:spTree>
    <p:extLst>
      <p:ext uri="{BB962C8B-B14F-4D97-AF65-F5344CB8AC3E}">
        <p14:creationId xmlns:p14="http://schemas.microsoft.com/office/powerpoint/2010/main" val="181825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07;p42"/>
          <p:cNvSpPr txBox="1">
            <a:spLocks/>
          </p:cNvSpPr>
          <p:nvPr/>
        </p:nvSpPr>
        <p:spPr>
          <a:xfrm>
            <a:off x="1353369" y="118519"/>
            <a:ext cx="6584220" cy="80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solidFill>
                  <a:schemeClr val="tx2">
                    <a:lumMod val="75000"/>
                  </a:schemeClr>
                </a:solidFill>
                <a:latin typeface="+mj-lt"/>
              </a:rPr>
              <a:t>ĐỌC HIỂU</a:t>
            </a:r>
            <a:endParaRPr lang="en-US" sz="3600" b="1">
              <a:solidFill>
                <a:schemeClr val="tx2">
                  <a:lumMod val="75000"/>
                </a:schemeClr>
              </a:solidFill>
              <a:latin typeface="+mj-lt"/>
            </a:endParaRPr>
          </a:p>
        </p:txBody>
      </p:sp>
      <p:pic>
        <p:nvPicPr>
          <p:cNvPr id="3" name="Picture 14"/>
          <p:cNvPicPr>
            <a:picLocks noChangeAspect="1"/>
          </p:cNvPicPr>
          <p:nvPr/>
        </p:nvPicPr>
        <p:blipFill>
          <a:blip r:embed="rId2"/>
          <a:srcRect/>
          <a:stretch>
            <a:fillRect/>
          </a:stretch>
        </p:blipFill>
        <p:spPr>
          <a:xfrm>
            <a:off x="281182" y="918919"/>
            <a:ext cx="2002760" cy="1964373"/>
          </a:xfrm>
          <a:prstGeom prst="rect">
            <a:avLst/>
          </a:prstGeom>
        </p:spPr>
      </p:pic>
      <p:pic>
        <p:nvPicPr>
          <p:cNvPr id="4" name="Picture 15"/>
          <p:cNvPicPr>
            <a:picLocks noChangeAspect="1"/>
          </p:cNvPicPr>
          <p:nvPr/>
        </p:nvPicPr>
        <p:blipFill>
          <a:blip r:embed="rId3"/>
          <a:srcRect/>
          <a:stretch>
            <a:fillRect/>
          </a:stretch>
        </p:blipFill>
        <p:spPr>
          <a:xfrm>
            <a:off x="6840078" y="3084922"/>
            <a:ext cx="2195022" cy="2147463"/>
          </a:xfrm>
          <a:prstGeom prst="rect">
            <a:avLst/>
          </a:prstGeom>
        </p:spPr>
      </p:pic>
      <p:sp>
        <p:nvSpPr>
          <p:cNvPr id="5" name="Rounded Rectangular Callout 4"/>
          <p:cNvSpPr/>
          <p:nvPr/>
        </p:nvSpPr>
        <p:spPr>
          <a:xfrm>
            <a:off x="2641750" y="1005943"/>
            <a:ext cx="6042992" cy="1379875"/>
          </a:xfrm>
          <a:prstGeom prst="wedgeRoundRectCallout">
            <a:avLst>
              <a:gd name="adj1" fmla="val -56787"/>
              <a:gd name="adj2" fmla="val -310"/>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vi-VN" sz="2200">
                <a:solidFill>
                  <a:schemeClr val="accent1">
                    <a:lumMod val="50000"/>
                  </a:schemeClr>
                </a:solidFill>
              </a:rPr>
              <a:t>Giải thưởng Cô-va-lép-xcai-a được lập ra nhằm mục đích gì? </a:t>
            </a:r>
          </a:p>
        </p:txBody>
      </p:sp>
      <p:sp>
        <p:nvSpPr>
          <p:cNvPr id="6" name="Rounded Rectangular Callout 5"/>
          <p:cNvSpPr/>
          <p:nvPr/>
        </p:nvSpPr>
        <p:spPr>
          <a:xfrm>
            <a:off x="775502" y="2970316"/>
            <a:ext cx="5875029" cy="1920163"/>
          </a:xfrm>
          <a:prstGeom prst="wedgeRoundRectCallout">
            <a:avLst>
              <a:gd name="adj1" fmla="val 57904"/>
              <a:gd name="adj2" fmla="val -1102"/>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chemeClr val="accent1">
                    <a:lumMod val="50000"/>
                  </a:schemeClr>
                </a:solidFill>
              </a:rPr>
              <a:t>Giải thưởng Cô-va-lép-xcai-a được lập ra để tôn vinh những tập thể, cá nhân các nhà khoa học nữ có thành tích xuất sắc.</a:t>
            </a:r>
            <a:endParaRPr lang="en-US" sz="2200">
              <a:solidFill>
                <a:schemeClr val="accent1">
                  <a:lumMod val="50000"/>
                </a:schemeClr>
              </a:solidFill>
            </a:endParaRPr>
          </a:p>
        </p:txBody>
      </p:sp>
      <p:sp>
        <p:nvSpPr>
          <p:cNvPr id="7" name="Flowchart: Connector 6"/>
          <p:cNvSpPr/>
          <p:nvPr/>
        </p:nvSpPr>
        <p:spPr>
          <a:xfrm>
            <a:off x="8295397" y="711745"/>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FF"/>
                </a:solidFill>
              </a:rPr>
              <a:t>?</a:t>
            </a:r>
            <a:endParaRPr lang="en-US" sz="4000" b="1">
              <a:solidFill>
                <a:srgbClr val="FFFFFF"/>
              </a:solidFill>
            </a:endParaRPr>
          </a:p>
        </p:txBody>
      </p:sp>
      <p:sp>
        <p:nvSpPr>
          <p:cNvPr id="8" name="Flowchart: Connector 7"/>
          <p:cNvSpPr/>
          <p:nvPr/>
        </p:nvSpPr>
        <p:spPr>
          <a:xfrm>
            <a:off x="419083" y="2790724"/>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rgbClr val="FFFFFF"/>
              </a:solidFill>
            </a:endParaRPr>
          </a:p>
        </p:txBody>
      </p:sp>
      <p:grpSp>
        <p:nvGrpSpPr>
          <p:cNvPr id="9" name="Google Shape;8151;p82"/>
          <p:cNvGrpSpPr/>
          <p:nvPr/>
        </p:nvGrpSpPr>
        <p:grpSpPr>
          <a:xfrm>
            <a:off x="521490" y="2896473"/>
            <a:ext cx="391914" cy="376897"/>
            <a:chOff x="5223609" y="3731112"/>
            <a:chExt cx="371782" cy="274285"/>
          </a:xfrm>
          <a:solidFill>
            <a:srgbClr val="FFFFFF"/>
          </a:solidFill>
        </p:grpSpPr>
        <p:sp>
          <p:nvSpPr>
            <p:cNvPr id="10"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4096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anim calcmode="lin" valueType="num">
                                      <p:cBhvr>
                                        <p:cTn id="40" dur="500" fill="hold"/>
                                        <p:tgtEl>
                                          <p:spTgt spid="9"/>
                                        </p:tgtEl>
                                        <p:attrNameLst>
                                          <p:attrName>ppt_x</p:attrName>
                                        </p:attrNameLst>
                                      </p:cBhvr>
                                      <p:tavLst>
                                        <p:tav tm="0">
                                          <p:val>
                                            <p:strVal val="#ppt_x"/>
                                          </p:val>
                                        </p:tav>
                                        <p:tav tm="100000">
                                          <p:val>
                                            <p:strVal val="#ppt_x"/>
                                          </p:val>
                                        </p:tav>
                                      </p:tavLst>
                                    </p:anim>
                                    <p:anim calcmode="lin" valueType="num">
                                      <p:cBhvr>
                                        <p:cTn id="4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07;p42"/>
          <p:cNvSpPr txBox="1">
            <a:spLocks/>
          </p:cNvSpPr>
          <p:nvPr/>
        </p:nvSpPr>
        <p:spPr>
          <a:xfrm>
            <a:off x="1353369" y="118519"/>
            <a:ext cx="6584220" cy="80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solidFill>
                  <a:schemeClr val="tx2">
                    <a:lumMod val="75000"/>
                  </a:schemeClr>
                </a:solidFill>
                <a:latin typeface="+mj-lt"/>
              </a:rPr>
              <a:t>ĐỌC HIỂU</a:t>
            </a:r>
            <a:endParaRPr lang="en-US" sz="3600" b="1">
              <a:solidFill>
                <a:schemeClr val="tx2">
                  <a:lumMod val="75000"/>
                </a:schemeClr>
              </a:solidFill>
              <a:latin typeface="+mj-lt"/>
            </a:endParaRPr>
          </a:p>
        </p:txBody>
      </p:sp>
      <p:pic>
        <p:nvPicPr>
          <p:cNvPr id="3" name="Picture 14"/>
          <p:cNvPicPr>
            <a:picLocks noChangeAspect="1"/>
          </p:cNvPicPr>
          <p:nvPr/>
        </p:nvPicPr>
        <p:blipFill>
          <a:blip r:embed="rId2"/>
          <a:srcRect/>
          <a:stretch>
            <a:fillRect/>
          </a:stretch>
        </p:blipFill>
        <p:spPr>
          <a:xfrm>
            <a:off x="281182" y="918919"/>
            <a:ext cx="1495565" cy="1466899"/>
          </a:xfrm>
          <a:prstGeom prst="rect">
            <a:avLst/>
          </a:prstGeom>
        </p:spPr>
      </p:pic>
      <p:pic>
        <p:nvPicPr>
          <p:cNvPr id="4" name="Picture 15"/>
          <p:cNvPicPr>
            <a:picLocks noChangeAspect="1"/>
          </p:cNvPicPr>
          <p:nvPr/>
        </p:nvPicPr>
        <p:blipFill>
          <a:blip r:embed="rId3"/>
          <a:srcRect/>
          <a:stretch>
            <a:fillRect/>
          </a:stretch>
        </p:blipFill>
        <p:spPr>
          <a:xfrm>
            <a:off x="6882493" y="3094324"/>
            <a:ext cx="2160438" cy="2113628"/>
          </a:xfrm>
          <a:prstGeom prst="rect">
            <a:avLst/>
          </a:prstGeom>
        </p:spPr>
      </p:pic>
      <p:sp>
        <p:nvSpPr>
          <p:cNvPr id="5" name="Rounded Rectangular Callout 4"/>
          <p:cNvSpPr/>
          <p:nvPr/>
        </p:nvSpPr>
        <p:spPr>
          <a:xfrm>
            <a:off x="1845129" y="1005944"/>
            <a:ext cx="6839613" cy="1149428"/>
          </a:xfrm>
          <a:prstGeom prst="wedgeRoundRectCallout">
            <a:avLst>
              <a:gd name="adj1" fmla="val -56787"/>
              <a:gd name="adj2" fmla="val -310"/>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vi-VN" sz="2200">
                <a:solidFill>
                  <a:schemeClr val="accent1">
                    <a:lumMod val="50000"/>
                  </a:schemeClr>
                </a:solidFill>
              </a:rPr>
              <a:t>Giải thưởng Cô-va-lép-xcai-a năm 2021 được trao cho những ai, về thành tích gì?</a:t>
            </a:r>
          </a:p>
        </p:txBody>
      </p:sp>
      <p:sp>
        <p:nvSpPr>
          <p:cNvPr id="6" name="Rounded Rectangular Callout 5"/>
          <p:cNvSpPr/>
          <p:nvPr/>
        </p:nvSpPr>
        <p:spPr>
          <a:xfrm>
            <a:off x="710293" y="2472844"/>
            <a:ext cx="6172200" cy="2417636"/>
          </a:xfrm>
          <a:prstGeom prst="wedgeRoundRectCallout">
            <a:avLst>
              <a:gd name="adj1" fmla="val 54811"/>
              <a:gd name="adj2" fmla="val 12744"/>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chemeClr val="accent1">
                    <a:lumMod val="50000"/>
                  </a:schemeClr>
                </a:solidFill>
              </a:rPr>
              <a:t> </a:t>
            </a:r>
            <a:r>
              <a:rPr lang="vi-VN" sz="2000" smtClean="0">
                <a:solidFill>
                  <a:schemeClr val="accent1">
                    <a:lumMod val="50000"/>
                  </a:schemeClr>
                </a:solidFill>
              </a:rPr>
              <a:t>Năm </a:t>
            </a:r>
            <a:r>
              <a:rPr lang="vi-VN" sz="2000">
                <a:solidFill>
                  <a:schemeClr val="accent1">
                    <a:lumMod val="50000"/>
                  </a:schemeClr>
                </a:solidFill>
              </a:rPr>
              <a:t>2021, giải thưởng này đã được trao cho Giáo sư Nguyễn Thị Thanh Mai </a:t>
            </a:r>
            <a:r>
              <a:rPr lang="vi-VN" sz="2000" smtClean="0">
                <a:solidFill>
                  <a:schemeClr val="accent1">
                    <a:lumMod val="50000"/>
                  </a:schemeClr>
                </a:solidFill>
              </a:rPr>
              <a:t>về </a:t>
            </a:r>
            <a:r>
              <a:rPr lang="vi-VN" sz="2000">
                <a:solidFill>
                  <a:schemeClr val="accent1">
                    <a:lumMod val="50000"/>
                  </a:schemeClr>
                </a:solidFill>
              </a:rPr>
              <a:t>kết quả nghiên cứu một số sản phẩm thuốc từ dược liệu trong nước và Giáo sư Nguyễn Minh Thuỷ </a:t>
            </a:r>
            <a:r>
              <a:rPr lang="vi-VN" sz="2000" smtClean="0">
                <a:solidFill>
                  <a:schemeClr val="accent1">
                    <a:lumMod val="50000"/>
                  </a:schemeClr>
                </a:solidFill>
              </a:rPr>
              <a:t>về </a:t>
            </a:r>
            <a:r>
              <a:rPr lang="vi-VN" sz="2000">
                <a:solidFill>
                  <a:schemeClr val="accent1">
                    <a:lumMod val="50000"/>
                  </a:schemeClr>
                </a:solidFill>
              </a:rPr>
              <a:t>giải pháp lâu dài hỗ trợ nông dân tiêu thụ nông sản.</a:t>
            </a:r>
            <a:endParaRPr lang="en-US" sz="2000">
              <a:solidFill>
                <a:schemeClr val="accent1">
                  <a:lumMod val="50000"/>
                </a:schemeClr>
              </a:solidFill>
            </a:endParaRPr>
          </a:p>
        </p:txBody>
      </p:sp>
      <p:sp>
        <p:nvSpPr>
          <p:cNvPr id="7" name="Flowchart: Connector 6"/>
          <p:cNvSpPr/>
          <p:nvPr/>
        </p:nvSpPr>
        <p:spPr>
          <a:xfrm>
            <a:off x="8295397" y="711745"/>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FF"/>
                </a:solidFill>
              </a:rPr>
              <a:t>?</a:t>
            </a:r>
            <a:endParaRPr lang="en-US" sz="4000" b="1">
              <a:solidFill>
                <a:srgbClr val="FFFFFF"/>
              </a:solidFill>
            </a:endParaRPr>
          </a:p>
        </p:txBody>
      </p:sp>
      <p:sp>
        <p:nvSpPr>
          <p:cNvPr id="8" name="Flowchart: Connector 7"/>
          <p:cNvSpPr/>
          <p:nvPr/>
        </p:nvSpPr>
        <p:spPr>
          <a:xfrm>
            <a:off x="416095" y="2385818"/>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rgbClr val="FFFFFF"/>
              </a:solidFill>
            </a:endParaRPr>
          </a:p>
        </p:txBody>
      </p:sp>
      <p:grpSp>
        <p:nvGrpSpPr>
          <p:cNvPr id="9" name="Google Shape;8151;p82"/>
          <p:cNvGrpSpPr/>
          <p:nvPr/>
        </p:nvGrpSpPr>
        <p:grpSpPr>
          <a:xfrm>
            <a:off x="518502" y="2491567"/>
            <a:ext cx="391914" cy="376897"/>
            <a:chOff x="5223609" y="3731112"/>
            <a:chExt cx="371782" cy="274285"/>
          </a:xfrm>
          <a:solidFill>
            <a:srgbClr val="FFFFFF"/>
          </a:solidFill>
        </p:grpSpPr>
        <p:sp>
          <p:nvSpPr>
            <p:cNvPr id="10"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6893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anim calcmode="lin" valueType="num">
                                      <p:cBhvr>
                                        <p:cTn id="40" dur="500" fill="hold"/>
                                        <p:tgtEl>
                                          <p:spTgt spid="9"/>
                                        </p:tgtEl>
                                        <p:attrNameLst>
                                          <p:attrName>ppt_x</p:attrName>
                                        </p:attrNameLst>
                                      </p:cBhvr>
                                      <p:tavLst>
                                        <p:tav tm="0">
                                          <p:val>
                                            <p:strVal val="#ppt_x"/>
                                          </p:val>
                                        </p:tav>
                                        <p:tav tm="100000">
                                          <p:val>
                                            <p:strVal val="#ppt_x"/>
                                          </p:val>
                                        </p:tav>
                                      </p:tavLst>
                                    </p:anim>
                                    <p:anim calcmode="lin" valueType="num">
                                      <p:cBhvr>
                                        <p:cTn id="4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07;p42"/>
          <p:cNvSpPr txBox="1">
            <a:spLocks/>
          </p:cNvSpPr>
          <p:nvPr/>
        </p:nvSpPr>
        <p:spPr>
          <a:xfrm>
            <a:off x="1353369" y="118519"/>
            <a:ext cx="6584220" cy="80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solidFill>
                  <a:schemeClr val="tx2">
                    <a:lumMod val="75000"/>
                  </a:schemeClr>
                </a:solidFill>
                <a:latin typeface="+mj-lt"/>
              </a:rPr>
              <a:t>ĐỌC HIỂU</a:t>
            </a:r>
            <a:endParaRPr lang="en-US" sz="3600" b="1">
              <a:solidFill>
                <a:schemeClr val="tx2">
                  <a:lumMod val="75000"/>
                </a:schemeClr>
              </a:solidFill>
              <a:latin typeface="+mj-lt"/>
            </a:endParaRPr>
          </a:p>
        </p:txBody>
      </p:sp>
      <p:pic>
        <p:nvPicPr>
          <p:cNvPr id="3" name="Picture 14"/>
          <p:cNvPicPr>
            <a:picLocks noChangeAspect="1"/>
          </p:cNvPicPr>
          <p:nvPr/>
        </p:nvPicPr>
        <p:blipFill>
          <a:blip r:embed="rId2"/>
          <a:srcRect/>
          <a:stretch>
            <a:fillRect/>
          </a:stretch>
        </p:blipFill>
        <p:spPr>
          <a:xfrm>
            <a:off x="256708" y="1005944"/>
            <a:ext cx="1486021" cy="1457538"/>
          </a:xfrm>
          <a:prstGeom prst="rect">
            <a:avLst/>
          </a:prstGeom>
        </p:spPr>
      </p:pic>
      <p:pic>
        <p:nvPicPr>
          <p:cNvPr id="4" name="Picture 15"/>
          <p:cNvPicPr>
            <a:picLocks noChangeAspect="1"/>
          </p:cNvPicPr>
          <p:nvPr/>
        </p:nvPicPr>
        <p:blipFill>
          <a:blip r:embed="rId3"/>
          <a:srcRect/>
          <a:stretch>
            <a:fillRect/>
          </a:stretch>
        </p:blipFill>
        <p:spPr>
          <a:xfrm>
            <a:off x="6882493" y="3094324"/>
            <a:ext cx="2160438" cy="2113628"/>
          </a:xfrm>
          <a:prstGeom prst="rect">
            <a:avLst/>
          </a:prstGeom>
        </p:spPr>
      </p:pic>
      <p:sp>
        <p:nvSpPr>
          <p:cNvPr id="5" name="Rounded Rectangular Callout 4"/>
          <p:cNvSpPr/>
          <p:nvPr/>
        </p:nvSpPr>
        <p:spPr>
          <a:xfrm>
            <a:off x="1845129" y="1005944"/>
            <a:ext cx="6839613" cy="1280056"/>
          </a:xfrm>
          <a:prstGeom prst="wedgeRoundRectCallout">
            <a:avLst>
              <a:gd name="adj1" fmla="val -56787"/>
              <a:gd name="adj2" fmla="val -310"/>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vi-VN" sz="2200">
                <a:solidFill>
                  <a:schemeClr val="accent1">
                    <a:lumMod val="50000"/>
                  </a:schemeClr>
                </a:solidFill>
              </a:rPr>
              <a:t>Vì sao ông Phạm Văn Hát được gọi là “phù thuỷ máy nông nghiệp"?</a:t>
            </a:r>
          </a:p>
        </p:txBody>
      </p:sp>
      <p:sp>
        <p:nvSpPr>
          <p:cNvPr id="6" name="Rounded Rectangular Callout 5"/>
          <p:cNvSpPr/>
          <p:nvPr/>
        </p:nvSpPr>
        <p:spPr>
          <a:xfrm>
            <a:off x="710293" y="2472844"/>
            <a:ext cx="6172200" cy="2417636"/>
          </a:xfrm>
          <a:prstGeom prst="wedgeRoundRectCallout">
            <a:avLst>
              <a:gd name="adj1" fmla="val 54811"/>
              <a:gd name="adj2" fmla="val 12744"/>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100" smtClean="0">
                <a:solidFill>
                  <a:schemeClr val="accent1">
                    <a:lumMod val="50000"/>
                  </a:schemeClr>
                </a:solidFill>
              </a:rPr>
              <a:t> </a:t>
            </a:r>
            <a:r>
              <a:rPr lang="vi-VN" sz="2100">
                <a:solidFill>
                  <a:schemeClr val="accent1">
                    <a:lumMod val="50000"/>
                  </a:schemeClr>
                </a:solidFill>
              </a:rPr>
              <a:t>Vì ông đã chế tạo và cải tiến hơn 30 máy móc phục vụ nông nghiệp; rô bốt gieo hạt của ông được xuất khẩu sang 14 nước. Đó là những kì tích mà ít người bình thường có thể làm được.</a:t>
            </a:r>
            <a:endParaRPr lang="en-US" sz="2100">
              <a:solidFill>
                <a:schemeClr val="accent1">
                  <a:lumMod val="50000"/>
                </a:schemeClr>
              </a:solidFill>
            </a:endParaRPr>
          </a:p>
        </p:txBody>
      </p:sp>
      <p:sp>
        <p:nvSpPr>
          <p:cNvPr id="7" name="Flowchart: Connector 6"/>
          <p:cNvSpPr/>
          <p:nvPr/>
        </p:nvSpPr>
        <p:spPr>
          <a:xfrm>
            <a:off x="8295397" y="711745"/>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FF"/>
                </a:solidFill>
              </a:rPr>
              <a:t>?</a:t>
            </a:r>
            <a:endParaRPr lang="en-US" sz="4000" b="1">
              <a:solidFill>
                <a:srgbClr val="FFFFFF"/>
              </a:solidFill>
            </a:endParaRPr>
          </a:p>
        </p:txBody>
      </p:sp>
      <p:sp>
        <p:nvSpPr>
          <p:cNvPr id="8" name="Flowchart: Connector 7"/>
          <p:cNvSpPr/>
          <p:nvPr/>
        </p:nvSpPr>
        <p:spPr>
          <a:xfrm>
            <a:off x="416095" y="2385818"/>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rgbClr val="FFFFFF"/>
              </a:solidFill>
            </a:endParaRPr>
          </a:p>
        </p:txBody>
      </p:sp>
      <p:grpSp>
        <p:nvGrpSpPr>
          <p:cNvPr id="9" name="Google Shape;8151;p82"/>
          <p:cNvGrpSpPr/>
          <p:nvPr/>
        </p:nvGrpSpPr>
        <p:grpSpPr>
          <a:xfrm>
            <a:off x="518502" y="2491567"/>
            <a:ext cx="391914" cy="376897"/>
            <a:chOff x="5223609" y="3731112"/>
            <a:chExt cx="371782" cy="274285"/>
          </a:xfrm>
          <a:solidFill>
            <a:srgbClr val="FFFFFF"/>
          </a:solidFill>
        </p:grpSpPr>
        <p:sp>
          <p:nvSpPr>
            <p:cNvPr id="10"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1615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anim calcmode="lin" valueType="num">
                                      <p:cBhvr>
                                        <p:cTn id="40" dur="500" fill="hold"/>
                                        <p:tgtEl>
                                          <p:spTgt spid="9"/>
                                        </p:tgtEl>
                                        <p:attrNameLst>
                                          <p:attrName>ppt_x</p:attrName>
                                        </p:attrNameLst>
                                      </p:cBhvr>
                                      <p:tavLst>
                                        <p:tav tm="0">
                                          <p:val>
                                            <p:strVal val="#ppt_x"/>
                                          </p:val>
                                        </p:tav>
                                        <p:tav tm="100000">
                                          <p:val>
                                            <p:strVal val="#ppt_x"/>
                                          </p:val>
                                        </p:tav>
                                      </p:tavLst>
                                    </p:anim>
                                    <p:anim calcmode="lin" valueType="num">
                                      <p:cBhvr>
                                        <p:cTn id="4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07;p42"/>
          <p:cNvSpPr txBox="1">
            <a:spLocks/>
          </p:cNvSpPr>
          <p:nvPr/>
        </p:nvSpPr>
        <p:spPr>
          <a:xfrm>
            <a:off x="1353369" y="118519"/>
            <a:ext cx="6584220" cy="80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solidFill>
                  <a:schemeClr val="tx2">
                    <a:lumMod val="75000"/>
                  </a:schemeClr>
                </a:solidFill>
                <a:latin typeface="+mj-lt"/>
              </a:rPr>
              <a:t>ĐỌC HIỂU</a:t>
            </a:r>
            <a:endParaRPr lang="en-US" sz="3600" b="1">
              <a:solidFill>
                <a:schemeClr val="tx2">
                  <a:lumMod val="75000"/>
                </a:schemeClr>
              </a:solidFill>
              <a:latin typeface="+mj-lt"/>
            </a:endParaRPr>
          </a:p>
        </p:txBody>
      </p:sp>
      <p:pic>
        <p:nvPicPr>
          <p:cNvPr id="3" name="Picture 14"/>
          <p:cNvPicPr>
            <a:picLocks noChangeAspect="1"/>
          </p:cNvPicPr>
          <p:nvPr/>
        </p:nvPicPr>
        <p:blipFill>
          <a:blip r:embed="rId2"/>
          <a:srcRect/>
          <a:stretch>
            <a:fillRect/>
          </a:stretch>
        </p:blipFill>
        <p:spPr>
          <a:xfrm>
            <a:off x="256708" y="1005944"/>
            <a:ext cx="1486021" cy="1457538"/>
          </a:xfrm>
          <a:prstGeom prst="rect">
            <a:avLst/>
          </a:prstGeom>
        </p:spPr>
      </p:pic>
      <p:pic>
        <p:nvPicPr>
          <p:cNvPr id="4" name="Picture 15"/>
          <p:cNvPicPr>
            <a:picLocks noChangeAspect="1"/>
          </p:cNvPicPr>
          <p:nvPr/>
        </p:nvPicPr>
        <p:blipFill>
          <a:blip r:embed="rId3"/>
          <a:srcRect/>
          <a:stretch>
            <a:fillRect/>
          </a:stretch>
        </p:blipFill>
        <p:spPr>
          <a:xfrm>
            <a:off x="6882493" y="3094324"/>
            <a:ext cx="2160438" cy="2113628"/>
          </a:xfrm>
          <a:prstGeom prst="rect">
            <a:avLst/>
          </a:prstGeom>
        </p:spPr>
      </p:pic>
      <p:sp>
        <p:nvSpPr>
          <p:cNvPr id="5" name="Rounded Rectangular Callout 4"/>
          <p:cNvSpPr/>
          <p:nvPr/>
        </p:nvSpPr>
        <p:spPr>
          <a:xfrm>
            <a:off x="1845129" y="1005944"/>
            <a:ext cx="6839613" cy="1280056"/>
          </a:xfrm>
          <a:prstGeom prst="wedgeRoundRectCallout">
            <a:avLst>
              <a:gd name="adj1" fmla="val -56787"/>
              <a:gd name="adj2" fmla="val -310"/>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vi-VN" sz="2200">
                <a:solidFill>
                  <a:schemeClr val="accent1">
                    <a:lumMod val="50000"/>
                  </a:schemeClr>
                </a:solidFill>
              </a:rPr>
              <a:t>Những sáng tạo nêu trong bài đọc thể hiện điều gì về người Việt Nam?</a:t>
            </a:r>
          </a:p>
        </p:txBody>
      </p:sp>
      <p:sp>
        <p:nvSpPr>
          <p:cNvPr id="6" name="Rounded Rectangular Callout 5"/>
          <p:cNvSpPr/>
          <p:nvPr/>
        </p:nvSpPr>
        <p:spPr>
          <a:xfrm>
            <a:off x="710292" y="2653392"/>
            <a:ext cx="6327321" cy="2237087"/>
          </a:xfrm>
          <a:prstGeom prst="wedgeRoundRectCallout">
            <a:avLst>
              <a:gd name="adj1" fmla="val 53005"/>
              <a:gd name="adj2" fmla="val 8016"/>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100">
                <a:solidFill>
                  <a:schemeClr val="accent1">
                    <a:lumMod val="50000"/>
                  </a:schemeClr>
                </a:solidFill>
              </a:rPr>
              <a:t>Người Việt Nam rất sáng tạo. Trong mọi lĩnh vực, mọi ngành nghề, nhiều người đã tìm tòi, tạo ra những sản phẩm hữu ích phục vụ đời sống.</a:t>
            </a:r>
            <a:endParaRPr lang="en-US" sz="2100">
              <a:solidFill>
                <a:schemeClr val="accent1">
                  <a:lumMod val="50000"/>
                </a:schemeClr>
              </a:solidFill>
            </a:endParaRPr>
          </a:p>
        </p:txBody>
      </p:sp>
      <p:sp>
        <p:nvSpPr>
          <p:cNvPr id="7" name="Flowchart: Connector 6"/>
          <p:cNvSpPr/>
          <p:nvPr/>
        </p:nvSpPr>
        <p:spPr>
          <a:xfrm>
            <a:off x="8295397" y="711745"/>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FF"/>
                </a:solidFill>
              </a:rPr>
              <a:t>?</a:t>
            </a:r>
            <a:endParaRPr lang="en-US" sz="4000" b="1">
              <a:solidFill>
                <a:srgbClr val="FFFFFF"/>
              </a:solidFill>
            </a:endParaRPr>
          </a:p>
        </p:txBody>
      </p:sp>
      <p:sp>
        <p:nvSpPr>
          <p:cNvPr id="8" name="Flowchart: Connector 7"/>
          <p:cNvSpPr/>
          <p:nvPr/>
        </p:nvSpPr>
        <p:spPr>
          <a:xfrm>
            <a:off x="416095" y="2385818"/>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rgbClr val="FFFFFF"/>
              </a:solidFill>
            </a:endParaRPr>
          </a:p>
        </p:txBody>
      </p:sp>
      <p:grpSp>
        <p:nvGrpSpPr>
          <p:cNvPr id="9" name="Google Shape;8151;p82"/>
          <p:cNvGrpSpPr/>
          <p:nvPr/>
        </p:nvGrpSpPr>
        <p:grpSpPr>
          <a:xfrm>
            <a:off x="518502" y="2491567"/>
            <a:ext cx="391914" cy="376897"/>
            <a:chOff x="5223609" y="3731112"/>
            <a:chExt cx="371782" cy="274285"/>
          </a:xfrm>
          <a:solidFill>
            <a:srgbClr val="FFFFFF"/>
          </a:solidFill>
        </p:grpSpPr>
        <p:sp>
          <p:nvSpPr>
            <p:cNvPr id="10"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908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anim calcmode="lin" valueType="num">
                                      <p:cBhvr>
                                        <p:cTn id="40" dur="500" fill="hold"/>
                                        <p:tgtEl>
                                          <p:spTgt spid="9"/>
                                        </p:tgtEl>
                                        <p:attrNameLst>
                                          <p:attrName>ppt_x</p:attrName>
                                        </p:attrNameLst>
                                      </p:cBhvr>
                                      <p:tavLst>
                                        <p:tav tm="0">
                                          <p:val>
                                            <p:strVal val="#ppt_x"/>
                                          </p:val>
                                        </p:tav>
                                        <p:tav tm="100000">
                                          <p:val>
                                            <p:strVal val="#ppt_x"/>
                                          </p:val>
                                        </p:tav>
                                      </p:tavLst>
                                    </p:anim>
                                    <p:anim calcmode="lin" valueType="num">
                                      <p:cBhvr>
                                        <p:cTn id="4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07;p42"/>
          <p:cNvSpPr txBox="1">
            <a:spLocks/>
          </p:cNvSpPr>
          <p:nvPr/>
        </p:nvSpPr>
        <p:spPr>
          <a:xfrm>
            <a:off x="1386026" y="0"/>
            <a:ext cx="6584220" cy="80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a:solidFill>
                  <a:schemeClr val="tx2">
                    <a:lumMod val="75000"/>
                  </a:schemeClr>
                </a:solidFill>
                <a:latin typeface="+mj-lt"/>
              </a:rPr>
              <a:t>ĐỌC HIỂU</a:t>
            </a:r>
          </a:p>
        </p:txBody>
      </p:sp>
      <p:sp>
        <p:nvSpPr>
          <p:cNvPr id="3" name="Rectangle 2"/>
          <p:cNvSpPr/>
          <p:nvPr/>
        </p:nvSpPr>
        <p:spPr>
          <a:xfrm>
            <a:off x="845004" y="1231750"/>
            <a:ext cx="7600950" cy="6232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Rô bốt gieo hạt, máy phun thuốc sâu, máy đánh luống, máy cày hai lưỡi</a:t>
            </a:r>
            <a:endParaRPr lang="en-US" sz="1800">
              <a:solidFill>
                <a:schemeClr val="tx1"/>
              </a:solidFill>
            </a:endParaRPr>
          </a:p>
        </p:txBody>
      </p:sp>
      <p:sp>
        <p:nvSpPr>
          <p:cNvPr id="4" name="Rectangle 3"/>
          <p:cNvSpPr/>
          <p:nvPr/>
        </p:nvSpPr>
        <p:spPr>
          <a:xfrm>
            <a:off x="845004" y="733728"/>
            <a:ext cx="7600950" cy="49802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b="1">
                <a:solidFill>
                  <a:schemeClr val="tx1"/>
                </a:solidFill>
              </a:rPr>
              <a:t>Hãy kể tên một số sáng chế của ông Hát. </a:t>
            </a:r>
            <a:endParaRPr lang="en-US" sz="1800" b="1">
              <a:solidFill>
                <a:schemeClr val="tx1"/>
              </a:solidFill>
            </a:endParaRPr>
          </a:p>
        </p:txBody>
      </p:sp>
      <p:sp>
        <p:nvSpPr>
          <p:cNvPr id="5" name="Rectangle 4"/>
          <p:cNvSpPr/>
          <p:nvPr/>
        </p:nvSpPr>
        <p:spPr>
          <a:xfrm>
            <a:off x="845004" y="2571759"/>
            <a:ext cx="7600950" cy="6232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Rô bốt gieo hạt.</a:t>
            </a:r>
            <a:endParaRPr lang="en-US" sz="1800">
              <a:solidFill>
                <a:schemeClr val="tx1"/>
              </a:solidFill>
            </a:endParaRPr>
          </a:p>
        </p:txBody>
      </p:sp>
      <p:sp>
        <p:nvSpPr>
          <p:cNvPr id="6" name="Rectangle 5"/>
          <p:cNvSpPr/>
          <p:nvPr/>
        </p:nvSpPr>
        <p:spPr>
          <a:xfrm>
            <a:off x="845004" y="2073737"/>
            <a:ext cx="7600950" cy="49802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b="1">
                <a:solidFill>
                  <a:schemeClr val="tx1"/>
                </a:solidFill>
                <a:ea typeface="Calibri" panose="020F0502020204030204" pitchFamily="34" charset="0"/>
              </a:rPr>
              <a:t>Sản phẩm nào của ông Hát được xuất khẩu sang 14 nước? </a:t>
            </a:r>
            <a:endParaRPr lang="en-US" sz="1800" b="1">
              <a:solidFill>
                <a:schemeClr val="tx1"/>
              </a:solidFill>
            </a:endParaRPr>
          </a:p>
        </p:txBody>
      </p:sp>
      <p:sp>
        <p:nvSpPr>
          <p:cNvPr id="7" name="Rectangle 6"/>
          <p:cNvSpPr/>
          <p:nvPr/>
        </p:nvSpPr>
        <p:spPr>
          <a:xfrm>
            <a:off x="845004" y="3970567"/>
            <a:ext cx="7600950" cy="82459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Trong mọi lĩnh vực, ngành nghề, người Việt Nam luôn tự tìm tòi, sáng tạo ra những sản phẩm phục vụ đời sống.</a:t>
            </a:r>
            <a:endParaRPr lang="en-US" sz="1800">
              <a:solidFill>
                <a:schemeClr val="tx1"/>
              </a:solidFill>
            </a:endParaRPr>
          </a:p>
        </p:txBody>
      </p:sp>
      <p:sp>
        <p:nvSpPr>
          <p:cNvPr id="8" name="Rectangle 7"/>
          <p:cNvSpPr/>
          <p:nvPr/>
        </p:nvSpPr>
        <p:spPr>
          <a:xfrm>
            <a:off x="845004" y="3472546"/>
            <a:ext cx="7600950" cy="49802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b="1">
                <a:solidFill>
                  <a:schemeClr val="tx1"/>
                </a:solidFill>
              </a:rPr>
              <a:t>Theo bạn, nội dung của câu chuyện là gì?</a:t>
            </a:r>
            <a:endParaRPr lang="en-US" sz="1800" b="1">
              <a:solidFill>
                <a:schemeClr val="tx1"/>
              </a:solidFill>
            </a:endParaRPr>
          </a:p>
        </p:txBody>
      </p:sp>
    </p:spTree>
    <p:extLst>
      <p:ext uri="{BB962C8B-B14F-4D97-AF65-F5344CB8AC3E}">
        <p14:creationId xmlns:p14="http://schemas.microsoft.com/office/powerpoint/2010/main" val="407767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83"/>
        <p:cNvGrpSpPr/>
        <p:nvPr/>
      </p:nvGrpSpPr>
      <p:grpSpPr>
        <a:xfrm>
          <a:off x="0" y="0"/>
          <a:ext cx="0" cy="0"/>
          <a:chOff x="0" y="0"/>
          <a:chExt cx="0" cy="0"/>
        </a:xfrm>
      </p:grpSpPr>
      <p:sp>
        <p:nvSpPr>
          <p:cNvPr id="15584" name="Google Shape;15584;p57"/>
          <p:cNvSpPr txBox="1">
            <a:spLocks noGrp="1"/>
          </p:cNvSpPr>
          <p:nvPr>
            <p:ph type="title"/>
          </p:nvPr>
        </p:nvSpPr>
        <p:spPr>
          <a:xfrm>
            <a:off x="1737375" y="781768"/>
            <a:ext cx="5669400" cy="13716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b="1">
                <a:latin typeface="+mj-lt"/>
              </a:rPr>
              <a:t>03</a:t>
            </a:r>
            <a:endParaRPr b="1">
              <a:latin typeface="+mj-lt"/>
            </a:endParaRPr>
          </a:p>
        </p:txBody>
      </p:sp>
      <p:sp>
        <p:nvSpPr>
          <p:cNvPr id="15585" name="Google Shape;15585;p57"/>
          <p:cNvSpPr txBox="1">
            <a:spLocks noGrp="1"/>
          </p:cNvSpPr>
          <p:nvPr>
            <p:ph type="title" idx="2"/>
          </p:nvPr>
        </p:nvSpPr>
        <p:spPr>
          <a:xfrm>
            <a:off x="1737300" y="1794450"/>
            <a:ext cx="5669400" cy="1706986"/>
          </a:xfrm>
          <a:prstGeom prst="rect">
            <a:avLst/>
          </a:prstGeom>
        </p:spPr>
        <p:txBody>
          <a:bodyPr spcFirstLastPara="1" wrap="square" lIns="91425" tIns="45700" rIns="91425" bIns="91425" anchor="ctr" anchorCtr="0">
            <a:noAutofit/>
          </a:bodyPr>
          <a:lstStyle/>
          <a:p>
            <a:pPr lvl="0"/>
            <a:r>
              <a:rPr lang="en-US" sz="4800" b="1" smtClean="0">
                <a:latin typeface="+mj-lt"/>
              </a:rPr>
              <a:t>ĐỌC NÂNG CAO</a:t>
            </a:r>
            <a:endParaRPr lang="en-US" sz="4800" b="1">
              <a:latin typeface="+mj-lt"/>
            </a:endParaRPr>
          </a:p>
        </p:txBody>
      </p:sp>
      <p:grpSp>
        <p:nvGrpSpPr>
          <p:cNvPr id="15587" name="Google Shape;15587;p57"/>
          <p:cNvGrpSpPr/>
          <p:nvPr/>
        </p:nvGrpSpPr>
        <p:grpSpPr>
          <a:xfrm rot="10800000">
            <a:off x="1090620" y="1272008"/>
            <a:ext cx="1348335" cy="1071087"/>
            <a:chOff x="343445" y="291733"/>
            <a:chExt cx="1348335" cy="1071087"/>
          </a:xfrm>
        </p:grpSpPr>
        <p:cxnSp>
          <p:nvCxnSpPr>
            <p:cNvPr id="15588" name="Google Shape;15588;p57"/>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589" name="Google Shape;15589;p57"/>
            <p:cNvCxnSpPr>
              <a:stCxn id="15590"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5591" name="Google Shape;15591;p57"/>
            <p:cNvGrpSpPr/>
            <p:nvPr/>
          </p:nvGrpSpPr>
          <p:grpSpPr>
            <a:xfrm rot="5400000">
              <a:off x="752644" y="639830"/>
              <a:ext cx="530713" cy="530713"/>
              <a:chOff x="6804422" y="-316297"/>
              <a:chExt cx="252600" cy="252600"/>
            </a:xfrm>
          </p:grpSpPr>
          <p:sp>
            <p:nvSpPr>
              <p:cNvPr id="15592" name="Google Shape;15592;p57"/>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93" name="Google Shape;15593;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5594" name="Google Shape;15594;p57"/>
            <p:cNvGrpSpPr/>
            <p:nvPr/>
          </p:nvGrpSpPr>
          <p:grpSpPr>
            <a:xfrm rot="5400000">
              <a:off x="343445" y="1149300"/>
              <a:ext cx="192600" cy="192600"/>
              <a:chOff x="7291941" y="112804"/>
              <a:chExt cx="192600" cy="192600"/>
            </a:xfrm>
          </p:grpSpPr>
          <p:sp>
            <p:nvSpPr>
              <p:cNvPr id="15595" name="Google Shape;15595;p57"/>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96" name="Google Shape;15596;p57"/>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5597" name="Google Shape;15597;p57"/>
            <p:cNvGrpSpPr/>
            <p:nvPr/>
          </p:nvGrpSpPr>
          <p:grpSpPr>
            <a:xfrm rot="5400000">
              <a:off x="406618" y="826471"/>
              <a:ext cx="259500" cy="259500"/>
              <a:chOff x="6969112" y="-17269"/>
              <a:chExt cx="259500" cy="259500"/>
            </a:xfrm>
          </p:grpSpPr>
          <p:sp>
            <p:nvSpPr>
              <p:cNvPr id="15590" name="Google Shape;15590;p57"/>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98" name="Google Shape;15598;p57"/>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5599" name="Google Shape;15599;p57"/>
            <p:cNvGrpSpPr/>
            <p:nvPr/>
          </p:nvGrpSpPr>
          <p:grpSpPr>
            <a:xfrm rot="5400000">
              <a:off x="1325788" y="996827"/>
              <a:ext cx="365992" cy="365992"/>
              <a:chOff x="6804422" y="-316297"/>
              <a:chExt cx="252600" cy="252600"/>
            </a:xfrm>
          </p:grpSpPr>
          <p:sp>
            <p:nvSpPr>
              <p:cNvPr id="15600" name="Google Shape;15600;p57"/>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601" name="Google Shape;15601;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cxnSp>
          <p:nvCxnSpPr>
            <p:cNvPr id="15602" name="Google Shape;15602;p57"/>
            <p:cNvCxnSpPr>
              <a:stCxn id="15592" idx="0"/>
              <a:endCxn id="15600"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5603" name="Google Shape;15603;p57"/>
            <p:cNvGrpSpPr/>
            <p:nvPr/>
          </p:nvGrpSpPr>
          <p:grpSpPr>
            <a:xfrm rot="5400000">
              <a:off x="1055529" y="291733"/>
              <a:ext cx="274500" cy="274500"/>
              <a:chOff x="6804422" y="-316297"/>
              <a:chExt cx="252600" cy="252600"/>
            </a:xfrm>
          </p:grpSpPr>
          <p:sp>
            <p:nvSpPr>
              <p:cNvPr id="15604" name="Google Shape;15604;p57"/>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605" name="Google Shape;15605;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cxnSp>
          <p:nvCxnSpPr>
            <p:cNvPr id="15606" name="Google Shape;15606;p57"/>
            <p:cNvCxnSpPr>
              <a:stCxn id="15592" idx="2"/>
              <a:endCxn id="15604"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5607" name="Google Shape;15607;p57"/>
          <p:cNvGrpSpPr/>
          <p:nvPr/>
        </p:nvGrpSpPr>
        <p:grpSpPr>
          <a:xfrm rot="9562654" flipH="1">
            <a:off x="7149634" y="3128960"/>
            <a:ext cx="680104" cy="621686"/>
            <a:chOff x="6804422" y="-316297"/>
            <a:chExt cx="680119" cy="621701"/>
          </a:xfrm>
        </p:grpSpPr>
        <p:cxnSp>
          <p:nvCxnSpPr>
            <p:cNvPr id="15608" name="Google Shape;15608;p57"/>
            <p:cNvCxnSpPr>
              <a:stCxn id="15609" idx="5"/>
            </p:cNvCxnSpPr>
            <p:nvPr/>
          </p:nvCxnSpPr>
          <p:spPr>
            <a:xfrm rot="-1243013">
              <a:off x="7003479" y="-116461"/>
              <a:ext cx="50035" cy="216643"/>
            </a:xfrm>
            <a:prstGeom prst="straightConnector1">
              <a:avLst/>
            </a:prstGeom>
            <a:noFill/>
            <a:ln w="19050" cap="flat" cmpd="sng">
              <a:solidFill>
                <a:schemeClr val="dk1"/>
              </a:solidFill>
              <a:prstDash val="solid"/>
              <a:round/>
              <a:headEnd type="none" w="med" len="med"/>
              <a:tailEnd type="none" w="med" len="med"/>
            </a:ln>
          </p:spPr>
        </p:cxnSp>
        <p:cxnSp>
          <p:nvCxnSpPr>
            <p:cNvPr id="15610" name="Google Shape;15610;p57"/>
            <p:cNvCxnSpPr>
              <a:stCxn id="15611" idx="6"/>
            </p:cNvCxnSpPr>
            <p:nvPr/>
          </p:nvCxnSpPr>
          <p:spPr>
            <a:xfrm rot="-1236695">
              <a:off x="7199075" y="127722"/>
              <a:ext cx="144874" cy="110218"/>
            </a:xfrm>
            <a:prstGeom prst="straightConnector1">
              <a:avLst/>
            </a:prstGeom>
            <a:noFill/>
            <a:ln w="19050" cap="flat" cmpd="sng">
              <a:solidFill>
                <a:schemeClr val="dk1"/>
              </a:solidFill>
              <a:prstDash val="solid"/>
              <a:round/>
              <a:headEnd type="none" w="med" len="med"/>
              <a:tailEnd type="none" w="med" len="med"/>
            </a:ln>
          </p:spPr>
        </p:cxnSp>
        <p:grpSp>
          <p:nvGrpSpPr>
            <p:cNvPr id="15612" name="Google Shape;15612;p57"/>
            <p:cNvGrpSpPr/>
            <p:nvPr/>
          </p:nvGrpSpPr>
          <p:grpSpPr>
            <a:xfrm>
              <a:off x="6804422" y="-316297"/>
              <a:ext cx="252600" cy="252600"/>
              <a:chOff x="6804422" y="-316297"/>
              <a:chExt cx="252600" cy="252600"/>
            </a:xfrm>
          </p:grpSpPr>
          <p:sp>
            <p:nvSpPr>
              <p:cNvPr id="15609" name="Google Shape;15609;p57"/>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613" name="Google Shape;15613;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5614" name="Google Shape;15614;p57"/>
            <p:cNvGrpSpPr/>
            <p:nvPr/>
          </p:nvGrpSpPr>
          <p:grpSpPr>
            <a:xfrm>
              <a:off x="7291941" y="112804"/>
              <a:ext cx="192600" cy="192600"/>
              <a:chOff x="7291941" y="112804"/>
              <a:chExt cx="192600" cy="192600"/>
            </a:xfrm>
          </p:grpSpPr>
          <p:sp>
            <p:nvSpPr>
              <p:cNvPr id="15615" name="Google Shape;15615;p57"/>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616" name="Google Shape;15616;p57"/>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5617" name="Google Shape;15617;p57"/>
            <p:cNvGrpSpPr/>
            <p:nvPr/>
          </p:nvGrpSpPr>
          <p:grpSpPr>
            <a:xfrm>
              <a:off x="6969112" y="-17269"/>
              <a:ext cx="259500" cy="259500"/>
              <a:chOff x="6969112" y="-17269"/>
              <a:chExt cx="259500" cy="259500"/>
            </a:xfrm>
          </p:grpSpPr>
          <p:sp>
            <p:nvSpPr>
              <p:cNvPr id="15611" name="Google Shape;15611;p57"/>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618" name="Google Shape;15618;p57"/>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585"/>
                                        </p:tgtEl>
                                        <p:attrNameLst>
                                          <p:attrName>style.visibility</p:attrName>
                                        </p:attrNameLst>
                                      </p:cBhvr>
                                      <p:to>
                                        <p:strVal val="visible"/>
                                      </p:to>
                                    </p:set>
                                    <p:animEffect transition="in" filter="barn(inVertical)">
                                      <p:cBhvr>
                                        <p:cTn id="7" dur="500"/>
                                        <p:tgtEl>
                                          <p:spTgt spid="15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07;p42"/>
          <p:cNvSpPr txBox="1">
            <a:spLocks/>
          </p:cNvSpPr>
          <p:nvPr/>
        </p:nvSpPr>
        <p:spPr>
          <a:xfrm>
            <a:off x="1426847" y="-66347"/>
            <a:ext cx="6584220" cy="80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tx2">
                    <a:lumMod val="75000"/>
                  </a:schemeClr>
                </a:solidFill>
                <a:latin typeface="+mj-lt"/>
              </a:rPr>
              <a:t>CỦNG </a:t>
            </a:r>
            <a:r>
              <a:rPr lang="en-US" sz="3600" b="1" smtClean="0">
                <a:solidFill>
                  <a:schemeClr val="tx2">
                    <a:lumMod val="75000"/>
                  </a:schemeClr>
                </a:solidFill>
                <a:latin typeface="+mj-lt"/>
              </a:rPr>
              <a:t>CỐ</a:t>
            </a:r>
            <a:endParaRPr lang="en-US" sz="3600" b="1">
              <a:solidFill>
                <a:schemeClr val="tx2">
                  <a:lumMod val="75000"/>
                </a:schemeClr>
              </a:solidFill>
              <a:latin typeface="+mj-lt"/>
            </a:endParaRPr>
          </a:p>
        </p:txBody>
      </p:sp>
      <p:sp>
        <p:nvSpPr>
          <p:cNvPr id="3" name="Rectangle 2"/>
          <p:cNvSpPr/>
          <p:nvPr/>
        </p:nvSpPr>
        <p:spPr>
          <a:xfrm>
            <a:off x="812346" y="2913794"/>
            <a:ext cx="7600950" cy="10537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rPr>
              <a:t>Là giải thưởng lập ra để tôn vinh những tập thể, cá nhân các nhà khoa học nữ có thành tích xuất sắc</a:t>
            </a:r>
            <a:endParaRPr lang="en-US" sz="2000">
              <a:solidFill>
                <a:schemeClr val="tx1"/>
              </a:solidFill>
            </a:endParaRPr>
          </a:p>
        </p:txBody>
      </p:sp>
      <p:sp>
        <p:nvSpPr>
          <p:cNvPr id="4" name="Rectangle 3"/>
          <p:cNvSpPr/>
          <p:nvPr/>
        </p:nvSpPr>
        <p:spPr>
          <a:xfrm>
            <a:off x="812346" y="2293657"/>
            <a:ext cx="7600950" cy="620137"/>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chemeClr val="tx1"/>
                </a:solidFill>
              </a:rPr>
              <a:t>Giải thưởng Cô-va-lép-xcai-a là giải thưởng như thế nào? </a:t>
            </a:r>
            <a:endParaRPr lang="en-US" sz="2000" b="1">
              <a:solidFill>
                <a:schemeClr val="tx1"/>
              </a:solidFill>
            </a:endParaRPr>
          </a:p>
        </p:txBody>
      </p:sp>
      <p:sp>
        <p:nvSpPr>
          <p:cNvPr id="9" name="Google Shape;1921;p62"/>
          <p:cNvSpPr txBox="1">
            <a:spLocks/>
          </p:cNvSpPr>
          <p:nvPr/>
        </p:nvSpPr>
        <p:spPr>
          <a:xfrm>
            <a:off x="1587844" y="948657"/>
            <a:ext cx="6082613" cy="2733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150000"/>
              </a:lnSpc>
            </a:pPr>
            <a:r>
              <a:rPr lang="en-US" sz="2400" b="1" smtClean="0">
                <a:solidFill>
                  <a:schemeClr val="tx1">
                    <a:lumMod val="90000"/>
                    <a:lumOff val="10000"/>
                  </a:schemeClr>
                </a:solidFill>
                <a:latin typeface="+mj-lt"/>
              </a:rPr>
              <a:t>TRẢ LỜI CÂU HỎI BỔ SUNG</a:t>
            </a:r>
            <a:endParaRPr lang="en-US" sz="2400" b="1">
              <a:solidFill>
                <a:schemeClr val="tx1">
                  <a:lumMod val="90000"/>
                  <a:lumOff val="10000"/>
                </a:schemeClr>
              </a:solidFill>
              <a:latin typeface="+mj-lt"/>
            </a:endParaRPr>
          </a:p>
        </p:txBody>
      </p:sp>
      <p:sp>
        <p:nvSpPr>
          <p:cNvPr id="10" name="Google Shape;14604;p40"/>
          <p:cNvSpPr txBox="1">
            <a:spLocks/>
          </p:cNvSpPr>
          <p:nvPr/>
        </p:nvSpPr>
        <p:spPr>
          <a:xfrm>
            <a:off x="4169807" y="1545478"/>
            <a:ext cx="1098300" cy="593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4800" b="1" smtClean="0">
                <a:solidFill>
                  <a:schemeClr val="accent6"/>
                </a:solidFill>
                <a:latin typeface="+mj-lt"/>
              </a:rPr>
              <a:t>01</a:t>
            </a:r>
            <a:endParaRPr lang="en" sz="4800" b="1">
              <a:solidFill>
                <a:schemeClr val="accent6"/>
              </a:solidFill>
              <a:latin typeface="+mj-lt"/>
            </a:endParaRPr>
          </a:p>
        </p:txBody>
      </p:sp>
    </p:spTree>
    <p:extLst>
      <p:ext uri="{BB962C8B-B14F-4D97-AF65-F5344CB8AC3E}">
        <p14:creationId xmlns:p14="http://schemas.microsoft.com/office/powerpoint/2010/main" val="55796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07;p42"/>
          <p:cNvSpPr txBox="1">
            <a:spLocks/>
          </p:cNvSpPr>
          <p:nvPr/>
        </p:nvSpPr>
        <p:spPr>
          <a:xfrm>
            <a:off x="1386026" y="-139825"/>
            <a:ext cx="6584220" cy="80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tx2">
                    <a:lumMod val="75000"/>
                  </a:schemeClr>
                </a:solidFill>
                <a:latin typeface="+mj-lt"/>
              </a:rPr>
              <a:t>CỦNG </a:t>
            </a:r>
            <a:r>
              <a:rPr lang="en-US" sz="3600" b="1" smtClean="0">
                <a:solidFill>
                  <a:schemeClr val="tx2">
                    <a:lumMod val="75000"/>
                  </a:schemeClr>
                </a:solidFill>
                <a:latin typeface="+mj-lt"/>
              </a:rPr>
              <a:t>CỐ</a:t>
            </a:r>
            <a:endParaRPr lang="en-US" sz="3600" b="1">
              <a:solidFill>
                <a:schemeClr val="tx2">
                  <a:lumMod val="75000"/>
                </a:schemeClr>
              </a:solidFill>
              <a:latin typeface="+mj-lt"/>
            </a:endParaRPr>
          </a:p>
        </p:txBody>
      </p:sp>
      <p:sp>
        <p:nvSpPr>
          <p:cNvPr id="5" name="Rectangle 4"/>
          <p:cNvSpPr/>
          <p:nvPr/>
        </p:nvSpPr>
        <p:spPr>
          <a:xfrm>
            <a:off x="779690" y="2530788"/>
            <a:ext cx="7600950" cy="227797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rPr>
              <a:t>Những sáng chế của ông đều là máy phục vụ sản xuất nông nghiệp, giúp người nông dân giảm bớt vất vả, tăng năng suất lao động. Không chỉ phù hợp với người dân trong nước, các sản phẩm sáng tạo của ông còn phù hợp với nông dân của nhiều nước khác</a:t>
            </a:r>
            <a:endParaRPr lang="en-US" sz="2000">
              <a:solidFill>
                <a:schemeClr val="tx1"/>
              </a:solidFill>
            </a:endParaRPr>
          </a:p>
        </p:txBody>
      </p:sp>
      <p:sp>
        <p:nvSpPr>
          <p:cNvPr id="6" name="Rectangle 5"/>
          <p:cNvSpPr/>
          <p:nvPr/>
        </p:nvSpPr>
        <p:spPr>
          <a:xfrm>
            <a:off x="779690" y="2032767"/>
            <a:ext cx="7600950" cy="49802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chemeClr val="tx1"/>
                </a:solidFill>
                <a:ea typeface="Calibri" panose="020F0502020204030204" pitchFamily="34" charset="0"/>
              </a:rPr>
              <a:t>Những sáng chế của ông Hát có gì độc đáo? </a:t>
            </a:r>
            <a:endParaRPr lang="en-US" sz="2000" b="1">
              <a:solidFill>
                <a:schemeClr val="tx1"/>
              </a:solidFill>
            </a:endParaRPr>
          </a:p>
        </p:txBody>
      </p:sp>
      <p:sp>
        <p:nvSpPr>
          <p:cNvPr id="9" name="Google Shape;1921;p62"/>
          <p:cNvSpPr txBox="1">
            <a:spLocks/>
          </p:cNvSpPr>
          <p:nvPr/>
        </p:nvSpPr>
        <p:spPr>
          <a:xfrm>
            <a:off x="1571515" y="762897"/>
            <a:ext cx="6082613" cy="2733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150000"/>
              </a:lnSpc>
            </a:pPr>
            <a:r>
              <a:rPr lang="en-US" sz="2400" b="1" smtClean="0">
                <a:solidFill>
                  <a:schemeClr val="tx1">
                    <a:lumMod val="90000"/>
                    <a:lumOff val="10000"/>
                  </a:schemeClr>
                </a:solidFill>
                <a:latin typeface="+mj-lt"/>
              </a:rPr>
              <a:t>TRẢ LỜI CÂU HỎI BỔ SUNG</a:t>
            </a:r>
            <a:endParaRPr lang="en-US" sz="2400" b="1">
              <a:solidFill>
                <a:schemeClr val="tx1">
                  <a:lumMod val="90000"/>
                  <a:lumOff val="10000"/>
                </a:schemeClr>
              </a:solidFill>
              <a:latin typeface="+mj-lt"/>
            </a:endParaRPr>
          </a:p>
        </p:txBody>
      </p:sp>
      <p:sp>
        <p:nvSpPr>
          <p:cNvPr id="8" name="Google Shape;14604;p40"/>
          <p:cNvSpPr txBox="1">
            <a:spLocks/>
          </p:cNvSpPr>
          <p:nvPr/>
        </p:nvSpPr>
        <p:spPr>
          <a:xfrm>
            <a:off x="4128986" y="1285169"/>
            <a:ext cx="1098300" cy="593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4800" b="1" smtClean="0">
                <a:solidFill>
                  <a:schemeClr val="accent2"/>
                </a:solidFill>
                <a:latin typeface="+mj-lt"/>
              </a:rPr>
              <a:t>02</a:t>
            </a:r>
            <a:endParaRPr lang="en" sz="4800" b="1">
              <a:solidFill>
                <a:schemeClr val="accent2"/>
              </a:solidFill>
              <a:latin typeface="+mj-lt"/>
            </a:endParaRPr>
          </a:p>
        </p:txBody>
      </p:sp>
    </p:spTree>
    <p:extLst>
      <p:ext uri="{BB962C8B-B14F-4D97-AF65-F5344CB8AC3E}">
        <p14:creationId xmlns:p14="http://schemas.microsoft.com/office/powerpoint/2010/main" val="348012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85"/>
        <p:cNvGrpSpPr/>
        <p:nvPr/>
      </p:nvGrpSpPr>
      <p:grpSpPr>
        <a:xfrm>
          <a:off x="0" y="0"/>
          <a:ext cx="0" cy="0"/>
          <a:chOff x="0" y="0"/>
          <a:chExt cx="0" cy="0"/>
        </a:xfrm>
      </p:grpSpPr>
      <p:grpSp>
        <p:nvGrpSpPr>
          <p:cNvPr id="14588" name="Google Shape;14588;p39"/>
          <p:cNvGrpSpPr/>
          <p:nvPr/>
        </p:nvGrpSpPr>
        <p:grpSpPr>
          <a:xfrm>
            <a:off x="104720" y="357140"/>
            <a:ext cx="470274" cy="548630"/>
            <a:chOff x="9873" y="1240062"/>
            <a:chExt cx="545434" cy="640998"/>
          </a:xfrm>
        </p:grpSpPr>
        <p:cxnSp>
          <p:nvCxnSpPr>
            <p:cNvPr id="14589" name="Google Shape;14589;p39"/>
            <p:cNvCxnSpPr>
              <a:stCxn id="14590" idx="6"/>
              <a:endCxn id="14591"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592" name="Google Shape;14592;p39"/>
            <p:cNvGrpSpPr/>
            <p:nvPr/>
          </p:nvGrpSpPr>
          <p:grpSpPr>
            <a:xfrm rot="10800000">
              <a:off x="9873" y="1628460"/>
              <a:ext cx="252600" cy="252600"/>
              <a:chOff x="6804422" y="-316297"/>
              <a:chExt cx="252600" cy="252600"/>
            </a:xfrm>
          </p:grpSpPr>
          <p:sp>
            <p:nvSpPr>
              <p:cNvPr id="14593" name="Google Shape;14593;p39"/>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4" name="Google Shape;14594;p3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5" name="Google Shape;14595;p39"/>
            <p:cNvGrpSpPr/>
            <p:nvPr/>
          </p:nvGrpSpPr>
          <p:grpSpPr>
            <a:xfrm rot="10800000">
              <a:off x="39879" y="1240062"/>
              <a:ext cx="192600" cy="192600"/>
              <a:chOff x="7291941" y="112804"/>
              <a:chExt cx="192600" cy="192600"/>
            </a:xfrm>
          </p:grpSpPr>
          <p:sp>
            <p:nvSpPr>
              <p:cNvPr id="14591" name="Google Shape;14591;p39"/>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6" name="Google Shape;14596;p3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7" name="Google Shape;14597;p39"/>
            <p:cNvGrpSpPr/>
            <p:nvPr/>
          </p:nvGrpSpPr>
          <p:grpSpPr>
            <a:xfrm rot="10800000">
              <a:off x="295808" y="1422120"/>
              <a:ext cx="259500" cy="259500"/>
              <a:chOff x="6969112" y="-17269"/>
              <a:chExt cx="259500" cy="259500"/>
            </a:xfrm>
          </p:grpSpPr>
          <p:sp>
            <p:nvSpPr>
              <p:cNvPr id="14590" name="Google Shape;14590;p39"/>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8" name="Google Shape;14598;p3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99" name="Google Shape;14599;p39"/>
            <p:cNvCxnSpPr>
              <a:stCxn id="14593" idx="3"/>
              <a:endCxn id="14590"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Text Placeholder 2"/>
          <p:cNvSpPr>
            <a:spLocks noGrp="1"/>
          </p:cNvSpPr>
          <p:nvPr>
            <p:ph type="body" idx="1"/>
          </p:nvPr>
        </p:nvSpPr>
        <p:spPr>
          <a:xfrm>
            <a:off x="351533" y="960059"/>
            <a:ext cx="8480340" cy="845209"/>
          </a:xfrm>
        </p:spPr>
        <p:txBody>
          <a:bodyPr/>
          <a:lstStyle/>
          <a:p>
            <a:pPr marL="152400" indent="0" algn="ctr">
              <a:buNone/>
            </a:pPr>
            <a:r>
              <a:rPr lang="en-US" sz="2200">
                <a:latin typeface="+mn-lt"/>
              </a:rPr>
              <a:t>Q</a:t>
            </a:r>
            <a:r>
              <a:rPr lang="vi-VN" sz="2200" smtClean="0">
                <a:latin typeface="+mn-lt"/>
              </a:rPr>
              <a:t>uan </a:t>
            </a:r>
            <a:r>
              <a:rPr lang="vi-VN" sz="2200">
                <a:latin typeface="+mn-lt"/>
              </a:rPr>
              <a:t>sát các hình ảnh trong bài và cho biết nội dung bức ảnh</a:t>
            </a:r>
            <a:r>
              <a:rPr lang="vi-VN" sz="2200" smtClean="0">
                <a:latin typeface="+mn-lt"/>
              </a:rPr>
              <a:t>.</a:t>
            </a:r>
            <a:endParaRPr lang="en-US" sz="2200">
              <a:latin typeface="+mn-lt"/>
            </a:endParaRPr>
          </a:p>
        </p:txBody>
      </p:sp>
      <p:sp>
        <p:nvSpPr>
          <p:cNvPr id="18" name="Rectangle 17"/>
          <p:cNvSpPr/>
          <p:nvPr/>
        </p:nvSpPr>
        <p:spPr>
          <a:xfrm>
            <a:off x="3296229" y="0"/>
            <a:ext cx="2887329"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3600" b="1">
                <a:solidFill>
                  <a:schemeClr val="tx2">
                    <a:lumMod val="50000"/>
                  </a:schemeClr>
                </a:solidFill>
                <a:latin typeface="+mj-lt"/>
              </a:rPr>
              <a:t>KHỞI ĐỘNG</a:t>
            </a:r>
            <a:endParaRPr lang="en-US" sz="3600">
              <a:solidFill>
                <a:schemeClr val="tx2">
                  <a:lumMod val="50000"/>
                </a:schemeClr>
              </a:solidFill>
              <a:latin typeface="+mj-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5027" t="22456" r="9781" b="56959"/>
          <a:stretch/>
        </p:blipFill>
        <p:spPr>
          <a:xfrm>
            <a:off x="322277" y="2029867"/>
            <a:ext cx="4510326" cy="283506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021" t="55906" r="59804" b="20702"/>
          <a:stretch/>
        </p:blipFill>
        <p:spPr>
          <a:xfrm>
            <a:off x="5134488" y="1998704"/>
            <a:ext cx="3668763" cy="28662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barn(inVertical)">
                                      <p:cBhvr>
                                        <p:cTn id="14" dur="500"/>
                                        <p:tgtEl>
                                          <p:spTgt spid="3">
                                            <p:bg/>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07;p42"/>
          <p:cNvSpPr txBox="1">
            <a:spLocks/>
          </p:cNvSpPr>
          <p:nvPr/>
        </p:nvSpPr>
        <p:spPr>
          <a:xfrm>
            <a:off x="1386026" y="-139825"/>
            <a:ext cx="6584220" cy="80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tx2">
                    <a:lumMod val="75000"/>
                  </a:schemeClr>
                </a:solidFill>
                <a:latin typeface="+mj-lt"/>
              </a:rPr>
              <a:t>CỦNG </a:t>
            </a:r>
            <a:r>
              <a:rPr lang="en-US" sz="3600" b="1" smtClean="0">
                <a:solidFill>
                  <a:schemeClr val="tx2">
                    <a:lumMod val="75000"/>
                  </a:schemeClr>
                </a:solidFill>
                <a:latin typeface="+mj-lt"/>
              </a:rPr>
              <a:t>CỐ</a:t>
            </a:r>
            <a:endParaRPr lang="en-US" sz="3600" b="1">
              <a:solidFill>
                <a:schemeClr val="tx2">
                  <a:lumMod val="75000"/>
                </a:schemeClr>
              </a:solidFill>
              <a:latin typeface="+mj-lt"/>
            </a:endParaRPr>
          </a:p>
        </p:txBody>
      </p:sp>
      <p:sp>
        <p:nvSpPr>
          <p:cNvPr id="3" name="Rectangle 2"/>
          <p:cNvSpPr/>
          <p:nvPr/>
        </p:nvSpPr>
        <p:spPr>
          <a:xfrm>
            <a:off x="877661" y="3159578"/>
            <a:ext cx="7600950" cy="115578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rPr>
              <a:t>Em cảm thấy rất khâm phục và tự hào/ sẽ cố gắng học tập chăm chỉ, nơi gương những tấm gương ấy.</a:t>
            </a:r>
            <a:endParaRPr lang="en-US" sz="2000">
              <a:solidFill>
                <a:schemeClr val="tx1"/>
              </a:solidFill>
            </a:endParaRPr>
          </a:p>
        </p:txBody>
      </p:sp>
      <p:sp>
        <p:nvSpPr>
          <p:cNvPr id="4" name="Rectangle 3"/>
          <p:cNvSpPr/>
          <p:nvPr/>
        </p:nvSpPr>
        <p:spPr>
          <a:xfrm>
            <a:off x="877661" y="2260999"/>
            <a:ext cx="7600950" cy="898579"/>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chemeClr val="tx1"/>
                </a:solidFill>
              </a:rPr>
              <a:t>Em có cảm nghĩ gì về những tấm gương lao động sáng tạo được nhắc tới trong bài đọc? </a:t>
            </a:r>
            <a:endParaRPr lang="en-US" sz="2000" b="1">
              <a:solidFill>
                <a:schemeClr val="tx1"/>
              </a:solidFill>
            </a:endParaRPr>
          </a:p>
        </p:txBody>
      </p:sp>
      <p:sp>
        <p:nvSpPr>
          <p:cNvPr id="9" name="Google Shape;1921;p62"/>
          <p:cNvSpPr txBox="1">
            <a:spLocks/>
          </p:cNvSpPr>
          <p:nvPr/>
        </p:nvSpPr>
        <p:spPr>
          <a:xfrm>
            <a:off x="1571515" y="877197"/>
            <a:ext cx="6082613" cy="2733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150000"/>
              </a:lnSpc>
            </a:pPr>
            <a:r>
              <a:rPr lang="en-US" sz="2400" b="1" smtClean="0">
                <a:solidFill>
                  <a:schemeClr val="tx1">
                    <a:lumMod val="90000"/>
                    <a:lumOff val="10000"/>
                  </a:schemeClr>
                </a:solidFill>
                <a:latin typeface="+mj-lt"/>
              </a:rPr>
              <a:t>TRẢ LỜI CÂU HỎI BỔ SUNG</a:t>
            </a:r>
            <a:endParaRPr lang="en-US" sz="2400" b="1">
              <a:solidFill>
                <a:schemeClr val="tx1">
                  <a:lumMod val="90000"/>
                  <a:lumOff val="10000"/>
                </a:schemeClr>
              </a:solidFill>
              <a:latin typeface="+mj-lt"/>
            </a:endParaRPr>
          </a:p>
        </p:txBody>
      </p:sp>
      <p:sp>
        <p:nvSpPr>
          <p:cNvPr id="8" name="Google Shape;14604;p40"/>
          <p:cNvSpPr txBox="1">
            <a:spLocks/>
          </p:cNvSpPr>
          <p:nvPr/>
        </p:nvSpPr>
        <p:spPr>
          <a:xfrm>
            <a:off x="4128986" y="1409090"/>
            <a:ext cx="1098300" cy="593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4800" b="1" smtClean="0">
                <a:solidFill>
                  <a:schemeClr val="bg2"/>
                </a:solidFill>
                <a:latin typeface="+mj-lt"/>
              </a:rPr>
              <a:t>03</a:t>
            </a:r>
            <a:endParaRPr lang="en" sz="4800" b="1">
              <a:solidFill>
                <a:schemeClr val="bg2"/>
              </a:solidFill>
              <a:latin typeface="+mj-lt"/>
            </a:endParaRPr>
          </a:p>
        </p:txBody>
      </p:sp>
    </p:spTree>
    <p:extLst>
      <p:ext uri="{BB962C8B-B14F-4D97-AF65-F5344CB8AC3E}">
        <p14:creationId xmlns:p14="http://schemas.microsoft.com/office/powerpoint/2010/main" val="375435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3386" y="1681841"/>
            <a:ext cx="7502978" cy="59599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63386" y="3193595"/>
            <a:ext cx="7502978" cy="1352087"/>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707;p42"/>
          <p:cNvSpPr txBox="1">
            <a:spLocks/>
          </p:cNvSpPr>
          <p:nvPr/>
        </p:nvSpPr>
        <p:spPr>
          <a:xfrm>
            <a:off x="1386026" y="-139825"/>
            <a:ext cx="6584220" cy="80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smtClean="0">
                <a:solidFill>
                  <a:schemeClr val="tx2">
                    <a:lumMod val="75000"/>
                  </a:schemeClr>
                </a:solidFill>
                <a:latin typeface="+mj-lt"/>
              </a:rPr>
              <a:t>DẶN DÒ</a:t>
            </a:r>
            <a:endParaRPr lang="en-US" sz="3600" b="1">
              <a:solidFill>
                <a:schemeClr val="tx2">
                  <a:lumMod val="75000"/>
                </a:schemeClr>
              </a:solidFill>
              <a:latin typeface="+mj-lt"/>
            </a:endParaRPr>
          </a:p>
        </p:txBody>
      </p:sp>
      <p:sp>
        <p:nvSpPr>
          <p:cNvPr id="9" name="Google Shape;1921;p62"/>
          <p:cNvSpPr txBox="1">
            <a:spLocks/>
          </p:cNvSpPr>
          <p:nvPr/>
        </p:nvSpPr>
        <p:spPr>
          <a:xfrm>
            <a:off x="2761514" y="1301738"/>
            <a:ext cx="3996528" cy="3801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250000"/>
              </a:lnSpc>
            </a:pPr>
            <a:r>
              <a:rPr lang="en-US" sz="2400" b="1" smtClean="0">
                <a:solidFill>
                  <a:schemeClr val="tx1">
                    <a:lumMod val="90000"/>
                    <a:lumOff val="10000"/>
                  </a:schemeClr>
                </a:solidFill>
                <a:latin typeface="+mj-lt"/>
              </a:rPr>
              <a:t>Tập </a:t>
            </a:r>
            <a:r>
              <a:rPr lang="en-US" sz="2400" b="1">
                <a:solidFill>
                  <a:schemeClr val="tx1">
                    <a:lumMod val="90000"/>
                    <a:lumOff val="10000"/>
                  </a:schemeClr>
                </a:solidFill>
                <a:latin typeface="+mj-lt"/>
              </a:rPr>
              <a:t>kịch chuẩn bị cho tiết </a:t>
            </a:r>
            <a:endParaRPr lang="en-US" sz="2400" b="1" smtClean="0">
              <a:solidFill>
                <a:schemeClr val="tx1">
                  <a:lumMod val="90000"/>
                  <a:lumOff val="10000"/>
                </a:schemeClr>
              </a:solidFill>
              <a:latin typeface="+mj-lt"/>
            </a:endParaRPr>
          </a:p>
          <a:p>
            <a:pPr marL="0" indent="0">
              <a:lnSpc>
                <a:spcPct val="150000"/>
              </a:lnSpc>
            </a:pPr>
            <a:r>
              <a:rPr lang="en-US" sz="2400" b="1" smtClean="0">
                <a:solidFill>
                  <a:schemeClr val="bg2"/>
                </a:solidFill>
                <a:latin typeface="+mj-lt"/>
              </a:rPr>
              <a:t>GÓC SÁNG TẠO</a:t>
            </a:r>
            <a:endParaRPr lang="en-US" sz="2400" b="1">
              <a:solidFill>
                <a:schemeClr val="bg2"/>
              </a:solidFill>
              <a:latin typeface="+mj-lt"/>
            </a:endParaRPr>
          </a:p>
        </p:txBody>
      </p:sp>
      <p:sp>
        <p:nvSpPr>
          <p:cNvPr id="7" name="Google Shape;1921;p62"/>
          <p:cNvSpPr txBox="1">
            <a:spLocks/>
          </p:cNvSpPr>
          <p:nvPr/>
        </p:nvSpPr>
        <p:spPr>
          <a:xfrm>
            <a:off x="914400" y="3168640"/>
            <a:ext cx="7690757" cy="3801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250000"/>
              </a:lnSpc>
            </a:pPr>
            <a:r>
              <a:rPr lang="en-US" sz="2400" b="1">
                <a:solidFill>
                  <a:schemeClr val="tx1">
                    <a:lumMod val="90000"/>
                    <a:lumOff val="10000"/>
                  </a:schemeClr>
                </a:solidFill>
                <a:latin typeface="+mj-lt"/>
              </a:rPr>
              <a:t>C</a:t>
            </a:r>
            <a:r>
              <a:rPr lang="en-US" sz="2400" b="1" smtClean="0">
                <a:solidFill>
                  <a:schemeClr val="tx1">
                    <a:lumMod val="90000"/>
                    <a:lumOff val="10000"/>
                  </a:schemeClr>
                </a:solidFill>
                <a:latin typeface="+mj-lt"/>
              </a:rPr>
              <a:t>huẩn </a:t>
            </a:r>
            <a:r>
              <a:rPr lang="en-US" sz="2400" b="1">
                <a:solidFill>
                  <a:schemeClr val="tx1">
                    <a:lumMod val="90000"/>
                    <a:lumOff val="10000"/>
                  </a:schemeClr>
                </a:solidFill>
                <a:latin typeface="+mj-lt"/>
              </a:rPr>
              <a:t>bị </a:t>
            </a:r>
            <a:r>
              <a:rPr lang="en-US" sz="2400" b="1" smtClean="0">
                <a:solidFill>
                  <a:schemeClr val="tx1">
                    <a:lumMod val="90000"/>
                    <a:lumOff val="10000"/>
                  </a:schemeClr>
                </a:solidFill>
                <a:latin typeface="+mj-lt"/>
              </a:rPr>
              <a:t>bài </a:t>
            </a:r>
          </a:p>
          <a:p>
            <a:pPr marL="0" indent="0">
              <a:lnSpc>
                <a:spcPct val="150000"/>
              </a:lnSpc>
            </a:pPr>
            <a:r>
              <a:rPr lang="en-US" sz="2400" b="1">
                <a:solidFill>
                  <a:schemeClr val="accent2"/>
                </a:solidFill>
                <a:latin typeface="+mj-lt"/>
              </a:rPr>
              <a:t>LUYỆN TỪ VÀ CÂU: </a:t>
            </a:r>
            <a:endParaRPr lang="en-US" sz="2400" b="1" smtClean="0">
              <a:solidFill>
                <a:schemeClr val="accent2"/>
              </a:solidFill>
              <a:latin typeface="+mj-lt"/>
            </a:endParaRPr>
          </a:p>
          <a:p>
            <a:pPr marL="0" indent="0">
              <a:lnSpc>
                <a:spcPct val="150000"/>
              </a:lnSpc>
            </a:pPr>
            <a:r>
              <a:rPr lang="en-US" sz="2400" b="1" smtClean="0">
                <a:solidFill>
                  <a:schemeClr val="accent2"/>
                </a:solidFill>
                <a:latin typeface="+mj-lt"/>
              </a:rPr>
              <a:t>LUYỆN </a:t>
            </a:r>
            <a:r>
              <a:rPr lang="en-US" sz="2400" b="1">
                <a:solidFill>
                  <a:schemeClr val="accent2"/>
                </a:solidFill>
                <a:latin typeface="+mj-lt"/>
              </a:rPr>
              <a:t>TẬP VỀ CÂU CHỦ ĐỀ CỦA ĐOẠN VĂN</a:t>
            </a:r>
          </a:p>
        </p:txBody>
      </p:sp>
    </p:spTree>
    <p:extLst>
      <p:ext uri="{BB962C8B-B14F-4D97-AF65-F5344CB8AC3E}">
        <p14:creationId xmlns:p14="http://schemas.microsoft.com/office/powerpoint/2010/main" val="14231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anim calcmode="lin" valueType="num">
                                      <p:cBhvr>
                                        <p:cTn id="32" dur="500" fill="hold"/>
                                        <p:tgtEl>
                                          <p:spTgt spid="10"/>
                                        </p:tgtEl>
                                        <p:attrNameLst>
                                          <p:attrName>ppt_x</p:attrName>
                                        </p:attrNameLst>
                                      </p:cBhvr>
                                      <p:tavLst>
                                        <p:tav tm="0">
                                          <p:val>
                                            <p:strVal val="#ppt_x"/>
                                          </p:val>
                                        </p:tav>
                                        <p:tav tm="100000">
                                          <p:val>
                                            <p:strVal val="#ppt_x"/>
                                          </p:val>
                                        </p:tav>
                                      </p:tavLst>
                                    </p:anim>
                                    <p:anim calcmode="lin" valueType="num">
                                      <p:cBhvr>
                                        <p:cTn id="3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2" grpId="0"/>
      <p:bldP spid="9"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08"/>
        <p:cNvGrpSpPr/>
        <p:nvPr/>
      </p:nvGrpSpPr>
      <p:grpSpPr>
        <a:xfrm>
          <a:off x="0" y="0"/>
          <a:ext cx="0" cy="0"/>
          <a:chOff x="0" y="0"/>
          <a:chExt cx="0" cy="0"/>
        </a:xfrm>
      </p:grpSpPr>
      <p:sp>
        <p:nvSpPr>
          <p:cNvPr id="14509" name="Google Shape;14509;p38"/>
          <p:cNvSpPr txBox="1">
            <a:spLocks noGrp="1"/>
          </p:cNvSpPr>
          <p:nvPr>
            <p:ph type="ctrTitle"/>
          </p:nvPr>
        </p:nvSpPr>
        <p:spPr>
          <a:xfrm>
            <a:off x="325325" y="636419"/>
            <a:ext cx="8470500" cy="371326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p>
            <a:pPr lvl="0">
              <a:lnSpc>
                <a:spcPct val="150000"/>
              </a:lnSpc>
            </a:pPr>
            <a:r>
              <a:rPr lang="vi-VN" sz="4400" b="1" smtClean="0">
                <a:solidFill>
                  <a:schemeClr val="accent2"/>
                </a:solidFill>
                <a:latin typeface="+mn-lt"/>
              </a:rPr>
              <a:t>TRÂN TRỌNG CẢM ƠN </a:t>
            </a:r>
            <a:r>
              <a:rPr lang="en-US" sz="4400" b="1" smtClean="0">
                <a:solidFill>
                  <a:schemeClr val="dk1"/>
                </a:solidFill>
                <a:latin typeface="+mn-lt"/>
              </a:rPr>
              <a:t/>
            </a:r>
            <a:br>
              <a:rPr lang="en-US" sz="4400" b="1" smtClean="0">
                <a:solidFill>
                  <a:schemeClr val="dk1"/>
                </a:solidFill>
                <a:latin typeface="+mn-lt"/>
              </a:rPr>
            </a:br>
            <a:r>
              <a:rPr lang="vi-VN" sz="4400" b="1" smtClean="0">
                <a:solidFill>
                  <a:schemeClr val="dk1"/>
                </a:solidFill>
                <a:latin typeface="+mn-lt"/>
              </a:rPr>
              <a:t>SỰ QUAN TÂM THEO DÕI </a:t>
            </a:r>
            <a:r>
              <a:rPr lang="en-US" sz="4400" b="1" smtClean="0">
                <a:solidFill>
                  <a:schemeClr val="dk1"/>
                </a:solidFill>
                <a:latin typeface="+mn-lt"/>
              </a:rPr>
              <a:t/>
            </a:r>
            <a:br>
              <a:rPr lang="en-US" sz="4400" b="1" smtClean="0">
                <a:solidFill>
                  <a:schemeClr val="dk1"/>
                </a:solidFill>
                <a:latin typeface="+mn-lt"/>
              </a:rPr>
            </a:br>
            <a:r>
              <a:rPr lang="vi-VN" sz="4400" b="1" smtClean="0">
                <a:solidFill>
                  <a:schemeClr val="dk1"/>
                </a:solidFill>
                <a:latin typeface="+mn-lt"/>
              </a:rPr>
              <a:t>CỦA CÁC EM</a:t>
            </a:r>
            <a:endParaRPr lang="en-US" sz="4400" b="1">
              <a:solidFill>
                <a:schemeClr val="dk1"/>
              </a:solidFill>
              <a:latin typeface="+mn-lt"/>
            </a:endParaRPr>
          </a:p>
        </p:txBody>
      </p:sp>
      <p:grpSp>
        <p:nvGrpSpPr>
          <p:cNvPr id="14512" name="Google Shape;14512;p38"/>
          <p:cNvGrpSpPr/>
          <p:nvPr/>
        </p:nvGrpSpPr>
        <p:grpSpPr>
          <a:xfrm rot="10800000">
            <a:off x="8422062" y="309796"/>
            <a:ext cx="680167" cy="621792"/>
            <a:chOff x="6804466" y="-316297"/>
            <a:chExt cx="680167" cy="621792"/>
          </a:xfrm>
        </p:grpSpPr>
        <p:cxnSp>
          <p:nvCxnSpPr>
            <p:cNvPr id="14513" name="Google Shape;14513;p38"/>
            <p:cNvCxnSpPr>
              <a:stCxn id="14514" idx="5"/>
              <a:endCxn id="14515" idx="1"/>
            </p:cNvCxnSpPr>
            <p:nvPr/>
          </p:nvCxnSpPr>
          <p:spPr>
            <a:xfrm>
              <a:off x="6966929" y="-100831"/>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516" name="Google Shape;14516;p38"/>
            <p:cNvCxnSpPr>
              <a:stCxn id="14517" idx="6"/>
              <a:endCxn id="14518" idx="2"/>
            </p:cNvCxnSpPr>
            <p:nvPr/>
          </p:nvCxnSpPr>
          <p:spPr>
            <a:xfrm>
              <a:off x="7184439" y="156868"/>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519" name="Google Shape;14519;p38"/>
            <p:cNvGrpSpPr/>
            <p:nvPr/>
          </p:nvGrpSpPr>
          <p:grpSpPr>
            <a:xfrm>
              <a:off x="6804466" y="-316297"/>
              <a:ext cx="252434" cy="252434"/>
              <a:chOff x="6804466" y="-316297"/>
              <a:chExt cx="252434" cy="252434"/>
            </a:xfrm>
          </p:grpSpPr>
          <p:sp>
            <p:nvSpPr>
              <p:cNvPr id="14514" name="Google Shape;14514;p38"/>
              <p:cNvSpPr/>
              <p:nvPr/>
            </p:nvSpPr>
            <p:spPr>
              <a:xfrm rot="1373782">
                <a:off x="6834354" y="-286409"/>
                <a:ext cx="192657" cy="19265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0" name="Google Shape;1452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1" name="Google Shape;14521;p38"/>
            <p:cNvGrpSpPr/>
            <p:nvPr/>
          </p:nvGrpSpPr>
          <p:grpSpPr>
            <a:xfrm>
              <a:off x="7291941" y="112804"/>
              <a:ext cx="192691" cy="192691"/>
              <a:chOff x="7291941" y="112804"/>
              <a:chExt cx="192691" cy="192691"/>
            </a:xfrm>
          </p:grpSpPr>
          <p:sp>
            <p:nvSpPr>
              <p:cNvPr id="14522" name="Google Shape;14522;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3" name="Google Shape;14523;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4" name="Google Shape;14524;p38"/>
            <p:cNvGrpSpPr/>
            <p:nvPr/>
          </p:nvGrpSpPr>
          <p:grpSpPr>
            <a:xfrm>
              <a:off x="6969033" y="-17269"/>
              <a:ext cx="259696" cy="259696"/>
              <a:chOff x="6969033" y="-17269"/>
              <a:chExt cx="259696" cy="259696"/>
            </a:xfrm>
          </p:grpSpPr>
          <p:sp>
            <p:nvSpPr>
              <p:cNvPr id="14517" name="Google Shape;14517;p38"/>
              <p:cNvSpPr/>
              <p:nvPr/>
            </p:nvSpPr>
            <p:spPr>
              <a:xfrm rot="1642122">
                <a:off x="7002539" y="16236"/>
                <a:ext cx="192684" cy="19268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5" name="Google Shape;14525;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26" name="Google Shape;14526;p38"/>
          <p:cNvGrpSpPr/>
          <p:nvPr/>
        </p:nvGrpSpPr>
        <p:grpSpPr>
          <a:xfrm>
            <a:off x="111239" y="269940"/>
            <a:ext cx="1348426" cy="1070861"/>
            <a:chOff x="343354" y="291781"/>
            <a:chExt cx="1348426" cy="1070861"/>
          </a:xfrm>
        </p:grpSpPr>
        <p:cxnSp>
          <p:nvCxnSpPr>
            <p:cNvPr id="14527" name="Google Shape;14527;p38"/>
            <p:cNvCxnSpPr/>
            <p:nvPr/>
          </p:nvCxnSpPr>
          <p:spPr>
            <a:xfrm flipH="1">
              <a:off x="564642" y="847623"/>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528" name="Google Shape;14528;p38"/>
            <p:cNvCxnSpPr>
              <a:stCxn id="14529" idx="6"/>
              <a:endCxn id="14530" idx="2"/>
            </p:cNvCxnSpPr>
            <p:nvPr/>
          </p:nvCxnSpPr>
          <p:spPr>
            <a:xfrm flipH="1">
              <a:off x="439781" y="1041798"/>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531" name="Google Shape;14531;p38"/>
            <p:cNvGrpSpPr/>
            <p:nvPr/>
          </p:nvGrpSpPr>
          <p:grpSpPr>
            <a:xfrm rot="5400000">
              <a:off x="752993" y="639922"/>
              <a:ext cx="530363" cy="530363"/>
              <a:chOff x="6804466" y="-316297"/>
              <a:chExt cx="252434" cy="252434"/>
            </a:xfrm>
          </p:grpSpPr>
          <p:sp>
            <p:nvSpPr>
              <p:cNvPr id="14532" name="Google Shape;14532;p38"/>
              <p:cNvSpPr/>
              <p:nvPr/>
            </p:nvSpPr>
            <p:spPr>
              <a:xfrm rot="1373782">
                <a:off x="6834354" y="-286409"/>
                <a:ext cx="192657" cy="19265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3" name="Google Shape;14533;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4" name="Google Shape;14534;p38"/>
            <p:cNvGrpSpPr/>
            <p:nvPr/>
          </p:nvGrpSpPr>
          <p:grpSpPr>
            <a:xfrm rot="5400000">
              <a:off x="343354" y="1149300"/>
              <a:ext cx="192691" cy="192691"/>
              <a:chOff x="7291941" y="112804"/>
              <a:chExt cx="192691" cy="192691"/>
            </a:xfrm>
          </p:grpSpPr>
          <p:sp>
            <p:nvSpPr>
              <p:cNvPr id="14535" name="Google Shape;14535;p38"/>
              <p:cNvSpPr/>
              <p:nvPr/>
            </p:nvSpPr>
            <p:spPr>
              <a:xfrm>
                <a:off x="7291941" y="112804"/>
                <a:ext cx="192691" cy="192691"/>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7" name="Google Shape;14537;p38"/>
            <p:cNvGrpSpPr/>
            <p:nvPr/>
          </p:nvGrpSpPr>
          <p:grpSpPr>
            <a:xfrm rot="5400000">
              <a:off x="406422" y="826392"/>
              <a:ext cx="259696" cy="259696"/>
              <a:chOff x="6969033" y="-17269"/>
              <a:chExt cx="259696" cy="259696"/>
            </a:xfrm>
          </p:grpSpPr>
          <p:sp>
            <p:nvSpPr>
              <p:cNvPr id="14529" name="Google Shape;14529;p38"/>
              <p:cNvSpPr/>
              <p:nvPr/>
            </p:nvSpPr>
            <p:spPr>
              <a:xfrm rot="1642122">
                <a:off x="7002539" y="16236"/>
                <a:ext cx="192684" cy="19268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9" name="Google Shape;14539;p38"/>
            <p:cNvGrpSpPr/>
            <p:nvPr/>
          </p:nvGrpSpPr>
          <p:grpSpPr>
            <a:xfrm rot="5400000">
              <a:off x="1326029" y="996891"/>
              <a:ext cx="365751" cy="365751"/>
              <a:chOff x="6804466" y="-316297"/>
              <a:chExt cx="252434" cy="252434"/>
            </a:xfrm>
          </p:grpSpPr>
          <p:sp>
            <p:nvSpPr>
              <p:cNvPr id="14540" name="Google Shape;14540;p38"/>
              <p:cNvSpPr/>
              <p:nvPr/>
            </p:nvSpPr>
            <p:spPr>
              <a:xfrm rot="1373782">
                <a:off x="6834354" y="-286409"/>
                <a:ext cx="192657" cy="19265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1" name="Google Shape;14541;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2" name="Google Shape;14542;p38"/>
            <p:cNvCxnSpPr>
              <a:stCxn id="14532" idx="0"/>
              <a:endCxn id="14540" idx="4"/>
            </p:cNvCxnSpPr>
            <p:nvPr/>
          </p:nvCxnSpPr>
          <p:spPr>
            <a:xfrm>
              <a:off x="1204615" y="983845"/>
              <a:ext cx="175800" cy="141600"/>
            </a:xfrm>
            <a:prstGeom prst="straightConnector1">
              <a:avLst/>
            </a:prstGeom>
            <a:noFill/>
            <a:ln w="19050" cap="flat" cmpd="sng">
              <a:solidFill>
                <a:schemeClr val="dk1"/>
              </a:solidFill>
              <a:prstDash val="solid"/>
              <a:round/>
              <a:headEnd type="none" w="med" len="med"/>
              <a:tailEnd type="none" w="med" len="med"/>
            </a:ln>
          </p:spPr>
        </p:cxnSp>
        <p:grpSp>
          <p:nvGrpSpPr>
            <p:cNvPr id="14543" name="Google Shape;14543;p38"/>
            <p:cNvGrpSpPr/>
            <p:nvPr/>
          </p:nvGrpSpPr>
          <p:grpSpPr>
            <a:xfrm rot="5400000">
              <a:off x="1055710" y="291781"/>
              <a:ext cx="274320" cy="274320"/>
              <a:chOff x="6804466" y="-316297"/>
              <a:chExt cx="252434" cy="252434"/>
            </a:xfrm>
          </p:grpSpPr>
          <p:sp>
            <p:nvSpPr>
              <p:cNvPr id="14544" name="Google Shape;14544;p38"/>
              <p:cNvSpPr/>
              <p:nvPr/>
            </p:nvSpPr>
            <p:spPr>
              <a:xfrm rot="1373782">
                <a:off x="6834354" y="-286409"/>
                <a:ext cx="192657" cy="19265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5" name="Google Shape;1454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6" name="Google Shape;14546;p38"/>
            <p:cNvCxnSpPr>
              <a:stCxn id="14532" idx="2"/>
              <a:endCxn id="14544" idx="6"/>
            </p:cNvCxnSpPr>
            <p:nvPr/>
          </p:nvCxnSpPr>
          <p:spPr>
            <a:xfrm rot="10800000" flipH="1">
              <a:off x="1096916" y="525464"/>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4547" name="Google Shape;14547;p38"/>
          <p:cNvGrpSpPr/>
          <p:nvPr/>
        </p:nvGrpSpPr>
        <p:grpSpPr>
          <a:xfrm rot="1800044">
            <a:off x="530588" y="3994978"/>
            <a:ext cx="680152" cy="621778"/>
            <a:chOff x="6804466" y="-316297"/>
            <a:chExt cx="680167" cy="621792"/>
          </a:xfrm>
        </p:grpSpPr>
        <p:cxnSp>
          <p:nvCxnSpPr>
            <p:cNvPr id="14548" name="Google Shape;14548;p38"/>
            <p:cNvCxnSpPr>
              <a:stCxn id="14549" idx="5"/>
              <a:endCxn id="14550" idx="1"/>
            </p:cNvCxnSpPr>
            <p:nvPr/>
          </p:nvCxnSpPr>
          <p:spPr>
            <a:xfrm rot="-1793934">
              <a:off x="7021508" y="-119170"/>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551" name="Google Shape;14551;p38"/>
            <p:cNvCxnSpPr>
              <a:stCxn id="14552" idx="6"/>
              <a:endCxn id="14553" idx="2"/>
            </p:cNvCxnSpPr>
            <p:nvPr/>
          </p:nvCxnSpPr>
          <p:spPr>
            <a:xfrm rot="-1801102">
              <a:off x="7209223" y="116770"/>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554" name="Google Shape;14554;p38"/>
            <p:cNvGrpSpPr/>
            <p:nvPr/>
          </p:nvGrpSpPr>
          <p:grpSpPr>
            <a:xfrm>
              <a:off x="6804466" y="-316297"/>
              <a:ext cx="252434" cy="252434"/>
              <a:chOff x="6804466" y="-316297"/>
              <a:chExt cx="252434" cy="252434"/>
            </a:xfrm>
          </p:grpSpPr>
          <p:sp>
            <p:nvSpPr>
              <p:cNvPr id="14549" name="Google Shape;14549;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5" name="Google Shape;1455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6" name="Google Shape;14556;p38"/>
            <p:cNvGrpSpPr/>
            <p:nvPr/>
          </p:nvGrpSpPr>
          <p:grpSpPr>
            <a:xfrm>
              <a:off x="7291941" y="112804"/>
              <a:ext cx="192691" cy="192691"/>
              <a:chOff x="7291941" y="112804"/>
              <a:chExt cx="192691" cy="192691"/>
            </a:xfrm>
          </p:grpSpPr>
          <p:sp>
            <p:nvSpPr>
              <p:cNvPr id="14557" name="Google Shape;14557;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9" name="Google Shape;14559;p38"/>
            <p:cNvGrpSpPr/>
            <p:nvPr/>
          </p:nvGrpSpPr>
          <p:grpSpPr>
            <a:xfrm>
              <a:off x="6969033" y="-17269"/>
              <a:ext cx="259696" cy="259696"/>
              <a:chOff x="6969033" y="-17269"/>
              <a:chExt cx="259696" cy="259696"/>
            </a:xfrm>
          </p:grpSpPr>
          <p:sp>
            <p:nvSpPr>
              <p:cNvPr id="14552" name="Google Shape;14552;p38"/>
              <p:cNvSpPr/>
              <p:nvPr/>
            </p:nvSpPr>
            <p:spPr>
              <a:xfrm rot="1642122">
                <a:off x="7002539" y="16236"/>
                <a:ext cx="192684" cy="19268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0" name="Google Shape;14560;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61" name="Google Shape;14561;p38"/>
          <p:cNvGrpSpPr/>
          <p:nvPr/>
        </p:nvGrpSpPr>
        <p:grpSpPr>
          <a:xfrm rot="9900040">
            <a:off x="7553766" y="3886474"/>
            <a:ext cx="1348386" cy="1070829"/>
            <a:chOff x="343354" y="291781"/>
            <a:chExt cx="1348426" cy="1070861"/>
          </a:xfrm>
        </p:grpSpPr>
        <p:cxnSp>
          <p:nvCxnSpPr>
            <p:cNvPr id="14562" name="Google Shape;14562;p38"/>
            <p:cNvCxnSpPr/>
            <p:nvPr/>
          </p:nvCxnSpPr>
          <p:spPr>
            <a:xfrm rot="900154" flipH="1">
              <a:off x="585715" y="787465"/>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563" name="Google Shape;14563;p38"/>
            <p:cNvCxnSpPr>
              <a:stCxn id="14564" idx="6"/>
              <a:endCxn id="14565" idx="2"/>
            </p:cNvCxnSpPr>
            <p:nvPr/>
          </p:nvCxnSpPr>
          <p:spPr>
            <a:xfrm rot="931447" flipH="1">
              <a:off x="462928" y="1037943"/>
              <a:ext cx="5604" cy="181710"/>
            </a:xfrm>
            <a:prstGeom prst="straightConnector1">
              <a:avLst/>
            </a:prstGeom>
            <a:noFill/>
            <a:ln w="19050" cap="flat" cmpd="sng">
              <a:solidFill>
                <a:schemeClr val="dk1"/>
              </a:solidFill>
              <a:prstDash val="solid"/>
              <a:round/>
              <a:headEnd type="none" w="med" len="med"/>
              <a:tailEnd type="none" w="med" len="med"/>
            </a:ln>
          </p:spPr>
        </p:cxnSp>
        <p:grpSp>
          <p:nvGrpSpPr>
            <p:cNvPr id="14566" name="Google Shape;14566;p38"/>
            <p:cNvGrpSpPr/>
            <p:nvPr/>
          </p:nvGrpSpPr>
          <p:grpSpPr>
            <a:xfrm rot="5400000">
              <a:off x="752993" y="639922"/>
              <a:ext cx="530363" cy="530363"/>
              <a:chOff x="6804466" y="-316297"/>
              <a:chExt cx="252434" cy="252434"/>
            </a:xfrm>
          </p:grpSpPr>
          <p:sp>
            <p:nvSpPr>
              <p:cNvPr id="14567" name="Google Shape;14567;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9" name="Google Shape;14569;p38"/>
            <p:cNvGrpSpPr/>
            <p:nvPr/>
          </p:nvGrpSpPr>
          <p:grpSpPr>
            <a:xfrm rot="5400000">
              <a:off x="343354" y="1149300"/>
              <a:ext cx="192691" cy="192691"/>
              <a:chOff x="7291941" y="112804"/>
              <a:chExt cx="192691" cy="192691"/>
            </a:xfrm>
          </p:grpSpPr>
          <p:sp>
            <p:nvSpPr>
              <p:cNvPr id="14570" name="Google Shape;14570;p38"/>
              <p:cNvSpPr/>
              <p:nvPr/>
            </p:nvSpPr>
            <p:spPr>
              <a:xfrm>
                <a:off x="7291941" y="112804"/>
                <a:ext cx="192691" cy="192691"/>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2" name="Google Shape;14572;p38"/>
            <p:cNvGrpSpPr/>
            <p:nvPr/>
          </p:nvGrpSpPr>
          <p:grpSpPr>
            <a:xfrm rot="5400000">
              <a:off x="406422" y="826392"/>
              <a:ext cx="259696" cy="259696"/>
              <a:chOff x="6969033" y="-17269"/>
              <a:chExt cx="259696" cy="259696"/>
            </a:xfrm>
          </p:grpSpPr>
          <p:sp>
            <p:nvSpPr>
              <p:cNvPr id="14564" name="Google Shape;14564;p38"/>
              <p:cNvSpPr/>
              <p:nvPr/>
            </p:nvSpPr>
            <p:spPr>
              <a:xfrm rot="1642122">
                <a:off x="7002539" y="16236"/>
                <a:ext cx="192684" cy="19268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4" name="Google Shape;14574;p38"/>
            <p:cNvGrpSpPr/>
            <p:nvPr/>
          </p:nvGrpSpPr>
          <p:grpSpPr>
            <a:xfrm rot="5400000">
              <a:off x="1326029" y="996891"/>
              <a:ext cx="365751" cy="365751"/>
              <a:chOff x="6804466" y="-316297"/>
              <a:chExt cx="252434" cy="252434"/>
            </a:xfrm>
          </p:grpSpPr>
          <p:sp>
            <p:nvSpPr>
              <p:cNvPr id="14575" name="Google Shape;14575;p38"/>
              <p:cNvSpPr/>
              <p:nvPr/>
            </p:nvSpPr>
            <p:spPr>
              <a:xfrm rot="1373782">
                <a:off x="6834354" y="-286409"/>
                <a:ext cx="192657" cy="19265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6" name="Google Shape;14576;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77" name="Google Shape;14577;p38"/>
            <p:cNvCxnSpPr>
              <a:stCxn id="14567" idx="0"/>
              <a:endCxn id="14575" idx="4"/>
            </p:cNvCxnSpPr>
            <p:nvPr/>
          </p:nvCxnSpPr>
          <p:spPr>
            <a:xfrm rot="900395">
              <a:off x="1189248" y="1008981"/>
              <a:ext cx="206233" cy="91329"/>
            </a:xfrm>
            <a:prstGeom prst="straightConnector1">
              <a:avLst/>
            </a:prstGeom>
            <a:noFill/>
            <a:ln w="19050" cap="flat" cmpd="sng">
              <a:solidFill>
                <a:srgbClr val="434343"/>
              </a:solidFill>
              <a:prstDash val="solid"/>
              <a:round/>
              <a:headEnd type="none" w="med" len="med"/>
              <a:tailEnd type="none" w="med" len="med"/>
            </a:ln>
          </p:spPr>
        </p:cxnSp>
        <p:grpSp>
          <p:nvGrpSpPr>
            <p:cNvPr id="14578" name="Google Shape;14578;p38"/>
            <p:cNvGrpSpPr/>
            <p:nvPr/>
          </p:nvGrpSpPr>
          <p:grpSpPr>
            <a:xfrm rot="5400000">
              <a:off x="1055710" y="291781"/>
              <a:ext cx="274320" cy="274320"/>
              <a:chOff x="6804466" y="-316297"/>
              <a:chExt cx="252434" cy="252434"/>
            </a:xfrm>
          </p:grpSpPr>
          <p:sp>
            <p:nvSpPr>
              <p:cNvPr id="14579" name="Google Shape;14579;p38"/>
              <p:cNvSpPr/>
              <p:nvPr/>
            </p:nvSpPr>
            <p:spPr>
              <a:xfrm rot="1373782">
                <a:off x="6834354" y="-286409"/>
                <a:ext cx="192657" cy="19265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81" name="Google Shape;14581;p38"/>
            <p:cNvCxnSpPr>
              <a:stCxn id="14567" idx="2"/>
              <a:endCxn id="14579" idx="6"/>
            </p:cNvCxnSpPr>
            <p:nvPr/>
          </p:nvCxnSpPr>
          <p:spPr>
            <a:xfrm rot="-9884693" flipH="1">
              <a:off x="1122806" y="521604"/>
              <a:ext cx="3421" cy="200919"/>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4762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09"/>
                                        </p:tgtEl>
                                        <p:attrNameLst>
                                          <p:attrName>style.visibility</p:attrName>
                                        </p:attrNameLst>
                                      </p:cBhvr>
                                      <p:to>
                                        <p:strVal val="visible"/>
                                      </p:to>
                                    </p:set>
                                    <p:animEffect transition="in" filter="wipe(left)">
                                      <p:cBhvr>
                                        <p:cTn id="7" dur="500"/>
                                        <p:tgtEl>
                                          <p:spTgt spid="14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0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85"/>
        <p:cNvGrpSpPr/>
        <p:nvPr/>
      </p:nvGrpSpPr>
      <p:grpSpPr>
        <a:xfrm>
          <a:off x="0" y="0"/>
          <a:ext cx="0" cy="0"/>
          <a:chOff x="0" y="0"/>
          <a:chExt cx="0" cy="0"/>
        </a:xfrm>
      </p:grpSpPr>
      <p:grpSp>
        <p:nvGrpSpPr>
          <p:cNvPr id="14588" name="Google Shape;14588;p39"/>
          <p:cNvGrpSpPr/>
          <p:nvPr/>
        </p:nvGrpSpPr>
        <p:grpSpPr>
          <a:xfrm>
            <a:off x="104720" y="357140"/>
            <a:ext cx="470274" cy="548630"/>
            <a:chOff x="9873" y="1240062"/>
            <a:chExt cx="545434" cy="640998"/>
          </a:xfrm>
        </p:grpSpPr>
        <p:cxnSp>
          <p:nvCxnSpPr>
            <p:cNvPr id="14589" name="Google Shape;14589;p39"/>
            <p:cNvCxnSpPr>
              <a:stCxn id="14590" idx="6"/>
              <a:endCxn id="14591"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592" name="Google Shape;14592;p39"/>
            <p:cNvGrpSpPr/>
            <p:nvPr/>
          </p:nvGrpSpPr>
          <p:grpSpPr>
            <a:xfrm rot="10800000">
              <a:off x="9873" y="1628460"/>
              <a:ext cx="252600" cy="252600"/>
              <a:chOff x="6804422" y="-316297"/>
              <a:chExt cx="252600" cy="252600"/>
            </a:xfrm>
          </p:grpSpPr>
          <p:sp>
            <p:nvSpPr>
              <p:cNvPr id="14593" name="Google Shape;14593;p39"/>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4" name="Google Shape;14594;p3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5" name="Google Shape;14595;p39"/>
            <p:cNvGrpSpPr/>
            <p:nvPr/>
          </p:nvGrpSpPr>
          <p:grpSpPr>
            <a:xfrm rot="10800000">
              <a:off x="39879" y="1240062"/>
              <a:ext cx="192600" cy="192600"/>
              <a:chOff x="7291941" y="112804"/>
              <a:chExt cx="192600" cy="192600"/>
            </a:xfrm>
          </p:grpSpPr>
          <p:sp>
            <p:nvSpPr>
              <p:cNvPr id="14591" name="Google Shape;14591;p39"/>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6" name="Google Shape;14596;p3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7" name="Google Shape;14597;p39"/>
            <p:cNvGrpSpPr/>
            <p:nvPr/>
          </p:nvGrpSpPr>
          <p:grpSpPr>
            <a:xfrm rot="10800000">
              <a:off x="295808" y="1422120"/>
              <a:ext cx="259500" cy="259500"/>
              <a:chOff x="6969112" y="-17269"/>
              <a:chExt cx="259500" cy="259500"/>
            </a:xfrm>
          </p:grpSpPr>
          <p:sp>
            <p:nvSpPr>
              <p:cNvPr id="14590" name="Google Shape;14590;p39"/>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8" name="Google Shape;14598;p3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99" name="Google Shape;14599;p39"/>
            <p:cNvCxnSpPr>
              <a:stCxn id="14593" idx="3"/>
              <a:endCxn id="14590"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Text Placeholder 2"/>
          <p:cNvSpPr>
            <a:spLocks noGrp="1"/>
          </p:cNvSpPr>
          <p:nvPr>
            <p:ph type="body" idx="1"/>
          </p:nvPr>
        </p:nvSpPr>
        <p:spPr>
          <a:xfrm>
            <a:off x="351533" y="960059"/>
            <a:ext cx="8480340" cy="845209"/>
          </a:xfrm>
        </p:spPr>
        <p:txBody>
          <a:bodyPr/>
          <a:lstStyle/>
          <a:p>
            <a:pPr marL="152400" indent="0" algn="ctr">
              <a:buNone/>
            </a:pPr>
            <a:r>
              <a:rPr lang="en-US" sz="2200">
                <a:latin typeface="+mn-lt"/>
              </a:rPr>
              <a:t>Q</a:t>
            </a:r>
            <a:r>
              <a:rPr lang="vi-VN" sz="2200" smtClean="0">
                <a:latin typeface="+mn-lt"/>
              </a:rPr>
              <a:t>uan </a:t>
            </a:r>
            <a:r>
              <a:rPr lang="vi-VN" sz="2200">
                <a:latin typeface="+mn-lt"/>
              </a:rPr>
              <a:t>sát các hình ảnh trong bài và cho biết nội dung bức ảnh</a:t>
            </a:r>
            <a:r>
              <a:rPr lang="vi-VN" sz="2200" smtClean="0">
                <a:latin typeface="+mn-lt"/>
              </a:rPr>
              <a:t>.</a:t>
            </a:r>
            <a:endParaRPr lang="en-US" sz="2200">
              <a:latin typeface="+mn-lt"/>
            </a:endParaRPr>
          </a:p>
        </p:txBody>
      </p:sp>
      <p:sp>
        <p:nvSpPr>
          <p:cNvPr id="18" name="Rectangle 17"/>
          <p:cNvSpPr/>
          <p:nvPr/>
        </p:nvSpPr>
        <p:spPr>
          <a:xfrm>
            <a:off x="3296229" y="0"/>
            <a:ext cx="2887329"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3600" b="1">
                <a:solidFill>
                  <a:schemeClr val="tx2">
                    <a:lumMod val="50000"/>
                  </a:schemeClr>
                </a:solidFill>
                <a:latin typeface="+mj-lt"/>
              </a:rPr>
              <a:t>KHỞI ĐỘNG</a:t>
            </a:r>
            <a:endParaRPr lang="en-US" sz="3600">
              <a:solidFill>
                <a:schemeClr val="tx2">
                  <a:lumMod val="50000"/>
                </a:schemeClr>
              </a:solidFill>
              <a:latin typeface="+mj-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5027" t="22456" r="9781" b="56959"/>
          <a:stretch/>
        </p:blipFill>
        <p:spPr>
          <a:xfrm>
            <a:off x="322277" y="2029867"/>
            <a:ext cx="4510326" cy="2835062"/>
          </a:xfrm>
          <a:prstGeom prst="rect">
            <a:avLst/>
          </a:prstGeom>
        </p:spPr>
      </p:pic>
      <p:sp>
        <p:nvSpPr>
          <p:cNvPr id="2" name="Rectangle 1"/>
          <p:cNvSpPr/>
          <p:nvPr/>
        </p:nvSpPr>
        <p:spPr>
          <a:xfrm>
            <a:off x="5167491" y="2029867"/>
            <a:ext cx="3664381" cy="1754326"/>
          </a:xfrm>
          <a:prstGeom prst="rect">
            <a:avLst/>
          </a:prstGeom>
        </p:spPr>
        <p:txBody>
          <a:bodyPr wrap="square">
            <a:spAutoFit/>
          </a:bodyPr>
          <a:lstStyle/>
          <a:p>
            <a:pPr>
              <a:lnSpc>
                <a:spcPct val="150000"/>
              </a:lnSpc>
            </a:pPr>
            <a:r>
              <a:rPr lang="vi-VN" sz="2400" b="1">
                <a:latin typeface="+mn-lt"/>
                <a:ea typeface="Calibri" panose="020F0502020204030204" pitchFamily="34" charset="0"/>
              </a:rPr>
              <a:t>Ảnh 1: </a:t>
            </a:r>
            <a:endParaRPr lang="en-US" sz="2400" b="1" smtClean="0">
              <a:latin typeface="+mn-lt"/>
              <a:ea typeface="Calibri" panose="020F0502020204030204" pitchFamily="34" charset="0"/>
            </a:endParaRPr>
          </a:p>
          <a:p>
            <a:pPr>
              <a:lnSpc>
                <a:spcPct val="150000"/>
              </a:lnSpc>
            </a:pPr>
            <a:r>
              <a:rPr lang="en-US" sz="2400">
                <a:latin typeface="+mn-lt"/>
                <a:ea typeface="Calibri" panose="020F0502020204030204" pitchFamily="34" charset="0"/>
              </a:rPr>
              <a:t>L</a:t>
            </a:r>
            <a:r>
              <a:rPr lang="vi-VN" sz="2400" smtClean="0">
                <a:latin typeface="+mn-lt"/>
                <a:ea typeface="Calibri" panose="020F0502020204030204" pitchFamily="34" charset="0"/>
              </a:rPr>
              <a:t>ễ </a:t>
            </a:r>
            <a:r>
              <a:rPr lang="vi-VN" sz="2400">
                <a:latin typeface="+mn-lt"/>
                <a:ea typeface="Calibri" panose="020F0502020204030204" pitchFamily="34" charset="0"/>
              </a:rPr>
              <a:t>trao giải thưởng </a:t>
            </a:r>
            <a:endParaRPr lang="en-US" sz="2400" smtClean="0">
              <a:latin typeface="+mn-lt"/>
              <a:ea typeface="Calibri" panose="020F0502020204030204" pitchFamily="34" charset="0"/>
            </a:endParaRPr>
          </a:p>
          <a:p>
            <a:pPr>
              <a:lnSpc>
                <a:spcPct val="150000"/>
              </a:lnSpc>
            </a:pPr>
            <a:r>
              <a:rPr lang="vi-VN" sz="2400" smtClean="0">
                <a:latin typeface="+mn-lt"/>
                <a:ea typeface="Calibri" panose="020F0502020204030204" pitchFamily="34" charset="0"/>
              </a:rPr>
              <a:t>Cô-va-lép-xcai-a</a:t>
            </a:r>
            <a:r>
              <a:rPr lang="vi-VN" sz="2400">
                <a:latin typeface="+mn-lt"/>
                <a:ea typeface="Calibri" panose="020F0502020204030204" pitchFamily="34" charset="0"/>
              </a:rPr>
              <a:t>, </a:t>
            </a:r>
            <a:endParaRPr lang="en-US" sz="2400">
              <a:latin typeface="+mn-lt"/>
            </a:endParaRPr>
          </a:p>
        </p:txBody>
      </p:sp>
    </p:spTree>
    <p:extLst>
      <p:ext uri="{BB962C8B-B14F-4D97-AF65-F5344CB8AC3E}">
        <p14:creationId xmlns:p14="http://schemas.microsoft.com/office/powerpoint/2010/main" val="326108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85"/>
        <p:cNvGrpSpPr/>
        <p:nvPr/>
      </p:nvGrpSpPr>
      <p:grpSpPr>
        <a:xfrm>
          <a:off x="0" y="0"/>
          <a:ext cx="0" cy="0"/>
          <a:chOff x="0" y="0"/>
          <a:chExt cx="0" cy="0"/>
        </a:xfrm>
      </p:grpSpPr>
      <p:grpSp>
        <p:nvGrpSpPr>
          <p:cNvPr id="14588" name="Google Shape;14588;p39"/>
          <p:cNvGrpSpPr/>
          <p:nvPr/>
        </p:nvGrpSpPr>
        <p:grpSpPr>
          <a:xfrm>
            <a:off x="104720" y="357140"/>
            <a:ext cx="470274" cy="548630"/>
            <a:chOff x="9873" y="1240062"/>
            <a:chExt cx="545434" cy="640998"/>
          </a:xfrm>
        </p:grpSpPr>
        <p:cxnSp>
          <p:nvCxnSpPr>
            <p:cNvPr id="14589" name="Google Shape;14589;p39"/>
            <p:cNvCxnSpPr>
              <a:stCxn id="14590" idx="6"/>
              <a:endCxn id="14591"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592" name="Google Shape;14592;p39"/>
            <p:cNvGrpSpPr/>
            <p:nvPr/>
          </p:nvGrpSpPr>
          <p:grpSpPr>
            <a:xfrm rot="10800000">
              <a:off x="9873" y="1628460"/>
              <a:ext cx="252600" cy="252600"/>
              <a:chOff x="6804422" y="-316297"/>
              <a:chExt cx="252600" cy="252600"/>
            </a:xfrm>
          </p:grpSpPr>
          <p:sp>
            <p:nvSpPr>
              <p:cNvPr id="14593" name="Google Shape;14593;p39"/>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4" name="Google Shape;14594;p3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5" name="Google Shape;14595;p39"/>
            <p:cNvGrpSpPr/>
            <p:nvPr/>
          </p:nvGrpSpPr>
          <p:grpSpPr>
            <a:xfrm rot="10800000">
              <a:off x="39879" y="1240062"/>
              <a:ext cx="192600" cy="192600"/>
              <a:chOff x="7291941" y="112804"/>
              <a:chExt cx="192600" cy="192600"/>
            </a:xfrm>
          </p:grpSpPr>
          <p:sp>
            <p:nvSpPr>
              <p:cNvPr id="14591" name="Google Shape;14591;p39"/>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6" name="Google Shape;14596;p3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7" name="Google Shape;14597;p39"/>
            <p:cNvGrpSpPr/>
            <p:nvPr/>
          </p:nvGrpSpPr>
          <p:grpSpPr>
            <a:xfrm rot="10800000">
              <a:off x="295808" y="1422120"/>
              <a:ext cx="259500" cy="259500"/>
              <a:chOff x="6969112" y="-17269"/>
              <a:chExt cx="259500" cy="259500"/>
            </a:xfrm>
          </p:grpSpPr>
          <p:sp>
            <p:nvSpPr>
              <p:cNvPr id="14590" name="Google Shape;14590;p39"/>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8" name="Google Shape;14598;p3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99" name="Google Shape;14599;p39"/>
            <p:cNvCxnSpPr>
              <a:stCxn id="14593" idx="3"/>
              <a:endCxn id="14590"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Text Placeholder 2"/>
          <p:cNvSpPr>
            <a:spLocks noGrp="1"/>
          </p:cNvSpPr>
          <p:nvPr>
            <p:ph type="body" idx="1"/>
          </p:nvPr>
        </p:nvSpPr>
        <p:spPr>
          <a:xfrm>
            <a:off x="351533" y="960059"/>
            <a:ext cx="8480340" cy="845209"/>
          </a:xfrm>
        </p:spPr>
        <p:txBody>
          <a:bodyPr/>
          <a:lstStyle/>
          <a:p>
            <a:pPr marL="152400" indent="0" algn="ctr">
              <a:buNone/>
            </a:pPr>
            <a:r>
              <a:rPr lang="en-US" sz="2200">
                <a:latin typeface="+mn-lt"/>
              </a:rPr>
              <a:t>Q</a:t>
            </a:r>
            <a:r>
              <a:rPr lang="vi-VN" sz="2200" smtClean="0">
                <a:latin typeface="+mn-lt"/>
              </a:rPr>
              <a:t>uan </a:t>
            </a:r>
            <a:r>
              <a:rPr lang="vi-VN" sz="2200">
                <a:latin typeface="+mn-lt"/>
              </a:rPr>
              <a:t>sát các hình ảnh trong bài và cho biết nội dung bức ảnh</a:t>
            </a:r>
            <a:r>
              <a:rPr lang="vi-VN" sz="2200" smtClean="0">
                <a:latin typeface="+mn-lt"/>
              </a:rPr>
              <a:t>.</a:t>
            </a:r>
            <a:endParaRPr lang="en-US" sz="2200">
              <a:latin typeface="+mn-lt"/>
            </a:endParaRPr>
          </a:p>
        </p:txBody>
      </p:sp>
      <p:sp>
        <p:nvSpPr>
          <p:cNvPr id="18" name="Rectangle 17"/>
          <p:cNvSpPr/>
          <p:nvPr/>
        </p:nvSpPr>
        <p:spPr>
          <a:xfrm>
            <a:off x="3296229" y="0"/>
            <a:ext cx="2887329"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3600" b="1">
                <a:solidFill>
                  <a:schemeClr val="tx2">
                    <a:lumMod val="50000"/>
                  </a:schemeClr>
                </a:solidFill>
                <a:latin typeface="+mj-lt"/>
              </a:rPr>
              <a:t>KHỞI ĐỘNG</a:t>
            </a:r>
            <a:endParaRPr lang="en-US" sz="3600">
              <a:solidFill>
                <a:schemeClr val="tx2">
                  <a:lumMod val="50000"/>
                </a:schemeClr>
              </a:solidFill>
              <a:latin typeface="+mj-lt"/>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021" t="55906" r="59804" b="20702"/>
          <a:stretch/>
        </p:blipFill>
        <p:spPr>
          <a:xfrm>
            <a:off x="4704347" y="1944653"/>
            <a:ext cx="4098905" cy="2920275"/>
          </a:xfrm>
          <a:prstGeom prst="rect">
            <a:avLst/>
          </a:prstGeom>
        </p:spPr>
      </p:pic>
      <p:sp>
        <p:nvSpPr>
          <p:cNvPr id="2" name="Rectangle 1"/>
          <p:cNvSpPr/>
          <p:nvPr/>
        </p:nvSpPr>
        <p:spPr>
          <a:xfrm>
            <a:off x="351533" y="1944653"/>
            <a:ext cx="3919678" cy="2308324"/>
          </a:xfrm>
          <a:prstGeom prst="rect">
            <a:avLst/>
          </a:prstGeom>
        </p:spPr>
        <p:txBody>
          <a:bodyPr wrap="square">
            <a:spAutoFit/>
          </a:bodyPr>
          <a:lstStyle/>
          <a:p>
            <a:pPr algn="just">
              <a:lnSpc>
                <a:spcPct val="150000"/>
              </a:lnSpc>
            </a:pPr>
            <a:r>
              <a:rPr lang="vi-VN" sz="2400" b="1">
                <a:latin typeface="+mn-lt"/>
                <a:ea typeface="Calibri" panose="020F0502020204030204" pitchFamily="34" charset="0"/>
              </a:rPr>
              <a:t>Ảnh 2: </a:t>
            </a:r>
            <a:endParaRPr lang="en-US" sz="2400" b="1" smtClean="0">
              <a:latin typeface="+mn-lt"/>
              <a:ea typeface="Calibri" panose="020F0502020204030204" pitchFamily="34" charset="0"/>
            </a:endParaRPr>
          </a:p>
          <a:p>
            <a:pPr algn="just">
              <a:lnSpc>
                <a:spcPct val="150000"/>
              </a:lnSpc>
            </a:pPr>
            <a:r>
              <a:rPr lang="en-US" sz="2400">
                <a:latin typeface="+mn-lt"/>
                <a:ea typeface="Calibri" panose="020F0502020204030204" pitchFamily="34" charset="0"/>
              </a:rPr>
              <a:t>H</a:t>
            </a:r>
            <a:r>
              <a:rPr lang="vi-VN" sz="2400" smtClean="0">
                <a:latin typeface="+mn-lt"/>
                <a:ea typeface="Calibri" panose="020F0502020204030204" pitchFamily="34" charset="0"/>
              </a:rPr>
              <a:t>ai </a:t>
            </a:r>
            <a:r>
              <a:rPr lang="vi-VN" sz="2400">
                <a:latin typeface="+mn-lt"/>
                <a:ea typeface="Calibri" panose="020F0502020204030204" pitchFamily="34" charset="0"/>
              </a:rPr>
              <a:t>người đàn ông ngồi bên một chiếc máy có đèn phát sáng.</a:t>
            </a:r>
            <a:endParaRPr lang="en-US" sz="2400">
              <a:latin typeface="+mn-lt"/>
              <a:ea typeface="Calibri" panose="020F0502020204030204" pitchFamily="34" charset="0"/>
            </a:endParaRPr>
          </a:p>
        </p:txBody>
      </p:sp>
    </p:spTree>
    <p:extLst>
      <p:ext uri="{BB962C8B-B14F-4D97-AF65-F5344CB8AC3E}">
        <p14:creationId xmlns:p14="http://schemas.microsoft.com/office/powerpoint/2010/main" val="117964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08"/>
        <p:cNvGrpSpPr/>
        <p:nvPr/>
      </p:nvGrpSpPr>
      <p:grpSpPr>
        <a:xfrm>
          <a:off x="0" y="0"/>
          <a:ext cx="0" cy="0"/>
          <a:chOff x="0" y="0"/>
          <a:chExt cx="0" cy="0"/>
        </a:xfrm>
      </p:grpSpPr>
      <p:sp>
        <p:nvSpPr>
          <p:cNvPr id="14509" name="Google Shape;14509;p38"/>
          <p:cNvSpPr txBox="1">
            <a:spLocks noGrp="1"/>
          </p:cNvSpPr>
          <p:nvPr>
            <p:ph type="ctrTitle"/>
          </p:nvPr>
        </p:nvSpPr>
        <p:spPr>
          <a:xfrm>
            <a:off x="339125" y="1902299"/>
            <a:ext cx="8470500" cy="2644957"/>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p>
            <a:pPr lvl="0">
              <a:lnSpc>
                <a:spcPct val="150000"/>
              </a:lnSpc>
            </a:pPr>
            <a:r>
              <a:rPr lang="en-US" sz="4800" b="1">
                <a:solidFill>
                  <a:schemeClr val="accent2"/>
                </a:solidFill>
                <a:latin typeface="+mj-lt"/>
              </a:rPr>
              <a:t>ĐỌC 4: </a:t>
            </a:r>
            <a:r>
              <a:rPr lang="en-US" sz="4800" b="1" smtClean="0">
                <a:solidFill>
                  <a:schemeClr val="dk1"/>
                </a:solidFill>
                <a:latin typeface="+mj-lt"/>
              </a:rPr>
              <a:t/>
            </a:r>
            <a:br>
              <a:rPr lang="en-US" sz="4800" b="1" smtClean="0">
                <a:solidFill>
                  <a:schemeClr val="dk1"/>
                </a:solidFill>
                <a:latin typeface="+mj-lt"/>
              </a:rPr>
            </a:br>
            <a:r>
              <a:rPr lang="en-US" sz="4800" b="1" smtClean="0">
                <a:solidFill>
                  <a:schemeClr val="dk1"/>
                </a:solidFill>
                <a:latin typeface="+mj-lt"/>
              </a:rPr>
              <a:t>TÔN </a:t>
            </a:r>
            <a:r>
              <a:rPr lang="en-US" sz="4800" b="1">
                <a:solidFill>
                  <a:schemeClr val="dk1"/>
                </a:solidFill>
                <a:latin typeface="+mj-lt"/>
              </a:rPr>
              <a:t>VINH SÁNG TẠO</a:t>
            </a:r>
            <a:endParaRPr sz="4800" b="1">
              <a:solidFill>
                <a:schemeClr val="accent6"/>
              </a:solidFill>
              <a:latin typeface="+mj-lt"/>
            </a:endParaRPr>
          </a:p>
        </p:txBody>
      </p:sp>
      <p:sp>
        <p:nvSpPr>
          <p:cNvPr id="3" name="Subtitle 2"/>
          <p:cNvSpPr>
            <a:spLocks noGrp="1"/>
          </p:cNvSpPr>
          <p:nvPr>
            <p:ph type="subTitle" idx="1"/>
          </p:nvPr>
        </p:nvSpPr>
        <p:spPr>
          <a:xfrm>
            <a:off x="937289" y="537804"/>
            <a:ext cx="7274172" cy="1050364"/>
          </a:xfrm>
        </p:spPr>
        <p:txBody>
          <a:bodyPr/>
          <a:lstStyle/>
          <a:p>
            <a:pPr>
              <a:lnSpc>
                <a:spcPct val="150000"/>
              </a:lnSpc>
            </a:pPr>
            <a:r>
              <a:rPr lang="pt-BR" sz="3600" b="1">
                <a:solidFill>
                  <a:schemeClr val="bg2">
                    <a:lumMod val="25000"/>
                  </a:schemeClr>
                </a:solidFill>
                <a:latin typeface="+mj-lt"/>
              </a:rPr>
              <a:t>BÀI 8: NGƯỜI TA LÀ HOA ĐẤT</a:t>
            </a:r>
            <a:endParaRPr lang="pt-BR" sz="3600" b="1" dirty="0">
              <a:solidFill>
                <a:schemeClr val="bg2">
                  <a:lumMod val="25000"/>
                </a:schemeClr>
              </a:solidFill>
              <a:latin typeface="+mj-lt"/>
            </a:endParaRPr>
          </a:p>
        </p:txBody>
      </p:sp>
      <p:grpSp>
        <p:nvGrpSpPr>
          <p:cNvPr id="14512" name="Google Shape;14512;p38"/>
          <p:cNvGrpSpPr/>
          <p:nvPr/>
        </p:nvGrpSpPr>
        <p:grpSpPr>
          <a:xfrm rot="10800000">
            <a:off x="8027032" y="226908"/>
            <a:ext cx="680167" cy="621792"/>
            <a:chOff x="6804466" y="-316297"/>
            <a:chExt cx="680167" cy="621792"/>
          </a:xfrm>
        </p:grpSpPr>
        <p:cxnSp>
          <p:nvCxnSpPr>
            <p:cNvPr id="14513" name="Google Shape;14513;p38"/>
            <p:cNvCxnSpPr>
              <a:stCxn id="14514" idx="5"/>
              <a:endCxn id="14515" idx="1"/>
            </p:cNvCxnSpPr>
            <p:nvPr/>
          </p:nvCxnSpPr>
          <p:spPr>
            <a:xfrm>
              <a:off x="6966929" y="-100831"/>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516" name="Google Shape;14516;p38"/>
            <p:cNvCxnSpPr>
              <a:stCxn id="14517" idx="6"/>
              <a:endCxn id="14518" idx="2"/>
            </p:cNvCxnSpPr>
            <p:nvPr/>
          </p:nvCxnSpPr>
          <p:spPr>
            <a:xfrm>
              <a:off x="7184439" y="156868"/>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519" name="Google Shape;14519;p38"/>
            <p:cNvGrpSpPr/>
            <p:nvPr/>
          </p:nvGrpSpPr>
          <p:grpSpPr>
            <a:xfrm>
              <a:off x="6804466" y="-316297"/>
              <a:ext cx="252434" cy="252434"/>
              <a:chOff x="6804466" y="-316297"/>
              <a:chExt cx="252434" cy="252434"/>
            </a:xfrm>
          </p:grpSpPr>
          <p:sp>
            <p:nvSpPr>
              <p:cNvPr id="14514" name="Google Shape;14514;p38"/>
              <p:cNvSpPr/>
              <p:nvPr/>
            </p:nvSpPr>
            <p:spPr>
              <a:xfrm rot="1373782">
                <a:off x="6834354" y="-286409"/>
                <a:ext cx="192657" cy="19265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0" name="Google Shape;1452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1" name="Google Shape;14521;p38"/>
            <p:cNvGrpSpPr/>
            <p:nvPr/>
          </p:nvGrpSpPr>
          <p:grpSpPr>
            <a:xfrm>
              <a:off x="7291941" y="112804"/>
              <a:ext cx="192691" cy="192691"/>
              <a:chOff x="7291941" y="112804"/>
              <a:chExt cx="192691" cy="192691"/>
            </a:xfrm>
          </p:grpSpPr>
          <p:sp>
            <p:nvSpPr>
              <p:cNvPr id="14522" name="Google Shape;14522;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3" name="Google Shape;14523;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4" name="Google Shape;14524;p38"/>
            <p:cNvGrpSpPr/>
            <p:nvPr/>
          </p:nvGrpSpPr>
          <p:grpSpPr>
            <a:xfrm>
              <a:off x="6969033" y="-17269"/>
              <a:ext cx="259696" cy="259696"/>
              <a:chOff x="6969033" y="-17269"/>
              <a:chExt cx="259696" cy="259696"/>
            </a:xfrm>
          </p:grpSpPr>
          <p:sp>
            <p:nvSpPr>
              <p:cNvPr id="14517" name="Google Shape;14517;p38"/>
              <p:cNvSpPr/>
              <p:nvPr/>
            </p:nvSpPr>
            <p:spPr>
              <a:xfrm rot="1642122">
                <a:off x="7002539" y="16236"/>
                <a:ext cx="192684" cy="19268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5" name="Google Shape;14525;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26" name="Google Shape;14526;p38"/>
          <p:cNvGrpSpPr/>
          <p:nvPr/>
        </p:nvGrpSpPr>
        <p:grpSpPr>
          <a:xfrm>
            <a:off x="-35170" y="406141"/>
            <a:ext cx="1348426" cy="1070861"/>
            <a:chOff x="343354" y="291781"/>
            <a:chExt cx="1348426" cy="1070861"/>
          </a:xfrm>
        </p:grpSpPr>
        <p:cxnSp>
          <p:nvCxnSpPr>
            <p:cNvPr id="14527" name="Google Shape;14527;p38"/>
            <p:cNvCxnSpPr/>
            <p:nvPr/>
          </p:nvCxnSpPr>
          <p:spPr>
            <a:xfrm flipH="1">
              <a:off x="564642" y="847623"/>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528" name="Google Shape;14528;p38"/>
            <p:cNvCxnSpPr>
              <a:stCxn id="14529" idx="6"/>
              <a:endCxn id="14530" idx="2"/>
            </p:cNvCxnSpPr>
            <p:nvPr/>
          </p:nvCxnSpPr>
          <p:spPr>
            <a:xfrm flipH="1">
              <a:off x="439781" y="1041798"/>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531" name="Google Shape;14531;p38"/>
            <p:cNvGrpSpPr/>
            <p:nvPr/>
          </p:nvGrpSpPr>
          <p:grpSpPr>
            <a:xfrm rot="5400000">
              <a:off x="752993" y="639922"/>
              <a:ext cx="530363" cy="530363"/>
              <a:chOff x="6804466" y="-316297"/>
              <a:chExt cx="252434" cy="252434"/>
            </a:xfrm>
          </p:grpSpPr>
          <p:sp>
            <p:nvSpPr>
              <p:cNvPr id="14532" name="Google Shape;14532;p38"/>
              <p:cNvSpPr/>
              <p:nvPr/>
            </p:nvSpPr>
            <p:spPr>
              <a:xfrm rot="1373782">
                <a:off x="6834354" y="-286409"/>
                <a:ext cx="192657" cy="19265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3" name="Google Shape;14533;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4" name="Google Shape;14534;p38"/>
            <p:cNvGrpSpPr/>
            <p:nvPr/>
          </p:nvGrpSpPr>
          <p:grpSpPr>
            <a:xfrm rot="5400000">
              <a:off x="343354" y="1149300"/>
              <a:ext cx="192691" cy="192691"/>
              <a:chOff x="7291941" y="112804"/>
              <a:chExt cx="192691" cy="192691"/>
            </a:xfrm>
          </p:grpSpPr>
          <p:sp>
            <p:nvSpPr>
              <p:cNvPr id="14535" name="Google Shape;14535;p38"/>
              <p:cNvSpPr/>
              <p:nvPr/>
            </p:nvSpPr>
            <p:spPr>
              <a:xfrm>
                <a:off x="7291941" y="112804"/>
                <a:ext cx="192691" cy="192691"/>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7" name="Google Shape;14537;p38"/>
            <p:cNvGrpSpPr/>
            <p:nvPr/>
          </p:nvGrpSpPr>
          <p:grpSpPr>
            <a:xfrm rot="5400000">
              <a:off x="406422" y="826392"/>
              <a:ext cx="259696" cy="259696"/>
              <a:chOff x="6969033" y="-17269"/>
              <a:chExt cx="259696" cy="259696"/>
            </a:xfrm>
          </p:grpSpPr>
          <p:sp>
            <p:nvSpPr>
              <p:cNvPr id="14529" name="Google Shape;14529;p38"/>
              <p:cNvSpPr/>
              <p:nvPr/>
            </p:nvSpPr>
            <p:spPr>
              <a:xfrm rot="1642122">
                <a:off x="7002539" y="16236"/>
                <a:ext cx="192684" cy="19268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9" name="Google Shape;14539;p38"/>
            <p:cNvGrpSpPr/>
            <p:nvPr/>
          </p:nvGrpSpPr>
          <p:grpSpPr>
            <a:xfrm rot="5400000">
              <a:off x="1326029" y="996891"/>
              <a:ext cx="365751" cy="365751"/>
              <a:chOff x="6804466" y="-316297"/>
              <a:chExt cx="252434" cy="252434"/>
            </a:xfrm>
          </p:grpSpPr>
          <p:sp>
            <p:nvSpPr>
              <p:cNvPr id="14540" name="Google Shape;14540;p38"/>
              <p:cNvSpPr/>
              <p:nvPr/>
            </p:nvSpPr>
            <p:spPr>
              <a:xfrm rot="1373782">
                <a:off x="6834354" y="-286409"/>
                <a:ext cx="192657" cy="19265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1" name="Google Shape;14541;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2" name="Google Shape;14542;p38"/>
            <p:cNvCxnSpPr>
              <a:stCxn id="14532" idx="0"/>
              <a:endCxn id="14540" idx="4"/>
            </p:cNvCxnSpPr>
            <p:nvPr/>
          </p:nvCxnSpPr>
          <p:spPr>
            <a:xfrm>
              <a:off x="1204615" y="983845"/>
              <a:ext cx="175800" cy="141600"/>
            </a:xfrm>
            <a:prstGeom prst="straightConnector1">
              <a:avLst/>
            </a:prstGeom>
            <a:noFill/>
            <a:ln w="19050" cap="flat" cmpd="sng">
              <a:solidFill>
                <a:schemeClr val="dk1"/>
              </a:solidFill>
              <a:prstDash val="solid"/>
              <a:round/>
              <a:headEnd type="none" w="med" len="med"/>
              <a:tailEnd type="none" w="med" len="med"/>
            </a:ln>
          </p:spPr>
        </p:cxnSp>
        <p:grpSp>
          <p:nvGrpSpPr>
            <p:cNvPr id="14543" name="Google Shape;14543;p38"/>
            <p:cNvGrpSpPr/>
            <p:nvPr/>
          </p:nvGrpSpPr>
          <p:grpSpPr>
            <a:xfrm rot="5400000">
              <a:off x="1055710" y="291781"/>
              <a:ext cx="274320" cy="274320"/>
              <a:chOff x="6804466" y="-316297"/>
              <a:chExt cx="252434" cy="252434"/>
            </a:xfrm>
          </p:grpSpPr>
          <p:sp>
            <p:nvSpPr>
              <p:cNvPr id="14544" name="Google Shape;14544;p38"/>
              <p:cNvSpPr/>
              <p:nvPr/>
            </p:nvSpPr>
            <p:spPr>
              <a:xfrm rot="1373782">
                <a:off x="6834354" y="-286409"/>
                <a:ext cx="192657" cy="19265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5" name="Google Shape;1454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6" name="Google Shape;14546;p38"/>
            <p:cNvCxnSpPr>
              <a:stCxn id="14532" idx="2"/>
              <a:endCxn id="14544" idx="6"/>
            </p:cNvCxnSpPr>
            <p:nvPr/>
          </p:nvCxnSpPr>
          <p:spPr>
            <a:xfrm rot="10800000" flipH="1">
              <a:off x="1096916" y="525464"/>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4547" name="Google Shape;14547;p38"/>
          <p:cNvGrpSpPr/>
          <p:nvPr/>
        </p:nvGrpSpPr>
        <p:grpSpPr>
          <a:xfrm rot="1800044">
            <a:off x="530588" y="3994978"/>
            <a:ext cx="680152" cy="621778"/>
            <a:chOff x="6804466" y="-316297"/>
            <a:chExt cx="680167" cy="621792"/>
          </a:xfrm>
        </p:grpSpPr>
        <p:cxnSp>
          <p:nvCxnSpPr>
            <p:cNvPr id="14548" name="Google Shape;14548;p38"/>
            <p:cNvCxnSpPr>
              <a:stCxn id="14549" idx="5"/>
              <a:endCxn id="14550" idx="1"/>
            </p:cNvCxnSpPr>
            <p:nvPr/>
          </p:nvCxnSpPr>
          <p:spPr>
            <a:xfrm rot="-1793934">
              <a:off x="7021508" y="-119170"/>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551" name="Google Shape;14551;p38"/>
            <p:cNvCxnSpPr>
              <a:stCxn id="14552" idx="6"/>
              <a:endCxn id="14553" idx="2"/>
            </p:cNvCxnSpPr>
            <p:nvPr/>
          </p:nvCxnSpPr>
          <p:spPr>
            <a:xfrm rot="-1801102">
              <a:off x="7209223" y="116770"/>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554" name="Google Shape;14554;p38"/>
            <p:cNvGrpSpPr/>
            <p:nvPr/>
          </p:nvGrpSpPr>
          <p:grpSpPr>
            <a:xfrm>
              <a:off x="6804466" y="-316297"/>
              <a:ext cx="252434" cy="252434"/>
              <a:chOff x="6804466" y="-316297"/>
              <a:chExt cx="252434" cy="252434"/>
            </a:xfrm>
          </p:grpSpPr>
          <p:sp>
            <p:nvSpPr>
              <p:cNvPr id="14549" name="Google Shape;14549;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5" name="Google Shape;1455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6" name="Google Shape;14556;p38"/>
            <p:cNvGrpSpPr/>
            <p:nvPr/>
          </p:nvGrpSpPr>
          <p:grpSpPr>
            <a:xfrm>
              <a:off x="7291941" y="112804"/>
              <a:ext cx="192691" cy="192691"/>
              <a:chOff x="7291941" y="112804"/>
              <a:chExt cx="192691" cy="192691"/>
            </a:xfrm>
          </p:grpSpPr>
          <p:sp>
            <p:nvSpPr>
              <p:cNvPr id="14557" name="Google Shape;14557;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9" name="Google Shape;14559;p38"/>
            <p:cNvGrpSpPr/>
            <p:nvPr/>
          </p:nvGrpSpPr>
          <p:grpSpPr>
            <a:xfrm>
              <a:off x="6969033" y="-17269"/>
              <a:ext cx="259696" cy="259696"/>
              <a:chOff x="6969033" y="-17269"/>
              <a:chExt cx="259696" cy="259696"/>
            </a:xfrm>
          </p:grpSpPr>
          <p:sp>
            <p:nvSpPr>
              <p:cNvPr id="14552" name="Google Shape;14552;p38"/>
              <p:cNvSpPr/>
              <p:nvPr/>
            </p:nvSpPr>
            <p:spPr>
              <a:xfrm rot="1642122">
                <a:off x="7002539" y="16236"/>
                <a:ext cx="192684" cy="19268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0" name="Google Shape;14560;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61" name="Google Shape;14561;p38"/>
          <p:cNvGrpSpPr/>
          <p:nvPr/>
        </p:nvGrpSpPr>
        <p:grpSpPr>
          <a:xfrm rot="9900040">
            <a:off x="7553766" y="3886474"/>
            <a:ext cx="1348386" cy="1070829"/>
            <a:chOff x="343354" y="291781"/>
            <a:chExt cx="1348426" cy="1070861"/>
          </a:xfrm>
        </p:grpSpPr>
        <p:cxnSp>
          <p:nvCxnSpPr>
            <p:cNvPr id="14562" name="Google Shape;14562;p38"/>
            <p:cNvCxnSpPr/>
            <p:nvPr/>
          </p:nvCxnSpPr>
          <p:spPr>
            <a:xfrm rot="900154" flipH="1">
              <a:off x="585715" y="787465"/>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563" name="Google Shape;14563;p38"/>
            <p:cNvCxnSpPr>
              <a:stCxn id="14564" idx="6"/>
              <a:endCxn id="14565" idx="2"/>
            </p:cNvCxnSpPr>
            <p:nvPr/>
          </p:nvCxnSpPr>
          <p:spPr>
            <a:xfrm rot="931447" flipH="1">
              <a:off x="462928" y="1037943"/>
              <a:ext cx="5604" cy="181710"/>
            </a:xfrm>
            <a:prstGeom prst="straightConnector1">
              <a:avLst/>
            </a:prstGeom>
            <a:noFill/>
            <a:ln w="19050" cap="flat" cmpd="sng">
              <a:solidFill>
                <a:schemeClr val="dk1"/>
              </a:solidFill>
              <a:prstDash val="solid"/>
              <a:round/>
              <a:headEnd type="none" w="med" len="med"/>
              <a:tailEnd type="none" w="med" len="med"/>
            </a:ln>
          </p:spPr>
        </p:cxnSp>
        <p:grpSp>
          <p:nvGrpSpPr>
            <p:cNvPr id="14566" name="Google Shape;14566;p38"/>
            <p:cNvGrpSpPr/>
            <p:nvPr/>
          </p:nvGrpSpPr>
          <p:grpSpPr>
            <a:xfrm rot="5400000">
              <a:off x="752993" y="639922"/>
              <a:ext cx="530363" cy="530363"/>
              <a:chOff x="6804466" y="-316297"/>
              <a:chExt cx="252434" cy="252434"/>
            </a:xfrm>
          </p:grpSpPr>
          <p:sp>
            <p:nvSpPr>
              <p:cNvPr id="14567" name="Google Shape;14567;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9" name="Google Shape;14569;p38"/>
            <p:cNvGrpSpPr/>
            <p:nvPr/>
          </p:nvGrpSpPr>
          <p:grpSpPr>
            <a:xfrm rot="5400000">
              <a:off x="343354" y="1149300"/>
              <a:ext cx="192691" cy="192691"/>
              <a:chOff x="7291941" y="112804"/>
              <a:chExt cx="192691" cy="192691"/>
            </a:xfrm>
          </p:grpSpPr>
          <p:sp>
            <p:nvSpPr>
              <p:cNvPr id="14570" name="Google Shape;14570;p38"/>
              <p:cNvSpPr/>
              <p:nvPr/>
            </p:nvSpPr>
            <p:spPr>
              <a:xfrm>
                <a:off x="7291941" y="112804"/>
                <a:ext cx="192691" cy="192691"/>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2" name="Google Shape;14572;p38"/>
            <p:cNvGrpSpPr/>
            <p:nvPr/>
          </p:nvGrpSpPr>
          <p:grpSpPr>
            <a:xfrm rot="5400000">
              <a:off x="406422" y="826392"/>
              <a:ext cx="259696" cy="259696"/>
              <a:chOff x="6969033" y="-17269"/>
              <a:chExt cx="259696" cy="259696"/>
            </a:xfrm>
          </p:grpSpPr>
          <p:sp>
            <p:nvSpPr>
              <p:cNvPr id="14564" name="Google Shape;14564;p38"/>
              <p:cNvSpPr/>
              <p:nvPr/>
            </p:nvSpPr>
            <p:spPr>
              <a:xfrm rot="1642122">
                <a:off x="7002539" y="16236"/>
                <a:ext cx="192684" cy="19268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4" name="Google Shape;14574;p38"/>
            <p:cNvGrpSpPr/>
            <p:nvPr/>
          </p:nvGrpSpPr>
          <p:grpSpPr>
            <a:xfrm rot="5400000">
              <a:off x="1326029" y="996891"/>
              <a:ext cx="365751" cy="365751"/>
              <a:chOff x="6804466" y="-316297"/>
              <a:chExt cx="252434" cy="252434"/>
            </a:xfrm>
          </p:grpSpPr>
          <p:sp>
            <p:nvSpPr>
              <p:cNvPr id="14575" name="Google Shape;14575;p38"/>
              <p:cNvSpPr/>
              <p:nvPr/>
            </p:nvSpPr>
            <p:spPr>
              <a:xfrm rot="1373782">
                <a:off x="6834354" y="-286409"/>
                <a:ext cx="192657" cy="19265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6" name="Google Shape;14576;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77" name="Google Shape;14577;p38"/>
            <p:cNvCxnSpPr>
              <a:stCxn id="14567" idx="0"/>
              <a:endCxn id="14575" idx="4"/>
            </p:cNvCxnSpPr>
            <p:nvPr/>
          </p:nvCxnSpPr>
          <p:spPr>
            <a:xfrm rot="900395">
              <a:off x="1189248" y="1008981"/>
              <a:ext cx="206233" cy="91329"/>
            </a:xfrm>
            <a:prstGeom prst="straightConnector1">
              <a:avLst/>
            </a:prstGeom>
            <a:noFill/>
            <a:ln w="19050" cap="flat" cmpd="sng">
              <a:solidFill>
                <a:srgbClr val="434343"/>
              </a:solidFill>
              <a:prstDash val="solid"/>
              <a:round/>
              <a:headEnd type="none" w="med" len="med"/>
              <a:tailEnd type="none" w="med" len="med"/>
            </a:ln>
          </p:spPr>
        </p:cxnSp>
        <p:grpSp>
          <p:nvGrpSpPr>
            <p:cNvPr id="14578" name="Google Shape;14578;p38"/>
            <p:cNvGrpSpPr/>
            <p:nvPr/>
          </p:nvGrpSpPr>
          <p:grpSpPr>
            <a:xfrm rot="5400000">
              <a:off x="1055710" y="291781"/>
              <a:ext cx="274320" cy="274320"/>
              <a:chOff x="6804466" y="-316297"/>
              <a:chExt cx="252434" cy="252434"/>
            </a:xfrm>
          </p:grpSpPr>
          <p:sp>
            <p:nvSpPr>
              <p:cNvPr id="14579" name="Google Shape;14579;p38"/>
              <p:cNvSpPr/>
              <p:nvPr/>
            </p:nvSpPr>
            <p:spPr>
              <a:xfrm rot="1373782">
                <a:off x="6834354" y="-286409"/>
                <a:ext cx="192657" cy="19265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81" name="Google Shape;14581;p38"/>
            <p:cNvCxnSpPr>
              <a:stCxn id="14567" idx="2"/>
              <a:endCxn id="14579" idx="6"/>
            </p:cNvCxnSpPr>
            <p:nvPr/>
          </p:nvCxnSpPr>
          <p:spPr>
            <a:xfrm rot="-9884693" flipH="1">
              <a:off x="1122806" y="521604"/>
              <a:ext cx="3421" cy="200919"/>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509"/>
                                        </p:tgtEl>
                                        <p:attrNameLst>
                                          <p:attrName>style.visibility</p:attrName>
                                        </p:attrNameLst>
                                      </p:cBhvr>
                                      <p:to>
                                        <p:strVal val="visible"/>
                                      </p:to>
                                    </p:set>
                                    <p:animEffect transition="in" filter="barn(inVertical)">
                                      <p:cBhvr>
                                        <p:cTn id="13" dur="500"/>
                                        <p:tgtEl>
                                          <p:spTgt spid="14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09" grpId="0" animBg="1"/>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03"/>
        <p:cNvGrpSpPr/>
        <p:nvPr/>
      </p:nvGrpSpPr>
      <p:grpSpPr>
        <a:xfrm>
          <a:off x="0" y="0"/>
          <a:ext cx="0" cy="0"/>
          <a:chOff x="0" y="0"/>
          <a:chExt cx="0" cy="0"/>
        </a:xfrm>
      </p:grpSpPr>
      <p:sp>
        <p:nvSpPr>
          <p:cNvPr id="14604" name="Google Shape;14604;p40"/>
          <p:cNvSpPr txBox="1">
            <a:spLocks noGrp="1"/>
          </p:cNvSpPr>
          <p:nvPr>
            <p:ph type="title" idx="2"/>
          </p:nvPr>
        </p:nvSpPr>
        <p:spPr>
          <a:xfrm>
            <a:off x="722316" y="1170958"/>
            <a:ext cx="10983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800" b="1">
                <a:latin typeface="+mj-lt"/>
              </a:rPr>
              <a:t>01</a:t>
            </a:r>
            <a:endParaRPr sz="4800" b="1">
              <a:latin typeface="+mj-lt"/>
            </a:endParaRPr>
          </a:p>
        </p:txBody>
      </p:sp>
      <p:sp>
        <p:nvSpPr>
          <p:cNvPr id="14605" name="Google Shape;14605;p40"/>
          <p:cNvSpPr txBox="1">
            <a:spLocks noGrp="1"/>
          </p:cNvSpPr>
          <p:nvPr>
            <p:ph type="title" idx="4"/>
          </p:nvPr>
        </p:nvSpPr>
        <p:spPr>
          <a:xfrm>
            <a:off x="722316" y="2598246"/>
            <a:ext cx="10983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800" b="1">
                <a:latin typeface="+mj-lt"/>
              </a:rPr>
              <a:t>02</a:t>
            </a:r>
            <a:endParaRPr sz="4800" b="1">
              <a:latin typeface="+mj-lt"/>
            </a:endParaRPr>
          </a:p>
        </p:txBody>
      </p:sp>
      <p:sp>
        <p:nvSpPr>
          <p:cNvPr id="14606" name="Google Shape;14606;p40"/>
          <p:cNvSpPr txBox="1">
            <a:spLocks noGrp="1"/>
          </p:cNvSpPr>
          <p:nvPr>
            <p:ph type="title" idx="7"/>
          </p:nvPr>
        </p:nvSpPr>
        <p:spPr>
          <a:xfrm>
            <a:off x="722316" y="4025534"/>
            <a:ext cx="10983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800" b="1">
                <a:latin typeface="+mj-lt"/>
              </a:rPr>
              <a:t>03</a:t>
            </a:r>
            <a:endParaRPr sz="4800" b="1">
              <a:latin typeface="+mj-lt"/>
            </a:endParaRPr>
          </a:p>
        </p:txBody>
      </p:sp>
      <p:sp>
        <p:nvSpPr>
          <p:cNvPr id="14608" name="Google Shape;14608;p40"/>
          <p:cNvSpPr txBox="1">
            <a:spLocks noGrp="1"/>
          </p:cNvSpPr>
          <p:nvPr>
            <p:ph type="title"/>
          </p:nvPr>
        </p:nvSpPr>
        <p:spPr>
          <a:xfrm>
            <a:off x="1959252" y="1067193"/>
            <a:ext cx="5981591" cy="889476"/>
          </a:xfrm>
          <a:prstGeom prst="rect">
            <a:avLst/>
          </a:prstGeom>
        </p:spPr>
        <p:txBody>
          <a:bodyPr spcFirstLastPara="1" wrap="square" lIns="91425" tIns="91425" rIns="91425" bIns="91425" anchor="ctr" anchorCtr="0">
            <a:noAutofit/>
          </a:bodyPr>
          <a:lstStyle/>
          <a:p>
            <a:pPr lvl="0" algn="ctr"/>
            <a:r>
              <a:rPr lang="en-US" sz="3200" b="1" smtClean="0">
                <a:latin typeface="+mj-lt"/>
              </a:rPr>
              <a:t>ĐỌC THÀNH TIẾNG</a:t>
            </a:r>
            <a:endParaRPr lang="en-US" sz="3200" b="1">
              <a:latin typeface="+mj-lt"/>
            </a:endParaRPr>
          </a:p>
        </p:txBody>
      </p:sp>
      <p:sp>
        <p:nvSpPr>
          <p:cNvPr id="14610" name="Google Shape;14610;p40"/>
          <p:cNvSpPr txBox="1">
            <a:spLocks noGrp="1"/>
          </p:cNvSpPr>
          <p:nvPr>
            <p:ph type="title" idx="3"/>
          </p:nvPr>
        </p:nvSpPr>
        <p:spPr>
          <a:xfrm>
            <a:off x="1959252" y="2516011"/>
            <a:ext cx="5981591" cy="889476"/>
          </a:xfrm>
          <a:prstGeom prst="rect">
            <a:avLst/>
          </a:prstGeom>
        </p:spPr>
        <p:txBody>
          <a:bodyPr spcFirstLastPara="1" wrap="square" lIns="91425" tIns="91425" rIns="91425" bIns="91425" anchor="ctr" anchorCtr="0">
            <a:noAutofit/>
          </a:bodyPr>
          <a:lstStyle/>
          <a:p>
            <a:pPr lvl="0" algn="ctr"/>
            <a:r>
              <a:rPr lang="en-US" sz="3200" b="1" smtClean="0">
                <a:latin typeface="+mj-lt"/>
              </a:rPr>
              <a:t>ĐỌC HIỂU</a:t>
            </a:r>
            <a:endParaRPr lang="en-US" sz="3200" b="1">
              <a:latin typeface="+mj-lt"/>
            </a:endParaRPr>
          </a:p>
        </p:txBody>
      </p:sp>
      <p:sp>
        <p:nvSpPr>
          <p:cNvPr id="14612" name="Google Shape;14612;p40"/>
          <p:cNvSpPr txBox="1">
            <a:spLocks noGrp="1"/>
          </p:cNvSpPr>
          <p:nvPr>
            <p:ph type="title" idx="6"/>
          </p:nvPr>
        </p:nvSpPr>
        <p:spPr>
          <a:xfrm>
            <a:off x="1959252" y="3899093"/>
            <a:ext cx="5981591" cy="889476"/>
          </a:xfrm>
          <a:prstGeom prst="rect">
            <a:avLst/>
          </a:prstGeom>
        </p:spPr>
        <p:txBody>
          <a:bodyPr spcFirstLastPara="1" wrap="square" lIns="91425" tIns="91425" rIns="91425" bIns="91425" anchor="ctr" anchorCtr="0">
            <a:noAutofit/>
          </a:bodyPr>
          <a:lstStyle/>
          <a:p>
            <a:pPr lvl="0" algn="ctr"/>
            <a:r>
              <a:rPr lang="en-US" sz="3200" b="1" smtClean="0">
                <a:latin typeface="+mj-lt"/>
              </a:rPr>
              <a:t>ĐỌC NÂNG CAO</a:t>
            </a:r>
            <a:endParaRPr lang="en-US" sz="3200" b="1">
              <a:latin typeface="+mj-lt"/>
            </a:endParaRPr>
          </a:p>
        </p:txBody>
      </p:sp>
      <p:grpSp>
        <p:nvGrpSpPr>
          <p:cNvPr id="14617" name="Google Shape;14617;p40"/>
          <p:cNvGrpSpPr/>
          <p:nvPr/>
        </p:nvGrpSpPr>
        <p:grpSpPr>
          <a:xfrm>
            <a:off x="104720" y="357140"/>
            <a:ext cx="470274" cy="548630"/>
            <a:chOff x="9873" y="1240062"/>
            <a:chExt cx="545434" cy="640998"/>
          </a:xfrm>
        </p:grpSpPr>
        <p:cxnSp>
          <p:nvCxnSpPr>
            <p:cNvPr id="14618" name="Google Shape;14618;p40"/>
            <p:cNvCxnSpPr>
              <a:stCxn id="14619" idx="6"/>
              <a:endCxn id="1462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21" name="Google Shape;14621;p40"/>
            <p:cNvGrpSpPr/>
            <p:nvPr/>
          </p:nvGrpSpPr>
          <p:grpSpPr>
            <a:xfrm rot="10800000">
              <a:off x="9873" y="1628460"/>
              <a:ext cx="252600" cy="252600"/>
              <a:chOff x="6804422" y="-316297"/>
              <a:chExt cx="252600" cy="252600"/>
            </a:xfrm>
          </p:grpSpPr>
          <p:sp>
            <p:nvSpPr>
              <p:cNvPr id="14622" name="Google Shape;14622;p4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623" name="Google Shape;14623;p4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4624" name="Google Shape;14624;p40"/>
            <p:cNvGrpSpPr/>
            <p:nvPr/>
          </p:nvGrpSpPr>
          <p:grpSpPr>
            <a:xfrm rot="10800000">
              <a:off x="39879" y="1240062"/>
              <a:ext cx="192600" cy="192600"/>
              <a:chOff x="7291941" y="112804"/>
              <a:chExt cx="192600" cy="192600"/>
            </a:xfrm>
          </p:grpSpPr>
          <p:sp>
            <p:nvSpPr>
              <p:cNvPr id="14620" name="Google Shape;14620;p4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625" name="Google Shape;14625;p4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4626" name="Google Shape;14626;p40"/>
            <p:cNvGrpSpPr/>
            <p:nvPr/>
          </p:nvGrpSpPr>
          <p:grpSpPr>
            <a:xfrm rot="10800000">
              <a:off x="295808" y="1422120"/>
              <a:ext cx="259500" cy="259500"/>
              <a:chOff x="6969112" y="-17269"/>
              <a:chExt cx="259500" cy="259500"/>
            </a:xfrm>
          </p:grpSpPr>
          <p:sp>
            <p:nvSpPr>
              <p:cNvPr id="14619" name="Google Shape;14619;p4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627" name="Google Shape;14627;p4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cxnSp>
          <p:nvCxnSpPr>
            <p:cNvPr id="14628" name="Google Shape;14628;p40"/>
            <p:cNvCxnSpPr>
              <a:stCxn id="14622" idx="3"/>
              <a:endCxn id="1461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8" name="Rectangle 27"/>
          <p:cNvSpPr/>
          <p:nvPr/>
        </p:nvSpPr>
        <p:spPr>
          <a:xfrm>
            <a:off x="2286759" y="0"/>
            <a:ext cx="4570482" cy="923330"/>
          </a:xfrm>
          <a:prstGeom prst="rect">
            <a:avLst/>
          </a:prstGeom>
        </p:spPr>
        <p:txBody>
          <a:bodyPr wrap="none">
            <a:spAutoFit/>
          </a:bodyPr>
          <a:lstStyle/>
          <a:p>
            <a:pPr algn="just">
              <a:lnSpc>
                <a:spcPct val="150000"/>
              </a:lnSpc>
            </a:pPr>
            <a:r>
              <a:rPr lang="en-US" sz="3600" b="1">
                <a:solidFill>
                  <a:schemeClr val="bg2">
                    <a:lumMod val="25000"/>
                  </a:schemeClr>
                </a:solidFill>
                <a:latin typeface="+mj-lt"/>
              </a:rPr>
              <a:t>NỘI DUNG BÀI HỌC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608"/>
                                        </p:tgtEl>
                                        <p:attrNameLst>
                                          <p:attrName>style.visibility</p:attrName>
                                        </p:attrNameLst>
                                      </p:cBhvr>
                                      <p:to>
                                        <p:strVal val="visible"/>
                                      </p:to>
                                    </p:set>
                                    <p:animEffect transition="in" filter="fade">
                                      <p:cBhvr>
                                        <p:cTn id="12" dur="500"/>
                                        <p:tgtEl>
                                          <p:spTgt spid="14608"/>
                                        </p:tgtEl>
                                      </p:cBhvr>
                                    </p:animEffect>
                                    <p:anim calcmode="lin" valueType="num">
                                      <p:cBhvr>
                                        <p:cTn id="13" dur="500" fill="hold"/>
                                        <p:tgtEl>
                                          <p:spTgt spid="14608"/>
                                        </p:tgtEl>
                                        <p:attrNameLst>
                                          <p:attrName>ppt_x</p:attrName>
                                        </p:attrNameLst>
                                      </p:cBhvr>
                                      <p:tavLst>
                                        <p:tav tm="0">
                                          <p:val>
                                            <p:strVal val="#ppt_x"/>
                                          </p:val>
                                        </p:tav>
                                        <p:tav tm="100000">
                                          <p:val>
                                            <p:strVal val="#ppt_x"/>
                                          </p:val>
                                        </p:tav>
                                      </p:tavLst>
                                    </p:anim>
                                    <p:anim calcmode="lin" valueType="num">
                                      <p:cBhvr>
                                        <p:cTn id="14" dur="500" fill="hold"/>
                                        <p:tgtEl>
                                          <p:spTgt spid="1460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604"/>
                                        </p:tgtEl>
                                        <p:attrNameLst>
                                          <p:attrName>style.visibility</p:attrName>
                                        </p:attrNameLst>
                                      </p:cBhvr>
                                      <p:to>
                                        <p:strVal val="visible"/>
                                      </p:to>
                                    </p:set>
                                    <p:animEffect transition="in" filter="fade">
                                      <p:cBhvr>
                                        <p:cTn id="17" dur="500"/>
                                        <p:tgtEl>
                                          <p:spTgt spid="14604"/>
                                        </p:tgtEl>
                                      </p:cBhvr>
                                    </p:animEffect>
                                    <p:anim calcmode="lin" valueType="num">
                                      <p:cBhvr>
                                        <p:cTn id="18" dur="500" fill="hold"/>
                                        <p:tgtEl>
                                          <p:spTgt spid="14604"/>
                                        </p:tgtEl>
                                        <p:attrNameLst>
                                          <p:attrName>ppt_x</p:attrName>
                                        </p:attrNameLst>
                                      </p:cBhvr>
                                      <p:tavLst>
                                        <p:tav tm="0">
                                          <p:val>
                                            <p:strVal val="#ppt_x"/>
                                          </p:val>
                                        </p:tav>
                                        <p:tav tm="100000">
                                          <p:val>
                                            <p:strVal val="#ppt_x"/>
                                          </p:val>
                                        </p:tav>
                                      </p:tavLst>
                                    </p:anim>
                                    <p:anim calcmode="lin" valueType="num">
                                      <p:cBhvr>
                                        <p:cTn id="19" dur="500" fill="hold"/>
                                        <p:tgtEl>
                                          <p:spTgt spid="14604"/>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4610"/>
                                        </p:tgtEl>
                                        <p:attrNameLst>
                                          <p:attrName>style.visibility</p:attrName>
                                        </p:attrNameLst>
                                      </p:cBhvr>
                                      <p:to>
                                        <p:strVal val="visible"/>
                                      </p:to>
                                    </p:set>
                                    <p:animEffect transition="in" filter="fade">
                                      <p:cBhvr>
                                        <p:cTn id="23" dur="500"/>
                                        <p:tgtEl>
                                          <p:spTgt spid="14610"/>
                                        </p:tgtEl>
                                      </p:cBhvr>
                                    </p:animEffect>
                                    <p:anim calcmode="lin" valueType="num">
                                      <p:cBhvr>
                                        <p:cTn id="24" dur="500" fill="hold"/>
                                        <p:tgtEl>
                                          <p:spTgt spid="14610"/>
                                        </p:tgtEl>
                                        <p:attrNameLst>
                                          <p:attrName>ppt_x</p:attrName>
                                        </p:attrNameLst>
                                      </p:cBhvr>
                                      <p:tavLst>
                                        <p:tav tm="0">
                                          <p:val>
                                            <p:strVal val="#ppt_x"/>
                                          </p:val>
                                        </p:tav>
                                        <p:tav tm="100000">
                                          <p:val>
                                            <p:strVal val="#ppt_x"/>
                                          </p:val>
                                        </p:tav>
                                      </p:tavLst>
                                    </p:anim>
                                    <p:anim calcmode="lin" valueType="num">
                                      <p:cBhvr>
                                        <p:cTn id="25" dur="500" fill="hold"/>
                                        <p:tgtEl>
                                          <p:spTgt spid="146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605"/>
                                        </p:tgtEl>
                                        <p:attrNameLst>
                                          <p:attrName>style.visibility</p:attrName>
                                        </p:attrNameLst>
                                      </p:cBhvr>
                                      <p:to>
                                        <p:strVal val="visible"/>
                                      </p:to>
                                    </p:set>
                                    <p:animEffect transition="in" filter="fade">
                                      <p:cBhvr>
                                        <p:cTn id="28" dur="500"/>
                                        <p:tgtEl>
                                          <p:spTgt spid="14605"/>
                                        </p:tgtEl>
                                      </p:cBhvr>
                                    </p:animEffect>
                                    <p:anim calcmode="lin" valueType="num">
                                      <p:cBhvr>
                                        <p:cTn id="29" dur="500" fill="hold"/>
                                        <p:tgtEl>
                                          <p:spTgt spid="14605"/>
                                        </p:tgtEl>
                                        <p:attrNameLst>
                                          <p:attrName>ppt_x</p:attrName>
                                        </p:attrNameLst>
                                      </p:cBhvr>
                                      <p:tavLst>
                                        <p:tav tm="0">
                                          <p:val>
                                            <p:strVal val="#ppt_x"/>
                                          </p:val>
                                        </p:tav>
                                        <p:tav tm="100000">
                                          <p:val>
                                            <p:strVal val="#ppt_x"/>
                                          </p:val>
                                        </p:tav>
                                      </p:tavLst>
                                    </p:anim>
                                    <p:anim calcmode="lin" valueType="num">
                                      <p:cBhvr>
                                        <p:cTn id="30" dur="500" fill="hold"/>
                                        <p:tgtEl>
                                          <p:spTgt spid="1460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4612"/>
                                        </p:tgtEl>
                                        <p:attrNameLst>
                                          <p:attrName>style.visibility</p:attrName>
                                        </p:attrNameLst>
                                      </p:cBhvr>
                                      <p:to>
                                        <p:strVal val="visible"/>
                                      </p:to>
                                    </p:set>
                                    <p:animEffect transition="in" filter="fade">
                                      <p:cBhvr>
                                        <p:cTn id="34" dur="500"/>
                                        <p:tgtEl>
                                          <p:spTgt spid="14612"/>
                                        </p:tgtEl>
                                      </p:cBhvr>
                                    </p:animEffect>
                                    <p:anim calcmode="lin" valueType="num">
                                      <p:cBhvr>
                                        <p:cTn id="35" dur="500" fill="hold"/>
                                        <p:tgtEl>
                                          <p:spTgt spid="14612"/>
                                        </p:tgtEl>
                                        <p:attrNameLst>
                                          <p:attrName>ppt_x</p:attrName>
                                        </p:attrNameLst>
                                      </p:cBhvr>
                                      <p:tavLst>
                                        <p:tav tm="0">
                                          <p:val>
                                            <p:strVal val="#ppt_x"/>
                                          </p:val>
                                        </p:tav>
                                        <p:tav tm="100000">
                                          <p:val>
                                            <p:strVal val="#ppt_x"/>
                                          </p:val>
                                        </p:tav>
                                      </p:tavLst>
                                    </p:anim>
                                    <p:anim calcmode="lin" valueType="num">
                                      <p:cBhvr>
                                        <p:cTn id="36" dur="500" fill="hold"/>
                                        <p:tgtEl>
                                          <p:spTgt spid="146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606"/>
                                        </p:tgtEl>
                                        <p:attrNameLst>
                                          <p:attrName>style.visibility</p:attrName>
                                        </p:attrNameLst>
                                      </p:cBhvr>
                                      <p:to>
                                        <p:strVal val="visible"/>
                                      </p:to>
                                    </p:set>
                                    <p:animEffect transition="in" filter="fade">
                                      <p:cBhvr>
                                        <p:cTn id="39" dur="500"/>
                                        <p:tgtEl>
                                          <p:spTgt spid="14606"/>
                                        </p:tgtEl>
                                      </p:cBhvr>
                                    </p:animEffect>
                                    <p:anim calcmode="lin" valueType="num">
                                      <p:cBhvr>
                                        <p:cTn id="40" dur="500" fill="hold"/>
                                        <p:tgtEl>
                                          <p:spTgt spid="14606"/>
                                        </p:tgtEl>
                                        <p:attrNameLst>
                                          <p:attrName>ppt_x</p:attrName>
                                        </p:attrNameLst>
                                      </p:cBhvr>
                                      <p:tavLst>
                                        <p:tav tm="0">
                                          <p:val>
                                            <p:strVal val="#ppt_x"/>
                                          </p:val>
                                        </p:tav>
                                        <p:tav tm="100000">
                                          <p:val>
                                            <p:strVal val="#ppt_x"/>
                                          </p:val>
                                        </p:tav>
                                      </p:tavLst>
                                    </p:anim>
                                    <p:anim calcmode="lin" valueType="num">
                                      <p:cBhvr>
                                        <p:cTn id="41" dur="500" fill="hold"/>
                                        <p:tgtEl>
                                          <p:spTgt spid="146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04" grpId="0"/>
      <p:bldP spid="14605" grpId="0"/>
      <p:bldP spid="14606" grpId="0"/>
      <p:bldP spid="14608" grpId="0" animBg="1"/>
      <p:bldP spid="14610" grpId="0" animBg="1"/>
      <p:bldP spid="14612"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14659" name="Google Shape;14659;p42"/>
          <p:cNvSpPr txBox="1">
            <a:spLocks noGrp="1"/>
          </p:cNvSpPr>
          <p:nvPr>
            <p:ph type="title" idx="2"/>
          </p:nvPr>
        </p:nvSpPr>
        <p:spPr>
          <a:xfrm>
            <a:off x="1116229" y="916561"/>
            <a:ext cx="2286000" cy="1390800"/>
          </a:xfrm>
          <a:prstGeom prst="rect">
            <a:avLst/>
          </a:prstGeom>
        </p:spPr>
        <p:txBody>
          <a:bodyPr spcFirstLastPara="1" wrap="square" lIns="0" tIns="0" rIns="0" bIns="182875" anchor="ctr" anchorCtr="0">
            <a:noAutofit/>
          </a:bodyPr>
          <a:lstStyle/>
          <a:p>
            <a:pPr marL="0" lvl="0" indent="0" algn="l" rtl="0">
              <a:spcBef>
                <a:spcPts val="0"/>
              </a:spcBef>
              <a:spcAft>
                <a:spcPts val="0"/>
              </a:spcAft>
              <a:buNone/>
            </a:pPr>
            <a:r>
              <a:rPr lang="en" b="1">
                <a:latin typeface="+mj-lt"/>
              </a:rPr>
              <a:t>01</a:t>
            </a:r>
            <a:endParaRPr b="1">
              <a:latin typeface="+mj-lt"/>
            </a:endParaRPr>
          </a:p>
        </p:txBody>
      </p:sp>
      <p:sp>
        <p:nvSpPr>
          <p:cNvPr id="14660" name="Google Shape;14660;p42"/>
          <p:cNvSpPr txBox="1">
            <a:spLocks noGrp="1"/>
          </p:cNvSpPr>
          <p:nvPr>
            <p:ph type="title"/>
          </p:nvPr>
        </p:nvSpPr>
        <p:spPr>
          <a:xfrm>
            <a:off x="1737425" y="1840199"/>
            <a:ext cx="6359828" cy="1746259"/>
          </a:xfrm>
          <a:prstGeom prst="rect">
            <a:avLst/>
          </a:prstGeom>
        </p:spPr>
        <p:txBody>
          <a:bodyPr spcFirstLastPara="1" wrap="square" lIns="91425" tIns="45700" rIns="91425" bIns="91425" anchor="ctr" anchorCtr="0">
            <a:noAutofit/>
          </a:bodyPr>
          <a:lstStyle/>
          <a:p>
            <a:pPr lvl="0"/>
            <a:r>
              <a:rPr lang="en-US" sz="4800" b="1">
                <a:latin typeface="+mj-lt"/>
              </a:rPr>
              <a:t>ĐỌC THÀNH TIẾNG</a:t>
            </a:r>
          </a:p>
        </p:txBody>
      </p:sp>
      <p:grpSp>
        <p:nvGrpSpPr>
          <p:cNvPr id="14662" name="Google Shape;14662;p42"/>
          <p:cNvGrpSpPr/>
          <p:nvPr/>
        </p:nvGrpSpPr>
        <p:grpSpPr>
          <a:xfrm>
            <a:off x="1087320" y="2625458"/>
            <a:ext cx="1348335" cy="1071087"/>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660"/>
                                        </p:tgtEl>
                                        <p:attrNameLst>
                                          <p:attrName>style.visibility</p:attrName>
                                        </p:attrNameLst>
                                      </p:cBhvr>
                                      <p:to>
                                        <p:strVal val="visible"/>
                                      </p:to>
                                    </p:set>
                                    <p:animEffect transition="in" filter="barn(inVertical)">
                                      <p:cBhvr>
                                        <p:cTn id="7" dur="500"/>
                                        <p:tgtEl>
                                          <p:spTgt spid="14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042" y="1626481"/>
            <a:ext cx="4247146" cy="527700"/>
          </a:xfrm>
        </p:spPr>
        <p:txBody>
          <a:bodyPr/>
          <a:lstStyle/>
          <a:p>
            <a:pPr algn="ctr">
              <a:lnSpc>
                <a:spcPct val="150000"/>
              </a:lnSpc>
            </a:pPr>
            <a:r>
              <a:rPr lang="en-US" sz="2400" b="1" smtClean="0">
                <a:latin typeface="+mn-lt"/>
              </a:rPr>
              <a:t>TÔN VINH</a:t>
            </a:r>
            <a:endParaRPr lang="en-US" sz="2400" b="1">
              <a:latin typeface="+mn-lt"/>
            </a:endParaRPr>
          </a:p>
        </p:txBody>
      </p:sp>
      <p:sp>
        <p:nvSpPr>
          <p:cNvPr id="4" name="Subtitle 3"/>
          <p:cNvSpPr>
            <a:spLocks noGrp="1"/>
          </p:cNvSpPr>
          <p:nvPr>
            <p:ph type="subTitle" idx="1"/>
          </p:nvPr>
        </p:nvSpPr>
        <p:spPr>
          <a:xfrm>
            <a:off x="397042" y="2154181"/>
            <a:ext cx="4247146" cy="1027100"/>
          </a:xfrm>
        </p:spPr>
        <p:txBody>
          <a:bodyPr/>
          <a:lstStyle/>
          <a:p>
            <a:pPr>
              <a:lnSpc>
                <a:spcPct val="150000"/>
              </a:lnSpc>
            </a:pPr>
            <a:endParaRPr lang="en-US" sz="2000">
              <a:latin typeface="+mn-lt"/>
            </a:endParaRPr>
          </a:p>
        </p:txBody>
      </p:sp>
      <p:sp>
        <p:nvSpPr>
          <p:cNvPr id="5" name="Title 4"/>
          <p:cNvSpPr>
            <a:spLocks noGrp="1"/>
          </p:cNvSpPr>
          <p:nvPr>
            <p:ph type="title" idx="3"/>
          </p:nvPr>
        </p:nvSpPr>
        <p:spPr>
          <a:xfrm>
            <a:off x="4774640" y="1626481"/>
            <a:ext cx="3948254" cy="527700"/>
          </a:xfrm>
        </p:spPr>
        <p:txBody>
          <a:bodyPr/>
          <a:lstStyle/>
          <a:p>
            <a:pPr algn="ctr">
              <a:lnSpc>
                <a:spcPct val="150000"/>
              </a:lnSpc>
            </a:pPr>
            <a:r>
              <a:rPr lang="vi-VN" sz="2400" b="1" smtClean="0">
                <a:latin typeface="+mn-lt"/>
              </a:rPr>
              <a:t>DƯỢC LIỆU</a:t>
            </a:r>
            <a:endParaRPr lang="en-US" sz="2400" b="1">
              <a:latin typeface="+mn-lt"/>
            </a:endParaRPr>
          </a:p>
        </p:txBody>
      </p:sp>
      <p:sp>
        <p:nvSpPr>
          <p:cNvPr id="7" name="Subtitle 6"/>
          <p:cNvSpPr>
            <a:spLocks noGrp="1"/>
          </p:cNvSpPr>
          <p:nvPr>
            <p:ph type="subTitle" idx="5"/>
          </p:nvPr>
        </p:nvSpPr>
        <p:spPr>
          <a:xfrm>
            <a:off x="4774640" y="2154181"/>
            <a:ext cx="3948254" cy="1027100"/>
          </a:xfrm>
        </p:spPr>
        <p:txBody>
          <a:bodyPr/>
          <a:lstStyle/>
          <a:p>
            <a:pPr>
              <a:lnSpc>
                <a:spcPct val="150000"/>
              </a:lnSpc>
            </a:pPr>
            <a:endParaRPr lang="en-US" sz="2000">
              <a:latin typeface="+mn-lt"/>
            </a:endParaRPr>
          </a:p>
        </p:txBody>
      </p:sp>
      <p:sp>
        <p:nvSpPr>
          <p:cNvPr id="8" name="Title 7"/>
          <p:cNvSpPr>
            <a:spLocks noGrp="1"/>
          </p:cNvSpPr>
          <p:nvPr>
            <p:ph type="title" idx="6"/>
          </p:nvPr>
        </p:nvSpPr>
        <p:spPr>
          <a:xfrm>
            <a:off x="397042" y="3354514"/>
            <a:ext cx="4247146" cy="527700"/>
          </a:xfrm>
        </p:spPr>
        <p:txBody>
          <a:bodyPr/>
          <a:lstStyle/>
          <a:p>
            <a:pPr algn="ctr">
              <a:lnSpc>
                <a:spcPct val="150000"/>
              </a:lnSpc>
            </a:pPr>
            <a:r>
              <a:rPr lang="en-US" sz="2400" b="1" smtClean="0">
                <a:latin typeface="+mn-lt"/>
              </a:rPr>
              <a:t>GIẢI PHÁP</a:t>
            </a:r>
            <a:endParaRPr lang="en-US" sz="2400" b="1">
              <a:latin typeface="+mn-lt"/>
            </a:endParaRPr>
          </a:p>
        </p:txBody>
      </p:sp>
      <p:sp>
        <p:nvSpPr>
          <p:cNvPr id="10" name="Subtitle 9"/>
          <p:cNvSpPr>
            <a:spLocks noGrp="1"/>
          </p:cNvSpPr>
          <p:nvPr>
            <p:ph type="subTitle" idx="8"/>
          </p:nvPr>
        </p:nvSpPr>
        <p:spPr>
          <a:xfrm>
            <a:off x="397042" y="3882214"/>
            <a:ext cx="4247146" cy="1027100"/>
          </a:xfrm>
        </p:spPr>
        <p:txBody>
          <a:bodyPr/>
          <a:lstStyle/>
          <a:p>
            <a:pPr>
              <a:lnSpc>
                <a:spcPct val="150000"/>
              </a:lnSpc>
            </a:pPr>
            <a:endParaRPr lang="en-US" sz="2000">
              <a:latin typeface="+mn-lt"/>
            </a:endParaRPr>
          </a:p>
        </p:txBody>
      </p:sp>
      <p:sp>
        <p:nvSpPr>
          <p:cNvPr id="11" name="Title 10"/>
          <p:cNvSpPr>
            <a:spLocks noGrp="1"/>
          </p:cNvSpPr>
          <p:nvPr>
            <p:ph type="title" idx="9"/>
          </p:nvPr>
        </p:nvSpPr>
        <p:spPr>
          <a:xfrm>
            <a:off x="4774640" y="3354514"/>
            <a:ext cx="3948254" cy="527700"/>
          </a:xfrm>
        </p:spPr>
        <p:txBody>
          <a:bodyPr/>
          <a:lstStyle/>
          <a:p>
            <a:pPr algn="ctr">
              <a:lnSpc>
                <a:spcPct val="150000"/>
              </a:lnSpc>
            </a:pPr>
            <a:r>
              <a:rPr lang="en-US" sz="2400" b="1" smtClean="0">
                <a:latin typeface="+mn-lt"/>
              </a:rPr>
              <a:t>PHÙ THUỶ</a:t>
            </a:r>
            <a:endParaRPr lang="en-US" sz="2400" b="1">
              <a:latin typeface="+mn-lt"/>
            </a:endParaRPr>
          </a:p>
        </p:txBody>
      </p:sp>
      <p:sp>
        <p:nvSpPr>
          <p:cNvPr id="13" name="Subtitle 12"/>
          <p:cNvSpPr>
            <a:spLocks noGrp="1"/>
          </p:cNvSpPr>
          <p:nvPr>
            <p:ph type="subTitle" idx="14"/>
          </p:nvPr>
        </p:nvSpPr>
        <p:spPr>
          <a:xfrm>
            <a:off x="4774640" y="3882214"/>
            <a:ext cx="3948254" cy="1027100"/>
          </a:xfrm>
        </p:spPr>
        <p:txBody>
          <a:bodyPr/>
          <a:lstStyle/>
          <a:p>
            <a:pPr>
              <a:lnSpc>
                <a:spcPct val="150000"/>
              </a:lnSpc>
            </a:pPr>
            <a:endParaRPr lang="en-US" sz="2000">
              <a:latin typeface="+mn-lt"/>
            </a:endParaRPr>
          </a:p>
        </p:txBody>
      </p:sp>
      <p:sp>
        <p:nvSpPr>
          <p:cNvPr id="15" name="Google Shape;707;p42"/>
          <p:cNvSpPr txBox="1">
            <a:spLocks/>
          </p:cNvSpPr>
          <p:nvPr/>
        </p:nvSpPr>
        <p:spPr>
          <a:xfrm>
            <a:off x="104956" y="120641"/>
            <a:ext cx="916387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Shadows Into Light Two"/>
              <a:buNone/>
              <a:defRPr sz="3000" b="0" i="0" u="none" strike="noStrike" cap="none">
                <a:solidFill>
                  <a:schemeClr val="lt1"/>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9pPr>
          </a:lstStyle>
          <a:p>
            <a:pPr algn="ctr"/>
            <a:r>
              <a:rPr lang="en-US" sz="3600" b="1" smtClean="0">
                <a:solidFill>
                  <a:schemeClr val="tx2">
                    <a:lumMod val="75000"/>
                  </a:schemeClr>
                </a:solidFill>
                <a:latin typeface="+mj-lt"/>
              </a:rPr>
              <a:t>ĐỌC THÀNH TIẾNG</a:t>
            </a:r>
            <a:endParaRPr lang="en-US" sz="3600" b="1">
              <a:solidFill>
                <a:schemeClr val="tx2">
                  <a:lumMod val="75000"/>
                </a:schemeClr>
              </a:solidFill>
              <a:latin typeface="+mj-lt"/>
            </a:endParaRPr>
          </a:p>
        </p:txBody>
      </p:sp>
      <p:sp>
        <p:nvSpPr>
          <p:cNvPr id="16" name="Google Shape;1921;p62"/>
          <p:cNvSpPr txBox="1">
            <a:spLocks/>
          </p:cNvSpPr>
          <p:nvPr/>
        </p:nvSpPr>
        <p:spPr>
          <a:xfrm>
            <a:off x="1530694" y="991552"/>
            <a:ext cx="6082613" cy="2733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150000"/>
              </a:lnSpc>
            </a:pPr>
            <a:r>
              <a:rPr lang="en-US" sz="2800" b="1" smtClean="0">
                <a:solidFill>
                  <a:schemeClr val="tx1">
                    <a:lumMod val="90000"/>
                    <a:lumOff val="10000"/>
                  </a:schemeClr>
                </a:solidFill>
                <a:latin typeface="+mj-lt"/>
              </a:rPr>
              <a:t>GIẢI NGHĨA TỪ NGỮ</a:t>
            </a:r>
            <a:endParaRPr lang="en-US" sz="2800" b="1">
              <a:solidFill>
                <a:schemeClr val="tx1">
                  <a:lumMod val="90000"/>
                  <a:lumOff val="10000"/>
                </a:schemeClr>
              </a:solidFill>
              <a:latin typeface="+mj-lt"/>
            </a:endParaRPr>
          </a:p>
        </p:txBody>
      </p:sp>
      <p:sp>
        <p:nvSpPr>
          <p:cNvPr id="17" name="Rectangle 16"/>
          <p:cNvSpPr/>
          <p:nvPr/>
        </p:nvSpPr>
        <p:spPr>
          <a:xfrm>
            <a:off x="4774639" y="3882214"/>
            <a:ext cx="3948255" cy="1015663"/>
          </a:xfrm>
          <a:prstGeom prst="rect">
            <a:avLst/>
          </a:prstGeom>
        </p:spPr>
        <p:txBody>
          <a:bodyPr wrap="square">
            <a:spAutoFit/>
          </a:bodyPr>
          <a:lstStyle/>
          <a:p>
            <a:pPr algn="ctr">
              <a:lnSpc>
                <a:spcPct val="150000"/>
              </a:lnSpc>
            </a:pPr>
            <a:r>
              <a:rPr lang="en-US" sz="2000"/>
              <a:t>N</a:t>
            </a:r>
            <a:r>
              <a:rPr lang="vi-VN" sz="2000" smtClean="0"/>
              <a:t>gười </a:t>
            </a:r>
            <a:r>
              <a:rPr lang="vi-VN" sz="2000"/>
              <a:t>rất giỏi sáng tạo, giống như có phép </a:t>
            </a:r>
            <a:r>
              <a:rPr lang="vi-VN" sz="2000" smtClean="0"/>
              <a:t>thuật</a:t>
            </a:r>
            <a:r>
              <a:rPr lang="en-US" sz="2000" smtClean="0"/>
              <a:t>.</a:t>
            </a:r>
            <a:endParaRPr lang="en-US" sz="2000"/>
          </a:p>
        </p:txBody>
      </p:sp>
      <p:sp>
        <p:nvSpPr>
          <p:cNvPr id="18" name="Rectangle 17"/>
          <p:cNvSpPr/>
          <p:nvPr/>
        </p:nvSpPr>
        <p:spPr>
          <a:xfrm>
            <a:off x="4774639" y="2171336"/>
            <a:ext cx="3948255" cy="1015663"/>
          </a:xfrm>
          <a:prstGeom prst="rect">
            <a:avLst/>
          </a:prstGeom>
        </p:spPr>
        <p:txBody>
          <a:bodyPr wrap="square">
            <a:spAutoFit/>
          </a:bodyPr>
          <a:lstStyle/>
          <a:p>
            <a:pPr algn="ctr">
              <a:lnSpc>
                <a:spcPct val="150000"/>
              </a:lnSpc>
            </a:pPr>
            <a:r>
              <a:rPr lang="en-US" sz="2000"/>
              <a:t>N</a:t>
            </a:r>
            <a:r>
              <a:rPr lang="en-US" sz="2000" smtClean="0"/>
              <a:t>guyên </a:t>
            </a:r>
            <a:r>
              <a:rPr lang="en-US" sz="2000"/>
              <a:t>liệu dùng để chế thuốc phòng, chữa bệnh</a:t>
            </a:r>
          </a:p>
        </p:txBody>
      </p:sp>
      <p:sp>
        <p:nvSpPr>
          <p:cNvPr id="19" name="Rectangle 18"/>
          <p:cNvSpPr/>
          <p:nvPr/>
        </p:nvSpPr>
        <p:spPr>
          <a:xfrm>
            <a:off x="397042" y="2149423"/>
            <a:ext cx="4247145" cy="1015663"/>
          </a:xfrm>
          <a:prstGeom prst="rect">
            <a:avLst/>
          </a:prstGeom>
        </p:spPr>
        <p:txBody>
          <a:bodyPr wrap="square">
            <a:spAutoFit/>
          </a:bodyPr>
          <a:lstStyle/>
          <a:p>
            <a:pPr algn="ctr">
              <a:lnSpc>
                <a:spcPct val="150000"/>
              </a:lnSpc>
            </a:pPr>
            <a:r>
              <a:rPr lang="en-US" sz="2000"/>
              <a:t>Đ</a:t>
            </a:r>
            <a:r>
              <a:rPr lang="vi-VN" sz="2000" smtClean="0"/>
              <a:t>ề </a:t>
            </a:r>
            <a:r>
              <a:rPr lang="vi-VN" sz="2000"/>
              <a:t>cao vì ngưỡng mộ năng lực, phẩm chất</a:t>
            </a:r>
            <a:endParaRPr lang="en-US" sz="2000"/>
          </a:p>
        </p:txBody>
      </p:sp>
      <p:sp>
        <p:nvSpPr>
          <p:cNvPr id="20" name="Rectangle 19"/>
          <p:cNvSpPr/>
          <p:nvPr/>
        </p:nvSpPr>
        <p:spPr>
          <a:xfrm>
            <a:off x="565481" y="4001265"/>
            <a:ext cx="3898233" cy="553998"/>
          </a:xfrm>
          <a:prstGeom prst="rect">
            <a:avLst/>
          </a:prstGeom>
        </p:spPr>
        <p:txBody>
          <a:bodyPr wrap="square">
            <a:spAutoFit/>
          </a:bodyPr>
          <a:lstStyle/>
          <a:p>
            <a:pPr>
              <a:lnSpc>
                <a:spcPct val="150000"/>
              </a:lnSpc>
            </a:pPr>
            <a:r>
              <a:rPr lang="en-US" sz="2000"/>
              <a:t>P</a:t>
            </a:r>
            <a:r>
              <a:rPr lang="vi-VN" sz="2000" smtClean="0"/>
              <a:t>hương </a:t>
            </a:r>
            <a:r>
              <a:rPr lang="vi-VN" sz="2000"/>
              <a:t>pháp giải quyết vấn đề</a:t>
            </a:r>
            <a:endParaRPr lang="en-US" sz="2000"/>
          </a:p>
        </p:txBody>
      </p:sp>
      <p:grpSp>
        <p:nvGrpSpPr>
          <p:cNvPr id="21" name="Google Shape;14662;p42"/>
          <p:cNvGrpSpPr/>
          <p:nvPr/>
        </p:nvGrpSpPr>
        <p:grpSpPr>
          <a:xfrm>
            <a:off x="397043" y="304543"/>
            <a:ext cx="1348335" cy="1071087"/>
            <a:chOff x="343445" y="291733"/>
            <a:chExt cx="1348335" cy="1071087"/>
          </a:xfrm>
        </p:grpSpPr>
        <p:cxnSp>
          <p:nvCxnSpPr>
            <p:cNvPr id="22"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23" name="Google Shape;14664;p42"/>
            <p:cNvCxnSpPr>
              <a:stCxn id="3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24" name="Google Shape;14666;p42"/>
            <p:cNvGrpSpPr/>
            <p:nvPr/>
          </p:nvGrpSpPr>
          <p:grpSpPr>
            <a:xfrm rot="5400000">
              <a:off x="752644" y="639830"/>
              <a:ext cx="530713" cy="530713"/>
              <a:chOff x="6804422" y="-316297"/>
              <a:chExt cx="252600" cy="252600"/>
            </a:xfrm>
          </p:grpSpPr>
          <p:sp>
            <p:nvSpPr>
              <p:cNvPr id="39"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4669;p42"/>
            <p:cNvGrpSpPr/>
            <p:nvPr/>
          </p:nvGrpSpPr>
          <p:grpSpPr>
            <a:xfrm rot="5400000">
              <a:off x="343445" y="1149300"/>
              <a:ext cx="192600" cy="192600"/>
              <a:chOff x="7291941" y="112804"/>
              <a:chExt cx="192600" cy="192600"/>
            </a:xfrm>
          </p:grpSpPr>
          <p:sp>
            <p:nvSpPr>
              <p:cNvPr id="37"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14672;p42"/>
            <p:cNvGrpSpPr/>
            <p:nvPr/>
          </p:nvGrpSpPr>
          <p:grpSpPr>
            <a:xfrm rot="5400000">
              <a:off x="406618" y="826471"/>
              <a:ext cx="259500" cy="259500"/>
              <a:chOff x="6969112" y="-17269"/>
              <a:chExt cx="259500" cy="259500"/>
            </a:xfrm>
          </p:grpSpPr>
          <p:sp>
            <p:nvSpPr>
              <p:cNvPr id="3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4674;p42"/>
            <p:cNvGrpSpPr/>
            <p:nvPr/>
          </p:nvGrpSpPr>
          <p:grpSpPr>
            <a:xfrm rot="5400000">
              <a:off x="1325788" y="996827"/>
              <a:ext cx="365992" cy="365992"/>
              <a:chOff x="6804422" y="-316297"/>
              <a:chExt cx="252600" cy="252600"/>
            </a:xfrm>
          </p:grpSpPr>
          <p:sp>
            <p:nvSpPr>
              <p:cNvPr id="33"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8" name="Google Shape;14677;p42"/>
            <p:cNvCxnSpPr>
              <a:stCxn id="39" idx="0"/>
              <a:endCxn id="33"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29" name="Google Shape;14678;p42"/>
            <p:cNvGrpSpPr/>
            <p:nvPr/>
          </p:nvGrpSpPr>
          <p:grpSpPr>
            <a:xfrm rot="5400000">
              <a:off x="1055529" y="291733"/>
              <a:ext cx="274500" cy="274500"/>
              <a:chOff x="6804422" y="-316297"/>
              <a:chExt cx="252600" cy="252600"/>
            </a:xfrm>
          </p:grpSpPr>
          <p:sp>
            <p:nvSpPr>
              <p:cNvPr id="31"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0" name="Google Shape;14681;p42"/>
            <p:cNvCxnSpPr>
              <a:stCxn id="39" idx="2"/>
              <a:endCxn id="31"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41" name="Google Shape;14588;p39"/>
          <p:cNvGrpSpPr/>
          <p:nvPr/>
        </p:nvGrpSpPr>
        <p:grpSpPr>
          <a:xfrm>
            <a:off x="8165878" y="600014"/>
            <a:ext cx="470274" cy="548630"/>
            <a:chOff x="9873" y="1240062"/>
            <a:chExt cx="545434" cy="640998"/>
          </a:xfrm>
        </p:grpSpPr>
        <p:cxnSp>
          <p:nvCxnSpPr>
            <p:cNvPr id="42" name="Google Shape;14589;p39"/>
            <p:cNvCxnSpPr>
              <a:stCxn id="47" idx="6"/>
              <a:endCxn id="49"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43" name="Google Shape;14592;p39"/>
            <p:cNvGrpSpPr/>
            <p:nvPr/>
          </p:nvGrpSpPr>
          <p:grpSpPr>
            <a:xfrm rot="10800000">
              <a:off x="9873" y="1628460"/>
              <a:ext cx="252600" cy="252600"/>
              <a:chOff x="6804422" y="-316297"/>
              <a:chExt cx="252600" cy="252600"/>
            </a:xfrm>
          </p:grpSpPr>
          <p:sp>
            <p:nvSpPr>
              <p:cNvPr id="51" name="Google Shape;14593;p39"/>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594;p3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4595;p39"/>
            <p:cNvGrpSpPr/>
            <p:nvPr/>
          </p:nvGrpSpPr>
          <p:grpSpPr>
            <a:xfrm rot="10800000">
              <a:off x="39879" y="1240062"/>
              <a:ext cx="192600" cy="192600"/>
              <a:chOff x="7291941" y="112804"/>
              <a:chExt cx="192600" cy="192600"/>
            </a:xfrm>
          </p:grpSpPr>
          <p:sp>
            <p:nvSpPr>
              <p:cNvPr id="49" name="Google Shape;14591;p39"/>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596;p3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4597;p39"/>
            <p:cNvGrpSpPr/>
            <p:nvPr/>
          </p:nvGrpSpPr>
          <p:grpSpPr>
            <a:xfrm rot="10800000">
              <a:off x="295808" y="1422120"/>
              <a:ext cx="259500" cy="259500"/>
              <a:chOff x="6969112" y="-17269"/>
              <a:chExt cx="259500" cy="259500"/>
            </a:xfrm>
          </p:grpSpPr>
          <p:sp>
            <p:nvSpPr>
              <p:cNvPr id="47" name="Google Shape;14590;p39"/>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598;p3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6" name="Google Shape;14599;p39"/>
            <p:cNvCxnSpPr>
              <a:stCxn id="51" idx="3"/>
              <a:endCxn id="4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21049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Effect transition="in" filter="fade">
                                      <p:cBhvr>
                                        <p:cTn id="24" dur="500"/>
                                        <p:tgtEl>
                                          <p:spTgt spid="4">
                                            <p:bg/>
                                          </p:spTgt>
                                        </p:tgtEl>
                                      </p:cBhvr>
                                    </p:animEffect>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bg/>
                                          </p:spTgt>
                                        </p:tgtEl>
                                        <p:attrNameLst>
                                          <p:attrName>style.visibility</p:attrName>
                                        </p:attrNameLst>
                                      </p:cBhvr>
                                      <p:to>
                                        <p:strVal val="visible"/>
                                      </p:to>
                                    </p:set>
                                    <p:animEffect transition="in" filter="barn(inVertical)">
                                      <p:cBhvr>
                                        <p:cTn id="40" dur="500"/>
                                        <p:tgtEl>
                                          <p:spTgt spid="7">
                                            <p:bg/>
                                          </p:spTgt>
                                        </p:tgtEl>
                                      </p:cBhvr>
                                    </p:animEffect>
                                  </p:childTnLst>
                                </p:cTn>
                              </p:par>
                              <p:par>
                                <p:cTn id="41" presetID="16" presetClass="entr" presetSubtype="21" fill="hold" grpId="0" nodeType="withEffect" nodePh="1">
                                  <p:stCondLst>
                                    <p:cond delay="0"/>
                                  </p:stCondLst>
                                  <p:endCondLst>
                                    <p:cond evt="begin" delay="0">
                                      <p:tn val="41"/>
                                    </p:cond>
                                  </p:end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barn(inVertical)">
                                      <p:cBhvr>
                                        <p:cTn id="43" dur="500"/>
                                        <p:tgtEl>
                                          <p:spTgt spid="7">
                                            <p:txEl>
                                              <p:pRg st="0" end="0"/>
                                            </p:txEl>
                                          </p:spTgt>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Vertical)">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
                                            <p:bg/>
                                          </p:spTgt>
                                        </p:tgtEl>
                                        <p:attrNameLst>
                                          <p:attrName>style.visibility</p:attrName>
                                        </p:attrNameLst>
                                      </p:cBhvr>
                                      <p:to>
                                        <p:strVal val="visible"/>
                                      </p:to>
                                    </p:set>
                                    <p:animEffect transition="in" filter="fade">
                                      <p:cBhvr>
                                        <p:cTn id="56" dur="500"/>
                                        <p:tgtEl>
                                          <p:spTgt spid="10">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10">
                                            <p:txEl>
                                              <p:pRg st="0" end="0"/>
                                            </p:txEl>
                                          </p:spTgt>
                                        </p:tgtEl>
                                        <p:attrNameLst>
                                          <p:attrName>style.visibility</p:attrName>
                                        </p:attrNameLst>
                                      </p:cBhvr>
                                      <p:to>
                                        <p:strVal val="visible"/>
                                      </p:to>
                                    </p:set>
                                    <p:animEffect transition="in" filter="fade">
                                      <p:cBhvr>
                                        <p:cTn id="59" dur="500"/>
                                        <p:tgtEl>
                                          <p:spTgt spid="10">
                                            <p:txEl>
                                              <p:pRg st="0" end="0"/>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arn(inVertic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bg/>
                                          </p:spTgt>
                                        </p:tgtEl>
                                        <p:attrNameLst>
                                          <p:attrName>style.visibility</p:attrName>
                                        </p:attrNameLst>
                                      </p:cBhvr>
                                      <p:to>
                                        <p:strVal val="visible"/>
                                      </p:to>
                                    </p:set>
                                    <p:animEffect transition="in" filter="fade">
                                      <p:cBhvr>
                                        <p:cTn id="72" dur="500"/>
                                        <p:tgtEl>
                                          <p:spTgt spid="13">
                                            <p:bg/>
                                          </p:spTgt>
                                        </p:tgtEl>
                                      </p:cBhvr>
                                    </p:animEffect>
                                  </p:childTnLst>
                                </p:cTn>
                              </p:par>
                              <p:par>
                                <p:cTn id="73" presetID="10" presetClass="entr" presetSubtype="0" fill="hold" grpId="0" nodeType="withEffect" nodePh="1">
                                  <p:stCondLst>
                                    <p:cond delay="0"/>
                                  </p:stCondLst>
                                  <p:endCondLst>
                                    <p:cond evt="begin" delay="0">
                                      <p:tn val="73"/>
                                    </p:cond>
                                  </p:endCondLst>
                                  <p:childTnLst>
                                    <p:set>
                                      <p:cBhvr>
                                        <p:cTn id="74" dur="1" fill="hold">
                                          <p:stCondLst>
                                            <p:cond delay="0"/>
                                          </p:stCondLst>
                                        </p:cTn>
                                        <p:tgtEl>
                                          <p:spTgt spid="13">
                                            <p:txEl>
                                              <p:pRg st="0" end="0"/>
                                            </p:txEl>
                                          </p:spTgt>
                                        </p:tgtEl>
                                        <p:attrNameLst>
                                          <p:attrName>style.visibility</p:attrName>
                                        </p:attrNameLst>
                                      </p:cBhvr>
                                      <p:to>
                                        <p:strVal val="visible"/>
                                      </p:to>
                                    </p:set>
                                    <p:animEffect transition="in" filter="fade">
                                      <p:cBhvr>
                                        <p:cTn id="75" dur="500"/>
                                        <p:tgtEl>
                                          <p:spTgt spid="13">
                                            <p:txEl>
                                              <p:pRg st="0" end="0"/>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p" animBg="1"/>
      <p:bldP spid="5" grpId="0" animBg="1"/>
      <p:bldP spid="7" grpId="0" uiExpand="1" build="p" animBg="1"/>
      <p:bldP spid="8" grpId="0" animBg="1"/>
      <p:bldP spid="10" grpId="0" uiExpand="1" build="p" animBg="1"/>
      <p:bldP spid="11" grpId="0" animBg="1"/>
      <p:bldP spid="13" grpId="0" uiExpand="1" build="p" animBg="1"/>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7" name="Google Shape;14687;p43"/>
          <p:cNvSpPr txBox="1">
            <a:spLocks noGrp="1"/>
          </p:cNvSpPr>
          <p:nvPr>
            <p:ph type="body" idx="1"/>
          </p:nvPr>
        </p:nvSpPr>
        <p:spPr>
          <a:xfrm>
            <a:off x="466431" y="1394559"/>
            <a:ext cx="8569283" cy="3720900"/>
          </a:xfrm>
          <a:prstGeom prst="rect">
            <a:avLst/>
          </a:prstGeom>
          <a:noFill/>
          <a:ln>
            <a:noFill/>
          </a:ln>
        </p:spPr>
        <p:txBody>
          <a:bodyPr spcFirstLastPara="1" wrap="square" lIns="0" tIns="0" rIns="457200" bIns="91425" anchor="ctr" anchorCtr="0">
            <a:noAutofit/>
          </a:bodyPr>
          <a:lstStyle/>
          <a:p>
            <a:pPr marL="0" lvl="0" indent="0" algn="just">
              <a:lnSpc>
                <a:spcPct val="150000"/>
              </a:lnSpc>
              <a:buClr>
                <a:srgbClr val="273D40"/>
              </a:buClr>
              <a:buSzPts val="600"/>
              <a:buNone/>
            </a:pPr>
            <a:r>
              <a:rPr lang="vi-VN" sz="1800" smtClean="0">
                <a:solidFill>
                  <a:schemeClr val="dk1"/>
                </a:solidFill>
                <a:latin typeface="+mn-lt"/>
              </a:rPr>
              <a:t>+ Năm 2021,</a:t>
            </a:r>
            <a:r>
              <a:rPr lang="vi-VN" sz="1800" b="1" smtClean="0">
                <a:solidFill>
                  <a:srgbClr val="FF0000"/>
                </a:solidFill>
                <a:latin typeface="+mn-lt"/>
              </a:rPr>
              <a:t>/ </a:t>
            </a:r>
            <a:r>
              <a:rPr lang="vi-VN" sz="1800" smtClean="0">
                <a:solidFill>
                  <a:schemeClr val="dk1"/>
                </a:solidFill>
                <a:latin typeface="+mn-lt"/>
              </a:rPr>
              <a:t>giải thưởng này</a:t>
            </a:r>
            <a:r>
              <a:rPr lang="vi-VN" sz="1800" b="1" smtClean="0">
                <a:solidFill>
                  <a:srgbClr val="FF0000"/>
                </a:solidFill>
                <a:latin typeface="+mn-lt"/>
              </a:rPr>
              <a:t>/ </a:t>
            </a:r>
            <a:r>
              <a:rPr lang="vi-VN" sz="1800" smtClean="0">
                <a:solidFill>
                  <a:schemeClr val="dk1"/>
                </a:solidFill>
                <a:latin typeface="+mn-lt"/>
              </a:rPr>
              <a:t>đã được trao cho Giáo sư Nguyễn Thị Thanh Mai</a:t>
            </a:r>
            <a:r>
              <a:rPr lang="vi-VN" sz="1800" b="1" smtClean="0">
                <a:solidFill>
                  <a:srgbClr val="FF0000"/>
                </a:solidFill>
                <a:latin typeface="+mn-lt"/>
              </a:rPr>
              <a:t>/</a:t>
            </a:r>
            <a:r>
              <a:rPr lang="vi-VN" sz="1800" smtClean="0">
                <a:solidFill>
                  <a:schemeClr val="dk1"/>
                </a:solidFill>
                <a:latin typeface="+mn-lt"/>
              </a:rPr>
              <a:t> (Đại học Quốc gia Thành phố Hồ Chí Minh)</a:t>
            </a:r>
            <a:r>
              <a:rPr lang="vi-VN" sz="1800" b="1" smtClean="0">
                <a:solidFill>
                  <a:srgbClr val="FF0000"/>
                </a:solidFill>
                <a:latin typeface="+mn-lt"/>
              </a:rPr>
              <a:t>/</a:t>
            </a:r>
            <a:r>
              <a:rPr lang="vi-VN" sz="1800" smtClean="0">
                <a:solidFill>
                  <a:schemeClr val="dk1"/>
                </a:solidFill>
                <a:latin typeface="+mn-lt"/>
              </a:rPr>
              <a:t> về kết quả nghiên cứu một số sản phẩm thuốc từ dược liệu trong nước</a:t>
            </a:r>
            <a:r>
              <a:rPr lang="vi-VN" sz="1800" b="1" smtClean="0">
                <a:solidFill>
                  <a:srgbClr val="FF0000"/>
                </a:solidFill>
                <a:latin typeface="+mn-lt"/>
              </a:rPr>
              <a:t>/ </a:t>
            </a:r>
            <a:r>
              <a:rPr lang="vi-VN" sz="1800" smtClean="0">
                <a:solidFill>
                  <a:schemeClr val="dk1"/>
                </a:solidFill>
                <a:latin typeface="+mn-lt"/>
              </a:rPr>
              <a:t>và Giáo sư Nguyễn Minh Thuỷ</a:t>
            </a:r>
            <a:r>
              <a:rPr lang="vi-VN" sz="1800" b="1" smtClean="0">
                <a:solidFill>
                  <a:srgbClr val="FF0000"/>
                </a:solidFill>
                <a:latin typeface="+mn-lt"/>
              </a:rPr>
              <a:t> / </a:t>
            </a:r>
            <a:r>
              <a:rPr lang="vi-VN" sz="1800" smtClean="0">
                <a:solidFill>
                  <a:schemeClr val="dk1"/>
                </a:solidFill>
                <a:latin typeface="+mn-lt"/>
              </a:rPr>
              <a:t>(Trường Đại học Cần Thơ)</a:t>
            </a:r>
            <a:r>
              <a:rPr lang="vi-VN" sz="1800" b="1" smtClean="0">
                <a:solidFill>
                  <a:srgbClr val="FF0000"/>
                </a:solidFill>
                <a:latin typeface="+mn-lt"/>
              </a:rPr>
              <a:t>/</a:t>
            </a:r>
            <a:r>
              <a:rPr lang="vi-VN" sz="1800" smtClean="0">
                <a:solidFill>
                  <a:schemeClr val="dk1"/>
                </a:solidFill>
                <a:latin typeface="+mn-lt"/>
              </a:rPr>
              <a:t> về giải pháp lâu dài hỗ trợ nông dân tiêu thụ nông sản.</a:t>
            </a:r>
          </a:p>
          <a:p>
            <a:pPr marL="0" lvl="0" indent="0" algn="just">
              <a:lnSpc>
                <a:spcPct val="150000"/>
              </a:lnSpc>
              <a:buClr>
                <a:srgbClr val="273D40"/>
              </a:buClr>
              <a:buSzPts val="600"/>
              <a:buNone/>
            </a:pPr>
            <a:r>
              <a:rPr lang="vi-VN" sz="1800" smtClean="0">
                <a:solidFill>
                  <a:schemeClr val="dk1"/>
                </a:solidFill>
                <a:latin typeface="+mn-lt"/>
              </a:rPr>
              <a:t>+ Về nước,</a:t>
            </a:r>
            <a:r>
              <a:rPr lang="vi-VN" sz="1800" b="1" smtClean="0">
                <a:solidFill>
                  <a:srgbClr val="FF0000"/>
                </a:solidFill>
                <a:latin typeface="+mn-lt"/>
              </a:rPr>
              <a:t>/ </a:t>
            </a:r>
            <a:r>
              <a:rPr lang="vi-VN" sz="1800" smtClean="0">
                <a:solidFill>
                  <a:schemeClr val="dk1"/>
                </a:solidFill>
                <a:latin typeface="+mn-lt"/>
              </a:rPr>
              <a:t>ông chế tạo và cải tiến hơn 30 máy móc phục vụ nông nghiệp</a:t>
            </a:r>
            <a:r>
              <a:rPr lang="vi-VN" sz="1800" b="1" smtClean="0">
                <a:solidFill>
                  <a:srgbClr val="FF0000"/>
                </a:solidFill>
                <a:latin typeface="+mn-lt"/>
              </a:rPr>
              <a:t>/</a:t>
            </a:r>
            <a:r>
              <a:rPr lang="vi-VN" sz="1800" smtClean="0">
                <a:solidFill>
                  <a:schemeClr val="dk1"/>
                </a:solidFill>
                <a:latin typeface="+mn-lt"/>
              </a:rPr>
              <a:t> như rô bốt gieo </a:t>
            </a:r>
            <a:r>
              <a:rPr lang="vi-VN" sz="1800" smtClean="0">
                <a:solidFill>
                  <a:schemeClr val="tx1"/>
                </a:solidFill>
                <a:latin typeface="+mn-lt"/>
              </a:rPr>
              <a:t>hạt,</a:t>
            </a:r>
            <a:r>
              <a:rPr lang="vi-VN" sz="1800" b="1" smtClean="0">
                <a:solidFill>
                  <a:srgbClr val="FF0000"/>
                </a:solidFill>
                <a:latin typeface="+mn-lt"/>
              </a:rPr>
              <a:t>/ </a:t>
            </a:r>
            <a:r>
              <a:rPr lang="vi-VN" sz="1800" smtClean="0">
                <a:solidFill>
                  <a:schemeClr val="dk1"/>
                </a:solidFill>
                <a:latin typeface="+mn-lt"/>
              </a:rPr>
              <a:t>máy phun thuốc sâu,</a:t>
            </a:r>
            <a:r>
              <a:rPr lang="vi-VN" sz="1800" b="1" smtClean="0">
                <a:solidFill>
                  <a:srgbClr val="FF0000"/>
                </a:solidFill>
                <a:latin typeface="+mn-lt"/>
              </a:rPr>
              <a:t>/ </a:t>
            </a:r>
            <a:r>
              <a:rPr lang="vi-VN" sz="1800" smtClean="0">
                <a:solidFill>
                  <a:schemeClr val="dk1"/>
                </a:solidFill>
                <a:latin typeface="+mn-lt"/>
              </a:rPr>
              <a:t>máy đánh luống,</a:t>
            </a:r>
            <a:r>
              <a:rPr lang="vi-VN" sz="1800" b="1" smtClean="0">
                <a:solidFill>
                  <a:srgbClr val="FF0000"/>
                </a:solidFill>
                <a:latin typeface="+mn-lt"/>
              </a:rPr>
              <a:t>/</a:t>
            </a:r>
            <a:r>
              <a:rPr lang="vi-VN" sz="1800" smtClean="0">
                <a:solidFill>
                  <a:schemeClr val="dk1"/>
                </a:solidFill>
                <a:latin typeface="+mn-lt"/>
              </a:rPr>
              <a:t> máy cày hai lưỡi,...</a:t>
            </a:r>
            <a:endParaRPr lang="vi-VN" sz="1800">
              <a:solidFill>
                <a:schemeClr val="dk1"/>
              </a:solidFill>
              <a:latin typeface="+mn-lt"/>
            </a:endParaRPr>
          </a:p>
        </p:txBody>
      </p:sp>
      <p:grpSp>
        <p:nvGrpSpPr>
          <p:cNvPr id="14689" name="Google Shape;14689;p43"/>
          <p:cNvGrpSpPr/>
          <p:nvPr/>
        </p:nvGrpSpPr>
        <p:grpSpPr>
          <a:xfrm>
            <a:off x="104720" y="357140"/>
            <a:ext cx="470274" cy="548630"/>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18" name="Google Shape;707;p42"/>
          <p:cNvSpPr txBox="1">
            <a:spLocks/>
          </p:cNvSpPr>
          <p:nvPr/>
        </p:nvSpPr>
        <p:spPr>
          <a:xfrm>
            <a:off x="104956" y="120641"/>
            <a:ext cx="916387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Shadows Into Light Two"/>
              <a:buNone/>
              <a:defRPr sz="3000" b="0" i="0" u="none" strike="noStrike" cap="none">
                <a:solidFill>
                  <a:schemeClr val="lt1"/>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9pPr>
          </a:lstStyle>
          <a:p>
            <a:pPr algn="ctr"/>
            <a:r>
              <a:rPr lang="en-US" sz="3600" b="1" smtClean="0">
                <a:solidFill>
                  <a:schemeClr val="tx2">
                    <a:lumMod val="75000"/>
                  </a:schemeClr>
                </a:solidFill>
                <a:latin typeface="+mj-lt"/>
              </a:rPr>
              <a:t>ĐỌC THÀNH TIẾNG</a:t>
            </a:r>
            <a:endParaRPr lang="en-US" sz="3600" b="1">
              <a:solidFill>
                <a:schemeClr val="tx2">
                  <a:lumMod val="75000"/>
                </a:schemeClr>
              </a:solidFill>
              <a:latin typeface="+mj-lt"/>
            </a:endParaRPr>
          </a:p>
        </p:txBody>
      </p:sp>
      <p:sp>
        <p:nvSpPr>
          <p:cNvPr id="19" name="Google Shape;1921;p62"/>
          <p:cNvSpPr txBox="1">
            <a:spLocks/>
          </p:cNvSpPr>
          <p:nvPr/>
        </p:nvSpPr>
        <p:spPr>
          <a:xfrm>
            <a:off x="1645588" y="1215859"/>
            <a:ext cx="6082613" cy="2733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150000"/>
              </a:lnSpc>
            </a:pPr>
            <a:r>
              <a:rPr lang="en-US" sz="2800" b="1" smtClean="0">
                <a:solidFill>
                  <a:schemeClr val="tx1">
                    <a:lumMod val="90000"/>
                    <a:lumOff val="10000"/>
                  </a:schemeClr>
                </a:solidFill>
                <a:latin typeface="+mj-lt"/>
              </a:rPr>
              <a:t>LUYỆN ĐỌC CÂU DÀI</a:t>
            </a:r>
            <a:endParaRPr lang="en-US" sz="2800" b="1">
              <a:solidFill>
                <a:schemeClr val="tx1">
                  <a:lumMod val="90000"/>
                  <a:lumOff val="10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687">
                                            <p:txEl>
                                              <p:pRg st="0" end="0"/>
                                            </p:txEl>
                                          </p:spTgt>
                                        </p:tgtEl>
                                        <p:attrNameLst>
                                          <p:attrName>style.visibility</p:attrName>
                                        </p:attrNameLst>
                                      </p:cBhvr>
                                      <p:to>
                                        <p:strVal val="visible"/>
                                      </p:to>
                                    </p:set>
                                    <p:animEffect transition="in" filter="fade">
                                      <p:cBhvr>
                                        <p:cTn id="10" dur="500"/>
                                        <p:tgtEl>
                                          <p:spTgt spid="1468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687">
                                            <p:txEl>
                                              <p:pRg st="1" end="1"/>
                                            </p:txEl>
                                          </p:spTgt>
                                        </p:tgtEl>
                                        <p:attrNameLst>
                                          <p:attrName>style.visibility</p:attrName>
                                        </p:attrNameLst>
                                      </p:cBhvr>
                                      <p:to>
                                        <p:strVal val="visible"/>
                                      </p:to>
                                    </p:set>
                                    <p:animEffect transition="in" filter="fade">
                                      <p:cBhvr>
                                        <p:cTn id="13" dur="500"/>
                                        <p:tgtEl>
                                          <p:spTgt spid="146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87" grpId="0" uiExpand="1" build="p"/>
      <p:bldP spid="19" grpId="0"/>
    </p:bldLst>
  </p:timing>
</p:sld>
</file>

<file path=ppt/theme/theme1.xml><?xml version="1.0" encoding="utf-8"?>
<a:theme xmlns:a="http://schemas.openxmlformats.org/drawingml/2006/main" name="Science Subject for High School - 10th Grade: Atoms and the Periodic Table by Slidesgo">
  <a:themeElements>
    <a:clrScheme name="Simple Light">
      <a:dk1>
        <a:srgbClr val="000000"/>
      </a:dk1>
      <a:lt1>
        <a:srgbClr val="CBDDEF"/>
      </a:lt1>
      <a:dk2>
        <a:srgbClr val="FFB000"/>
      </a:dk2>
      <a:lt2>
        <a:srgbClr val="47B8EA"/>
      </a:lt2>
      <a:accent1>
        <a:srgbClr val="3394BE"/>
      </a:accent1>
      <a:accent2>
        <a:srgbClr val="00965F"/>
      </a:accent2>
      <a:accent3>
        <a:srgbClr val="FDDF78"/>
      </a:accent3>
      <a:accent4>
        <a:srgbClr val="BE33BA"/>
      </a:accent4>
      <a:accent5>
        <a:srgbClr val="7DDBAE"/>
      </a:accent5>
      <a:accent6>
        <a:srgbClr val="FF65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897</Words>
  <PresentationFormat>On-screen Show (16:9)</PresentationFormat>
  <Paragraphs>93</Paragraphs>
  <Slides>22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Abel</vt:lpstr>
      <vt:lpstr>Arial</vt:lpstr>
      <vt:lpstr>Calibri</vt:lpstr>
      <vt:lpstr>Hammersmith One</vt:lpstr>
      <vt:lpstr>Open Sans</vt:lpstr>
      <vt:lpstr>Roboto Condensed Light</vt:lpstr>
      <vt:lpstr>Sacramento</vt:lpstr>
      <vt:lpstr>Shadows Into Light Two</vt:lpstr>
      <vt:lpstr>Science Subject for High School - 10th Grade: Atoms and the Periodic Table by Slidesgo</vt:lpstr>
      <vt:lpstr>THÂN MẾN CHÀO  CÁC EM HỌC SINH ĐẾN VỚI BÀI HỌC MỚI</vt:lpstr>
      <vt:lpstr>PowerPoint Presentation</vt:lpstr>
      <vt:lpstr>PowerPoint Presentation</vt:lpstr>
      <vt:lpstr>PowerPoint Presentation</vt:lpstr>
      <vt:lpstr>ĐỌC 4:  TÔN VINH SÁNG TẠO</vt:lpstr>
      <vt:lpstr>01</vt:lpstr>
      <vt:lpstr>01</vt:lpstr>
      <vt:lpstr>TÔN VINH</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lpstr>TRÂN TRỌNG CẢM ƠN  SỰ QUAN TÂM THEO DÕI  CỦA CÁC 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2023-09-20T04:53:33Z</dcterms:modified>
</cp:coreProperties>
</file>